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8640763" cy="11879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83" userDrawn="1">
          <p15:clr>
            <a:srgbClr val="A4A3A4"/>
          </p15:clr>
        </p15:guide>
        <p15:guide id="2" pos="1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604574-E14A-4295-942D-7B66C1E26EE7}" v="12" dt="2025-02-07T11:34:51.9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59"/>
    <p:restoredTop sz="96327"/>
  </p:normalViewPr>
  <p:slideViewPr>
    <p:cSldViewPr snapToGrid="0">
      <p:cViewPr varScale="1">
        <p:scale>
          <a:sx n="61" d="100"/>
          <a:sy n="61" d="100"/>
        </p:scale>
        <p:origin x="2940" y="72"/>
      </p:cViewPr>
      <p:guideLst>
        <p:guide orient="horz" pos="3583"/>
        <p:guide pos="1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 galluzzi" userId="edf99907-1355-40e2-b652-d2f69ef3843e" providerId="ADAL" clId="{36604574-E14A-4295-942D-7B66C1E26EE7}"/>
    <pc:docChg chg="undo custSel modSld">
      <pc:chgData name="luca galluzzi" userId="edf99907-1355-40e2-b652-d2f69ef3843e" providerId="ADAL" clId="{36604574-E14A-4295-942D-7B66C1E26EE7}" dt="2025-02-07T11:40:21.368" v="841" actId="1038"/>
      <pc:docMkLst>
        <pc:docMk/>
      </pc:docMkLst>
      <pc:sldChg chg="addSp delSp modSp mod">
        <pc:chgData name="luca galluzzi" userId="edf99907-1355-40e2-b652-d2f69ef3843e" providerId="ADAL" clId="{36604574-E14A-4295-942D-7B66C1E26EE7}" dt="2025-02-07T11:40:21.368" v="841" actId="1038"/>
        <pc:sldMkLst>
          <pc:docMk/>
          <pc:sldMk cId="3648614389" sldId="256"/>
        </pc:sldMkLst>
        <pc:spChg chg="mo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2" creationId="{FA3D5E6E-5E0D-9BCF-F3E8-8FEF66D36165}"/>
          </ac:spMkLst>
        </pc:spChg>
        <pc:spChg chg="mo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3" creationId="{9866F050-4C3B-CCFC-DE5C-A1FC1D3BA931}"/>
          </ac:spMkLst>
        </pc:spChg>
        <pc:spChg chg="mod ord">
          <ac:chgData name="luca galluzzi" userId="edf99907-1355-40e2-b652-d2f69ef3843e" providerId="ADAL" clId="{36604574-E14A-4295-942D-7B66C1E26EE7}" dt="2025-02-07T07:35:04.125" v="172" actId="1037"/>
          <ac:spMkLst>
            <pc:docMk/>
            <pc:sldMk cId="3648614389" sldId="256"/>
            <ac:spMk id="5" creationId="{5254C125-0744-BDF1-8965-D77ABB8097EE}"/>
          </ac:spMkLst>
        </pc:spChg>
        <pc:spChg chg="mod ord">
          <ac:chgData name="luca galluzzi" userId="edf99907-1355-40e2-b652-d2f69ef3843e" providerId="ADAL" clId="{36604574-E14A-4295-942D-7B66C1E26EE7}" dt="2025-02-07T07:35:04.125" v="172" actId="1037"/>
          <ac:spMkLst>
            <pc:docMk/>
            <pc:sldMk cId="3648614389" sldId="256"/>
            <ac:spMk id="6" creationId="{0051B65D-D169-9ED0-7798-EC884675D22C}"/>
          </ac:spMkLst>
        </pc:spChg>
        <pc:spChg chg="mod or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7" creationId="{5F5B5004-E240-19F2-FD29-FD5969CCE054}"/>
          </ac:spMkLst>
        </pc:spChg>
        <pc:spChg chg="mod or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11" creationId="{1A008444-88E8-1854-43CE-B5638EE4E120}"/>
          </ac:spMkLst>
        </pc:spChg>
        <pc:spChg chg="mod or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12" creationId="{DCE06DF4-51B7-2F38-1929-5F29C33C7C42}"/>
          </ac:spMkLst>
        </pc:spChg>
        <pc:spChg chg="mo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17" creationId="{3D1841D7-14FC-D00F-C066-928AEB65428E}"/>
          </ac:spMkLst>
        </pc:spChg>
        <pc:spChg chg="mo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22" creationId="{1CE55730-E21F-98DC-3BA8-E42CB77EF86A}"/>
          </ac:spMkLst>
        </pc:spChg>
        <pc:spChg chg="mo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23" creationId="{A7BC1263-1EEB-E539-5A8A-F911846F4E93}"/>
          </ac:spMkLst>
        </pc:spChg>
        <pc:spChg chg="mod">
          <ac:chgData name="luca galluzzi" userId="edf99907-1355-40e2-b652-d2f69ef3843e" providerId="ADAL" clId="{36604574-E14A-4295-942D-7B66C1E26EE7}" dt="2025-02-07T07:34:53.054" v="158" actId="1038"/>
          <ac:spMkLst>
            <pc:docMk/>
            <pc:sldMk cId="3648614389" sldId="256"/>
            <ac:spMk id="24" creationId="{66752B7D-934B-75D2-EA17-299B6A0596C6}"/>
          </ac:spMkLst>
        </pc:spChg>
        <pc:spChg chg="mod">
          <ac:chgData name="luca galluzzi" userId="edf99907-1355-40e2-b652-d2f69ef3843e" providerId="ADAL" clId="{36604574-E14A-4295-942D-7B66C1E26EE7}" dt="2025-02-07T07:34:53.054" v="158" actId="1038"/>
          <ac:spMkLst>
            <pc:docMk/>
            <pc:sldMk cId="3648614389" sldId="256"/>
            <ac:spMk id="29" creationId="{853C148F-A703-BEF3-5155-43F4D18A9AE5}"/>
          </ac:spMkLst>
        </pc:spChg>
        <pc:spChg chg="mo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30" creationId="{2BCAA745-71CF-BC23-808F-EBBFD54C0002}"/>
          </ac:spMkLst>
        </pc:spChg>
        <pc:spChg chg="mod ord">
          <ac:chgData name="luca galluzzi" userId="edf99907-1355-40e2-b652-d2f69ef3843e" providerId="ADAL" clId="{36604574-E14A-4295-942D-7B66C1E26EE7}" dt="2025-02-07T11:27:53.221" v="629" actId="1037"/>
          <ac:spMkLst>
            <pc:docMk/>
            <pc:sldMk cId="3648614389" sldId="256"/>
            <ac:spMk id="33" creationId="{F71B1DA1-C133-7A71-BCCF-667BF8549A4F}"/>
          </ac:spMkLst>
        </pc:spChg>
        <pc:spChg chg="mod ord">
          <ac:chgData name="luca galluzzi" userId="edf99907-1355-40e2-b652-d2f69ef3843e" providerId="ADAL" clId="{36604574-E14A-4295-942D-7B66C1E26EE7}" dt="2025-02-07T11:27:53.221" v="629" actId="1037"/>
          <ac:spMkLst>
            <pc:docMk/>
            <pc:sldMk cId="3648614389" sldId="256"/>
            <ac:spMk id="34" creationId="{BF3AEAC6-5A1C-5F7D-0F00-E6E3816FE2AF}"/>
          </ac:spMkLst>
        </pc:spChg>
        <pc:spChg chg="del mod">
          <ac:chgData name="luca galluzzi" userId="edf99907-1355-40e2-b652-d2f69ef3843e" providerId="ADAL" clId="{36604574-E14A-4295-942D-7B66C1E26EE7}" dt="2025-02-07T11:26:20.356" v="563" actId="478"/>
          <ac:spMkLst>
            <pc:docMk/>
            <pc:sldMk cId="3648614389" sldId="256"/>
            <ac:spMk id="35" creationId="{3BF6B8E5-456E-363F-AA83-A5DA2B211274}"/>
          </ac:spMkLst>
        </pc:spChg>
        <pc:spChg chg="mod ord">
          <ac:chgData name="luca galluzzi" userId="edf99907-1355-40e2-b652-d2f69ef3843e" providerId="ADAL" clId="{36604574-E14A-4295-942D-7B66C1E26EE7}" dt="2025-02-07T11:28:03.384" v="636" actId="1038"/>
          <ac:spMkLst>
            <pc:docMk/>
            <pc:sldMk cId="3648614389" sldId="256"/>
            <ac:spMk id="38" creationId="{D6D7218A-24DF-89D8-8EAE-2A055A2B77AA}"/>
          </ac:spMkLst>
        </pc:spChg>
        <pc:spChg chg="mod ord">
          <ac:chgData name="luca galluzzi" userId="edf99907-1355-40e2-b652-d2f69ef3843e" providerId="ADAL" clId="{36604574-E14A-4295-942D-7B66C1E26EE7}" dt="2025-02-07T11:28:10.316" v="640" actId="1038"/>
          <ac:spMkLst>
            <pc:docMk/>
            <pc:sldMk cId="3648614389" sldId="256"/>
            <ac:spMk id="39" creationId="{5D2BA991-B4D7-521E-A060-2CE916C1FF9B}"/>
          </ac:spMkLst>
        </pc:spChg>
        <pc:spChg chg="mod">
          <ac:chgData name="luca galluzzi" userId="edf99907-1355-40e2-b652-d2f69ef3843e" providerId="ADAL" clId="{36604574-E14A-4295-942D-7B66C1E26EE7}" dt="2025-02-07T11:21:51.780" v="403" actId="1076"/>
          <ac:spMkLst>
            <pc:docMk/>
            <pc:sldMk cId="3648614389" sldId="256"/>
            <ac:spMk id="43" creationId="{FD26BA11-A650-D747-B780-9B4EBA19EA80}"/>
          </ac:spMkLst>
        </pc:spChg>
        <pc:spChg chg="mod">
          <ac:chgData name="luca galluzzi" userId="edf99907-1355-40e2-b652-d2f69ef3843e" providerId="ADAL" clId="{36604574-E14A-4295-942D-7B66C1E26EE7}" dt="2025-02-07T11:27:26.044" v="578" actId="1035"/>
          <ac:spMkLst>
            <pc:docMk/>
            <pc:sldMk cId="3648614389" sldId="256"/>
            <ac:spMk id="45" creationId="{E7A4030F-7BC5-DFE3-6A75-7D4208D32430}"/>
          </ac:spMkLst>
        </pc:spChg>
        <pc:spChg chg="mod ord">
          <ac:chgData name="luca galluzzi" userId="edf99907-1355-40e2-b652-d2f69ef3843e" providerId="ADAL" clId="{36604574-E14A-4295-942D-7B66C1E26EE7}" dt="2025-02-07T11:27:53.221" v="629" actId="1037"/>
          <ac:spMkLst>
            <pc:docMk/>
            <pc:sldMk cId="3648614389" sldId="256"/>
            <ac:spMk id="46" creationId="{724BD8DE-89D0-0DAC-ADBC-D72CB82736C9}"/>
          </ac:spMkLst>
        </pc:spChg>
        <pc:spChg chg="mod ord">
          <ac:chgData name="luca galluzzi" userId="edf99907-1355-40e2-b652-d2f69ef3843e" providerId="ADAL" clId="{36604574-E14A-4295-942D-7B66C1E26EE7}" dt="2025-02-07T11:27:53.221" v="629" actId="1037"/>
          <ac:spMkLst>
            <pc:docMk/>
            <pc:sldMk cId="3648614389" sldId="256"/>
            <ac:spMk id="47" creationId="{52732F4B-81D6-4ABA-93C8-92AEB98D4181}"/>
          </ac:spMkLst>
        </pc:spChg>
        <pc:spChg chg="mod ord">
          <ac:chgData name="luca galluzzi" userId="edf99907-1355-40e2-b652-d2f69ef3843e" providerId="ADAL" clId="{36604574-E14A-4295-942D-7B66C1E26EE7}" dt="2025-02-07T11:27:53.221" v="629" actId="1037"/>
          <ac:spMkLst>
            <pc:docMk/>
            <pc:sldMk cId="3648614389" sldId="256"/>
            <ac:spMk id="48" creationId="{9E3D76FE-2284-DA9E-1701-476B3338436C}"/>
          </ac:spMkLst>
        </pc:spChg>
        <pc:spChg chg="add mod">
          <ac:chgData name="luca galluzzi" userId="edf99907-1355-40e2-b652-d2f69ef3843e" providerId="ADAL" clId="{36604574-E14A-4295-942D-7B66C1E26EE7}" dt="2025-02-07T11:00:57.808" v="356" actId="1076"/>
          <ac:spMkLst>
            <pc:docMk/>
            <pc:sldMk cId="3648614389" sldId="256"/>
            <ac:spMk id="51" creationId="{3A06792E-D7E5-8F58-0324-50283C7A55DE}"/>
          </ac:spMkLst>
        </pc:spChg>
        <pc:spChg chg="add mod">
          <ac:chgData name="luca galluzzi" userId="edf99907-1355-40e2-b652-d2f69ef3843e" providerId="ADAL" clId="{36604574-E14A-4295-942D-7B66C1E26EE7}" dt="2025-02-07T11:27:53.221" v="629" actId="1037"/>
          <ac:spMkLst>
            <pc:docMk/>
            <pc:sldMk cId="3648614389" sldId="256"/>
            <ac:spMk id="52" creationId="{34D720D0-502C-E7D3-19D7-EE2FDFCF90AF}"/>
          </ac:spMkLst>
        </pc:spChg>
        <pc:spChg chg="add mod">
          <ac:chgData name="luca galluzzi" userId="edf99907-1355-40e2-b652-d2f69ef3843e" providerId="ADAL" clId="{36604574-E14A-4295-942D-7B66C1E26EE7}" dt="2025-02-07T11:27:45.434" v="619" actId="1038"/>
          <ac:spMkLst>
            <pc:docMk/>
            <pc:sldMk cId="3648614389" sldId="256"/>
            <ac:spMk id="54" creationId="{A29A568A-96E6-70A7-65FE-243EF2480841}"/>
          </ac:spMkLst>
        </pc:spChg>
        <pc:spChg chg="add mod">
          <ac:chgData name="luca galluzzi" userId="edf99907-1355-40e2-b652-d2f69ef3843e" providerId="ADAL" clId="{36604574-E14A-4295-942D-7B66C1E26EE7}" dt="2025-02-07T11:27:45.434" v="619" actId="1038"/>
          <ac:spMkLst>
            <pc:docMk/>
            <pc:sldMk cId="3648614389" sldId="256"/>
            <ac:spMk id="55" creationId="{754C2D3D-86CA-54AC-A1D6-EA9281D7C88B}"/>
          </ac:spMkLst>
        </pc:spChg>
        <pc:spChg chg="add mod">
          <ac:chgData name="luca galluzzi" userId="edf99907-1355-40e2-b652-d2f69ef3843e" providerId="ADAL" clId="{36604574-E14A-4295-942D-7B66C1E26EE7}" dt="2025-02-07T11:27:45.434" v="619" actId="1038"/>
          <ac:spMkLst>
            <pc:docMk/>
            <pc:sldMk cId="3648614389" sldId="256"/>
            <ac:spMk id="56" creationId="{9277CCFE-E132-CD75-F716-9682A79E7174}"/>
          </ac:spMkLst>
        </pc:spChg>
        <pc:spChg chg="add mod">
          <ac:chgData name="luca galluzzi" userId="edf99907-1355-40e2-b652-d2f69ef3843e" providerId="ADAL" clId="{36604574-E14A-4295-942D-7B66C1E26EE7}" dt="2025-02-07T11:27:45.434" v="619" actId="1038"/>
          <ac:spMkLst>
            <pc:docMk/>
            <pc:sldMk cId="3648614389" sldId="256"/>
            <ac:spMk id="57" creationId="{0BF66EFD-9B9B-9127-6465-EDDDFD59B181}"/>
          </ac:spMkLst>
        </pc:spChg>
        <pc:spChg chg="add mod">
          <ac:chgData name="luca galluzzi" userId="edf99907-1355-40e2-b652-d2f69ef3843e" providerId="ADAL" clId="{36604574-E14A-4295-942D-7B66C1E26EE7}" dt="2025-02-07T11:27:45.434" v="619" actId="1038"/>
          <ac:spMkLst>
            <pc:docMk/>
            <pc:sldMk cId="3648614389" sldId="256"/>
            <ac:spMk id="58" creationId="{A1614613-FFB1-8B02-FAA0-6452A6336D69}"/>
          </ac:spMkLst>
        </pc:spChg>
        <pc:spChg chg="add mod">
          <ac:chgData name="luca galluzzi" userId="edf99907-1355-40e2-b652-d2f69ef3843e" providerId="ADAL" clId="{36604574-E14A-4295-942D-7B66C1E26EE7}" dt="2025-02-07T11:27:45.434" v="619" actId="1038"/>
          <ac:spMkLst>
            <pc:docMk/>
            <pc:sldMk cId="3648614389" sldId="256"/>
            <ac:spMk id="59" creationId="{7C3A902B-3356-02C5-83F9-D6AE7D454966}"/>
          </ac:spMkLst>
        </pc:spChg>
        <pc:spChg chg="add mod">
          <ac:chgData name="luca galluzzi" userId="edf99907-1355-40e2-b652-d2f69ef3843e" providerId="ADAL" clId="{36604574-E14A-4295-942D-7B66C1E26EE7}" dt="2025-02-07T11:32:05.467" v="701" actId="20577"/>
          <ac:spMkLst>
            <pc:docMk/>
            <pc:sldMk cId="3648614389" sldId="256"/>
            <ac:spMk id="61" creationId="{227E680F-BB77-C4A5-FB3D-8C6302AF4B6E}"/>
          </ac:spMkLst>
        </pc:spChg>
        <pc:picChg chg="del">
          <ac:chgData name="luca galluzzi" userId="edf99907-1355-40e2-b652-d2f69ef3843e" providerId="ADAL" clId="{36604574-E14A-4295-942D-7B66C1E26EE7}" dt="2025-02-07T07:34:43.538" v="133" actId="478"/>
          <ac:picMkLst>
            <pc:docMk/>
            <pc:sldMk cId="3648614389" sldId="256"/>
            <ac:picMk id="4" creationId="{A7D0DC2D-FC1C-F3C7-ED4F-15EF3DD30F1B}"/>
          </ac:picMkLst>
        </pc:picChg>
        <pc:picChg chg="add mod modCrop">
          <ac:chgData name="luca galluzzi" userId="edf99907-1355-40e2-b652-d2f69ef3843e" providerId="ADAL" clId="{36604574-E14A-4295-942D-7B66C1E26EE7}" dt="2025-02-07T07:35:04.125" v="172" actId="1037"/>
          <ac:picMkLst>
            <pc:docMk/>
            <pc:sldMk cId="3648614389" sldId="256"/>
            <ac:picMk id="16" creationId="{01D52132-FF24-E45E-AEAE-31AEB1913955}"/>
          </ac:picMkLst>
        </pc:picChg>
        <pc:picChg chg="add del mod">
          <ac:chgData name="luca galluzzi" userId="edf99907-1355-40e2-b652-d2f69ef3843e" providerId="ADAL" clId="{36604574-E14A-4295-942D-7B66C1E26EE7}" dt="2025-02-07T07:37:53.713" v="174" actId="478"/>
          <ac:picMkLst>
            <pc:docMk/>
            <pc:sldMk cId="3648614389" sldId="256"/>
            <ac:picMk id="36" creationId="{4F3E70E0-ECF9-0366-1116-8BC997371653}"/>
          </ac:picMkLst>
        </pc:picChg>
        <pc:picChg chg="del">
          <ac:chgData name="luca galluzzi" userId="edf99907-1355-40e2-b652-d2f69ef3843e" providerId="ADAL" clId="{36604574-E14A-4295-942D-7B66C1E26EE7}" dt="2025-02-07T07:45:13.098" v="241" actId="478"/>
          <ac:picMkLst>
            <pc:docMk/>
            <pc:sldMk cId="3648614389" sldId="256"/>
            <ac:picMk id="40" creationId="{80167386-3D59-5641-B658-3057A0E25E9B}"/>
          </ac:picMkLst>
        </pc:picChg>
        <pc:picChg chg="del mod">
          <ac:chgData name="luca galluzzi" userId="edf99907-1355-40e2-b652-d2f69ef3843e" providerId="ADAL" clId="{36604574-E14A-4295-942D-7B66C1E26EE7}" dt="2025-02-07T11:26:20.356" v="563" actId="478"/>
          <ac:picMkLst>
            <pc:docMk/>
            <pc:sldMk cId="3648614389" sldId="256"/>
            <ac:picMk id="41" creationId="{D21306DC-ECEF-2E0E-92E3-3C66D951008B}"/>
          </ac:picMkLst>
        </pc:picChg>
        <pc:picChg chg="add del mod modCrop">
          <ac:chgData name="luca galluzzi" userId="edf99907-1355-40e2-b652-d2f69ef3843e" providerId="ADAL" clId="{36604574-E14A-4295-942D-7B66C1E26EE7}" dt="2025-02-07T11:40:04.421" v="773" actId="478"/>
          <ac:picMkLst>
            <pc:docMk/>
            <pc:sldMk cId="3648614389" sldId="256"/>
            <ac:picMk id="42" creationId="{7AA6ED65-BD62-BA52-99BF-2FDD51314FFD}"/>
          </ac:picMkLst>
        </pc:picChg>
        <pc:picChg chg="add mod modCrop">
          <ac:chgData name="luca galluzzi" userId="edf99907-1355-40e2-b652-d2f69ef3843e" providerId="ADAL" clId="{36604574-E14A-4295-942D-7B66C1E26EE7}" dt="2025-02-07T11:27:45.434" v="619" actId="1038"/>
          <ac:picMkLst>
            <pc:docMk/>
            <pc:sldMk cId="3648614389" sldId="256"/>
            <ac:picMk id="50" creationId="{C9FFB874-457A-E0ED-DEF3-154ECF7D5D11}"/>
          </ac:picMkLst>
        </pc:picChg>
        <pc:picChg chg="add mod ord modCrop">
          <ac:chgData name="luca galluzzi" userId="edf99907-1355-40e2-b652-d2f69ef3843e" providerId="ADAL" clId="{36604574-E14A-4295-942D-7B66C1E26EE7}" dt="2025-02-07T11:40:21.368" v="841" actId="1038"/>
          <ac:picMkLst>
            <pc:docMk/>
            <pc:sldMk cId="3648614389" sldId="256"/>
            <ac:picMk id="64" creationId="{1B66C016-0226-2E58-CD4A-9C9EC59CDD94}"/>
          </ac:picMkLst>
        </pc:picChg>
        <pc:cxnChg chg="mod ord">
          <ac:chgData name="luca galluzzi" userId="edf99907-1355-40e2-b652-d2f69ef3843e" providerId="ADAL" clId="{36604574-E14A-4295-942D-7B66C1E26EE7}" dt="2025-02-07T07:35:04.125" v="172" actId="1037"/>
          <ac:cxnSpMkLst>
            <pc:docMk/>
            <pc:sldMk cId="3648614389" sldId="256"/>
            <ac:cxnSpMk id="8" creationId="{7EBB0E08-794B-83A6-2CA0-9EE9B08E726F}"/>
          </ac:cxnSpMkLst>
        </pc:cxnChg>
        <pc:cxnChg chg="mod ord">
          <ac:chgData name="luca galluzzi" userId="edf99907-1355-40e2-b652-d2f69ef3843e" providerId="ADAL" clId="{36604574-E14A-4295-942D-7B66C1E26EE7}" dt="2025-02-07T07:35:04.125" v="172" actId="1037"/>
          <ac:cxnSpMkLst>
            <pc:docMk/>
            <pc:sldMk cId="3648614389" sldId="256"/>
            <ac:cxnSpMk id="9" creationId="{ADDB86AA-5501-2F85-1181-4EA939501976}"/>
          </ac:cxnSpMkLst>
        </pc:cxnChg>
        <pc:cxnChg chg="mod ord">
          <ac:chgData name="luca galluzzi" userId="edf99907-1355-40e2-b652-d2f69ef3843e" providerId="ADAL" clId="{36604574-E14A-4295-942D-7B66C1E26EE7}" dt="2025-02-07T07:35:04.125" v="172" actId="1037"/>
          <ac:cxnSpMkLst>
            <pc:docMk/>
            <pc:sldMk cId="3648614389" sldId="256"/>
            <ac:cxnSpMk id="10" creationId="{3916429C-71A4-A47F-0748-C4C4E84EC1A0}"/>
          </ac:cxnSpMkLst>
        </pc:cxnChg>
        <pc:cxnChg chg="mod">
          <ac:chgData name="luca galluzzi" userId="edf99907-1355-40e2-b652-d2f69ef3843e" providerId="ADAL" clId="{36604574-E14A-4295-942D-7B66C1E26EE7}" dt="2025-02-07T07:34:27.860" v="132" actId="1036"/>
          <ac:cxnSpMkLst>
            <pc:docMk/>
            <pc:sldMk cId="3648614389" sldId="256"/>
            <ac:cxnSpMk id="19" creationId="{C4B7C721-EA50-9322-CE63-5F872713CBD4}"/>
          </ac:cxnSpMkLst>
        </pc:cxnChg>
        <pc:cxnChg chg="mod ord">
          <ac:chgData name="luca galluzzi" userId="edf99907-1355-40e2-b652-d2f69ef3843e" providerId="ADAL" clId="{36604574-E14A-4295-942D-7B66C1E26EE7}" dt="2025-02-07T11:27:53.221" v="629" actId="1037"/>
          <ac:cxnSpMkLst>
            <pc:docMk/>
            <pc:sldMk cId="3648614389" sldId="256"/>
            <ac:cxnSpMk id="31" creationId="{2B1FC020-F180-C014-45FF-978CF7755573}"/>
          </ac:cxnSpMkLst>
        </pc:cxnChg>
        <pc:cxnChg chg="del mod">
          <ac:chgData name="luca galluzzi" userId="edf99907-1355-40e2-b652-d2f69ef3843e" providerId="ADAL" clId="{36604574-E14A-4295-942D-7B66C1E26EE7}" dt="2025-02-07T11:26:20.356" v="563" actId="478"/>
          <ac:cxnSpMkLst>
            <pc:docMk/>
            <pc:sldMk cId="3648614389" sldId="256"/>
            <ac:cxnSpMk id="32" creationId="{B0AA997A-F033-92B6-6D4E-3EEBA311A734}"/>
          </ac:cxnSpMkLst>
        </pc:cxnChg>
        <pc:cxnChg chg="add mod">
          <ac:chgData name="luca galluzzi" userId="edf99907-1355-40e2-b652-d2f69ef3843e" providerId="ADAL" clId="{36604574-E14A-4295-942D-7B66C1E26EE7}" dt="2025-02-07T11:27:45.434" v="619" actId="1038"/>
          <ac:cxnSpMkLst>
            <pc:docMk/>
            <pc:sldMk cId="3648614389" sldId="256"/>
            <ac:cxnSpMk id="53" creationId="{0EBEECBC-5FBF-1AE2-5AC1-5E6300658304}"/>
          </ac:cxnSpMkLst>
        </pc:cxnChg>
        <pc:cxnChg chg="add mod">
          <ac:chgData name="luca galluzzi" userId="edf99907-1355-40e2-b652-d2f69ef3843e" providerId="ADAL" clId="{36604574-E14A-4295-942D-7B66C1E26EE7}" dt="2025-02-07T11:31:07.741" v="674" actId="1038"/>
          <ac:cxnSpMkLst>
            <pc:docMk/>
            <pc:sldMk cId="3648614389" sldId="256"/>
            <ac:cxnSpMk id="62" creationId="{80975D48-2960-6ED9-80B9-4283680B2F36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57" y="1944130"/>
            <a:ext cx="7344649" cy="4135743"/>
          </a:xfrm>
        </p:spPr>
        <p:txBody>
          <a:bodyPr anchor="b"/>
          <a:lstStyle>
            <a:lvl1pPr algn="ctr">
              <a:defRPr sz="567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096" y="6239364"/>
            <a:ext cx="6480572" cy="2868071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54" indent="0" algn="ctr">
              <a:buNone/>
              <a:defRPr sz="1890"/>
            </a:lvl2pPr>
            <a:lvl3pPr marL="864108" indent="0" algn="ctr">
              <a:buNone/>
              <a:defRPr sz="1701"/>
            </a:lvl3pPr>
            <a:lvl4pPr marL="1296162" indent="0" algn="ctr">
              <a:buNone/>
              <a:defRPr sz="1512"/>
            </a:lvl4pPr>
            <a:lvl5pPr marL="1728216" indent="0" algn="ctr">
              <a:buNone/>
              <a:defRPr sz="1512"/>
            </a:lvl5pPr>
            <a:lvl6pPr marL="2160270" indent="0" algn="ctr">
              <a:buNone/>
              <a:defRPr sz="1512"/>
            </a:lvl6pPr>
            <a:lvl7pPr marL="2592324" indent="0" algn="ctr">
              <a:buNone/>
              <a:defRPr sz="1512"/>
            </a:lvl7pPr>
            <a:lvl8pPr marL="3024378" indent="0" algn="ctr">
              <a:buNone/>
              <a:defRPr sz="1512"/>
            </a:lvl8pPr>
            <a:lvl9pPr marL="3456432" indent="0" algn="ctr">
              <a:buNone/>
              <a:defRPr sz="1512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7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69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53" y="2961570"/>
            <a:ext cx="7452658" cy="4941443"/>
          </a:xfrm>
        </p:spPr>
        <p:txBody>
          <a:bodyPr anchor="b"/>
          <a:lstStyle>
            <a:lvl1pPr>
              <a:defRPr sz="567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553" y="7949760"/>
            <a:ext cx="7452658" cy="259858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1pPr>
            <a:lvl2pPr marL="432054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2pPr>
            <a:lvl3pPr marL="864108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3pPr>
            <a:lvl4pPr marL="1296162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4pPr>
            <a:lvl5pPr marL="1728216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5pPr>
            <a:lvl6pPr marL="216027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6pPr>
            <a:lvl7pPr marL="2592324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7pPr>
            <a:lvl8pPr marL="3024378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8pPr>
            <a:lvl9pPr marL="3456432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2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053" y="3162304"/>
            <a:ext cx="3672324" cy="75372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4386" y="3162304"/>
            <a:ext cx="3672324" cy="75372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3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632464"/>
            <a:ext cx="7452658" cy="229610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179" y="2912070"/>
            <a:ext cx="3655447" cy="142716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54" indent="0">
              <a:buNone/>
              <a:defRPr sz="1890" b="1"/>
            </a:lvl2pPr>
            <a:lvl3pPr marL="864108" indent="0">
              <a:buNone/>
              <a:defRPr sz="1701" b="1"/>
            </a:lvl3pPr>
            <a:lvl4pPr marL="1296162" indent="0">
              <a:buNone/>
              <a:defRPr sz="1512" b="1"/>
            </a:lvl4pPr>
            <a:lvl5pPr marL="1728216" indent="0">
              <a:buNone/>
              <a:defRPr sz="1512" b="1"/>
            </a:lvl5pPr>
            <a:lvl6pPr marL="2160270" indent="0">
              <a:buNone/>
              <a:defRPr sz="1512" b="1"/>
            </a:lvl6pPr>
            <a:lvl7pPr marL="2592324" indent="0">
              <a:buNone/>
              <a:defRPr sz="1512" b="1"/>
            </a:lvl7pPr>
            <a:lvl8pPr marL="3024378" indent="0">
              <a:buNone/>
              <a:defRPr sz="1512" b="1"/>
            </a:lvl8pPr>
            <a:lvl9pPr marL="3456432" indent="0">
              <a:buNone/>
              <a:defRPr sz="151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179" y="4339231"/>
            <a:ext cx="3655447" cy="63823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387" y="2912070"/>
            <a:ext cx="3673450" cy="142716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54" indent="0">
              <a:buNone/>
              <a:defRPr sz="1890" b="1"/>
            </a:lvl2pPr>
            <a:lvl3pPr marL="864108" indent="0">
              <a:buNone/>
              <a:defRPr sz="1701" b="1"/>
            </a:lvl3pPr>
            <a:lvl4pPr marL="1296162" indent="0">
              <a:buNone/>
              <a:defRPr sz="1512" b="1"/>
            </a:lvl4pPr>
            <a:lvl5pPr marL="1728216" indent="0">
              <a:buNone/>
              <a:defRPr sz="1512" b="1"/>
            </a:lvl5pPr>
            <a:lvl6pPr marL="2160270" indent="0">
              <a:buNone/>
              <a:defRPr sz="1512" b="1"/>
            </a:lvl6pPr>
            <a:lvl7pPr marL="2592324" indent="0">
              <a:buNone/>
              <a:defRPr sz="1512" b="1"/>
            </a:lvl7pPr>
            <a:lvl8pPr marL="3024378" indent="0">
              <a:buNone/>
              <a:defRPr sz="1512" b="1"/>
            </a:lvl8pPr>
            <a:lvl9pPr marL="3456432" indent="0">
              <a:buNone/>
              <a:defRPr sz="151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74387" y="4339231"/>
            <a:ext cx="3673450" cy="63823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1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8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74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791951"/>
            <a:ext cx="2786871" cy="2771828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450" y="1710397"/>
            <a:ext cx="4374386" cy="8441976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3563779"/>
            <a:ext cx="2786871" cy="6602341"/>
          </a:xfrm>
        </p:spPr>
        <p:txBody>
          <a:bodyPr/>
          <a:lstStyle>
            <a:lvl1pPr marL="0" indent="0">
              <a:buNone/>
              <a:defRPr sz="1512"/>
            </a:lvl1pPr>
            <a:lvl2pPr marL="432054" indent="0">
              <a:buNone/>
              <a:defRPr sz="1323"/>
            </a:lvl2pPr>
            <a:lvl3pPr marL="864108" indent="0">
              <a:buNone/>
              <a:defRPr sz="1134"/>
            </a:lvl3pPr>
            <a:lvl4pPr marL="1296162" indent="0">
              <a:buNone/>
              <a:defRPr sz="945"/>
            </a:lvl4pPr>
            <a:lvl5pPr marL="1728216" indent="0">
              <a:buNone/>
              <a:defRPr sz="945"/>
            </a:lvl5pPr>
            <a:lvl6pPr marL="2160270" indent="0">
              <a:buNone/>
              <a:defRPr sz="945"/>
            </a:lvl6pPr>
            <a:lvl7pPr marL="2592324" indent="0">
              <a:buNone/>
              <a:defRPr sz="945"/>
            </a:lvl7pPr>
            <a:lvl8pPr marL="3024378" indent="0">
              <a:buNone/>
              <a:defRPr sz="945"/>
            </a:lvl8pPr>
            <a:lvl9pPr marL="3456432" indent="0">
              <a:buNone/>
              <a:defRPr sz="94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0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791951"/>
            <a:ext cx="2786871" cy="2771828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73450" y="1710397"/>
            <a:ext cx="4374386" cy="8441976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54" indent="0">
              <a:buNone/>
              <a:defRPr sz="2646"/>
            </a:lvl2pPr>
            <a:lvl3pPr marL="864108" indent="0">
              <a:buNone/>
              <a:defRPr sz="2268"/>
            </a:lvl3pPr>
            <a:lvl4pPr marL="1296162" indent="0">
              <a:buNone/>
              <a:defRPr sz="1890"/>
            </a:lvl4pPr>
            <a:lvl5pPr marL="1728216" indent="0">
              <a:buNone/>
              <a:defRPr sz="1890"/>
            </a:lvl5pPr>
            <a:lvl6pPr marL="2160270" indent="0">
              <a:buNone/>
              <a:defRPr sz="1890"/>
            </a:lvl6pPr>
            <a:lvl7pPr marL="2592324" indent="0">
              <a:buNone/>
              <a:defRPr sz="1890"/>
            </a:lvl7pPr>
            <a:lvl8pPr marL="3024378" indent="0">
              <a:buNone/>
              <a:defRPr sz="1890"/>
            </a:lvl8pPr>
            <a:lvl9pPr marL="3456432" indent="0">
              <a:buNone/>
              <a:defRPr sz="189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3563779"/>
            <a:ext cx="2786871" cy="6602341"/>
          </a:xfrm>
        </p:spPr>
        <p:txBody>
          <a:bodyPr/>
          <a:lstStyle>
            <a:lvl1pPr marL="0" indent="0">
              <a:buNone/>
              <a:defRPr sz="1512"/>
            </a:lvl1pPr>
            <a:lvl2pPr marL="432054" indent="0">
              <a:buNone/>
              <a:defRPr sz="1323"/>
            </a:lvl2pPr>
            <a:lvl3pPr marL="864108" indent="0">
              <a:buNone/>
              <a:defRPr sz="1134"/>
            </a:lvl3pPr>
            <a:lvl4pPr marL="1296162" indent="0">
              <a:buNone/>
              <a:defRPr sz="945"/>
            </a:lvl4pPr>
            <a:lvl5pPr marL="1728216" indent="0">
              <a:buNone/>
              <a:defRPr sz="945"/>
            </a:lvl5pPr>
            <a:lvl6pPr marL="2160270" indent="0">
              <a:buNone/>
              <a:defRPr sz="945"/>
            </a:lvl6pPr>
            <a:lvl7pPr marL="2592324" indent="0">
              <a:buNone/>
              <a:defRPr sz="945"/>
            </a:lvl7pPr>
            <a:lvl8pPr marL="3024378" indent="0">
              <a:buNone/>
              <a:defRPr sz="945"/>
            </a:lvl8pPr>
            <a:lvl9pPr marL="3456432" indent="0">
              <a:buNone/>
              <a:defRPr sz="94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9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3546" y="632461"/>
            <a:ext cx="1863165" cy="1006712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53" y="632461"/>
            <a:ext cx="5481484" cy="10067126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1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053" y="632464"/>
            <a:ext cx="7452658" cy="2296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053" y="3162304"/>
            <a:ext cx="7452658" cy="753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52" y="11010319"/>
            <a:ext cx="1944172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BDD99F-6400-394D-A44F-55A46C054F29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253" y="11010319"/>
            <a:ext cx="2916258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02539" y="11010319"/>
            <a:ext cx="1944172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606B50-9927-5F49-B6E7-38458D90A1C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864108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27" indent="-216027" algn="l" defTabSz="864108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81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135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243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297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351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405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459" indent="-216027" algn="l" defTabSz="864108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54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108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162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216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270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324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378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432" algn="l" defTabSz="864108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magine 63" descr="Immagine che contiene testo, schermata, softwar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1B66C016-0226-2E58-CD4A-9C9EC59CDD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85" t="9507" r="45310" b="21211"/>
          <a:stretch/>
        </p:blipFill>
        <p:spPr>
          <a:xfrm>
            <a:off x="485426" y="5688012"/>
            <a:ext cx="3125737" cy="4504811"/>
          </a:xfrm>
          <a:prstGeom prst="rect">
            <a:avLst/>
          </a:prstGeom>
        </p:spPr>
      </p:pic>
      <p:cxnSp>
        <p:nvCxnSpPr>
          <p:cNvPr id="13" name="Connettore 1 12">
            <a:extLst>
              <a:ext uri="{FF2B5EF4-FFF2-40B4-BE49-F238E27FC236}">
                <a16:creationId xmlns:a16="http://schemas.microsoft.com/office/drawing/2014/main" id="{56831189-57DE-6715-9858-C2CA815F0368}"/>
              </a:ext>
            </a:extLst>
          </p:cNvPr>
          <p:cNvCxnSpPr>
            <a:cxnSpLocks/>
          </p:cNvCxnSpPr>
          <p:nvPr/>
        </p:nvCxnSpPr>
        <p:spPr>
          <a:xfrm>
            <a:off x="2564632" y="3508446"/>
            <a:ext cx="2520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3169349D-61AB-885F-697F-B27EFEA34E27}"/>
              </a:ext>
            </a:extLst>
          </p:cNvPr>
          <p:cNvCxnSpPr>
            <a:cxnSpLocks/>
          </p:cNvCxnSpPr>
          <p:nvPr/>
        </p:nvCxnSpPr>
        <p:spPr>
          <a:xfrm>
            <a:off x="2564632" y="4081236"/>
            <a:ext cx="2520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5" name="Connettore 1 14">
            <a:extLst>
              <a:ext uri="{FF2B5EF4-FFF2-40B4-BE49-F238E27FC236}">
                <a16:creationId xmlns:a16="http://schemas.microsoft.com/office/drawing/2014/main" id="{3732553D-A035-FFE4-A7AE-B2A946FDE2D8}"/>
              </a:ext>
            </a:extLst>
          </p:cNvPr>
          <p:cNvCxnSpPr>
            <a:cxnSpLocks/>
          </p:cNvCxnSpPr>
          <p:nvPr/>
        </p:nvCxnSpPr>
        <p:spPr>
          <a:xfrm>
            <a:off x="2564632" y="2891644"/>
            <a:ext cx="2520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D1841D7-14FC-D00F-C066-928AEB65428E}"/>
              </a:ext>
            </a:extLst>
          </p:cNvPr>
          <p:cNvSpPr txBox="1"/>
          <p:nvPr/>
        </p:nvSpPr>
        <p:spPr>
          <a:xfrm>
            <a:off x="2153131" y="3947127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6.5</a:t>
            </a:r>
          </a:p>
        </p:txBody>
      </p:sp>
      <p:cxnSp>
        <p:nvCxnSpPr>
          <p:cNvPr id="19" name="Connettore 1 18">
            <a:extLst>
              <a:ext uri="{FF2B5EF4-FFF2-40B4-BE49-F238E27FC236}">
                <a16:creationId xmlns:a16="http://schemas.microsoft.com/office/drawing/2014/main" id="{C4B7C721-EA50-9322-CE63-5F872713CBD4}"/>
              </a:ext>
            </a:extLst>
          </p:cNvPr>
          <p:cNvCxnSpPr>
            <a:cxnSpLocks/>
          </p:cNvCxnSpPr>
          <p:nvPr/>
        </p:nvCxnSpPr>
        <p:spPr>
          <a:xfrm>
            <a:off x="2563132" y="1711720"/>
            <a:ext cx="2520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Connettore 1 19">
            <a:extLst>
              <a:ext uri="{FF2B5EF4-FFF2-40B4-BE49-F238E27FC236}">
                <a16:creationId xmlns:a16="http://schemas.microsoft.com/office/drawing/2014/main" id="{FC9879B7-56BE-10F5-573E-F0D97E2CC3B9}"/>
              </a:ext>
            </a:extLst>
          </p:cNvPr>
          <p:cNvCxnSpPr>
            <a:cxnSpLocks/>
          </p:cNvCxnSpPr>
          <p:nvPr/>
        </p:nvCxnSpPr>
        <p:spPr>
          <a:xfrm>
            <a:off x="2563133" y="1795728"/>
            <a:ext cx="2520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Connettore 1 20">
            <a:extLst>
              <a:ext uri="{FF2B5EF4-FFF2-40B4-BE49-F238E27FC236}">
                <a16:creationId xmlns:a16="http://schemas.microsoft.com/office/drawing/2014/main" id="{9EA17118-4C53-BD6C-5D36-5B5A8C572D37}"/>
              </a:ext>
            </a:extLst>
          </p:cNvPr>
          <p:cNvCxnSpPr>
            <a:cxnSpLocks/>
          </p:cNvCxnSpPr>
          <p:nvPr/>
        </p:nvCxnSpPr>
        <p:spPr>
          <a:xfrm>
            <a:off x="2563133" y="1843353"/>
            <a:ext cx="2520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CE55730-E21F-98DC-3BA8-E42CB77EF86A}"/>
              </a:ext>
            </a:extLst>
          </p:cNvPr>
          <p:cNvSpPr txBox="1"/>
          <p:nvPr/>
        </p:nvSpPr>
        <p:spPr>
          <a:xfrm>
            <a:off x="2113307" y="2459697"/>
            <a:ext cx="4299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7BC1263-1EEB-E539-5A8A-F911846F4E93}"/>
              </a:ext>
            </a:extLst>
          </p:cNvPr>
          <p:cNvSpPr txBox="1"/>
          <p:nvPr/>
        </p:nvSpPr>
        <p:spPr>
          <a:xfrm>
            <a:off x="2125884" y="1792397"/>
            <a:ext cx="42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66752B7D-934B-75D2-EA17-299B6A0596C6}"/>
              </a:ext>
            </a:extLst>
          </p:cNvPr>
          <p:cNvSpPr txBox="1"/>
          <p:nvPr/>
        </p:nvSpPr>
        <p:spPr>
          <a:xfrm>
            <a:off x="2102280" y="1581960"/>
            <a:ext cx="4541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270</a:t>
            </a:r>
          </a:p>
        </p:txBody>
      </p:sp>
      <p:cxnSp>
        <p:nvCxnSpPr>
          <p:cNvPr id="25" name="Connettore 1 24">
            <a:extLst>
              <a:ext uri="{FF2B5EF4-FFF2-40B4-BE49-F238E27FC236}">
                <a16:creationId xmlns:a16="http://schemas.microsoft.com/office/drawing/2014/main" id="{856C565B-1BA2-B4C3-96D7-081ADEE6A499}"/>
              </a:ext>
            </a:extLst>
          </p:cNvPr>
          <p:cNvCxnSpPr>
            <a:cxnSpLocks/>
          </p:cNvCxnSpPr>
          <p:nvPr/>
        </p:nvCxnSpPr>
        <p:spPr>
          <a:xfrm>
            <a:off x="2562540" y="1938109"/>
            <a:ext cx="2520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6" name="Connettore 1 25">
            <a:extLst>
              <a:ext uri="{FF2B5EF4-FFF2-40B4-BE49-F238E27FC236}">
                <a16:creationId xmlns:a16="http://schemas.microsoft.com/office/drawing/2014/main" id="{0AF468F8-4ADB-EB0B-0099-C2C0982C7B7A}"/>
              </a:ext>
            </a:extLst>
          </p:cNvPr>
          <p:cNvCxnSpPr>
            <a:cxnSpLocks/>
          </p:cNvCxnSpPr>
          <p:nvPr/>
        </p:nvCxnSpPr>
        <p:spPr>
          <a:xfrm>
            <a:off x="2562540" y="2089857"/>
            <a:ext cx="2520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Connettore 1 26">
            <a:extLst>
              <a:ext uri="{FF2B5EF4-FFF2-40B4-BE49-F238E27FC236}">
                <a16:creationId xmlns:a16="http://schemas.microsoft.com/office/drawing/2014/main" id="{43CD2BB8-42F8-62C7-51D5-0E2793B32A3D}"/>
              </a:ext>
            </a:extLst>
          </p:cNvPr>
          <p:cNvCxnSpPr>
            <a:cxnSpLocks/>
          </p:cNvCxnSpPr>
          <p:nvPr/>
        </p:nvCxnSpPr>
        <p:spPr>
          <a:xfrm>
            <a:off x="2562540" y="2605117"/>
            <a:ext cx="2520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8" name="Connettore 1 27">
            <a:extLst>
              <a:ext uri="{FF2B5EF4-FFF2-40B4-BE49-F238E27FC236}">
                <a16:creationId xmlns:a16="http://schemas.microsoft.com/office/drawing/2014/main" id="{A7106C05-4ACB-3A73-116A-5F2EF37B4CB0}"/>
              </a:ext>
            </a:extLst>
          </p:cNvPr>
          <p:cNvCxnSpPr>
            <a:cxnSpLocks/>
          </p:cNvCxnSpPr>
          <p:nvPr/>
        </p:nvCxnSpPr>
        <p:spPr>
          <a:xfrm>
            <a:off x="2562540" y="2280036"/>
            <a:ext cx="25200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853C148F-A703-BEF3-5155-43F4D18A9AE5}"/>
              </a:ext>
            </a:extLst>
          </p:cNvPr>
          <p:cNvSpPr txBox="1"/>
          <p:nvPr/>
        </p:nvSpPr>
        <p:spPr>
          <a:xfrm>
            <a:off x="2119365" y="2152765"/>
            <a:ext cx="4299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2BCAA745-71CF-BC23-808F-EBBFD54C0002}"/>
              </a:ext>
            </a:extLst>
          </p:cNvPr>
          <p:cNvSpPr txBox="1"/>
          <p:nvPr/>
        </p:nvSpPr>
        <p:spPr>
          <a:xfrm>
            <a:off x="2119366" y="1962532"/>
            <a:ext cx="42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FD26BA11-A650-D747-B780-9B4EBA19EA80}"/>
              </a:ext>
            </a:extLst>
          </p:cNvPr>
          <p:cNvSpPr txBox="1"/>
          <p:nvPr/>
        </p:nvSpPr>
        <p:spPr>
          <a:xfrm>
            <a:off x="1258556" y="346186"/>
            <a:ext cx="356188" cy="401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7EFEBC94-F701-7F90-84FE-F9B0C03A991C}"/>
              </a:ext>
            </a:extLst>
          </p:cNvPr>
          <p:cNvSpPr txBox="1"/>
          <p:nvPr/>
        </p:nvSpPr>
        <p:spPr>
          <a:xfrm>
            <a:off x="855162" y="4863274"/>
            <a:ext cx="356188" cy="401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A3D5E6E-5E0D-9BCF-F3E8-8FEF66D36165}"/>
              </a:ext>
            </a:extLst>
          </p:cNvPr>
          <p:cNvSpPr txBox="1"/>
          <p:nvPr/>
        </p:nvSpPr>
        <p:spPr>
          <a:xfrm>
            <a:off x="2070531" y="1176551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866F050-4C3B-CCFC-DE5C-A1FC1D3BA931}"/>
              </a:ext>
            </a:extLst>
          </p:cNvPr>
          <p:cNvSpPr txBox="1"/>
          <p:nvPr/>
        </p:nvSpPr>
        <p:spPr>
          <a:xfrm>
            <a:off x="2117235" y="2761177"/>
            <a:ext cx="4299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E7A4030F-7BC5-DFE3-6A75-7D4208D32430}"/>
              </a:ext>
            </a:extLst>
          </p:cNvPr>
          <p:cNvSpPr txBox="1"/>
          <p:nvPr/>
        </p:nvSpPr>
        <p:spPr>
          <a:xfrm>
            <a:off x="2108734" y="3374204"/>
            <a:ext cx="4299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01D52132-FF24-E45E-AEAE-31AEB19139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87" t="3918" r="4644" b="7369"/>
          <a:stretch/>
        </p:blipFill>
        <p:spPr>
          <a:xfrm>
            <a:off x="2965914" y="225752"/>
            <a:ext cx="3262928" cy="478173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54C125-0744-BDF1-8965-D77ABB8097EE}"/>
              </a:ext>
            </a:extLst>
          </p:cNvPr>
          <p:cNvSpPr txBox="1"/>
          <p:nvPr/>
        </p:nvSpPr>
        <p:spPr>
          <a:xfrm>
            <a:off x="3904337" y="1266207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051B65D-D169-9ED0-7798-EC884675D22C}"/>
              </a:ext>
            </a:extLst>
          </p:cNvPr>
          <p:cNvSpPr txBox="1"/>
          <p:nvPr/>
        </p:nvSpPr>
        <p:spPr>
          <a:xfrm>
            <a:off x="4456801" y="125941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F5B5004-E240-19F2-FD29-FD5969CCE054}"/>
              </a:ext>
            </a:extLst>
          </p:cNvPr>
          <p:cNvSpPr txBox="1"/>
          <p:nvPr/>
        </p:nvSpPr>
        <p:spPr>
          <a:xfrm>
            <a:off x="4910287" y="1266207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NB4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7EBB0E08-794B-83A6-2CA0-9EE9B08E726F}"/>
              </a:ext>
            </a:extLst>
          </p:cNvPr>
          <p:cNvCxnSpPr>
            <a:cxnSpLocks/>
          </p:cNvCxnSpPr>
          <p:nvPr/>
        </p:nvCxnSpPr>
        <p:spPr>
          <a:xfrm flipH="1">
            <a:off x="5288307" y="3241051"/>
            <a:ext cx="277651" cy="2475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ADDB86AA-5501-2F85-1181-4EA939501976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4052940" y="3427503"/>
            <a:ext cx="382641" cy="1200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3916429C-71A4-A47F-0748-C4C4E84EC1A0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4435579" y="3427503"/>
            <a:ext cx="194306" cy="1200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A008444-88E8-1854-43CE-B5638EE4E120}"/>
              </a:ext>
            </a:extLst>
          </p:cNvPr>
          <p:cNvSpPr txBox="1"/>
          <p:nvPr/>
        </p:nvSpPr>
        <p:spPr>
          <a:xfrm>
            <a:off x="5422367" y="2952597"/>
            <a:ext cx="1040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Human H3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E06DF4-51B7-2F38-1929-5F29C33C7C42}"/>
              </a:ext>
            </a:extLst>
          </p:cNvPr>
          <p:cNvSpPr txBox="1"/>
          <p:nvPr/>
        </p:nvSpPr>
        <p:spPr>
          <a:xfrm>
            <a:off x="3733106" y="3119726"/>
            <a:ext cx="1404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L. </a:t>
            </a:r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infantum</a:t>
            </a:r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 H3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724BD8DE-89D0-0DAC-ADBC-D72CB82736C9}"/>
              </a:ext>
            </a:extLst>
          </p:cNvPr>
          <p:cNvSpPr txBox="1"/>
          <p:nvPr/>
        </p:nvSpPr>
        <p:spPr>
          <a:xfrm>
            <a:off x="1426513" y="5646999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52732F4B-81D6-4ABA-93C8-92AEB98D4181}"/>
              </a:ext>
            </a:extLst>
          </p:cNvPr>
          <p:cNvSpPr txBox="1"/>
          <p:nvPr/>
        </p:nvSpPr>
        <p:spPr>
          <a:xfrm>
            <a:off x="1916723" y="564020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9E3D76FE-2284-DA9E-1701-476B3338436C}"/>
              </a:ext>
            </a:extLst>
          </p:cNvPr>
          <p:cNvSpPr txBox="1"/>
          <p:nvPr/>
        </p:nvSpPr>
        <p:spPr>
          <a:xfrm>
            <a:off x="2279807" y="5646999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NB4</a:t>
            </a:r>
          </a:p>
        </p:txBody>
      </p:sp>
      <p:cxnSp>
        <p:nvCxnSpPr>
          <p:cNvPr id="31" name="Connettore 1 30">
            <a:extLst>
              <a:ext uri="{FF2B5EF4-FFF2-40B4-BE49-F238E27FC236}">
                <a16:creationId xmlns:a16="http://schemas.microsoft.com/office/drawing/2014/main" id="{2B1FC020-F180-C014-45FF-978CF7755573}"/>
              </a:ext>
            </a:extLst>
          </p:cNvPr>
          <p:cNvCxnSpPr>
            <a:cxnSpLocks/>
          </p:cNvCxnSpPr>
          <p:nvPr/>
        </p:nvCxnSpPr>
        <p:spPr>
          <a:xfrm>
            <a:off x="736697" y="8675565"/>
            <a:ext cx="183415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F71B1DA1-C133-7A71-BCCF-667BF8549A4F}"/>
              </a:ext>
            </a:extLst>
          </p:cNvPr>
          <p:cNvSpPr txBox="1"/>
          <p:nvPr/>
        </p:nvSpPr>
        <p:spPr>
          <a:xfrm>
            <a:off x="426133" y="8549479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BF3AEAC6-5A1C-5F7D-0F00-E6E3816FE2AF}"/>
              </a:ext>
            </a:extLst>
          </p:cNvPr>
          <p:cNvSpPr txBox="1"/>
          <p:nvPr/>
        </p:nvSpPr>
        <p:spPr>
          <a:xfrm>
            <a:off x="420424" y="5719707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magine 49" descr="Immagine che contiene testo, software, Software multimediale, Icona del computer&#10;&#10;Il contenuto generato dall'IA potrebbe non essere corretto.">
            <a:extLst>
              <a:ext uri="{FF2B5EF4-FFF2-40B4-BE49-F238E27FC236}">
                <a16:creationId xmlns:a16="http://schemas.microsoft.com/office/drawing/2014/main" id="{C9FFB874-457A-E0ED-DEF3-154ECF7D5D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902" t="18112" r="33427" b="9714"/>
          <a:stretch/>
        </p:blipFill>
        <p:spPr>
          <a:xfrm>
            <a:off x="5277003" y="5665473"/>
            <a:ext cx="2859365" cy="4639279"/>
          </a:xfrm>
          <a:prstGeom prst="rect">
            <a:avLst/>
          </a:prstGeom>
        </p:spPr>
      </p:pic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3A06792E-D7E5-8F58-0324-50283C7A55DE}"/>
              </a:ext>
            </a:extLst>
          </p:cNvPr>
          <p:cNvSpPr txBox="1"/>
          <p:nvPr/>
        </p:nvSpPr>
        <p:spPr>
          <a:xfrm>
            <a:off x="5444408" y="1259412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NB4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D6D7218A-24DF-89D8-8EAE-2A055A2B77AA}"/>
              </a:ext>
            </a:extLst>
          </p:cNvPr>
          <p:cNvSpPr txBox="1"/>
          <p:nvPr/>
        </p:nvSpPr>
        <p:spPr>
          <a:xfrm>
            <a:off x="3254031" y="8502733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H3K4me3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34D720D0-502C-E7D3-19D7-EE2FDFCF90AF}"/>
              </a:ext>
            </a:extLst>
          </p:cNvPr>
          <p:cNvSpPr txBox="1"/>
          <p:nvPr/>
        </p:nvSpPr>
        <p:spPr>
          <a:xfrm>
            <a:off x="2746540" y="5646999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NB4</a:t>
            </a:r>
          </a:p>
        </p:txBody>
      </p:sp>
      <p:cxnSp>
        <p:nvCxnSpPr>
          <p:cNvPr id="53" name="Connettore 1 30">
            <a:extLst>
              <a:ext uri="{FF2B5EF4-FFF2-40B4-BE49-F238E27FC236}">
                <a16:creationId xmlns:a16="http://schemas.microsoft.com/office/drawing/2014/main" id="{0EBEECBC-5FBF-1AE2-5AC1-5E6300658304}"/>
              </a:ext>
            </a:extLst>
          </p:cNvPr>
          <p:cNvCxnSpPr>
            <a:cxnSpLocks/>
          </p:cNvCxnSpPr>
          <p:nvPr/>
        </p:nvCxnSpPr>
        <p:spPr>
          <a:xfrm>
            <a:off x="5245807" y="8698648"/>
            <a:ext cx="183415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A29A568A-96E6-70A7-65FE-243EF2480841}"/>
              </a:ext>
            </a:extLst>
          </p:cNvPr>
          <p:cNvSpPr txBox="1"/>
          <p:nvPr/>
        </p:nvSpPr>
        <p:spPr>
          <a:xfrm>
            <a:off x="4935243" y="8572562"/>
            <a:ext cx="341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5D2BA991-B4D7-521E-A060-2CE916C1FF9B}"/>
              </a:ext>
            </a:extLst>
          </p:cNvPr>
          <p:cNvSpPr txBox="1"/>
          <p:nvPr/>
        </p:nvSpPr>
        <p:spPr>
          <a:xfrm>
            <a:off x="7778804" y="8503313"/>
            <a:ext cx="841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Total H3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754C2D3D-86CA-54AC-A1D6-EA9281D7C88B}"/>
              </a:ext>
            </a:extLst>
          </p:cNvPr>
          <p:cNvSpPr txBox="1"/>
          <p:nvPr/>
        </p:nvSpPr>
        <p:spPr>
          <a:xfrm>
            <a:off x="5851885" y="5642231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9277CCFE-E132-CD75-F716-9682A79E7174}"/>
              </a:ext>
            </a:extLst>
          </p:cNvPr>
          <p:cNvSpPr txBox="1"/>
          <p:nvPr/>
        </p:nvSpPr>
        <p:spPr>
          <a:xfrm>
            <a:off x="6342095" y="5635436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0BF66EFD-9B9B-9127-6465-EDDDFD59B181}"/>
              </a:ext>
            </a:extLst>
          </p:cNvPr>
          <p:cNvSpPr txBox="1"/>
          <p:nvPr/>
        </p:nvSpPr>
        <p:spPr>
          <a:xfrm>
            <a:off x="6705179" y="5642231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NB4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A1614613-FFB1-8B02-FAA0-6452A6336D69}"/>
              </a:ext>
            </a:extLst>
          </p:cNvPr>
          <p:cNvSpPr txBox="1"/>
          <p:nvPr/>
        </p:nvSpPr>
        <p:spPr>
          <a:xfrm>
            <a:off x="4845796" y="5714939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7C3A902B-3356-02C5-83F9-D6AE7D454966}"/>
              </a:ext>
            </a:extLst>
          </p:cNvPr>
          <p:cNvSpPr txBox="1"/>
          <p:nvPr/>
        </p:nvSpPr>
        <p:spPr>
          <a:xfrm>
            <a:off x="7171912" y="5642231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Arial" panose="020B0604020202020204" pitchFamily="34" charset="0"/>
                <a:cs typeface="Arial" panose="020B0604020202020204" pitchFamily="34" charset="0"/>
              </a:rPr>
              <a:t>NB4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227E680F-BB77-C4A5-FB3D-8C6302AF4B6E}"/>
              </a:ext>
            </a:extLst>
          </p:cNvPr>
          <p:cNvSpPr txBox="1"/>
          <p:nvPr/>
        </p:nvSpPr>
        <p:spPr>
          <a:xfrm>
            <a:off x="20703" y="10249753"/>
            <a:ext cx="862006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Fig. 2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Evaluation of the ability of the anti-H3K4me3 antibody used in the study to recognize its target in 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L. infantum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(A) Total lysates from 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L. infantum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promastigotes (P), amastigotes (A) and human acute promyelocytic leukemia NB4 cell line were separated by SDS-PAGE and stained with Coomassie Brilliant Blue to observe histones separation pattern. Putative 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Leishmania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histone H3 (~15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kDa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and human histone H3 (~16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kDa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are indicated by arrows. (B) Western blot analysis of whole-cell lysates of 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L. infantum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promastigotes (P), amastigotes (A) and NB4 cell line performed with the anti-H3K4me3 antibody used in the study (left panel) and an anti-histone H3 antibody (right panel).</a:t>
            </a:r>
            <a:endParaRPr lang="it-IT" sz="1400" dirty="0"/>
          </a:p>
        </p:txBody>
      </p:sp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80975D48-2960-6ED9-80B9-4283680B2F36}"/>
              </a:ext>
            </a:extLst>
          </p:cNvPr>
          <p:cNvCxnSpPr>
            <a:cxnSpLocks/>
          </p:cNvCxnSpPr>
          <p:nvPr/>
        </p:nvCxnSpPr>
        <p:spPr>
          <a:xfrm flipH="1">
            <a:off x="5677197" y="3235791"/>
            <a:ext cx="277651" cy="2475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6143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813</TotalTime>
  <Words>170</Words>
  <Application>Microsoft Office PowerPoint</Application>
  <PresentationFormat>Personalizzato</PresentationFormat>
  <Paragraphs>32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Amatori</dc:creator>
  <cp:lastModifiedBy>luca galluzzi</cp:lastModifiedBy>
  <cp:revision>10</cp:revision>
  <dcterms:created xsi:type="dcterms:W3CDTF">2024-10-16T08:09:37Z</dcterms:created>
  <dcterms:modified xsi:type="dcterms:W3CDTF">2025-02-07T11:40:28Z</dcterms:modified>
</cp:coreProperties>
</file>