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2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9A4268-6AE6-47EA-A6BB-EDEA18D92DE7}" v="3" dt="2024-06-24T14:49:41.5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3108" y="96"/>
      </p:cViewPr>
      <p:guideLst>
        <p:guide orient="horz" pos="952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 galluzzi" userId="edf99907-1355-40e2-b652-d2f69ef3843e" providerId="ADAL" clId="{DF9A4268-6AE6-47EA-A6BB-EDEA18D92DE7}"/>
    <pc:docChg chg="custSel modSld">
      <pc:chgData name="luca galluzzi" userId="edf99907-1355-40e2-b652-d2f69ef3843e" providerId="ADAL" clId="{DF9A4268-6AE6-47EA-A6BB-EDEA18D92DE7}" dt="2024-06-24T14:50:40.500" v="85" actId="1036"/>
      <pc:docMkLst>
        <pc:docMk/>
      </pc:docMkLst>
      <pc:sldChg chg="addSp modSp mod">
        <pc:chgData name="luca galluzzi" userId="edf99907-1355-40e2-b652-d2f69ef3843e" providerId="ADAL" clId="{DF9A4268-6AE6-47EA-A6BB-EDEA18D92DE7}" dt="2024-06-24T14:50:40.500" v="85" actId="1036"/>
        <pc:sldMkLst>
          <pc:docMk/>
          <pc:sldMk cId="323099081" sldId="257"/>
        </pc:sldMkLst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2" creationId="{B9DF297E-56E5-E0DC-E1BF-7907C5B07115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3" creationId="{CA4BF47E-2E4B-BBB2-4EB5-1315B92C35CB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5" creationId="{3E3F59A2-A57F-012C-BAAF-33741A1CB1ED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6" creationId="{C810CA15-ECC4-2179-6F8A-F8B9A40BA127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7" creationId="{8023A554-0143-F11E-E966-D873F3E8708B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14" creationId="{D5BCDA78-879E-8822-8676-7292F255940B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15" creationId="{DD5CD017-A4C9-6AD6-0398-0955EF36534E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16" creationId="{537388FA-776F-E924-13FE-69FD61EDF882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17" creationId="{73D8186E-BDFF-33CF-AA9F-6F204B9F5DB6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18" creationId="{4FC6CEB1-5994-FA8F-8590-58B9ACF45BE8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19" creationId="{29DA6F43-62D2-0107-9B18-8EB762C4D858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21" creationId="{ADEC999E-ECDD-E1CB-404E-CC546DB25A92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22" creationId="{1DD692A7-7757-A324-816C-E81501A3B921}"/>
          </ac:spMkLst>
        </pc:spChg>
        <pc:spChg chg="mod">
          <ac:chgData name="luca galluzzi" userId="edf99907-1355-40e2-b652-d2f69ef3843e" providerId="ADAL" clId="{DF9A4268-6AE6-47EA-A6BB-EDEA18D92DE7}" dt="2024-06-24T14:50:40.500" v="85" actId="1036"/>
          <ac:spMkLst>
            <pc:docMk/>
            <pc:sldMk cId="323099081" sldId="257"/>
            <ac:spMk id="23" creationId="{C0E76944-1544-BFBD-931C-682EDB682A47}"/>
          </ac:spMkLst>
        </pc:spChg>
        <pc:spChg chg="mod">
          <ac:chgData name="luca galluzzi" userId="edf99907-1355-40e2-b652-d2f69ef3843e" providerId="ADAL" clId="{DF9A4268-6AE6-47EA-A6BB-EDEA18D92DE7}" dt="2024-06-24T14:50:40.500" v="85" actId="1036"/>
          <ac:spMkLst>
            <pc:docMk/>
            <pc:sldMk cId="323099081" sldId="257"/>
            <ac:spMk id="24" creationId="{26D3BEF1-AC97-0D3E-3172-F118D29DAFE4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25" creationId="{6546BF5F-5BC4-7B4B-2555-9526512E7215}"/>
          </ac:spMkLst>
        </pc:spChg>
        <pc:spChg chg="mod">
          <ac:chgData name="luca galluzzi" userId="edf99907-1355-40e2-b652-d2f69ef3843e" providerId="ADAL" clId="{DF9A4268-6AE6-47EA-A6BB-EDEA18D92DE7}" dt="2024-06-24T14:48:31.413" v="50" actId="1035"/>
          <ac:spMkLst>
            <pc:docMk/>
            <pc:sldMk cId="323099081" sldId="257"/>
            <ac:spMk id="26" creationId="{C81C7C4D-2D54-A7B3-91EC-3AAEF7E8F411}"/>
          </ac:spMkLst>
        </pc:spChg>
        <pc:spChg chg="add mod">
          <ac:chgData name="luca galluzzi" userId="edf99907-1355-40e2-b652-d2f69ef3843e" providerId="ADAL" clId="{DF9A4268-6AE6-47EA-A6BB-EDEA18D92DE7}" dt="2024-06-24T14:49:37.644" v="66" actId="1076"/>
          <ac:spMkLst>
            <pc:docMk/>
            <pc:sldMk cId="323099081" sldId="257"/>
            <ac:spMk id="29" creationId="{47D4FFCA-A150-39FA-520A-CBD196D5FECF}"/>
          </ac:spMkLst>
        </pc:spChg>
        <pc:spChg chg="add mod">
          <ac:chgData name="luca galluzzi" userId="edf99907-1355-40e2-b652-d2f69ef3843e" providerId="ADAL" clId="{DF9A4268-6AE6-47EA-A6BB-EDEA18D92DE7}" dt="2024-06-24T14:49:27.027" v="64" actId="1076"/>
          <ac:spMkLst>
            <pc:docMk/>
            <pc:sldMk cId="323099081" sldId="257"/>
            <ac:spMk id="30" creationId="{1B013742-9925-2E42-E5C4-B1E9EC660068}"/>
          </ac:spMkLst>
        </pc:spChg>
        <pc:spChg chg="add mod">
          <ac:chgData name="luca galluzzi" userId="edf99907-1355-40e2-b652-d2f69ef3843e" providerId="ADAL" clId="{DF9A4268-6AE6-47EA-A6BB-EDEA18D92DE7}" dt="2024-06-24T14:50:24.913" v="75" actId="1038"/>
          <ac:spMkLst>
            <pc:docMk/>
            <pc:sldMk cId="323099081" sldId="257"/>
            <ac:spMk id="31" creationId="{FE8E4304-2025-74FF-0268-B125634885AB}"/>
          </ac:spMkLst>
        </pc:spChg>
        <pc:spChg chg="add mod">
          <ac:chgData name="luca galluzzi" userId="edf99907-1355-40e2-b652-d2f69ef3843e" providerId="ADAL" clId="{DF9A4268-6AE6-47EA-A6BB-EDEA18D92DE7}" dt="2024-06-24T14:50:22.772" v="74" actId="1037"/>
          <ac:spMkLst>
            <pc:docMk/>
            <pc:sldMk cId="323099081" sldId="257"/>
            <ac:spMk id="32" creationId="{A12A8188-F461-9C1B-19CE-0D74C8B800FD}"/>
          </ac:spMkLst>
        </pc:spChg>
        <pc:graphicFrameChg chg="mod">
          <ac:chgData name="luca galluzzi" userId="edf99907-1355-40e2-b652-d2f69ef3843e" providerId="ADAL" clId="{DF9A4268-6AE6-47EA-A6BB-EDEA18D92DE7}" dt="2024-06-24T14:50:40.500" v="85" actId="1036"/>
          <ac:graphicFrameMkLst>
            <pc:docMk/>
            <pc:sldMk cId="323099081" sldId="257"/>
            <ac:graphicFrameMk id="27" creationId="{0D03D0E2-EE24-1ECB-4D7B-8B46D5160303}"/>
          </ac:graphicFrameMkLst>
        </pc:graphicFrameChg>
        <pc:graphicFrameChg chg="mod">
          <ac:chgData name="luca galluzzi" userId="edf99907-1355-40e2-b652-d2f69ef3843e" providerId="ADAL" clId="{DF9A4268-6AE6-47EA-A6BB-EDEA18D92DE7}" dt="2024-06-24T14:50:40.500" v="85" actId="1036"/>
          <ac:graphicFrameMkLst>
            <pc:docMk/>
            <pc:sldMk cId="323099081" sldId="257"/>
            <ac:graphicFrameMk id="28" creationId="{B8E660FD-B5FC-D445-9B01-AFE7DFBA1F3B}"/>
          </ac:graphicFrameMkLst>
        </pc:graphicFrameChg>
        <pc:picChg chg="mod modCrop">
          <ac:chgData name="luca galluzzi" userId="edf99907-1355-40e2-b652-d2f69ef3843e" providerId="ADAL" clId="{DF9A4268-6AE6-47EA-A6BB-EDEA18D92DE7}" dt="2024-06-24T14:50:12.998" v="73" actId="2085"/>
          <ac:picMkLst>
            <pc:docMk/>
            <pc:sldMk cId="323099081" sldId="257"/>
            <ac:picMk id="4" creationId="{8FA18AE4-8637-06F1-1635-669C6411EF7F}"/>
          </ac:picMkLst>
        </pc:picChg>
        <pc:cxnChg chg="mod">
          <ac:chgData name="luca galluzzi" userId="edf99907-1355-40e2-b652-d2f69ef3843e" providerId="ADAL" clId="{DF9A4268-6AE6-47EA-A6BB-EDEA18D92DE7}" dt="2024-06-24T14:48:31.413" v="50" actId="1035"/>
          <ac:cxnSpMkLst>
            <pc:docMk/>
            <pc:sldMk cId="323099081" sldId="257"/>
            <ac:cxnSpMk id="8" creationId="{9E5CF53D-1CBF-1C23-B8C2-BA38B0462CB0}"/>
          </ac:cxnSpMkLst>
        </pc:cxnChg>
        <pc:cxnChg chg="mod">
          <ac:chgData name="luca galluzzi" userId="edf99907-1355-40e2-b652-d2f69ef3843e" providerId="ADAL" clId="{DF9A4268-6AE6-47EA-A6BB-EDEA18D92DE7}" dt="2024-06-24T14:48:31.413" v="50" actId="1035"/>
          <ac:cxnSpMkLst>
            <pc:docMk/>
            <pc:sldMk cId="323099081" sldId="257"/>
            <ac:cxnSpMk id="9" creationId="{770949A8-063F-9863-33CD-166EFE3BA801}"/>
          </ac:cxnSpMkLst>
        </pc:cxnChg>
        <pc:cxnChg chg="mod">
          <ac:chgData name="luca galluzzi" userId="edf99907-1355-40e2-b652-d2f69ef3843e" providerId="ADAL" clId="{DF9A4268-6AE6-47EA-A6BB-EDEA18D92DE7}" dt="2024-06-24T14:48:31.413" v="50" actId="1035"/>
          <ac:cxnSpMkLst>
            <pc:docMk/>
            <pc:sldMk cId="323099081" sldId="257"/>
            <ac:cxnSpMk id="10" creationId="{1AAB4D81-5B3A-E73E-2E80-A0360890AE74}"/>
          </ac:cxnSpMkLst>
        </pc:cxnChg>
        <pc:cxnChg chg="mod">
          <ac:chgData name="luca galluzzi" userId="edf99907-1355-40e2-b652-d2f69ef3843e" providerId="ADAL" clId="{DF9A4268-6AE6-47EA-A6BB-EDEA18D92DE7}" dt="2024-06-24T14:48:31.413" v="50" actId="1035"/>
          <ac:cxnSpMkLst>
            <pc:docMk/>
            <pc:sldMk cId="323099081" sldId="257"/>
            <ac:cxnSpMk id="11" creationId="{92BFBBE1-8ADF-5D46-B7A9-55C3F6906605}"/>
          </ac:cxnSpMkLst>
        </pc:cxnChg>
        <pc:cxnChg chg="mod">
          <ac:chgData name="luca galluzzi" userId="edf99907-1355-40e2-b652-d2f69ef3843e" providerId="ADAL" clId="{DF9A4268-6AE6-47EA-A6BB-EDEA18D92DE7}" dt="2024-06-24T14:48:31.413" v="50" actId="1035"/>
          <ac:cxnSpMkLst>
            <pc:docMk/>
            <pc:sldMk cId="323099081" sldId="257"/>
            <ac:cxnSpMk id="12" creationId="{97AF89EA-8583-0416-8872-E6CAFE9694B3}"/>
          </ac:cxnSpMkLst>
        </pc:cxnChg>
        <pc:cxnChg chg="mod">
          <ac:chgData name="luca galluzzi" userId="edf99907-1355-40e2-b652-d2f69ef3843e" providerId="ADAL" clId="{DF9A4268-6AE6-47EA-A6BB-EDEA18D92DE7}" dt="2024-06-24T14:48:31.413" v="50" actId="1035"/>
          <ac:cxnSpMkLst>
            <pc:docMk/>
            <pc:sldMk cId="323099081" sldId="257"/>
            <ac:cxnSpMk id="13" creationId="{6AF88C8E-A4AD-5632-758A-D7AF05EDCE84}"/>
          </ac:cxnSpMkLst>
        </pc:cxnChg>
        <pc:cxnChg chg="mod">
          <ac:chgData name="luca galluzzi" userId="edf99907-1355-40e2-b652-d2f69ef3843e" providerId="ADAL" clId="{DF9A4268-6AE6-47EA-A6BB-EDEA18D92DE7}" dt="2024-06-24T14:48:31.413" v="50" actId="1035"/>
          <ac:cxnSpMkLst>
            <pc:docMk/>
            <pc:sldMk cId="323099081" sldId="257"/>
            <ac:cxnSpMk id="20" creationId="{8399608F-8FAC-1038-A780-988847F3FED3}"/>
          </ac:cxnSpMkLst>
        </pc:cxn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atologia2\Desktop\Grafici%20Supp%20Fig%2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atologia2\Desktop\Grafici%20Supp%20Fig%2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H3K4me3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Foglio1!$D$4</c:f>
              <c:strCache>
                <c:ptCount val="1"/>
                <c:pt idx="0">
                  <c:v>VCL</c:v>
                </c:pt>
              </c:strCache>
            </c:strRef>
          </c:tx>
          <c:spPr>
            <a:solidFill>
              <a:schemeClr val="bg1"/>
            </a:solidFill>
            <a:ln w="31750">
              <a:solidFill>
                <a:srgbClr val="0070C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Foglio1!$J$5:$J$7</c:f>
                <c:numCache>
                  <c:formatCode>General</c:formatCode>
                  <c:ptCount val="3"/>
                  <c:pt idx="0">
                    <c:v>1.2</c:v>
                  </c:pt>
                  <c:pt idx="1">
                    <c:v>2.81</c:v>
                  </c:pt>
                  <c:pt idx="2">
                    <c:v>2.12</c:v>
                  </c:pt>
                </c:numCache>
              </c:numRef>
            </c:plus>
            <c:minus>
              <c:numRef>
                <c:f>Foglio1!$J$5:$J$7</c:f>
                <c:numCache>
                  <c:formatCode>General</c:formatCode>
                  <c:ptCount val="3"/>
                  <c:pt idx="0">
                    <c:v>1.2</c:v>
                  </c:pt>
                  <c:pt idx="1">
                    <c:v>2.81</c:v>
                  </c:pt>
                  <c:pt idx="2">
                    <c:v>2.12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Foglio1!$C$5:$C$7</c:f>
              <c:strCache>
                <c:ptCount val="3"/>
                <c:pt idx="0">
                  <c:v>Not inf.</c:v>
                </c:pt>
                <c:pt idx="1">
                  <c:v>Spiked</c:v>
                </c:pt>
                <c:pt idx="2">
                  <c:v>Infected</c:v>
                </c:pt>
              </c:strCache>
            </c:strRef>
          </c:cat>
          <c:val>
            <c:numRef>
              <c:f>Foglio1!$D$5:$D$7</c:f>
              <c:numCache>
                <c:formatCode>General</c:formatCode>
                <c:ptCount val="3"/>
                <c:pt idx="0">
                  <c:v>29.05</c:v>
                </c:pt>
                <c:pt idx="1">
                  <c:v>28.17</c:v>
                </c:pt>
                <c:pt idx="2">
                  <c:v>28.55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35-3C48-BFF5-F696ED1A0712}"/>
            </c:ext>
          </c:extLst>
        </c:ser>
        <c:ser>
          <c:idx val="1"/>
          <c:order val="1"/>
          <c:tx>
            <c:strRef>
              <c:f>Foglio1!$E$4</c:f>
              <c:strCache>
                <c:ptCount val="1"/>
                <c:pt idx="0">
                  <c:v>HAPLN1</c:v>
                </c:pt>
              </c:strCache>
            </c:strRef>
          </c:tx>
          <c:spPr>
            <a:solidFill>
              <a:schemeClr val="bg1"/>
            </a:solidFill>
            <a:ln w="31750">
              <a:solidFill>
                <a:schemeClr val="accent2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Foglio1!$K$5:$K$7</c:f>
                <c:numCache>
                  <c:formatCode>General</c:formatCode>
                  <c:ptCount val="3"/>
                  <c:pt idx="0">
                    <c:v>0.19</c:v>
                  </c:pt>
                  <c:pt idx="1">
                    <c:v>0.22</c:v>
                  </c:pt>
                  <c:pt idx="2">
                    <c:v>0.3</c:v>
                  </c:pt>
                </c:numCache>
              </c:numRef>
            </c:plus>
            <c:minus>
              <c:numRef>
                <c:f>Foglio1!$K$5:$K$7</c:f>
                <c:numCache>
                  <c:formatCode>General</c:formatCode>
                  <c:ptCount val="3"/>
                  <c:pt idx="0">
                    <c:v>0.19</c:v>
                  </c:pt>
                  <c:pt idx="1">
                    <c:v>0.22</c:v>
                  </c:pt>
                  <c:pt idx="2">
                    <c:v>0.3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Foglio1!$C$5:$C$7</c:f>
              <c:strCache>
                <c:ptCount val="3"/>
                <c:pt idx="0">
                  <c:v>Not inf.</c:v>
                </c:pt>
                <c:pt idx="1">
                  <c:v>Spiked</c:v>
                </c:pt>
                <c:pt idx="2">
                  <c:v>Infected</c:v>
                </c:pt>
              </c:strCache>
            </c:strRef>
          </c:cat>
          <c:val>
            <c:numRef>
              <c:f>Foglio1!$E$5:$E$7</c:f>
              <c:numCache>
                <c:formatCode>General</c:formatCode>
                <c:ptCount val="3"/>
                <c:pt idx="0">
                  <c:v>1.28</c:v>
                </c:pt>
                <c:pt idx="1">
                  <c:v>1</c:v>
                </c:pt>
                <c:pt idx="2">
                  <c:v>1.82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35-3C48-BFF5-F696ED1A0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1205952"/>
        <c:axId val="1201207712"/>
      </c:barChart>
      <c:catAx>
        <c:axId val="120120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207712"/>
        <c:crosses val="autoZero"/>
        <c:auto val="1"/>
        <c:lblAlgn val="ctr"/>
        <c:lblOffset val="100"/>
        <c:noMultiLvlLbl val="0"/>
      </c:catAx>
      <c:valAx>
        <c:axId val="120120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1200"/>
                  <a:t>Bound/input (%)</a:t>
                </a:r>
              </a:p>
            </c:rich>
          </c:tx>
          <c:layout>
            <c:manualLayout>
              <c:xMode val="edge"/>
              <c:yMode val="edge"/>
              <c:x val="2.9498525073746312E-2"/>
              <c:y val="0.29516286779941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20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57125878133156"/>
          <c:y val="0.92621783176493167"/>
          <c:w val="0.54414160494089181"/>
          <c:h val="6.25108027655079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H3K27me3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Foglio1!$D$4</c:f>
              <c:strCache>
                <c:ptCount val="1"/>
                <c:pt idx="0">
                  <c:v>VCL</c:v>
                </c:pt>
              </c:strCache>
            </c:strRef>
          </c:tx>
          <c:spPr>
            <a:solidFill>
              <a:schemeClr val="bg1"/>
            </a:solidFill>
            <a:ln w="31750">
              <a:solidFill>
                <a:srgbClr val="0070C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Foglio1!$J$11:$J$13</c:f>
                <c:numCache>
                  <c:formatCode>General</c:formatCode>
                  <c:ptCount val="3"/>
                  <c:pt idx="0">
                    <c:v>0.21</c:v>
                  </c:pt>
                  <c:pt idx="1">
                    <c:v>0.15</c:v>
                  </c:pt>
                  <c:pt idx="2">
                    <c:v>0.28000000000000003</c:v>
                  </c:pt>
                </c:numCache>
              </c:numRef>
            </c:plus>
            <c:minus>
              <c:numRef>
                <c:f>Foglio1!$J$11:$J$13</c:f>
                <c:numCache>
                  <c:formatCode>General</c:formatCode>
                  <c:ptCount val="3"/>
                  <c:pt idx="0">
                    <c:v>0.21</c:v>
                  </c:pt>
                  <c:pt idx="1">
                    <c:v>0.15</c:v>
                  </c:pt>
                  <c:pt idx="2">
                    <c:v>0.28000000000000003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Foglio1!$C$11:$C$13</c:f>
              <c:strCache>
                <c:ptCount val="3"/>
                <c:pt idx="0">
                  <c:v>Not inf.</c:v>
                </c:pt>
                <c:pt idx="1">
                  <c:v>Spiked</c:v>
                </c:pt>
                <c:pt idx="2">
                  <c:v>Infected</c:v>
                </c:pt>
              </c:strCache>
            </c:strRef>
          </c:cat>
          <c:val>
            <c:numRef>
              <c:f>Foglio1!$D$11:$D$13</c:f>
              <c:numCache>
                <c:formatCode>General</c:formatCode>
                <c:ptCount val="3"/>
                <c:pt idx="0">
                  <c:v>0.73</c:v>
                </c:pt>
                <c:pt idx="1">
                  <c:v>0.61</c:v>
                </c:pt>
                <c:pt idx="2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D4-B240-BFE9-91EBE0C3F800}"/>
            </c:ext>
          </c:extLst>
        </c:ser>
        <c:ser>
          <c:idx val="1"/>
          <c:order val="1"/>
          <c:tx>
            <c:strRef>
              <c:f>Foglio1!$E$4</c:f>
              <c:strCache>
                <c:ptCount val="1"/>
                <c:pt idx="0">
                  <c:v>HAPLN1</c:v>
                </c:pt>
              </c:strCache>
            </c:strRef>
          </c:tx>
          <c:spPr>
            <a:solidFill>
              <a:schemeClr val="bg1"/>
            </a:solidFill>
            <a:ln w="31750">
              <a:solidFill>
                <a:schemeClr val="accent2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Foglio1!$K$11:$K$13</c:f>
                <c:numCache>
                  <c:formatCode>General</c:formatCode>
                  <c:ptCount val="3"/>
                  <c:pt idx="0">
                    <c:v>2.27</c:v>
                  </c:pt>
                  <c:pt idx="1">
                    <c:v>1.34</c:v>
                  </c:pt>
                  <c:pt idx="2">
                    <c:v>1.98</c:v>
                  </c:pt>
                </c:numCache>
              </c:numRef>
            </c:plus>
            <c:minus>
              <c:numRef>
                <c:f>Foglio1!$K$11:$K$13</c:f>
                <c:numCache>
                  <c:formatCode>General</c:formatCode>
                  <c:ptCount val="3"/>
                  <c:pt idx="0">
                    <c:v>2.27</c:v>
                  </c:pt>
                  <c:pt idx="1">
                    <c:v>1.34</c:v>
                  </c:pt>
                  <c:pt idx="2">
                    <c:v>1.98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Foglio1!$C$11:$C$13</c:f>
              <c:strCache>
                <c:ptCount val="3"/>
                <c:pt idx="0">
                  <c:v>Not inf.</c:v>
                </c:pt>
                <c:pt idx="1">
                  <c:v>Spiked</c:v>
                </c:pt>
                <c:pt idx="2">
                  <c:v>Infected</c:v>
                </c:pt>
              </c:strCache>
            </c:strRef>
          </c:cat>
          <c:val>
            <c:numRef>
              <c:f>Foglio1!$E$11:$E$13</c:f>
              <c:numCache>
                <c:formatCode>General</c:formatCode>
                <c:ptCount val="3"/>
                <c:pt idx="0">
                  <c:v>24.38</c:v>
                </c:pt>
                <c:pt idx="1">
                  <c:v>27.04</c:v>
                </c:pt>
                <c:pt idx="2">
                  <c:v>18.78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D4-B240-BFE9-91EBE0C3F8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1205952"/>
        <c:axId val="1201207712"/>
      </c:barChart>
      <c:catAx>
        <c:axId val="120120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207712"/>
        <c:crosses val="autoZero"/>
        <c:auto val="1"/>
        <c:lblAlgn val="ctr"/>
        <c:lblOffset val="100"/>
        <c:noMultiLvlLbl val="0"/>
      </c:catAx>
      <c:valAx>
        <c:axId val="120120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1200"/>
                  <a:t>Bound/input (%)</a:t>
                </a:r>
              </a:p>
            </c:rich>
          </c:tx>
          <c:layout>
            <c:manualLayout>
              <c:xMode val="edge"/>
              <c:yMode val="edge"/>
              <c:x val="2.9498525073746312E-2"/>
              <c:y val="0.29516286779941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20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57125878133156"/>
          <c:y val="0.92621783176493167"/>
          <c:w val="0.54414160494089181"/>
          <c:h val="6.25108027655079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9814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5952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9286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2933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359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8213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0687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47776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9122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8321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8763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84C51E-4F05-4263-9F6E-5CF340B87B7A}" type="datetimeFigureOut">
              <a:rPr lang="it-IT" smtClean="0"/>
              <a:t>24/06/2024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1A0E67-1EB2-45E5-91CF-4A657793C7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373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SCN3095.jpg">
            <a:extLst>
              <a:ext uri="{FF2B5EF4-FFF2-40B4-BE49-F238E27FC236}">
                <a16:creationId xmlns:a16="http://schemas.microsoft.com/office/drawing/2014/main" id="{8FA18AE4-8637-06F1-1635-669C6411E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6" r="-1426" b="-1468"/>
          <a:stretch/>
        </p:blipFill>
        <p:spPr>
          <a:xfrm>
            <a:off x="1911173" y="658227"/>
            <a:ext cx="3562704" cy="3305193"/>
          </a:xfrm>
          <a:prstGeom prst="rect">
            <a:avLst/>
          </a:prstGeom>
          <a:ln>
            <a:noFill/>
          </a:ln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3E3F59A2-A57F-012C-BAAF-33741A1CB1ED}"/>
              </a:ext>
            </a:extLst>
          </p:cNvPr>
          <p:cNvSpPr txBox="1"/>
          <p:nvPr/>
        </p:nvSpPr>
        <p:spPr>
          <a:xfrm rot="16200000">
            <a:off x="2393554" y="186816"/>
            <a:ext cx="665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Not inf.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810CA15-ECC4-2179-6F8A-F8B9A40BA127}"/>
              </a:ext>
            </a:extLst>
          </p:cNvPr>
          <p:cNvSpPr txBox="1"/>
          <p:nvPr/>
        </p:nvSpPr>
        <p:spPr>
          <a:xfrm rot="16200000">
            <a:off x="2665126" y="207310"/>
            <a:ext cx="634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Spiked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8023A554-0143-F11E-E966-D873F3E8708B}"/>
              </a:ext>
            </a:extLst>
          </p:cNvPr>
          <p:cNvSpPr txBox="1"/>
          <p:nvPr/>
        </p:nvSpPr>
        <p:spPr>
          <a:xfrm rot="16200000">
            <a:off x="2851141" y="158277"/>
            <a:ext cx="733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Infected</a:t>
            </a:r>
          </a:p>
        </p:txBody>
      </p:sp>
      <p:cxnSp>
        <p:nvCxnSpPr>
          <p:cNvPr id="8" name="Connettore 1 17">
            <a:extLst>
              <a:ext uri="{FF2B5EF4-FFF2-40B4-BE49-F238E27FC236}">
                <a16:creationId xmlns:a16="http://schemas.microsoft.com/office/drawing/2014/main" id="{9E5CF53D-1CBF-1C23-B8C2-BA38B0462CB0}"/>
              </a:ext>
            </a:extLst>
          </p:cNvPr>
          <p:cNvCxnSpPr/>
          <p:nvPr/>
        </p:nvCxnSpPr>
        <p:spPr>
          <a:xfrm>
            <a:off x="1677585" y="3486270"/>
            <a:ext cx="200758" cy="1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18">
            <a:extLst>
              <a:ext uri="{FF2B5EF4-FFF2-40B4-BE49-F238E27FC236}">
                <a16:creationId xmlns:a16="http://schemas.microsoft.com/office/drawing/2014/main" id="{770949A8-063F-9863-33CD-166EFE3BA801}"/>
              </a:ext>
            </a:extLst>
          </p:cNvPr>
          <p:cNvCxnSpPr/>
          <p:nvPr/>
        </p:nvCxnSpPr>
        <p:spPr>
          <a:xfrm>
            <a:off x="1677585" y="3082004"/>
            <a:ext cx="200758" cy="1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19">
            <a:extLst>
              <a:ext uri="{FF2B5EF4-FFF2-40B4-BE49-F238E27FC236}">
                <a16:creationId xmlns:a16="http://schemas.microsoft.com/office/drawing/2014/main" id="{1AAB4D81-5B3A-E73E-2E80-A0360890AE74}"/>
              </a:ext>
            </a:extLst>
          </p:cNvPr>
          <p:cNvCxnSpPr/>
          <p:nvPr/>
        </p:nvCxnSpPr>
        <p:spPr>
          <a:xfrm>
            <a:off x="1677585" y="2751247"/>
            <a:ext cx="200758" cy="1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20">
            <a:extLst>
              <a:ext uri="{FF2B5EF4-FFF2-40B4-BE49-F238E27FC236}">
                <a16:creationId xmlns:a16="http://schemas.microsoft.com/office/drawing/2014/main" id="{92BFBBE1-8ADF-5D46-B7A9-55C3F6906605}"/>
              </a:ext>
            </a:extLst>
          </p:cNvPr>
          <p:cNvCxnSpPr/>
          <p:nvPr/>
        </p:nvCxnSpPr>
        <p:spPr>
          <a:xfrm>
            <a:off x="1677585" y="2504925"/>
            <a:ext cx="200758" cy="1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21">
            <a:extLst>
              <a:ext uri="{FF2B5EF4-FFF2-40B4-BE49-F238E27FC236}">
                <a16:creationId xmlns:a16="http://schemas.microsoft.com/office/drawing/2014/main" id="{97AF89EA-8583-0416-8872-E6CAFE9694B3}"/>
              </a:ext>
            </a:extLst>
          </p:cNvPr>
          <p:cNvCxnSpPr/>
          <p:nvPr/>
        </p:nvCxnSpPr>
        <p:spPr>
          <a:xfrm>
            <a:off x="1667565" y="1887029"/>
            <a:ext cx="200758" cy="1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22">
            <a:extLst>
              <a:ext uri="{FF2B5EF4-FFF2-40B4-BE49-F238E27FC236}">
                <a16:creationId xmlns:a16="http://schemas.microsoft.com/office/drawing/2014/main" id="{6AF88C8E-A4AD-5632-758A-D7AF05EDCE84}"/>
              </a:ext>
            </a:extLst>
          </p:cNvPr>
          <p:cNvCxnSpPr/>
          <p:nvPr/>
        </p:nvCxnSpPr>
        <p:spPr>
          <a:xfrm>
            <a:off x="1667565" y="1334187"/>
            <a:ext cx="200758" cy="1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8">
            <a:extLst>
              <a:ext uri="{FF2B5EF4-FFF2-40B4-BE49-F238E27FC236}">
                <a16:creationId xmlns:a16="http://schemas.microsoft.com/office/drawing/2014/main" id="{D5BCDA78-879E-8822-8676-7292F2559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039" y="3357316"/>
            <a:ext cx="417635" cy="24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015">
                <a:latin typeface="Calibri" charset="0"/>
              </a:rPr>
              <a:t>100</a:t>
            </a:r>
          </a:p>
        </p:txBody>
      </p:sp>
      <p:sp>
        <p:nvSpPr>
          <p:cNvPr id="15" name="CasellaDiTesto 19">
            <a:extLst>
              <a:ext uri="{FF2B5EF4-FFF2-40B4-BE49-F238E27FC236}">
                <a16:creationId xmlns:a16="http://schemas.microsoft.com/office/drawing/2014/main" id="{DD5CD017-A4C9-6AD6-0398-0955EF365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5039" y="2954514"/>
            <a:ext cx="417635" cy="24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015">
                <a:latin typeface="Calibri" charset="0"/>
              </a:rPr>
              <a:t>500</a:t>
            </a:r>
          </a:p>
        </p:txBody>
      </p:sp>
      <p:sp>
        <p:nvSpPr>
          <p:cNvPr id="16" name="CasellaDiTesto 20">
            <a:extLst>
              <a:ext uri="{FF2B5EF4-FFF2-40B4-BE49-F238E27FC236}">
                <a16:creationId xmlns:a16="http://schemas.microsoft.com/office/drawing/2014/main" id="{537388FA-776F-E924-13FE-69FD61EDF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670" y="2622294"/>
            <a:ext cx="529004" cy="24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015" dirty="0">
                <a:latin typeface="Calibri" charset="0"/>
              </a:rPr>
              <a:t>1,000</a:t>
            </a:r>
          </a:p>
        </p:txBody>
      </p:sp>
      <p:sp>
        <p:nvSpPr>
          <p:cNvPr id="17" name="CasellaDiTesto 21">
            <a:extLst>
              <a:ext uri="{FF2B5EF4-FFF2-40B4-BE49-F238E27FC236}">
                <a16:creationId xmlns:a16="http://schemas.microsoft.com/office/drawing/2014/main" id="{73D8186E-BDFF-33CF-AA9F-6F204B9F5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3670" y="2377435"/>
            <a:ext cx="529004" cy="24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015" dirty="0">
                <a:latin typeface="Calibri" charset="0"/>
              </a:rPr>
              <a:t>1,500</a:t>
            </a:r>
          </a:p>
        </p:txBody>
      </p:sp>
      <p:sp>
        <p:nvSpPr>
          <p:cNvPr id="18" name="CasellaDiTesto 22">
            <a:extLst>
              <a:ext uri="{FF2B5EF4-FFF2-40B4-BE49-F238E27FC236}">
                <a16:creationId xmlns:a16="http://schemas.microsoft.com/office/drawing/2014/main" id="{4FC6CEB1-5994-FA8F-8590-58B9ACF45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3650" y="1761006"/>
            <a:ext cx="529004" cy="24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015" dirty="0">
                <a:latin typeface="Calibri" charset="0"/>
              </a:rPr>
              <a:t>4,350</a:t>
            </a:r>
          </a:p>
        </p:txBody>
      </p:sp>
      <p:sp>
        <p:nvSpPr>
          <p:cNvPr id="19" name="CasellaDiTesto 23">
            <a:extLst>
              <a:ext uri="{FF2B5EF4-FFF2-40B4-BE49-F238E27FC236}">
                <a16:creationId xmlns:a16="http://schemas.microsoft.com/office/drawing/2014/main" id="{29DA6F43-62D2-0107-9B18-8EB762C4D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704" y="1206700"/>
            <a:ext cx="635950" cy="24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it-IT" sz="1015" dirty="0">
                <a:latin typeface="Calibri" charset="0"/>
              </a:rPr>
              <a:t>23,100</a:t>
            </a:r>
          </a:p>
        </p:txBody>
      </p:sp>
      <p:cxnSp>
        <p:nvCxnSpPr>
          <p:cNvPr id="20" name="Connettore 1 29">
            <a:extLst>
              <a:ext uri="{FF2B5EF4-FFF2-40B4-BE49-F238E27FC236}">
                <a16:creationId xmlns:a16="http://schemas.microsoft.com/office/drawing/2014/main" id="{8399608F-8FAC-1038-A780-988847F3FED3}"/>
              </a:ext>
            </a:extLst>
          </p:cNvPr>
          <p:cNvCxnSpPr/>
          <p:nvPr/>
        </p:nvCxnSpPr>
        <p:spPr>
          <a:xfrm>
            <a:off x="1681209" y="2251366"/>
            <a:ext cx="200758" cy="14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5">
            <a:extLst>
              <a:ext uri="{FF2B5EF4-FFF2-40B4-BE49-F238E27FC236}">
                <a16:creationId xmlns:a16="http://schemas.microsoft.com/office/drawing/2014/main" id="{ADEC999E-ECDD-E1CB-404E-CC546DB2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294" y="2122412"/>
            <a:ext cx="529004" cy="24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015" dirty="0">
                <a:latin typeface="Calibri" charset="0"/>
              </a:rPr>
              <a:t>2,300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1DD692A7-7757-A324-816C-E81501A3B921}"/>
              </a:ext>
            </a:extLst>
          </p:cNvPr>
          <p:cNvSpPr txBox="1"/>
          <p:nvPr/>
        </p:nvSpPr>
        <p:spPr>
          <a:xfrm>
            <a:off x="969560" y="22214"/>
            <a:ext cx="316112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62" b="1" dirty="0"/>
              <a:t>A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C0E76944-1544-BFBD-931C-682EDB682A47}"/>
              </a:ext>
            </a:extLst>
          </p:cNvPr>
          <p:cNvSpPr txBox="1"/>
          <p:nvPr/>
        </p:nvSpPr>
        <p:spPr>
          <a:xfrm>
            <a:off x="814373" y="4323013"/>
            <a:ext cx="316112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62" b="1" dirty="0"/>
              <a:t>B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26D3BEF1-AC97-0D3E-3172-F118D29DAFE4}"/>
              </a:ext>
            </a:extLst>
          </p:cNvPr>
          <p:cNvSpPr txBox="1"/>
          <p:nvPr/>
        </p:nvSpPr>
        <p:spPr>
          <a:xfrm>
            <a:off x="3662472" y="4323013"/>
            <a:ext cx="335348" cy="3481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62" b="1" dirty="0"/>
              <a:t>C</a:t>
            </a:r>
          </a:p>
        </p:txBody>
      </p:sp>
      <p:graphicFrame>
        <p:nvGraphicFramePr>
          <p:cNvPr id="27" name="Grafico 26">
            <a:extLst>
              <a:ext uri="{FF2B5EF4-FFF2-40B4-BE49-F238E27FC236}">
                <a16:creationId xmlns:a16="http://schemas.microsoft.com/office/drawing/2014/main" id="{0D03D0E2-EE24-1ECB-4D7B-8B46D51603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0503119"/>
              </p:ext>
            </p:extLst>
          </p:nvPr>
        </p:nvGraphicFramePr>
        <p:xfrm>
          <a:off x="961960" y="4498645"/>
          <a:ext cx="2174631" cy="3845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Grafico 27">
            <a:extLst>
              <a:ext uri="{FF2B5EF4-FFF2-40B4-BE49-F238E27FC236}">
                <a16:creationId xmlns:a16="http://schemas.microsoft.com/office/drawing/2014/main" id="{B8E660FD-B5FC-D445-9B01-AFE7DFBA1F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8311861"/>
              </p:ext>
            </p:extLst>
          </p:nvPr>
        </p:nvGraphicFramePr>
        <p:xfrm>
          <a:off x="3916376" y="4491792"/>
          <a:ext cx="2174631" cy="38451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CasellaDiTesto 23">
            <a:extLst>
              <a:ext uri="{FF2B5EF4-FFF2-40B4-BE49-F238E27FC236}">
                <a16:creationId xmlns:a16="http://schemas.microsoft.com/office/drawing/2014/main" id="{B9DF297E-56E5-E0DC-E1BF-7907C5B07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846" y="466457"/>
            <a:ext cx="635950" cy="248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015" dirty="0" err="1">
                <a:latin typeface="Calibri" charset="0"/>
              </a:rPr>
              <a:t>bp</a:t>
            </a:r>
            <a:endParaRPr lang="it-IT" sz="1015" dirty="0">
              <a:latin typeface="Calibri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4BF47E-2E4B-BBB2-4EB5-1315B92C35CB}"/>
              </a:ext>
            </a:extLst>
          </p:cNvPr>
          <p:cNvSpPr txBox="1"/>
          <p:nvPr/>
        </p:nvSpPr>
        <p:spPr>
          <a:xfrm rot="16200000">
            <a:off x="4271664" y="238324"/>
            <a:ext cx="66582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Not inf.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:a16="http://schemas.microsoft.com/office/drawing/2014/main" id="{6546BF5F-5BC4-7B4B-2555-9526512E7215}"/>
              </a:ext>
            </a:extLst>
          </p:cNvPr>
          <p:cNvSpPr txBox="1"/>
          <p:nvPr/>
        </p:nvSpPr>
        <p:spPr>
          <a:xfrm rot="16200000">
            <a:off x="4543236" y="258818"/>
            <a:ext cx="63466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Spiked</a:t>
            </a:r>
          </a:p>
        </p:txBody>
      </p:sp>
      <p:sp>
        <p:nvSpPr>
          <p:cNvPr id="26" name="TextBox 9">
            <a:extLst>
              <a:ext uri="{FF2B5EF4-FFF2-40B4-BE49-F238E27FC236}">
                <a16:creationId xmlns:a16="http://schemas.microsoft.com/office/drawing/2014/main" id="{C81C7C4D-2D54-A7B3-91EC-3AAEF7E8F411}"/>
              </a:ext>
            </a:extLst>
          </p:cNvPr>
          <p:cNvSpPr txBox="1"/>
          <p:nvPr/>
        </p:nvSpPr>
        <p:spPr>
          <a:xfrm rot="16200000">
            <a:off x="4729251" y="209785"/>
            <a:ext cx="7334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/>
              <a:t>Infected</a:t>
            </a: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47D4FFCA-A150-39FA-520A-CBD196D5FECF}"/>
              </a:ext>
            </a:extLst>
          </p:cNvPr>
          <p:cNvSpPr txBox="1"/>
          <p:nvPr/>
        </p:nvSpPr>
        <p:spPr>
          <a:xfrm>
            <a:off x="2049275" y="4000171"/>
            <a:ext cx="1321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Gelred</a:t>
            </a:r>
            <a:r>
              <a:rPr lang="it-IT" sz="1400" dirty="0"/>
              <a:t> batch 1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1B013742-9925-2E42-E5C4-B1E9EC660068}"/>
              </a:ext>
            </a:extLst>
          </p:cNvPr>
          <p:cNvSpPr txBox="1"/>
          <p:nvPr/>
        </p:nvSpPr>
        <p:spPr>
          <a:xfrm>
            <a:off x="3913387" y="4000172"/>
            <a:ext cx="13210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/>
              <a:t>Gelred</a:t>
            </a:r>
            <a:r>
              <a:rPr lang="it-IT" sz="1400" dirty="0"/>
              <a:t> batch 2</a:t>
            </a:r>
          </a:p>
        </p:txBody>
      </p:sp>
      <p:sp>
        <p:nvSpPr>
          <p:cNvPr id="31" name="Parentesi graffa chiusa 30">
            <a:extLst>
              <a:ext uri="{FF2B5EF4-FFF2-40B4-BE49-F238E27FC236}">
                <a16:creationId xmlns:a16="http://schemas.microsoft.com/office/drawing/2014/main" id="{FE8E4304-2025-74FF-0268-B125634885AB}"/>
              </a:ext>
            </a:extLst>
          </p:cNvPr>
          <p:cNvSpPr/>
          <p:nvPr/>
        </p:nvSpPr>
        <p:spPr>
          <a:xfrm rot="5400000">
            <a:off x="4464912" y="3159066"/>
            <a:ext cx="120747" cy="172229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2" name="Parentesi graffa chiusa 31">
            <a:extLst>
              <a:ext uri="{FF2B5EF4-FFF2-40B4-BE49-F238E27FC236}">
                <a16:creationId xmlns:a16="http://schemas.microsoft.com/office/drawing/2014/main" id="{A12A8188-F461-9C1B-19CE-0D74C8B800FD}"/>
              </a:ext>
            </a:extLst>
          </p:cNvPr>
          <p:cNvSpPr/>
          <p:nvPr/>
        </p:nvSpPr>
        <p:spPr>
          <a:xfrm rot="5400000">
            <a:off x="2701209" y="3160857"/>
            <a:ext cx="117167" cy="172229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0990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37</Words>
  <Application>Microsoft Office PowerPoint</Application>
  <PresentationFormat>Presentazione su schermo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luca galluzzi</dc:creator>
  <cp:lastModifiedBy>luca galluzzi</cp:lastModifiedBy>
  <cp:revision>1</cp:revision>
  <dcterms:created xsi:type="dcterms:W3CDTF">2024-06-24T14:24:14Z</dcterms:created>
  <dcterms:modified xsi:type="dcterms:W3CDTF">2024-06-24T14:50:41Z</dcterms:modified>
</cp:coreProperties>
</file>