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4F28F2-7849-4418-9F7C-52AEC0A20232}" v="5" dt="2024-10-10T20:29:44.9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8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lal Siddiqui" userId="1ca84459-4d0c-4bf3-9a0a-f70dcabf3719" providerId="ADAL" clId="{A84F28F2-7849-4418-9F7C-52AEC0A20232}"/>
    <pc:docChg chg="custSel addSld modSld">
      <pc:chgData name="Jalal Siddiqui" userId="1ca84459-4d0c-4bf3-9a0a-f70dcabf3719" providerId="ADAL" clId="{A84F28F2-7849-4418-9F7C-52AEC0A20232}" dt="2024-10-10T20:37:53.523" v="52" actId="20577"/>
      <pc:docMkLst>
        <pc:docMk/>
      </pc:docMkLst>
      <pc:sldChg chg="addSp delSp modSp new mod">
        <pc:chgData name="Jalal Siddiqui" userId="1ca84459-4d0c-4bf3-9a0a-f70dcabf3719" providerId="ADAL" clId="{A84F28F2-7849-4418-9F7C-52AEC0A20232}" dt="2024-10-10T20:37:53.523" v="52" actId="20577"/>
        <pc:sldMkLst>
          <pc:docMk/>
          <pc:sldMk cId="1149886376" sldId="260"/>
        </pc:sldMkLst>
        <pc:spChg chg="del">
          <ac:chgData name="Jalal Siddiqui" userId="1ca84459-4d0c-4bf3-9a0a-f70dcabf3719" providerId="ADAL" clId="{A84F28F2-7849-4418-9F7C-52AEC0A20232}" dt="2024-10-10T20:27:46.821" v="2" actId="478"/>
          <ac:spMkLst>
            <pc:docMk/>
            <pc:sldMk cId="1149886376" sldId="260"/>
            <ac:spMk id="2" creationId="{13BB57AC-C734-CCE5-F2E6-BBB95EF617A8}"/>
          </ac:spMkLst>
        </pc:spChg>
        <pc:spChg chg="del">
          <ac:chgData name="Jalal Siddiqui" userId="1ca84459-4d0c-4bf3-9a0a-f70dcabf3719" providerId="ADAL" clId="{A84F28F2-7849-4418-9F7C-52AEC0A20232}" dt="2024-10-10T20:27:46.121" v="1" actId="478"/>
          <ac:spMkLst>
            <pc:docMk/>
            <pc:sldMk cId="1149886376" sldId="260"/>
            <ac:spMk id="3" creationId="{9F2BC4A6-BC8D-E554-3C90-0A10D8015A3A}"/>
          </ac:spMkLst>
        </pc:spChg>
        <pc:spChg chg="add">
          <ac:chgData name="Jalal Siddiqui" userId="1ca84459-4d0c-4bf3-9a0a-f70dcabf3719" providerId="ADAL" clId="{A84F28F2-7849-4418-9F7C-52AEC0A20232}" dt="2024-10-10T20:27:55.819" v="3"/>
          <ac:spMkLst>
            <pc:docMk/>
            <pc:sldMk cId="1149886376" sldId="260"/>
            <ac:spMk id="4" creationId="{3234B38C-C3A0-7AEA-59C2-437827219808}"/>
          </ac:spMkLst>
        </pc:spChg>
        <pc:spChg chg="add mod">
          <ac:chgData name="Jalal Siddiqui" userId="1ca84459-4d0c-4bf3-9a0a-f70dcabf3719" providerId="ADAL" clId="{A84F28F2-7849-4418-9F7C-52AEC0A20232}" dt="2024-10-10T20:37:53.523" v="52" actId="20577"/>
          <ac:spMkLst>
            <pc:docMk/>
            <pc:sldMk cId="1149886376" sldId="260"/>
            <ac:spMk id="6" creationId="{8D878900-8755-4F5A-4A7E-40AD65B03A26}"/>
          </ac:spMkLst>
        </pc:spChg>
        <pc:spChg chg="add mod">
          <ac:chgData name="Jalal Siddiqui" userId="1ca84459-4d0c-4bf3-9a0a-f70dcabf3719" providerId="ADAL" clId="{A84F28F2-7849-4418-9F7C-52AEC0A20232}" dt="2024-10-10T20:37:16.732" v="51" actId="113"/>
          <ac:spMkLst>
            <pc:docMk/>
            <pc:sldMk cId="1149886376" sldId="260"/>
            <ac:spMk id="7" creationId="{E3D9FF0B-DD9D-AB98-C28E-231E937E2D1B}"/>
          </ac:spMkLst>
        </pc:spChg>
        <pc:picChg chg="add mod">
          <ac:chgData name="Jalal Siddiqui" userId="1ca84459-4d0c-4bf3-9a0a-f70dcabf3719" providerId="ADAL" clId="{A84F28F2-7849-4418-9F7C-52AEC0A20232}" dt="2024-10-10T20:29:49.933" v="41" actId="14100"/>
          <ac:picMkLst>
            <pc:docMk/>
            <pc:sldMk cId="1149886376" sldId="260"/>
            <ac:picMk id="5" creationId="{1D23696C-40D5-E362-C03F-DA77CC59C46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7C2DB-0C69-887A-14FE-122BD61FB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19456B-E3F6-32FB-2D69-FCF9B72664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4EEF7E-9E6A-1C21-5BE3-8F835F978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E49B6-B60A-4FBB-ABB9-07EADCFD9AD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21D988-192F-B6A9-D8D7-55928FE53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04900-A9A1-161A-1647-F2CD8B181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19F4-2330-45F4-8436-2224C28FE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800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BBB34-0BF8-799F-EE77-EB464A7BC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A269B0-1021-0D07-D985-96EDB9F0EA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F51C1-AD45-B0B7-2CD1-8CC6232C5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E49B6-B60A-4FBB-ABB9-07EADCFD9AD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F43DC6-CD6E-2E65-8ECA-DCEC1AF2C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06CA12-6E18-4A81-F60D-BF22B2B20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19F4-2330-45F4-8436-2224C28FE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770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42461D-59D5-B3CE-ED27-ED920165D9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4FE3F1-8242-F1A0-49E3-C08830CB74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A1285F-08B3-5B64-2B1C-2F51CE93C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E49B6-B60A-4FBB-ABB9-07EADCFD9AD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8B069-2DD2-623B-E38E-9E0174CBC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1A545A-1E3F-CFB6-B41B-310C44A82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19F4-2330-45F4-8436-2224C28FE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835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504A3-C09F-DC4B-9656-A5EF2BF26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2627F-12D8-BC83-B3A7-ACAA1EA766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1DF66C-0A19-9942-2613-361FE3912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E49B6-B60A-4FBB-ABB9-07EADCFD9AD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845F20-E841-8AD3-4887-227093EA4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8EA641-2162-1B95-176C-C2B825DEA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19F4-2330-45F4-8436-2224C28FE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984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431BB-AB97-13BB-B8C8-1508D412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81C36-3AD0-AC5C-53C2-00CD251BC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119668-1791-6684-A4C7-0028F2FB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E49B6-B60A-4FBB-ABB9-07EADCFD9AD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65E4BA-5268-B833-5919-97E731222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7BCBE-9E46-BECE-0DBA-9F060DF8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19F4-2330-45F4-8436-2224C28FE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780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83D95-32C1-EF66-83D6-DEF04F73C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5BA57-BA3F-4772-53E1-84252D390D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C0A94D-7523-802D-B891-FCE7EAE8DA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67632A-603F-5FCF-118D-904C067B0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E49B6-B60A-4FBB-ABB9-07EADCFD9AD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AFD03C-3F64-DF88-E9DF-F64F43D00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15794-EFD1-7742-B136-44A7E52EB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19F4-2330-45F4-8436-2224C28FE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155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F2806-F7D2-DC12-413C-7E061E4FB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467F0C-B21D-30F5-7D00-DB6238050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C96A12-DCE8-38A7-3ED4-6E3F6BAE5B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DA8D5D-AE05-866B-55AE-5AB50AFB1A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FFC545-8E3A-1755-A727-2DD0CCBD9E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CA57C3-0794-4D92-3328-2AA7B5C4E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E49B6-B60A-4FBB-ABB9-07EADCFD9AD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064670-B6EA-9E65-CB22-53EB2B159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AE9A9E-9D8E-0C7F-2CCA-A310C3A08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19F4-2330-45F4-8436-2224C28FE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334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7C4F0-25C9-0FEC-D89B-E6AB6CE6D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6200B6-F3F7-9361-D060-924C31E5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E49B6-B60A-4FBB-ABB9-07EADCFD9AD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5E4982-9AB3-EA47-4CFF-DB505262C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D9FF25-464A-7B3F-C7FA-AB5AC6758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19F4-2330-45F4-8436-2224C28FE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083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D3C619-6067-C761-F08A-ECDE999C0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E49B6-B60A-4FBB-ABB9-07EADCFD9AD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39598F-3E5A-311D-268D-D17C60F71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0E8720-400F-9C9E-3377-19D79A5A6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19F4-2330-45F4-8436-2224C28FE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190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67D3D-8BA7-3D50-7F73-58CA725C3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0AB2D-F9A7-AC85-4F0D-EE3E404C9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FE7D04-BDD8-6826-9836-67C44CCF2B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FE5FD1-D329-94E0-2325-71C5F6C96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E49B6-B60A-4FBB-ABB9-07EADCFD9AD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26909A-7259-475C-EA37-BAE453599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FFC776-A5D6-2E72-A514-8E1E59CBC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19F4-2330-45F4-8436-2224C28FE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444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3F034-BC1F-3AAF-E31A-C65CC94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259AA9-4D9B-DB65-844E-7C74A24A09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4532A5-037C-3530-CB2D-F6C778C764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96D32F-0448-83F3-66D9-5E962C6FF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E49B6-B60A-4FBB-ABB9-07EADCFD9AD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A59511-1127-6A51-AA18-FE12002B5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C07CCD-84F4-54AA-940F-BC814B3CC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419F4-2330-45F4-8436-2224C28FE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407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80886D-17DC-4E7A-D4F2-4A4C6518C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5E6357-79D8-CC22-D28D-D259FC8E3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496687-6B3E-0A47-2D5D-47260E6CD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4E49B6-B60A-4FBB-ABB9-07EADCFD9AD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8DEC86-8883-7992-B599-EB65E373A5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BC0C8E-730F-713C-6BAB-99ACB0AB8C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B419F4-2330-45F4-8436-2224C28FE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663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F933437-14A7-306A-2AC8-5B2B417ED577}"/>
              </a:ext>
            </a:extLst>
          </p:cNvPr>
          <p:cNvSpPr/>
          <p:nvPr/>
        </p:nvSpPr>
        <p:spPr>
          <a:xfrm>
            <a:off x="3784575" y="801552"/>
            <a:ext cx="792125" cy="1052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5EF4E9-C0F6-9806-0EFE-D4120EFBCD50}"/>
              </a:ext>
            </a:extLst>
          </p:cNvPr>
          <p:cNvSpPr/>
          <p:nvPr/>
        </p:nvSpPr>
        <p:spPr>
          <a:xfrm>
            <a:off x="1239337" y="801552"/>
            <a:ext cx="1334543" cy="1052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6F7323-69D4-FCF5-82E3-9D69144EF9BC}"/>
              </a:ext>
            </a:extLst>
          </p:cNvPr>
          <p:cNvSpPr/>
          <p:nvPr/>
        </p:nvSpPr>
        <p:spPr>
          <a:xfrm>
            <a:off x="1239337" y="1005799"/>
            <a:ext cx="3261675" cy="1696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2BF65E-5616-E3CD-D05F-A8E8FD6EC0B5}"/>
              </a:ext>
            </a:extLst>
          </p:cNvPr>
          <p:cNvSpPr/>
          <p:nvPr/>
        </p:nvSpPr>
        <p:spPr>
          <a:xfrm>
            <a:off x="2994850" y="1005797"/>
            <a:ext cx="146703" cy="169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0FE360C-0CDD-045C-90DA-7098BC10CF14}"/>
              </a:ext>
            </a:extLst>
          </p:cNvPr>
          <p:cNvSpPr/>
          <p:nvPr/>
        </p:nvSpPr>
        <p:spPr>
          <a:xfrm>
            <a:off x="2772460" y="1005795"/>
            <a:ext cx="146702" cy="16968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9BD4F3-25E5-042B-C12A-9D8E27928368}"/>
              </a:ext>
            </a:extLst>
          </p:cNvPr>
          <p:cNvSpPr/>
          <p:nvPr/>
        </p:nvSpPr>
        <p:spPr>
          <a:xfrm>
            <a:off x="3217241" y="1005795"/>
            <a:ext cx="146702" cy="16968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2F9BCD-37D4-F050-B0C9-FD2A9AA37A16}"/>
              </a:ext>
            </a:extLst>
          </p:cNvPr>
          <p:cNvSpPr/>
          <p:nvPr/>
        </p:nvSpPr>
        <p:spPr>
          <a:xfrm>
            <a:off x="1559399" y="1005796"/>
            <a:ext cx="146702" cy="16968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E71BE4-F846-A1BA-44D8-5D8CDFA80002}"/>
              </a:ext>
            </a:extLst>
          </p:cNvPr>
          <p:cNvSpPr/>
          <p:nvPr/>
        </p:nvSpPr>
        <p:spPr>
          <a:xfrm>
            <a:off x="1879460" y="1005796"/>
            <a:ext cx="146703" cy="169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4A0D95-E85B-5986-BB79-BEB4C9FA73B2}"/>
              </a:ext>
            </a:extLst>
          </p:cNvPr>
          <p:cNvSpPr/>
          <p:nvPr/>
        </p:nvSpPr>
        <p:spPr>
          <a:xfrm>
            <a:off x="1239337" y="1478710"/>
            <a:ext cx="3261675" cy="1696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C96947-8A70-21E4-76ED-3FA75B834F15}"/>
              </a:ext>
            </a:extLst>
          </p:cNvPr>
          <p:cNvSpPr/>
          <p:nvPr/>
        </p:nvSpPr>
        <p:spPr>
          <a:xfrm>
            <a:off x="2994850" y="1478708"/>
            <a:ext cx="146703" cy="169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2CD555B-97B5-C8E0-4784-A5BB63FFFB85}"/>
              </a:ext>
            </a:extLst>
          </p:cNvPr>
          <p:cNvSpPr/>
          <p:nvPr/>
        </p:nvSpPr>
        <p:spPr>
          <a:xfrm>
            <a:off x="2772460" y="1478706"/>
            <a:ext cx="146702" cy="16968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403450-AF2D-6283-8CFF-D3CF0E192FCF}"/>
              </a:ext>
            </a:extLst>
          </p:cNvPr>
          <p:cNvSpPr/>
          <p:nvPr/>
        </p:nvSpPr>
        <p:spPr>
          <a:xfrm>
            <a:off x="2141211" y="1478707"/>
            <a:ext cx="146702" cy="16968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C0AEF68-1A90-9250-137C-D89688A568B4}"/>
              </a:ext>
            </a:extLst>
          </p:cNvPr>
          <p:cNvSpPr/>
          <p:nvPr/>
        </p:nvSpPr>
        <p:spPr>
          <a:xfrm>
            <a:off x="1559399" y="1478707"/>
            <a:ext cx="146702" cy="16968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A97791-C6B0-8905-3F48-F99B8A4BE953}"/>
              </a:ext>
            </a:extLst>
          </p:cNvPr>
          <p:cNvSpPr/>
          <p:nvPr/>
        </p:nvSpPr>
        <p:spPr>
          <a:xfrm>
            <a:off x="1879460" y="1478707"/>
            <a:ext cx="146703" cy="169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7F9025F-0414-C0EC-B6DA-9119E75190F7}"/>
              </a:ext>
            </a:extLst>
          </p:cNvPr>
          <p:cNvSpPr/>
          <p:nvPr/>
        </p:nvSpPr>
        <p:spPr>
          <a:xfrm>
            <a:off x="2141211" y="1005796"/>
            <a:ext cx="146702" cy="16968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A4FF81D-D38C-BA32-7949-2B69DDCA49F1}"/>
              </a:ext>
            </a:extLst>
          </p:cNvPr>
          <p:cNvSpPr/>
          <p:nvPr/>
        </p:nvSpPr>
        <p:spPr>
          <a:xfrm>
            <a:off x="4155729" y="1478707"/>
            <a:ext cx="146703" cy="169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9D265B3-4577-3694-DAE3-EBC504E794CA}"/>
              </a:ext>
            </a:extLst>
          </p:cNvPr>
          <p:cNvSpPr/>
          <p:nvPr/>
        </p:nvSpPr>
        <p:spPr>
          <a:xfrm>
            <a:off x="4145959" y="1005795"/>
            <a:ext cx="146703" cy="169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DDDB38-42B9-1ACB-C226-4B941BFEA536}"/>
              </a:ext>
            </a:extLst>
          </p:cNvPr>
          <p:cNvSpPr txBox="1"/>
          <p:nvPr/>
        </p:nvSpPr>
        <p:spPr>
          <a:xfrm>
            <a:off x="899972" y="402484"/>
            <a:ext cx="2094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Amplicon region 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22B2744-E86C-306C-2043-21CDC58865C7}"/>
              </a:ext>
            </a:extLst>
          </p:cNvPr>
          <p:cNvSpPr txBox="1"/>
          <p:nvPr/>
        </p:nvSpPr>
        <p:spPr>
          <a:xfrm>
            <a:off x="3363943" y="402484"/>
            <a:ext cx="2094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Amplicon region 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08C7F61-0F44-E84A-B10C-A4D0932D88BC}"/>
              </a:ext>
            </a:extLst>
          </p:cNvPr>
          <p:cNvSpPr txBox="1"/>
          <p:nvPr/>
        </p:nvSpPr>
        <p:spPr>
          <a:xfrm>
            <a:off x="975388" y="1972770"/>
            <a:ext cx="3066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Amplicon regions both contain identical sequences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69A84F8-45F1-3055-8FDA-9A5E4957A31D}"/>
              </a:ext>
            </a:extLst>
          </p:cNvPr>
          <p:cNvSpPr/>
          <p:nvPr/>
        </p:nvSpPr>
        <p:spPr>
          <a:xfrm>
            <a:off x="9894426" y="801552"/>
            <a:ext cx="792125" cy="1052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14BA665-34F2-41C9-80BD-60B4C1AFAC5D}"/>
              </a:ext>
            </a:extLst>
          </p:cNvPr>
          <p:cNvSpPr/>
          <p:nvPr/>
        </p:nvSpPr>
        <p:spPr>
          <a:xfrm>
            <a:off x="7349188" y="801552"/>
            <a:ext cx="1334543" cy="1052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F4F0A44-7B76-4EEB-85A1-F8973180415D}"/>
              </a:ext>
            </a:extLst>
          </p:cNvPr>
          <p:cNvSpPr/>
          <p:nvPr/>
        </p:nvSpPr>
        <p:spPr>
          <a:xfrm>
            <a:off x="7349188" y="1005799"/>
            <a:ext cx="3261675" cy="1696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725F232-5316-5C94-2A4E-37505A65FC29}"/>
              </a:ext>
            </a:extLst>
          </p:cNvPr>
          <p:cNvSpPr/>
          <p:nvPr/>
        </p:nvSpPr>
        <p:spPr>
          <a:xfrm>
            <a:off x="9104701" y="1005797"/>
            <a:ext cx="146703" cy="169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C2A0B96-E901-A528-E47F-07174F709C52}"/>
              </a:ext>
            </a:extLst>
          </p:cNvPr>
          <p:cNvSpPr/>
          <p:nvPr/>
        </p:nvSpPr>
        <p:spPr>
          <a:xfrm>
            <a:off x="8882311" y="1005795"/>
            <a:ext cx="146702" cy="16968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C554C7E-AB46-55D3-CEF6-343BE965C779}"/>
              </a:ext>
            </a:extLst>
          </p:cNvPr>
          <p:cNvSpPr/>
          <p:nvPr/>
        </p:nvSpPr>
        <p:spPr>
          <a:xfrm>
            <a:off x="9327092" y="1005795"/>
            <a:ext cx="146702" cy="16968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FC0418C-5506-45C2-BEC1-7231DE0D67C1}"/>
              </a:ext>
            </a:extLst>
          </p:cNvPr>
          <p:cNvSpPr/>
          <p:nvPr/>
        </p:nvSpPr>
        <p:spPr>
          <a:xfrm>
            <a:off x="7669250" y="1005796"/>
            <a:ext cx="146702" cy="16968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F2A65E3-D767-01CB-468A-D99D89FDAC78}"/>
              </a:ext>
            </a:extLst>
          </p:cNvPr>
          <p:cNvSpPr/>
          <p:nvPr/>
        </p:nvSpPr>
        <p:spPr>
          <a:xfrm>
            <a:off x="7989311" y="1005796"/>
            <a:ext cx="146703" cy="169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1B4C039-9272-0208-B38E-FBFDAA01AEB3}"/>
              </a:ext>
            </a:extLst>
          </p:cNvPr>
          <p:cNvSpPr/>
          <p:nvPr/>
        </p:nvSpPr>
        <p:spPr>
          <a:xfrm>
            <a:off x="7349188" y="1478710"/>
            <a:ext cx="3261675" cy="1696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83729E6-A3D3-BF3E-3B4B-846AB5937DDC}"/>
              </a:ext>
            </a:extLst>
          </p:cNvPr>
          <p:cNvSpPr/>
          <p:nvPr/>
        </p:nvSpPr>
        <p:spPr>
          <a:xfrm>
            <a:off x="9104701" y="1478708"/>
            <a:ext cx="146703" cy="169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B7A4B6F-3F67-C651-54F2-02D46AC37B26}"/>
              </a:ext>
            </a:extLst>
          </p:cNvPr>
          <p:cNvSpPr/>
          <p:nvPr/>
        </p:nvSpPr>
        <p:spPr>
          <a:xfrm>
            <a:off x="8882311" y="1478706"/>
            <a:ext cx="146702" cy="16968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AD62819-90A7-35BC-3CE4-1802C79520FD}"/>
              </a:ext>
            </a:extLst>
          </p:cNvPr>
          <p:cNvSpPr/>
          <p:nvPr/>
        </p:nvSpPr>
        <p:spPr>
          <a:xfrm>
            <a:off x="8251062" y="1478707"/>
            <a:ext cx="146702" cy="16968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BBDFE0B-CB4C-FA04-92A9-332AA807395D}"/>
              </a:ext>
            </a:extLst>
          </p:cNvPr>
          <p:cNvSpPr/>
          <p:nvPr/>
        </p:nvSpPr>
        <p:spPr>
          <a:xfrm>
            <a:off x="7669250" y="1478707"/>
            <a:ext cx="146702" cy="16968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C97B661-2B01-9B32-C19D-9459B22E91E9}"/>
              </a:ext>
            </a:extLst>
          </p:cNvPr>
          <p:cNvSpPr/>
          <p:nvPr/>
        </p:nvSpPr>
        <p:spPr>
          <a:xfrm>
            <a:off x="7989311" y="1478707"/>
            <a:ext cx="146703" cy="16968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CD08CC5-DE91-EB46-EAE9-F7B6EF20BEA4}"/>
              </a:ext>
            </a:extLst>
          </p:cNvPr>
          <p:cNvSpPr/>
          <p:nvPr/>
        </p:nvSpPr>
        <p:spPr>
          <a:xfrm>
            <a:off x="8251062" y="1005796"/>
            <a:ext cx="146702" cy="16968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123FEC7-7F42-636B-6652-660D5EEE3D38}"/>
              </a:ext>
            </a:extLst>
          </p:cNvPr>
          <p:cNvSpPr/>
          <p:nvPr/>
        </p:nvSpPr>
        <p:spPr>
          <a:xfrm>
            <a:off x="10265580" y="1478707"/>
            <a:ext cx="146703" cy="169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A8B3185-FD34-FFB7-BE18-A248276DCD27}"/>
              </a:ext>
            </a:extLst>
          </p:cNvPr>
          <p:cNvSpPr/>
          <p:nvPr/>
        </p:nvSpPr>
        <p:spPr>
          <a:xfrm>
            <a:off x="10255810" y="1005795"/>
            <a:ext cx="146703" cy="169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9665DC0-4222-6EDF-C2ED-9D832BEF0C10}"/>
              </a:ext>
            </a:extLst>
          </p:cNvPr>
          <p:cNvSpPr txBox="1"/>
          <p:nvPr/>
        </p:nvSpPr>
        <p:spPr>
          <a:xfrm>
            <a:off x="7009823" y="402484"/>
            <a:ext cx="2094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Amplicon region 1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F57C49B-88A2-2E6D-E24D-1F795985CC68}"/>
              </a:ext>
            </a:extLst>
          </p:cNvPr>
          <p:cNvSpPr txBox="1"/>
          <p:nvPr/>
        </p:nvSpPr>
        <p:spPr>
          <a:xfrm>
            <a:off x="7085239" y="1972770"/>
            <a:ext cx="3989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Amplicon region 1 contains differences and Amplicon region 2 is a duplicate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9A337A8-B251-8876-72A8-3A50B989EAAA}"/>
              </a:ext>
            </a:extLst>
          </p:cNvPr>
          <p:cNvSpPr txBox="1"/>
          <p:nvPr/>
        </p:nvSpPr>
        <p:spPr>
          <a:xfrm>
            <a:off x="4511856" y="1109372"/>
            <a:ext cx="1225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Duplicate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FB06355-54F9-FE20-3853-281F6F2E73FA}"/>
              </a:ext>
            </a:extLst>
          </p:cNvPr>
          <p:cNvSpPr txBox="1"/>
          <p:nvPr/>
        </p:nvSpPr>
        <p:spPr>
          <a:xfrm>
            <a:off x="220239" y="1109485"/>
            <a:ext cx="1158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Duplicate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35649F0-43E4-B526-D6C9-8FA9844CF36E}"/>
              </a:ext>
            </a:extLst>
          </p:cNvPr>
          <p:cNvSpPr txBox="1"/>
          <p:nvPr/>
        </p:nvSpPr>
        <p:spPr>
          <a:xfrm>
            <a:off x="10641313" y="1109372"/>
            <a:ext cx="1225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Duplicate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70011CF-66C6-6BE0-B943-071DF6D49296}"/>
              </a:ext>
            </a:extLst>
          </p:cNvPr>
          <p:cNvSpPr txBox="1"/>
          <p:nvPr/>
        </p:nvSpPr>
        <p:spPr>
          <a:xfrm>
            <a:off x="6284076" y="1105380"/>
            <a:ext cx="1225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Different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9B2E934-EAAD-CCA9-3443-7A54CB690A6C}"/>
              </a:ext>
            </a:extLst>
          </p:cNvPr>
          <p:cNvSpPr txBox="1"/>
          <p:nvPr/>
        </p:nvSpPr>
        <p:spPr>
          <a:xfrm>
            <a:off x="9451162" y="402484"/>
            <a:ext cx="2094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Amplicon region 2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5793C32-65C1-0F66-733C-511DAF6EE49F}"/>
              </a:ext>
            </a:extLst>
          </p:cNvPr>
          <p:cNvSpPr/>
          <p:nvPr/>
        </p:nvSpPr>
        <p:spPr>
          <a:xfrm>
            <a:off x="3786594" y="3358617"/>
            <a:ext cx="792125" cy="1052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ED53B2B-23F4-9AB0-091E-B8F245F39963}"/>
              </a:ext>
            </a:extLst>
          </p:cNvPr>
          <p:cNvSpPr/>
          <p:nvPr/>
        </p:nvSpPr>
        <p:spPr>
          <a:xfrm>
            <a:off x="1241356" y="3358617"/>
            <a:ext cx="1334543" cy="1052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366476A-76A6-C51D-6C9A-A8056FA51793}"/>
              </a:ext>
            </a:extLst>
          </p:cNvPr>
          <p:cNvSpPr/>
          <p:nvPr/>
        </p:nvSpPr>
        <p:spPr>
          <a:xfrm>
            <a:off x="1241356" y="3562864"/>
            <a:ext cx="3261675" cy="1696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6E4D4AC-D2FE-D13A-A046-711DF952768D}"/>
              </a:ext>
            </a:extLst>
          </p:cNvPr>
          <p:cNvSpPr/>
          <p:nvPr/>
        </p:nvSpPr>
        <p:spPr>
          <a:xfrm>
            <a:off x="2996869" y="3562862"/>
            <a:ext cx="146703" cy="169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7F45EAF-5083-FB34-DB5B-2BBFBCA90784}"/>
              </a:ext>
            </a:extLst>
          </p:cNvPr>
          <p:cNvSpPr/>
          <p:nvPr/>
        </p:nvSpPr>
        <p:spPr>
          <a:xfrm>
            <a:off x="2774479" y="3562860"/>
            <a:ext cx="146702" cy="16968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EC84C88-6E9A-7D97-9925-AD53A4BA798F}"/>
              </a:ext>
            </a:extLst>
          </p:cNvPr>
          <p:cNvSpPr/>
          <p:nvPr/>
        </p:nvSpPr>
        <p:spPr>
          <a:xfrm>
            <a:off x="3219260" y="3562860"/>
            <a:ext cx="146702" cy="16968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6FF9835-E330-D5BB-911E-CBC9784EAD25}"/>
              </a:ext>
            </a:extLst>
          </p:cNvPr>
          <p:cNvSpPr/>
          <p:nvPr/>
        </p:nvSpPr>
        <p:spPr>
          <a:xfrm>
            <a:off x="1561418" y="3562861"/>
            <a:ext cx="146702" cy="16968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5313B3F-977D-B227-A428-CB4183388064}"/>
              </a:ext>
            </a:extLst>
          </p:cNvPr>
          <p:cNvSpPr/>
          <p:nvPr/>
        </p:nvSpPr>
        <p:spPr>
          <a:xfrm>
            <a:off x="1881479" y="3562861"/>
            <a:ext cx="146703" cy="169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20DB953-27E0-4092-03A3-17BD7D54A82C}"/>
              </a:ext>
            </a:extLst>
          </p:cNvPr>
          <p:cNvSpPr/>
          <p:nvPr/>
        </p:nvSpPr>
        <p:spPr>
          <a:xfrm>
            <a:off x="1241356" y="4035775"/>
            <a:ext cx="3261675" cy="1696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98A5D2D-62D5-DAAE-00F0-07FD9A8843BE}"/>
              </a:ext>
            </a:extLst>
          </p:cNvPr>
          <p:cNvSpPr/>
          <p:nvPr/>
        </p:nvSpPr>
        <p:spPr>
          <a:xfrm>
            <a:off x="2996869" y="4035773"/>
            <a:ext cx="146703" cy="169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1D113988-2BAD-4124-4C89-E87DCBC28FCA}"/>
              </a:ext>
            </a:extLst>
          </p:cNvPr>
          <p:cNvSpPr/>
          <p:nvPr/>
        </p:nvSpPr>
        <p:spPr>
          <a:xfrm>
            <a:off x="2774479" y="4035771"/>
            <a:ext cx="146702" cy="16968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54606872-FE17-B368-7700-F660DF712496}"/>
              </a:ext>
            </a:extLst>
          </p:cNvPr>
          <p:cNvSpPr/>
          <p:nvPr/>
        </p:nvSpPr>
        <p:spPr>
          <a:xfrm>
            <a:off x="2143230" y="4035772"/>
            <a:ext cx="146702" cy="16968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159071C-A426-6815-6358-7A7685DCCBF5}"/>
              </a:ext>
            </a:extLst>
          </p:cNvPr>
          <p:cNvSpPr/>
          <p:nvPr/>
        </p:nvSpPr>
        <p:spPr>
          <a:xfrm>
            <a:off x="1561418" y="4035772"/>
            <a:ext cx="146702" cy="16968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52032BD-CC3F-2E49-6251-7B404AE82540}"/>
              </a:ext>
            </a:extLst>
          </p:cNvPr>
          <p:cNvSpPr/>
          <p:nvPr/>
        </p:nvSpPr>
        <p:spPr>
          <a:xfrm>
            <a:off x="1881479" y="4035772"/>
            <a:ext cx="146703" cy="169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E2B254F5-46E9-946D-10DC-4869B57A90FA}"/>
              </a:ext>
            </a:extLst>
          </p:cNvPr>
          <p:cNvSpPr/>
          <p:nvPr/>
        </p:nvSpPr>
        <p:spPr>
          <a:xfrm>
            <a:off x="2143230" y="3562861"/>
            <a:ext cx="146702" cy="16968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045FACF4-6BFA-6135-25FB-AF292FA37F12}"/>
              </a:ext>
            </a:extLst>
          </p:cNvPr>
          <p:cNvSpPr/>
          <p:nvPr/>
        </p:nvSpPr>
        <p:spPr>
          <a:xfrm>
            <a:off x="4157748" y="4035772"/>
            <a:ext cx="146703" cy="16968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7EF7831C-079A-2F06-A107-EB43B1273432}"/>
              </a:ext>
            </a:extLst>
          </p:cNvPr>
          <p:cNvSpPr/>
          <p:nvPr/>
        </p:nvSpPr>
        <p:spPr>
          <a:xfrm>
            <a:off x="4147978" y="3562860"/>
            <a:ext cx="146703" cy="169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7F45DC7-5E7E-56C3-40DF-2CC3423D1842}"/>
              </a:ext>
            </a:extLst>
          </p:cNvPr>
          <p:cNvSpPr txBox="1"/>
          <p:nvPr/>
        </p:nvSpPr>
        <p:spPr>
          <a:xfrm>
            <a:off x="901991" y="2959549"/>
            <a:ext cx="2094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Amplicon region 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E9C1A38-1C3E-68BD-71C2-C10BF02A997D}"/>
              </a:ext>
            </a:extLst>
          </p:cNvPr>
          <p:cNvSpPr txBox="1"/>
          <p:nvPr/>
        </p:nvSpPr>
        <p:spPr>
          <a:xfrm>
            <a:off x="977407" y="4529835"/>
            <a:ext cx="3989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Amplicon region 1 is a duplicate and Amplicon region 2 contains differences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433F96A-0E18-C4B3-9288-4D76D5273B23}"/>
              </a:ext>
            </a:extLst>
          </p:cNvPr>
          <p:cNvSpPr txBox="1"/>
          <p:nvPr/>
        </p:nvSpPr>
        <p:spPr>
          <a:xfrm>
            <a:off x="4533481" y="3666437"/>
            <a:ext cx="1225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Different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4161B79-87F3-7AD1-28B2-BE157EB2CBB1}"/>
              </a:ext>
            </a:extLst>
          </p:cNvPr>
          <p:cNvSpPr txBox="1"/>
          <p:nvPr/>
        </p:nvSpPr>
        <p:spPr>
          <a:xfrm>
            <a:off x="176244" y="3662445"/>
            <a:ext cx="1225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Duplicate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116957A-7029-9CC9-36E0-EBC2AB641A51}"/>
              </a:ext>
            </a:extLst>
          </p:cNvPr>
          <p:cNvSpPr txBox="1"/>
          <p:nvPr/>
        </p:nvSpPr>
        <p:spPr>
          <a:xfrm>
            <a:off x="3343330" y="2959549"/>
            <a:ext cx="2094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Amplicon region 2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2551BA79-D9AA-53F1-F00A-9225A3A046E2}"/>
              </a:ext>
            </a:extLst>
          </p:cNvPr>
          <p:cNvSpPr/>
          <p:nvPr/>
        </p:nvSpPr>
        <p:spPr>
          <a:xfrm>
            <a:off x="9894426" y="3250421"/>
            <a:ext cx="792125" cy="1052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F12F4BED-CA7F-BC02-74AA-7552635C0355}"/>
              </a:ext>
            </a:extLst>
          </p:cNvPr>
          <p:cNvSpPr/>
          <p:nvPr/>
        </p:nvSpPr>
        <p:spPr>
          <a:xfrm>
            <a:off x="7349188" y="3250421"/>
            <a:ext cx="1334543" cy="1052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7FD08DF1-4274-1579-55E0-0FEA2CC64392}"/>
              </a:ext>
            </a:extLst>
          </p:cNvPr>
          <p:cNvSpPr/>
          <p:nvPr/>
        </p:nvSpPr>
        <p:spPr>
          <a:xfrm>
            <a:off x="7349188" y="3454668"/>
            <a:ext cx="3261675" cy="1696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12940B9-9DCB-63DA-0739-C957C9F1FAAF}"/>
              </a:ext>
            </a:extLst>
          </p:cNvPr>
          <p:cNvSpPr/>
          <p:nvPr/>
        </p:nvSpPr>
        <p:spPr>
          <a:xfrm>
            <a:off x="9104701" y="3454666"/>
            <a:ext cx="146703" cy="169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C78BAC5D-5672-13E5-942B-12CA5A06DB26}"/>
              </a:ext>
            </a:extLst>
          </p:cNvPr>
          <p:cNvSpPr/>
          <p:nvPr/>
        </p:nvSpPr>
        <p:spPr>
          <a:xfrm>
            <a:off x="8882311" y="3454664"/>
            <a:ext cx="146702" cy="16968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F05BF02-0319-6AFA-D331-E0B6C2187E41}"/>
              </a:ext>
            </a:extLst>
          </p:cNvPr>
          <p:cNvSpPr/>
          <p:nvPr/>
        </p:nvSpPr>
        <p:spPr>
          <a:xfrm>
            <a:off x="9327092" y="3454664"/>
            <a:ext cx="146702" cy="16968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77F691F2-C38B-3001-30AE-747520631D32}"/>
              </a:ext>
            </a:extLst>
          </p:cNvPr>
          <p:cNvSpPr/>
          <p:nvPr/>
        </p:nvSpPr>
        <p:spPr>
          <a:xfrm>
            <a:off x="7669250" y="3454665"/>
            <a:ext cx="146702" cy="16968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F8803DF-A82A-3092-F228-8337D8400D64}"/>
              </a:ext>
            </a:extLst>
          </p:cNvPr>
          <p:cNvSpPr/>
          <p:nvPr/>
        </p:nvSpPr>
        <p:spPr>
          <a:xfrm>
            <a:off x="7989311" y="3454665"/>
            <a:ext cx="146703" cy="169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2A61A983-87EF-8232-6D5F-02FE11168566}"/>
              </a:ext>
            </a:extLst>
          </p:cNvPr>
          <p:cNvSpPr/>
          <p:nvPr/>
        </p:nvSpPr>
        <p:spPr>
          <a:xfrm>
            <a:off x="7349188" y="3927579"/>
            <a:ext cx="3261675" cy="1696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914F7A91-F2C2-B32B-4B79-B9C7D4DA138D}"/>
              </a:ext>
            </a:extLst>
          </p:cNvPr>
          <p:cNvSpPr/>
          <p:nvPr/>
        </p:nvSpPr>
        <p:spPr>
          <a:xfrm>
            <a:off x="9104701" y="3927577"/>
            <a:ext cx="146703" cy="169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3C0D07DB-01DF-F8AD-4AE9-E24593249A87}"/>
              </a:ext>
            </a:extLst>
          </p:cNvPr>
          <p:cNvSpPr/>
          <p:nvPr/>
        </p:nvSpPr>
        <p:spPr>
          <a:xfrm>
            <a:off x="8882311" y="3927575"/>
            <a:ext cx="146702" cy="16968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6BEBD5F4-3638-C617-8AC2-8AB3C6502F09}"/>
              </a:ext>
            </a:extLst>
          </p:cNvPr>
          <p:cNvSpPr/>
          <p:nvPr/>
        </p:nvSpPr>
        <p:spPr>
          <a:xfrm>
            <a:off x="8251062" y="3927576"/>
            <a:ext cx="146702" cy="16968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763178F6-6214-2285-0D4E-C92B753FEC26}"/>
              </a:ext>
            </a:extLst>
          </p:cNvPr>
          <p:cNvSpPr/>
          <p:nvPr/>
        </p:nvSpPr>
        <p:spPr>
          <a:xfrm>
            <a:off x="7669250" y="3927576"/>
            <a:ext cx="146702" cy="16968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A29FC6CB-E928-3A56-4637-9DE6C1CB5583}"/>
              </a:ext>
            </a:extLst>
          </p:cNvPr>
          <p:cNvSpPr/>
          <p:nvPr/>
        </p:nvSpPr>
        <p:spPr>
          <a:xfrm>
            <a:off x="7989311" y="3927576"/>
            <a:ext cx="146703" cy="16968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C93B7D3E-6B3D-5F4F-927A-C43DC261E1F9}"/>
              </a:ext>
            </a:extLst>
          </p:cNvPr>
          <p:cNvSpPr/>
          <p:nvPr/>
        </p:nvSpPr>
        <p:spPr>
          <a:xfrm>
            <a:off x="8251062" y="3454665"/>
            <a:ext cx="146702" cy="16968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F8E45D94-FBB1-5517-140D-4EA70DC9E156}"/>
              </a:ext>
            </a:extLst>
          </p:cNvPr>
          <p:cNvSpPr/>
          <p:nvPr/>
        </p:nvSpPr>
        <p:spPr>
          <a:xfrm>
            <a:off x="10265580" y="3927576"/>
            <a:ext cx="146703" cy="16968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3E1ACBAF-DC49-82E5-A025-9EC94E516EE8}"/>
              </a:ext>
            </a:extLst>
          </p:cNvPr>
          <p:cNvSpPr/>
          <p:nvPr/>
        </p:nvSpPr>
        <p:spPr>
          <a:xfrm>
            <a:off x="10255810" y="3454664"/>
            <a:ext cx="146703" cy="169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C9DEF388-34CC-B754-3B0A-D39A0937BC4F}"/>
              </a:ext>
            </a:extLst>
          </p:cNvPr>
          <p:cNvSpPr txBox="1"/>
          <p:nvPr/>
        </p:nvSpPr>
        <p:spPr>
          <a:xfrm>
            <a:off x="7009823" y="2851353"/>
            <a:ext cx="2094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Amplicon region 1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988634C-5527-130B-D38E-D031016707C2}"/>
              </a:ext>
            </a:extLst>
          </p:cNvPr>
          <p:cNvSpPr txBox="1"/>
          <p:nvPr/>
        </p:nvSpPr>
        <p:spPr>
          <a:xfrm>
            <a:off x="7085239" y="4421639"/>
            <a:ext cx="3989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Amplicon regions both contain differences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1818D7EC-5EE8-1D45-2DF1-62568492FC1E}"/>
              </a:ext>
            </a:extLst>
          </p:cNvPr>
          <p:cNvSpPr txBox="1"/>
          <p:nvPr/>
        </p:nvSpPr>
        <p:spPr>
          <a:xfrm>
            <a:off x="10641313" y="3558241"/>
            <a:ext cx="1225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Different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45ABC5C1-616B-7F1D-3FB1-82FF06CC5C87}"/>
              </a:ext>
            </a:extLst>
          </p:cNvPr>
          <p:cNvSpPr txBox="1"/>
          <p:nvPr/>
        </p:nvSpPr>
        <p:spPr>
          <a:xfrm>
            <a:off x="6284076" y="3554249"/>
            <a:ext cx="1225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Different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72CC5A54-A5DA-7CBB-C70E-3E9E02DE2761}"/>
              </a:ext>
            </a:extLst>
          </p:cNvPr>
          <p:cNvSpPr txBox="1"/>
          <p:nvPr/>
        </p:nvSpPr>
        <p:spPr>
          <a:xfrm>
            <a:off x="9451162" y="2851353"/>
            <a:ext cx="2094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Amplicon region 2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F980753B-4AD5-FC41-5C69-4FB778B7214F}"/>
              </a:ext>
            </a:extLst>
          </p:cNvPr>
          <p:cNvSpPr txBox="1"/>
          <p:nvPr/>
        </p:nvSpPr>
        <p:spPr>
          <a:xfrm>
            <a:off x="159026" y="103367"/>
            <a:ext cx="739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77B58323-8E14-305B-F1E2-1D30CAD5F5E3}"/>
              </a:ext>
            </a:extLst>
          </p:cNvPr>
          <p:cNvSpPr txBox="1"/>
          <p:nvPr/>
        </p:nvSpPr>
        <p:spPr>
          <a:xfrm>
            <a:off x="6104058" y="103367"/>
            <a:ext cx="739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6A68E49-CAE7-77C5-6736-751E7978C785}"/>
              </a:ext>
            </a:extLst>
          </p:cNvPr>
          <p:cNvSpPr txBox="1"/>
          <p:nvPr/>
        </p:nvSpPr>
        <p:spPr>
          <a:xfrm>
            <a:off x="156810" y="2562932"/>
            <a:ext cx="739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99E1D2C3-DDE4-FF08-75FD-F8C99B7D6040}"/>
              </a:ext>
            </a:extLst>
          </p:cNvPr>
          <p:cNvSpPr txBox="1"/>
          <p:nvPr/>
        </p:nvSpPr>
        <p:spPr>
          <a:xfrm>
            <a:off x="6101842" y="2562932"/>
            <a:ext cx="739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DBEF74C1-BF4F-56C7-7BB6-DEC727287F8C}"/>
              </a:ext>
            </a:extLst>
          </p:cNvPr>
          <p:cNvSpPr txBox="1"/>
          <p:nvPr/>
        </p:nvSpPr>
        <p:spPr>
          <a:xfrm>
            <a:off x="310101" y="5383033"/>
            <a:ext cx="112113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Figure S1: </a:t>
            </a:r>
            <a:r>
              <a:rPr lang="en-US" dirty="0"/>
              <a:t>Possible amplicon splits: (</a:t>
            </a:r>
            <a:r>
              <a:rPr lang="en-US" b="1" dirty="0"/>
              <a:t>A</a:t>
            </a:r>
            <a:r>
              <a:rPr lang="en-US" dirty="0"/>
              <a:t>) both amplicon regions contain identical sequences, (</a:t>
            </a:r>
            <a:r>
              <a:rPr lang="en-US" b="1" dirty="0"/>
              <a:t>B</a:t>
            </a:r>
            <a:r>
              <a:rPr lang="en-US" dirty="0"/>
              <a:t>) amplicon region 1 contains differences but amplicon region 2 is a duplicate, (</a:t>
            </a:r>
            <a:r>
              <a:rPr lang="en-US" b="1" dirty="0"/>
              <a:t>C</a:t>
            </a:r>
            <a:r>
              <a:rPr lang="en-US" dirty="0"/>
              <a:t>) amplicon region 1 is a duplicate but amplicon region 2 contains differences, (</a:t>
            </a:r>
            <a:r>
              <a:rPr lang="en-US" b="1" dirty="0"/>
              <a:t>D</a:t>
            </a:r>
            <a:r>
              <a:rPr lang="en-US" dirty="0"/>
              <a:t>) both regions contain differences</a:t>
            </a:r>
          </a:p>
        </p:txBody>
      </p:sp>
    </p:spTree>
    <p:extLst>
      <p:ext uri="{BB962C8B-B14F-4D97-AF65-F5344CB8AC3E}">
        <p14:creationId xmlns:p14="http://schemas.microsoft.com/office/powerpoint/2010/main" val="2706035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23696C-40D5-E362-C03F-DA77CC59C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0862" y="423323"/>
            <a:ext cx="5546243" cy="47991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878900-8755-4F5A-4A7E-40AD65B03A26}"/>
              </a:ext>
            </a:extLst>
          </p:cNvPr>
          <p:cNvSpPr txBox="1"/>
          <p:nvPr/>
        </p:nvSpPr>
        <p:spPr>
          <a:xfrm>
            <a:off x="7644474" y="189143"/>
            <a:ext cx="2140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Percent Concordance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D9FF0B-DD9D-AB98-C28E-231E937E2D1B}"/>
              </a:ext>
            </a:extLst>
          </p:cNvPr>
          <p:cNvSpPr txBox="1"/>
          <p:nvPr/>
        </p:nvSpPr>
        <p:spPr>
          <a:xfrm>
            <a:off x="310101" y="5383033"/>
            <a:ext cx="11211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Figure S2: </a:t>
            </a:r>
            <a:r>
              <a:rPr lang="en-US" dirty="0"/>
              <a:t>Percent concordance for third field resolution using different methods. Heatmap showing third field resolution concordances with BWA Mem, Minimap2, HLA-LA, and Athlon2. </a:t>
            </a:r>
          </a:p>
        </p:txBody>
      </p:sp>
    </p:spTree>
    <p:extLst>
      <p:ext uri="{BB962C8B-B14F-4D97-AF65-F5344CB8AC3E}">
        <p14:creationId xmlns:p14="http://schemas.microsoft.com/office/powerpoint/2010/main" val="1149886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7adfbe7-2715-42e3-8c7d-b2d999bd7d84" xsi:nil="true"/>
    <lcf76f155ced4ddcb4097134ff3c332f xmlns="2dfba328-f06a-40d1-a721-bf9bc0a6956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BF65CB25E9054C9C0754D6008C355A" ma:contentTypeVersion="11" ma:contentTypeDescription="Create a new document." ma:contentTypeScope="" ma:versionID="6996bd5322b63ffcde443ef30c7e64a4">
  <xsd:schema xmlns:xsd="http://www.w3.org/2001/XMLSchema" xmlns:xs="http://www.w3.org/2001/XMLSchema" xmlns:p="http://schemas.microsoft.com/office/2006/metadata/properties" xmlns:ns2="2dfba328-f06a-40d1-a721-bf9bc0a6956d" xmlns:ns3="87adfbe7-2715-42e3-8c7d-b2d999bd7d84" targetNamespace="http://schemas.microsoft.com/office/2006/metadata/properties" ma:root="true" ma:fieldsID="e2332f038088d9d701830a3e0a128e17" ns2:_="" ns3:_="">
    <xsd:import namespace="2dfba328-f06a-40d1-a721-bf9bc0a6956d"/>
    <xsd:import namespace="87adfbe7-2715-42e3-8c7d-b2d999bd7d8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fba328-f06a-40d1-a721-bf9bc0a695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18f7ade-dfb5-4f78-8060-3ff8163e31b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adfbe7-2715-42e3-8c7d-b2d999bd7d8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449c513-52c7-47ba-b51b-dc094292b935}" ma:internalName="TaxCatchAll" ma:showField="CatchAllData" ma:web="87adfbe7-2715-42e3-8c7d-b2d999bd7d8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A54EC0-61E6-4AAD-B65C-3E1AC674B769}">
  <ds:schemaRefs>
    <ds:schemaRef ds:uri="http://schemas.microsoft.com/office/2006/metadata/properties"/>
    <ds:schemaRef ds:uri="http://schemas.microsoft.com/office/infopath/2007/PartnerControls"/>
    <ds:schemaRef ds:uri="87adfbe7-2715-42e3-8c7d-b2d999bd7d84"/>
    <ds:schemaRef ds:uri="2dfba328-f06a-40d1-a721-bf9bc0a6956d"/>
  </ds:schemaRefs>
</ds:datastoreItem>
</file>

<file path=customXml/itemProps2.xml><?xml version="1.0" encoding="utf-8"?>
<ds:datastoreItem xmlns:ds="http://schemas.openxmlformats.org/officeDocument/2006/customXml" ds:itemID="{9BE2EE8D-2DEC-4F51-9DE2-877B7D1E648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A9E8922-5648-4ED4-BA4E-40249B26E0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fba328-f06a-40d1-a721-bf9bc0a6956d"/>
    <ds:schemaRef ds:uri="87adfbe7-2715-42e3-8c7d-b2d999bd7d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159</Words>
  <Application>Microsoft Office PowerPoint</Application>
  <PresentationFormat>Widescreen</PresentationFormat>
  <Paragraphs>27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Siddiqui, Jalal</dc:creator>
  <cp:lastModifiedBy>Jalal Siddiqui</cp:lastModifiedBy>
  <cp:revision>1</cp:revision>
  <dcterms:created xsi:type="dcterms:W3CDTF">2024-02-07T14:15:47Z</dcterms:created>
  <dcterms:modified xsi:type="dcterms:W3CDTF">2024-10-10T20:37:54Z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0x010100C1BF65CB25E9054C9C0754D6008C355A</vt:lpwstr>
  </property>
  <property fmtid="{D5CDD505-2E9C-101B-9397-08002B2CF9AE}" pid="3" name="MediaServiceImageTags">
    <vt:lpwstr/>
  </property>
</Properties>
</file>