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4" r:id="rId2"/>
  </p:sldIdLst>
  <p:sldSz cx="10439400" cy="5400675"/>
  <p:notesSz cx="6858000" cy="9144000"/>
  <p:defaultTextStyle>
    <a:defPPr>
      <a:defRPr lang="en-US"/>
    </a:defPPr>
    <a:lvl1pPr marL="0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1pPr>
    <a:lvl2pPr marL="362880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2pPr>
    <a:lvl3pPr marL="725759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3pPr>
    <a:lvl4pPr marL="1088639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4pPr>
    <a:lvl5pPr marL="1451519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5pPr>
    <a:lvl6pPr marL="1814398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6pPr>
    <a:lvl7pPr marL="2177278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7pPr>
    <a:lvl8pPr marL="2540157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8pPr>
    <a:lvl9pPr marL="2903037" algn="l" defTabSz="725759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12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ga Kinga Edina" userId="70f79362-1689-4710-90f8-3ef476fdf0b2" providerId="ADAL" clId="{F23C90FE-2982-4984-98F9-F6988994BA3C}"/>
    <pc:docChg chg="custSel delSld modSld">
      <pc:chgData name="Varga Kinga Edina" userId="70f79362-1689-4710-90f8-3ef476fdf0b2" providerId="ADAL" clId="{F23C90FE-2982-4984-98F9-F6988994BA3C}" dt="2024-10-23T08:22:59.727" v="5" actId="47"/>
      <pc:docMkLst>
        <pc:docMk/>
      </pc:docMkLst>
      <pc:sldChg chg="del">
        <pc:chgData name="Varga Kinga Edina" userId="70f79362-1689-4710-90f8-3ef476fdf0b2" providerId="ADAL" clId="{F23C90FE-2982-4984-98F9-F6988994BA3C}" dt="2024-10-23T06:32:13.182" v="0" actId="47"/>
        <pc:sldMkLst>
          <pc:docMk/>
          <pc:sldMk cId="1541367912" sldId="259"/>
        </pc:sldMkLst>
      </pc:sldChg>
      <pc:sldChg chg="delSp modSp del mod">
        <pc:chgData name="Varga Kinga Edina" userId="70f79362-1689-4710-90f8-3ef476fdf0b2" providerId="ADAL" clId="{F23C90FE-2982-4984-98F9-F6988994BA3C}" dt="2024-10-23T08:22:59.727" v="5" actId="47"/>
        <pc:sldMkLst>
          <pc:docMk/>
          <pc:sldMk cId="3597648213" sldId="260"/>
        </pc:sldMkLst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2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3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15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16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17" creationId="{00000000-0000-0000-0000-000000000000}"/>
          </ac:spMkLst>
        </pc:spChg>
        <pc:spChg chg="del">
          <ac:chgData name="Varga Kinga Edina" userId="70f79362-1689-4710-90f8-3ef476fdf0b2" providerId="ADAL" clId="{F23C90FE-2982-4984-98F9-F6988994BA3C}" dt="2024-10-23T06:32:16.343" v="1" actId="478"/>
          <ac:spMkLst>
            <pc:docMk/>
            <pc:sldMk cId="3597648213" sldId="260"/>
            <ac:spMk id="18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23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24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33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9.897" v="4" actId="1076"/>
          <ac:spMkLst>
            <pc:docMk/>
            <pc:sldMk cId="3597648213" sldId="260"/>
            <ac:spMk id="34" creationId="{00000000-0000-0000-0000-000000000000}"/>
          </ac:spMkLst>
        </pc:spChg>
        <pc:graphicFrameChg chg="mod">
          <ac:chgData name="Varga Kinga Edina" userId="70f79362-1689-4710-90f8-3ef476fdf0b2" providerId="ADAL" clId="{F23C90FE-2982-4984-98F9-F6988994BA3C}" dt="2024-10-23T06:32:29.897" v="4" actId="1076"/>
          <ac:graphicFrameMkLst>
            <pc:docMk/>
            <pc:sldMk cId="3597648213" sldId="260"/>
            <ac:graphicFrameMk id="6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9.897" v="4" actId="1076"/>
          <ac:graphicFrameMkLst>
            <pc:docMk/>
            <pc:sldMk cId="3597648213" sldId="260"/>
            <ac:graphicFrameMk id="7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9.897" v="4" actId="1076"/>
          <ac:graphicFrameMkLst>
            <pc:docMk/>
            <pc:sldMk cId="3597648213" sldId="260"/>
            <ac:graphicFrameMk id="19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9.897" v="4" actId="1076"/>
          <ac:graphicFrameMkLst>
            <pc:docMk/>
            <pc:sldMk cId="3597648213" sldId="260"/>
            <ac:graphicFrameMk id="25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9.897" v="4" actId="1076"/>
          <ac:graphicFrameMkLst>
            <pc:docMk/>
            <pc:sldMk cId="3597648213" sldId="260"/>
            <ac:graphicFrameMk id="30" creationId="{00000000-0000-0000-0000-000000000000}"/>
          </ac:graphicFrameMkLst>
        </pc:graphicFrameChg>
      </pc:sldChg>
      <pc:sldChg chg="delSp modSp mod">
        <pc:chgData name="Varga Kinga Edina" userId="70f79362-1689-4710-90f8-3ef476fdf0b2" providerId="ADAL" clId="{F23C90FE-2982-4984-98F9-F6988994BA3C}" dt="2024-10-23T06:32:24.537" v="3" actId="1076"/>
        <pc:sldMkLst>
          <pc:docMk/>
          <pc:sldMk cId="301286206" sldId="261"/>
        </pc:sldMkLst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2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3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14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15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16" creationId="{00000000-0000-0000-0000-000000000000}"/>
          </ac:spMkLst>
        </pc:spChg>
        <pc:spChg chg="del">
          <ac:chgData name="Varga Kinga Edina" userId="70f79362-1689-4710-90f8-3ef476fdf0b2" providerId="ADAL" clId="{F23C90FE-2982-4984-98F9-F6988994BA3C}" dt="2024-10-23T06:32:18.383" v="2" actId="478"/>
          <ac:spMkLst>
            <pc:docMk/>
            <pc:sldMk cId="301286206" sldId="261"/>
            <ac:spMk id="17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21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22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23" creationId="{00000000-0000-0000-0000-000000000000}"/>
          </ac:spMkLst>
        </pc:spChg>
        <pc:spChg chg="mod">
          <ac:chgData name="Varga Kinga Edina" userId="70f79362-1689-4710-90f8-3ef476fdf0b2" providerId="ADAL" clId="{F23C90FE-2982-4984-98F9-F6988994BA3C}" dt="2024-10-23T06:32:24.537" v="3" actId="1076"/>
          <ac:spMkLst>
            <pc:docMk/>
            <pc:sldMk cId="301286206" sldId="261"/>
            <ac:spMk id="24" creationId="{00000000-0000-0000-0000-000000000000}"/>
          </ac:spMkLst>
        </pc:sp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5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6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7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8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20" creationId="{00000000-0000-0000-0000-000000000000}"/>
          </ac:graphicFrameMkLst>
        </pc:graphicFrameChg>
        <pc:graphicFrameChg chg="mod">
          <ac:chgData name="Varga Kinga Edina" userId="70f79362-1689-4710-90f8-3ef476fdf0b2" providerId="ADAL" clId="{F23C90FE-2982-4984-98F9-F6988994BA3C}" dt="2024-10-23T06:32:24.537" v="3" actId="1076"/>
          <ac:graphicFrameMkLst>
            <pc:docMk/>
            <pc:sldMk cId="301286206" sldId="261"/>
            <ac:graphicFrameMk id="25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4925" y="883861"/>
            <a:ext cx="7829550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2836605"/>
            <a:ext cx="7829550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9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9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5" y="287536"/>
            <a:ext cx="2250996" cy="4576822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09" y="287536"/>
            <a:ext cx="6622494" cy="457682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1" y="1346419"/>
            <a:ext cx="9003983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1" y="3614203"/>
            <a:ext cx="9003983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9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1437680"/>
            <a:ext cx="4436745" cy="34266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1437680"/>
            <a:ext cx="4436745" cy="34266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36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287536"/>
            <a:ext cx="9003983" cy="1043881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69" y="1323916"/>
            <a:ext cx="4416355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69" y="1972747"/>
            <a:ext cx="4416355" cy="29016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6" y="1323916"/>
            <a:ext cx="4438105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6" y="1972747"/>
            <a:ext cx="4438105" cy="29016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5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360045"/>
            <a:ext cx="3366978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777597"/>
            <a:ext cx="5284946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1620202"/>
            <a:ext cx="3366978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0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360045"/>
            <a:ext cx="3366978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777597"/>
            <a:ext cx="5284946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1620202"/>
            <a:ext cx="3366978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2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287536"/>
            <a:ext cx="9003983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1437680"/>
            <a:ext cx="9003983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5005626"/>
            <a:ext cx="2348865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87E2-436F-4C7D-A24B-E47DE1415FC0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5005626"/>
            <a:ext cx="3523298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5005626"/>
            <a:ext cx="2348865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D654-82A8-4A5A-895F-92F0E915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319" y="0"/>
            <a:ext cx="5760081" cy="540067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266659" y="525859"/>
            <a:ext cx="263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untreated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b="1" i="1" dirty="0" err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hu-H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meaB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hu-H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untreated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Af293</a:t>
            </a:r>
          </a:p>
          <a:p>
            <a:pPr algn="ctr"/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214/556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059744" y="2860999"/>
            <a:ext cx="3387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hu-H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NaNO</a:t>
            </a:r>
            <a:r>
              <a:rPr lang="hu-HU" sz="1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b="1" i="1" dirty="0" err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hu-H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meaB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135 </a:t>
            </a:r>
            <a:r>
              <a:rPr lang="hu-H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NaNO</a:t>
            </a:r>
            <a:r>
              <a:rPr lang="hu-HU" sz="1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Af293</a:t>
            </a:r>
          </a:p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(322/404)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895902" y="1764417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384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1836738" y="1764418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172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2687805" y="1764416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266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232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Ellipszis 11"/>
          <p:cNvSpPr>
            <a:spLocks/>
          </p:cNvSpPr>
          <p:nvPr/>
        </p:nvSpPr>
        <p:spPr>
          <a:xfrm>
            <a:off x="785095" y="1018307"/>
            <a:ext cx="1800000" cy="1800000"/>
          </a:xfrm>
          <a:prstGeom prst="ellipse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Ellipszis 12"/>
          <p:cNvSpPr>
            <a:spLocks/>
          </p:cNvSpPr>
          <p:nvPr/>
        </p:nvSpPr>
        <p:spPr>
          <a:xfrm>
            <a:off x="1691500" y="1018307"/>
            <a:ext cx="1800000" cy="1800000"/>
          </a:xfrm>
          <a:prstGeom prst="ellipse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églalap 13"/>
          <p:cNvSpPr/>
          <p:nvPr/>
        </p:nvSpPr>
        <p:spPr>
          <a:xfrm>
            <a:off x="47423" y="3578103"/>
            <a:ext cx="45001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b="1" dirty="0">
                <a:latin typeface="Times New Roman" panose="02020603050405020304" pitchFamily="18" charset="0"/>
              </a:rPr>
              <a:t>Additional file 7 (Additional file 7.pptx)</a:t>
            </a:r>
            <a:endParaRPr lang="en-US" sz="1200" dirty="0"/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</a:rPr>
              <a:t>Transcriptomic consequences of NaNO</a:t>
            </a:r>
            <a:r>
              <a:rPr lang="en-US" sz="1200" baseline="-25000" dirty="0">
                <a:latin typeface="Times New Roman" panose="02020603050405020304" pitchFamily="18" charset="0"/>
              </a:rPr>
              <a:t>2</a:t>
            </a:r>
            <a:r>
              <a:rPr lang="en-US" sz="1200" dirty="0">
                <a:latin typeface="Times New Roman" panose="02020603050405020304" pitchFamily="18" charset="0"/>
              </a:rPr>
              <a:t> treatment on </a:t>
            </a:r>
            <a:r>
              <a:rPr lang="en-US" sz="1200" i="1" dirty="0">
                <a:latin typeface="Times New Roman" panose="02020603050405020304" pitchFamily="18" charset="0"/>
              </a:rPr>
              <a:t>A. fumigatus </a:t>
            </a:r>
            <a:r>
              <a:rPr lang="en-US" sz="1200" dirty="0">
                <a:latin typeface="Times New Roman" panose="02020603050405020304" pitchFamily="18" charset="0"/>
              </a:rPr>
              <a:t>Af293 (</a:t>
            </a:r>
            <a:r>
              <a:rPr lang="en-US" sz="1200" dirty="0" err="1">
                <a:latin typeface="Times New Roman" panose="02020603050405020304" pitchFamily="18" charset="0"/>
              </a:rPr>
              <a:t>wt</a:t>
            </a:r>
            <a:r>
              <a:rPr lang="en-US" sz="1200" dirty="0">
                <a:latin typeface="Times New Roman" panose="02020603050405020304" pitchFamily="18" charset="0"/>
              </a:rPr>
              <a:t>) and VKmeaB1 (</a:t>
            </a:r>
            <a:r>
              <a:rPr lang="en-US" sz="1200" i="1" dirty="0" err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sz="1200" i="1" dirty="0" err="1">
                <a:latin typeface="Times New Roman" panose="02020603050405020304" pitchFamily="18" charset="0"/>
              </a:rPr>
              <a:t>meaB</a:t>
            </a:r>
            <a:r>
              <a:rPr lang="en-US" sz="1200" dirty="0">
                <a:latin typeface="Times New Roman" panose="02020603050405020304" pitchFamily="18" charset="0"/>
              </a:rPr>
              <a:t>) strains</a:t>
            </a:r>
            <a:endParaRPr lang="en-US" sz="1200" dirty="0"/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</a:rPr>
              <a:t>Part A: Venn analyses of the detected upregulated/downregulated genes.</a:t>
            </a:r>
            <a:endParaRPr lang="en-US" sz="1200" dirty="0"/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</a:rPr>
              <a:t>Part B: Bubble plot representation of selected significantly enriched </a:t>
            </a:r>
            <a:r>
              <a:rPr lang="en-US" sz="1200" dirty="0" err="1">
                <a:latin typeface="Times New Roman" panose="02020603050405020304" pitchFamily="18" charset="0"/>
              </a:rPr>
              <a:t>KEGG</a:t>
            </a:r>
            <a:r>
              <a:rPr lang="en-US" sz="1200" dirty="0">
                <a:latin typeface="Times New Roman" panose="02020603050405020304" pitchFamily="18" charset="0"/>
              </a:rPr>
              <a:t> pathway and biological process GO terms. Further data on the significantly enriched gene groups are available in Additional files 2 and 6. </a:t>
            </a:r>
            <a:endParaRPr lang="en-US" sz="1200" dirty="0">
              <a:effectLst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109404" y="9036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5202399" y="9036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007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720</TotalTime>
  <Words>107</Words>
  <Application>Microsoft Office PowerPoint</Application>
  <PresentationFormat>Egyéni</PresentationFormat>
  <Paragraphs>13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Times New Roman</vt:lpstr>
      <vt:lpstr>Office-téma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Dr Emri Tamás</dc:creator>
  <cp:lastModifiedBy>Dr Emri Tamás</cp:lastModifiedBy>
  <cp:revision>55</cp:revision>
  <dcterms:created xsi:type="dcterms:W3CDTF">2024-05-15T08:54:51Z</dcterms:created>
  <dcterms:modified xsi:type="dcterms:W3CDTF">2025-03-26T09:35:11Z</dcterms:modified>
</cp:coreProperties>
</file>