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4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77" userDrawn="1">
          <p15:clr>
            <a:srgbClr val="A4A3A4"/>
          </p15:clr>
        </p15:guide>
        <p15:guide id="2" pos="2024" userDrawn="1">
          <p15:clr>
            <a:srgbClr val="A4A3A4"/>
          </p15:clr>
        </p15:guide>
        <p15:guide id="3" orient="horz" pos="2031" userDrawn="1">
          <p15:clr>
            <a:srgbClr val="A4A3A4"/>
          </p15:clr>
        </p15:guide>
        <p15:guide id="4" pos="73" userDrawn="1">
          <p15:clr>
            <a:srgbClr val="A4A3A4"/>
          </p15:clr>
        </p15:guide>
        <p15:guide id="5" orient="horz" pos="1487" userDrawn="1">
          <p15:clr>
            <a:srgbClr val="A4A3A4"/>
          </p15:clr>
        </p15:guide>
        <p15:guide id="6" orient="horz" pos="2757" userDrawn="1">
          <p15:clr>
            <a:srgbClr val="A4A3A4"/>
          </p15:clr>
        </p15:guide>
        <p15:guide id="7" orient="horz" pos="3075" userDrawn="1">
          <p15:clr>
            <a:srgbClr val="A4A3A4"/>
          </p15:clr>
        </p15:guide>
        <p15:guide id="8" pos="913" userDrawn="1">
          <p15:clr>
            <a:srgbClr val="A4A3A4"/>
          </p15:clr>
        </p15:guide>
        <p15:guide id="9" orient="horz" pos="1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7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3318" y="288"/>
      </p:cViewPr>
      <p:guideLst>
        <p:guide orient="horz" pos="4277"/>
        <p:guide pos="2024"/>
        <p:guide orient="horz" pos="2031"/>
        <p:guide pos="73"/>
        <p:guide orient="horz" pos="1487"/>
        <p:guide orient="horz" pos="2757"/>
        <p:guide orient="horz" pos="3075"/>
        <p:guide pos="913"/>
        <p:guide orient="horz" pos="1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anie Tietze" userId="aba30c62-c04f-4b53-8ba8-69e779595b3e" providerId="ADAL" clId="{7DB4233A-AFCD-43E8-90D3-E1D857B04C43}"/>
    <pc:docChg chg="delSld">
      <pc:chgData name="Stefanie Tietze" userId="aba30c62-c04f-4b53-8ba8-69e779595b3e" providerId="ADAL" clId="{7DB4233A-AFCD-43E8-90D3-E1D857B04C43}" dt="2025-11-13T12:28:33.522" v="2" actId="47"/>
      <pc:docMkLst>
        <pc:docMk/>
      </pc:docMkLst>
      <pc:sldChg chg="del">
        <pc:chgData name="Stefanie Tietze" userId="aba30c62-c04f-4b53-8ba8-69e779595b3e" providerId="ADAL" clId="{7DB4233A-AFCD-43E8-90D3-E1D857B04C43}" dt="2025-11-13T12:28:28.013" v="0" actId="47"/>
        <pc:sldMkLst>
          <pc:docMk/>
          <pc:sldMk cId="2555817549" sldId="257"/>
        </pc:sldMkLst>
      </pc:sldChg>
      <pc:sldChg chg="del">
        <pc:chgData name="Stefanie Tietze" userId="aba30c62-c04f-4b53-8ba8-69e779595b3e" providerId="ADAL" clId="{7DB4233A-AFCD-43E8-90D3-E1D857B04C43}" dt="2025-11-13T12:28:28.013" v="0" actId="47"/>
        <pc:sldMkLst>
          <pc:docMk/>
          <pc:sldMk cId="2070365426" sldId="258"/>
        </pc:sldMkLst>
      </pc:sldChg>
      <pc:sldChg chg="del">
        <pc:chgData name="Stefanie Tietze" userId="aba30c62-c04f-4b53-8ba8-69e779595b3e" providerId="ADAL" clId="{7DB4233A-AFCD-43E8-90D3-E1D857B04C43}" dt="2025-11-13T12:28:28.013" v="0" actId="47"/>
        <pc:sldMkLst>
          <pc:docMk/>
          <pc:sldMk cId="1842149038" sldId="259"/>
        </pc:sldMkLst>
      </pc:sldChg>
      <pc:sldChg chg="del">
        <pc:chgData name="Stefanie Tietze" userId="aba30c62-c04f-4b53-8ba8-69e779595b3e" providerId="ADAL" clId="{7DB4233A-AFCD-43E8-90D3-E1D857B04C43}" dt="2025-11-13T12:28:28.013" v="0" actId="47"/>
        <pc:sldMkLst>
          <pc:docMk/>
          <pc:sldMk cId="3283136947" sldId="260"/>
        </pc:sldMkLst>
      </pc:sldChg>
      <pc:sldChg chg="del">
        <pc:chgData name="Stefanie Tietze" userId="aba30c62-c04f-4b53-8ba8-69e779595b3e" providerId="ADAL" clId="{7DB4233A-AFCD-43E8-90D3-E1D857B04C43}" dt="2025-11-13T12:28:31.989" v="1" actId="47"/>
        <pc:sldMkLst>
          <pc:docMk/>
          <pc:sldMk cId="2441706907" sldId="261"/>
        </pc:sldMkLst>
      </pc:sldChg>
      <pc:sldChg chg="del">
        <pc:chgData name="Stefanie Tietze" userId="aba30c62-c04f-4b53-8ba8-69e779595b3e" providerId="ADAL" clId="{7DB4233A-AFCD-43E8-90D3-E1D857B04C43}" dt="2025-11-13T12:28:28.013" v="0" actId="47"/>
        <pc:sldMkLst>
          <pc:docMk/>
          <pc:sldMk cId="1774875347" sldId="262"/>
        </pc:sldMkLst>
      </pc:sldChg>
      <pc:sldChg chg="del">
        <pc:chgData name="Stefanie Tietze" userId="aba30c62-c04f-4b53-8ba8-69e779595b3e" providerId="ADAL" clId="{7DB4233A-AFCD-43E8-90D3-E1D857B04C43}" dt="2025-11-13T12:28:33.522" v="2" actId="47"/>
        <pc:sldMkLst>
          <pc:docMk/>
          <pc:sldMk cId="2474507327" sldId="265"/>
        </pc:sldMkLst>
      </pc:sldChg>
      <pc:sldChg chg="del">
        <pc:chgData name="Stefanie Tietze" userId="aba30c62-c04f-4b53-8ba8-69e779595b3e" providerId="ADAL" clId="{7DB4233A-AFCD-43E8-90D3-E1D857B04C43}" dt="2025-11-13T12:28:28.013" v="0" actId="47"/>
        <pc:sldMkLst>
          <pc:docMk/>
          <pc:sldMk cId="1425079943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DAACA-958F-430D-8D71-21A86DD6A745}" type="datetimeFigureOut">
              <a:rPr lang="de-DE" smtClean="0"/>
              <a:t>13.11.2025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B7931D-2B6E-451D-9467-373D9CAC2B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680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9DFC-D1F2-410C-93A1-606104C6B261}" type="datetimeFigureOut">
              <a:rPr lang="de-DE" smtClean="0"/>
              <a:t>13.11.2025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BBCD-DA09-4199-9A4E-4E6AD0BB5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6053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9DFC-D1F2-410C-93A1-606104C6B261}" type="datetimeFigureOut">
              <a:rPr lang="de-DE" smtClean="0"/>
              <a:t>13.11.2025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BBCD-DA09-4199-9A4E-4E6AD0BB5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6841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9DFC-D1F2-410C-93A1-606104C6B261}" type="datetimeFigureOut">
              <a:rPr lang="de-DE" smtClean="0"/>
              <a:t>13.11.2025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BBCD-DA09-4199-9A4E-4E6AD0BB5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7512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9DFC-D1F2-410C-93A1-606104C6B261}" type="datetimeFigureOut">
              <a:rPr lang="de-DE" smtClean="0"/>
              <a:t>13.11.2025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BBCD-DA09-4199-9A4E-4E6AD0BB5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1785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9DFC-D1F2-410C-93A1-606104C6B261}" type="datetimeFigureOut">
              <a:rPr lang="de-DE" smtClean="0"/>
              <a:t>13.11.2025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BBCD-DA09-4199-9A4E-4E6AD0BB5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0635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9DFC-D1F2-410C-93A1-606104C6B261}" type="datetimeFigureOut">
              <a:rPr lang="de-DE" smtClean="0"/>
              <a:t>13.11.2025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BBCD-DA09-4199-9A4E-4E6AD0BB5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311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9DFC-D1F2-410C-93A1-606104C6B261}" type="datetimeFigureOut">
              <a:rPr lang="de-DE" smtClean="0"/>
              <a:t>13.11.2025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BBCD-DA09-4199-9A4E-4E6AD0BB5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1875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9DFC-D1F2-410C-93A1-606104C6B261}" type="datetimeFigureOut">
              <a:rPr lang="de-DE" smtClean="0"/>
              <a:t>13.11.2025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BBCD-DA09-4199-9A4E-4E6AD0BB5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8132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9DFC-D1F2-410C-93A1-606104C6B261}" type="datetimeFigureOut">
              <a:rPr lang="de-DE" smtClean="0"/>
              <a:t>13.11.2025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BBCD-DA09-4199-9A4E-4E6AD0BB5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5219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9DFC-D1F2-410C-93A1-606104C6B261}" type="datetimeFigureOut">
              <a:rPr lang="de-DE" smtClean="0"/>
              <a:t>13.11.2025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BBCD-DA09-4199-9A4E-4E6AD0BB5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5346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49DFC-D1F2-410C-93A1-606104C6B261}" type="datetimeFigureOut">
              <a:rPr lang="de-DE" smtClean="0"/>
              <a:t>13.11.2025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0BBCD-DA09-4199-9A4E-4E6AD0BB5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5435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249DFC-D1F2-410C-93A1-606104C6B261}" type="datetimeFigureOut">
              <a:rPr lang="de-DE" smtClean="0"/>
              <a:t>13.11.2025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90BBCD-DA09-4199-9A4E-4E6AD0BB5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492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52D2634-29D4-0A81-5D09-E53714A1E035}"/>
              </a:ext>
            </a:extLst>
          </p:cNvPr>
          <p:cNvGrpSpPr/>
          <p:nvPr/>
        </p:nvGrpSpPr>
        <p:grpSpPr>
          <a:xfrm>
            <a:off x="681846" y="76139"/>
            <a:ext cx="5462447" cy="8589700"/>
            <a:chOff x="681846" y="474345"/>
            <a:chExt cx="5462447" cy="8589700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DD1F1D38-8DD2-806F-B700-57460DCAFD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897" b="82296"/>
            <a:stretch/>
          </p:blipFill>
          <p:spPr>
            <a:xfrm>
              <a:off x="1387475" y="1073785"/>
              <a:ext cx="4670425" cy="576000"/>
            </a:xfrm>
            <a:prstGeom prst="rect">
              <a:avLst/>
            </a:prstGeom>
          </p:spPr>
        </p:pic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50DAAE6-3B85-16DF-0467-347B828B5820}"/>
                </a:ext>
              </a:extLst>
            </p:cNvPr>
            <p:cNvSpPr txBox="1"/>
            <p:nvPr/>
          </p:nvSpPr>
          <p:spPr>
            <a:xfrm>
              <a:off x="701331" y="1122035"/>
              <a:ext cx="77859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>
                  <a:latin typeface="Arial" panose="020B0604020202020204" pitchFamily="34" charset="0"/>
                  <a:cs typeface="Arial" panose="020B0604020202020204" pitchFamily="34" charset="0"/>
                </a:rPr>
                <a:t>NGS</a:t>
              </a:r>
            </a:p>
            <a:p>
              <a:r>
                <a:rPr lang="de-DE" sz="1100" err="1">
                  <a:latin typeface="Arial" panose="020B0604020202020204" pitchFamily="34" charset="0"/>
                  <a:cs typeface="Arial" panose="020B0604020202020204" pitchFamily="34" charset="0"/>
                </a:rPr>
                <a:t>workflow</a:t>
              </a:r>
              <a:endParaRPr lang="de-DE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63CC5BE7-FACE-1FEF-E2EC-1428D03B3B72}"/>
                </a:ext>
              </a:extLst>
            </p:cNvPr>
            <p:cNvSpPr txBox="1"/>
            <p:nvPr/>
          </p:nvSpPr>
          <p:spPr>
            <a:xfrm>
              <a:off x="691805" y="2163038"/>
              <a:ext cx="672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>
                  <a:latin typeface="Arial" panose="020B0604020202020204" pitchFamily="34" charset="0"/>
                  <a:cs typeface="Arial" panose="020B0604020202020204" pitchFamily="34" charset="0"/>
                </a:rPr>
                <a:t>1:40</a:t>
              </a:r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82BAD00E-A4C9-F082-58CE-6987E318A852}"/>
                </a:ext>
              </a:extLst>
            </p:cNvPr>
            <p:cNvSpPr txBox="1"/>
            <p:nvPr/>
          </p:nvSpPr>
          <p:spPr>
            <a:xfrm>
              <a:off x="1840840" y="474345"/>
              <a:ext cx="6674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HLA-A</a:t>
              </a: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94794149-4D7A-2C81-3885-29DA340E2B41}"/>
                </a:ext>
              </a:extLst>
            </p:cNvPr>
            <p:cNvSpPr txBox="1"/>
            <p:nvPr/>
          </p:nvSpPr>
          <p:spPr>
            <a:xfrm>
              <a:off x="3319120" y="474345"/>
              <a:ext cx="6674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>
                  <a:latin typeface="Arial" panose="020B0604020202020204" pitchFamily="34" charset="0"/>
                  <a:cs typeface="Arial" panose="020B0604020202020204" pitchFamily="34" charset="0"/>
                </a:rPr>
                <a:t>HLA-B</a:t>
              </a: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2D70B8F5-60BA-3363-ECF6-E524DA93E650}"/>
                </a:ext>
              </a:extLst>
            </p:cNvPr>
            <p:cNvSpPr txBox="1"/>
            <p:nvPr/>
          </p:nvSpPr>
          <p:spPr>
            <a:xfrm>
              <a:off x="4896460" y="474345"/>
              <a:ext cx="6674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>
                  <a:latin typeface="Arial" panose="020B0604020202020204" pitchFamily="34" charset="0"/>
                  <a:cs typeface="Arial" panose="020B0604020202020204" pitchFamily="34" charset="0"/>
                </a:rPr>
                <a:t>HLA-C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2B1A830C-96A3-73A0-2869-B9AE45F67C77}"/>
                </a:ext>
              </a:extLst>
            </p:cNvPr>
            <p:cNvSpPr txBox="1"/>
            <p:nvPr/>
          </p:nvSpPr>
          <p:spPr>
            <a:xfrm>
              <a:off x="710857" y="4239557"/>
              <a:ext cx="77859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>
                  <a:latin typeface="Arial" panose="020B0604020202020204" pitchFamily="34" charset="0"/>
                  <a:cs typeface="Arial" panose="020B0604020202020204" pitchFamily="34" charset="0"/>
                </a:rPr>
                <a:t>NGS</a:t>
              </a:r>
            </a:p>
            <a:p>
              <a:r>
                <a:rPr lang="de-DE" sz="1100" err="1">
                  <a:latin typeface="Arial" panose="020B0604020202020204" pitchFamily="34" charset="0"/>
                  <a:cs typeface="Arial" panose="020B0604020202020204" pitchFamily="34" charset="0"/>
                </a:rPr>
                <a:t>workflow</a:t>
              </a:r>
              <a:endParaRPr lang="de-DE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D7D67254-1259-C23A-3A13-A641F3309C1A}"/>
                </a:ext>
              </a:extLst>
            </p:cNvPr>
            <p:cNvSpPr txBox="1"/>
            <p:nvPr/>
          </p:nvSpPr>
          <p:spPr>
            <a:xfrm>
              <a:off x="701331" y="5196752"/>
              <a:ext cx="672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>
                  <a:latin typeface="Arial" panose="020B0604020202020204" pitchFamily="34" charset="0"/>
                  <a:cs typeface="Arial" panose="020B0604020202020204" pitchFamily="34" charset="0"/>
                </a:rPr>
                <a:t>1:40</a:t>
              </a: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FF0447AD-B6EF-46EA-DB32-E1B65C180C62}"/>
                </a:ext>
              </a:extLst>
            </p:cNvPr>
            <p:cNvSpPr txBox="1"/>
            <p:nvPr/>
          </p:nvSpPr>
          <p:spPr>
            <a:xfrm>
              <a:off x="1720826" y="3425497"/>
              <a:ext cx="10000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>
                  <a:latin typeface="Arial" panose="020B0604020202020204" pitchFamily="34" charset="0"/>
                  <a:cs typeface="Arial" panose="020B0604020202020204" pitchFamily="34" charset="0"/>
                </a:rPr>
                <a:t>HLA-DRB1</a:t>
              </a: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12BAFB65-2493-742A-54C5-EECF268152F8}"/>
                </a:ext>
              </a:extLst>
            </p:cNvPr>
            <p:cNvSpPr txBox="1"/>
            <p:nvPr/>
          </p:nvSpPr>
          <p:spPr>
            <a:xfrm>
              <a:off x="3244827" y="3425497"/>
              <a:ext cx="10000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>
                  <a:latin typeface="Arial" panose="020B0604020202020204" pitchFamily="34" charset="0"/>
                  <a:cs typeface="Arial" panose="020B0604020202020204" pitchFamily="34" charset="0"/>
                </a:rPr>
                <a:t>HLA-DQB1</a:t>
              </a: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1F1EE22D-55C2-CDD7-07BA-670E44729442}"/>
                </a:ext>
              </a:extLst>
            </p:cNvPr>
            <p:cNvSpPr txBox="1"/>
            <p:nvPr/>
          </p:nvSpPr>
          <p:spPr>
            <a:xfrm>
              <a:off x="4822166" y="3425497"/>
              <a:ext cx="10000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>
                  <a:latin typeface="Arial" panose="020B0604020202020204" pitchFamily="34" charset="0"/>
                  <a:cs typeface="Arial" panose="020B0604020202020204" pitchFamily="34" charset="0"/>
                </a:rPr>
                <a:t>HLA-DPB1</a:t>
              </a: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DE1960BF-88C6-99FA-1C08-123B00FE9313}"/>
                </a:ext>
              </a:extLst>
            </p:cNvPr>
            <p:cNvSpPr txBox="1"/>
            <p:nvPr/>
          </p:nvSpPr>
          <p:spPr>
            <a:xfrm>
              <a:off x="710857" y="7178998"/>
              <a:ext cx="77859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>
                  <a:latin typeface="Arial" panose="020B0604020202020204" pitchFamily="34" charset="0"/>
                  <a:cs typeface="Arial" panose="020B0604020202020204" pitchFamily="34" charset="0"/>
                </a:rPr>
                <a:t>NGS</a:t>
              </a:r>
            </a:p>
            <a:p>
              <a:r>
                <a:rPr lang="de-DE" sz="1100" err="1">
                  <a:latin typeface="Arial" panose="020B0604020202020204" pitchFamily="34" charset="0"/>
                  <a:cs typeface="Arial" panose="020B0604020202020204" pitchFamily="34" charset="0"/>
                </a:rPr>
                <a:t>workflow</a:t>
              </a:r>
              <a:endParaRPr lang="de-DE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5CB4CC2D-202D-49F6-85E9-272B5FFB71F4}"/>
                </a:ext>
              </a:extLst>
            </p:cNvPr>
            <p:cNvSpPr txBox="1"/>
            <p:nvPr/>
          </p:nvSpPr>
          <p:spPr>
            <a:xfrm>
              <a:off x="701331" y="7925680"/>
              <a:ext cx="672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>
                  <a:latin typeface="Arial" panose="020B0604020202020204" pitchFamily="34" charset="0"/>
                  <a:cs typeface="Arial" panose="020B0604020202020204" pitchFamily="34" charset="0"/>
                </a:rPr>
                <a:t>1:40</a:t>
              </a: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3DA8570C-5032-CE54-CF98-B4C561743062}"/>
                </a:ext>
              </a:extLst>
            </p:cNvPr>
            <p:cNvSpPr txBox="1"/>
            <p:nvPr/>
          </p:nvSpPr>
          <p:spPr>
            <a:xfrm>
              <a:off x="1281077" y="6491366"/>
              <a:ext cx="41453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HLA-DRB3/DRB4/DRB5/DQA1/DPA1</a:t>
              </a:r>
            </a:p>
          </p:txBody>
        </p:sp>
        <p:pic>
          <p:nvPicPr>
            <p:cNvPr id="35" name="Grafik 34">
              <a:extLst>
                <a:ext uri="{FF2B5EF4-FFF2-40B4-BE49-F238E27FC236}">
                  <a16:creationId xmlns:a16="http://schemas.microsoft.com/office/drawing/2014/main" id="{3208DDE4-A051-7E69-1A10-16743A16DC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509" t="79354" r="64532" b="9919"/>
            <a:stretch/>
          </p:blipFill>
          <p:spPr>
            <a:xfrm>
              <a:off x="1394459" y="7120889"/>
              <a:ext cx="1570636" cy="576000"/>
            </a:xfrm>
            <a:prstGeom prst="rect">
              <a:avLst/>
            </a:prstGeom>
          </p:spPr>
        </p:pic>
        <p:pic>
          <p:nvPicPr>
            <p:cNvPr id="2" name="Grafik 1">
              <a:extLst>
                <a:ext uri="{FF2B5EF4-FFF2-40B4-BE49-F238E27FC236}">
                  <a16:creationId xmlns:a16="http://schemas.microsoft.com/office/drawing/2014/main" id="{B90E26F1-962B-FA91-A13C-8AD1A468F4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665" t="7935" r="1289" b="83505"/>
            <a:stretch/>
          </p:blipFill>
          <p:spPr>
            <a:xfrm>
              <a:off x="1394457" y="2023868"/>
              <a:ext cx="4663443" cy="576000"/>
            </a:xfrm>
            <a:prstGeom prst="rect">
              <a:avLst/>
            </a:prstGeom>
          </p:spPr>
        </p:pic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BD81C2E0-EA60-EB1B-6EBD-90BA74B3D8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138" t="7481" r="2847" b="84368"/>
            <a:stretch/>
          </p:blipFill>
          <p:spPr>
            <a:xfrm>
              <a:off x="1394457" y="2710077"/>
              <a:ext cx="4663443" cy="576001"/>
            </a:xfrm>
            <a:prstGeom prst="rect">
              <a:avLst/>
            </a:prstGeom>
          </p:spPr>
        </p:pic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F96B6F8D-9E5B-E6C5-AE54-C99181BC424E}"/>
                </a:ext>
              </a:extLst>
            </p:cNvPr>
            <p:cNvSpPr txBox="1"/>
            <p:nvPr/>
          </p:nvSpPr>
          <p:spPr>
            <a:xfrm>
              <a:off x="701331" y="2867273"/>
              <a:ext cx="672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>
                  <a:latin typeface="Arial" panose="020B0604020202020204" pitchFamily="34" charset="0"/>
                  <a:cs typeface="Arial" panose="020B0604020202020204" pitchFamily="34" charset="0"/>
                </a:rPr>
                <a:t>1:80</a:t>
              </a:r>
            </a:p>
          </p:txBody>
        </p:sp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0FF11353-8E5A-2614-2329-504EE096DE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2" t="42983" r="709" b="46792"/>
            <a:stretch/>
          </p:blipFill>
          <p:spPr>
            <a:xfrm>
              <a:off x="1394456" y="4143682"/>
              <a:ext cx="4677409" cy="576001"/>
            </a:xfrm>
            <a:prstGeom prst="rect">
              <a:avLst/>
            </a:prstGeom>
          </p:spPr>
        </p:pic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CECC7D18-556D-8A82-EA5B-5C0D7933A3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32" t="44137" r="2452" b="48404"/>
            <a:stretch/>
          </p:blipFill>
          <p:spPr>
            <a:xfrm>
              <a:off x="1394458" y="5071931"/>
              <a:ext cx="4677409" cy="576001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6CD5F867-D69C-91EE-D3FC-3B8325CDCE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898" t="44209" r="3892" b="48506"/>
            <a:stretch/>
          </p:blipFill>
          <p:spPr>
            <a:xfrm>
              <a:off x="1394457" y="5740136"/>
              <a:ext cx="4677409" cy="586663"/>
            </a:xfrm>
            <a:prstGeom prst="rect">
              <a:avLst/>
            </a:prstGeom>
          </p:spPr>
        </p:pic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236F1BA0-9BB7-32F3-D75C-4A90C5305E1B}"/>
                </a:ext>
              </a:extLst>
            </p:cNvPr>
            <p:cNvSpPr txBox="1"/>
            <p:nvPr/>
          </p:nvSpPr>
          <p:spPr>
            <a:xfrm>
              <a:off x="701331" y="5882326"/>
              <a:ext cx="672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>
                  <a:latin typeface="Arial" panose="020B0604020202020204" pitchFamily="34" charset="0"/>
                  <a:cs typeface="Arial" panose="020B0604020202020204" pitchFamily="34" charset="0"/>
                </a:rPr>
                <a:t>1:80</a:t>
              </a:r>
            </a:p>
          </p:txBody>
        </p:sp>
        <p:pic>
          <p:nvPicPr>
            <p:cNvPr id="28" name="Grafik 27">
              <a:extLst>
                <a:ext uri="{FF2B5EF4-FFF2-40B4-BE49-F238E27FC236}">
                  <a16:creationId xmlns:a16="http://schemas.microsoft.com/office/drawing/2014/main" id="{BEDE6779-707D-EEF7-6FB0-3EB4A15564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501" t="79288" r="64669" b="11663"/>
            <a:stretch/>
          </p:blipFill>
          <p:spPr>
            <a:xfrm>
              <a:off x="1394459" y="7814628"/>
              <a:ext cx="1570636" cy="576000"/>
            </a:xfrm>
            <a:prstGeom prst="rect">
              <a:avLst/>
            </a:prstGeom>
          </p:spPr>
        </p:pic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F38D182D-3CA0-CE69-1AF1-7320DD7D5D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745" t="81649" r="63226" b="9797"/>
            <a:stretch/>
          </p:blipFill>
          <p:spPr>
            <a:xfrm>
              <a:off x="1394458" y="8488045"/>
              <a:ext cx="1570636" cy="576000"/>
            </a:xfrm>
            <a:prstGeom prst="rect">
              <a:avLst/>
            </a:prstGeom>
          </p:spPr>
        </p:pic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3322F466-9E23-56F4-5BFE-3F925BB516B5}"/>
                </a:ext>
              </a:extLst>
            </p:cNvPr>
            <p:cNvSpPr txBox="1"/>
            <p:nvPr/>
          </p:nvSpPr>
          <p:spPr>
            <a:xfrm>
              <a:off x="701331" y="8626720"/>
              <a:ext cx="6721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>
                  <a:latin typeface="Arial" panose="020B0604020202020204" pitchFamily="34" charset="0"/>
                  <a:cs typeface="Arial" panose="020B0604020202020204" pitchFamily="34" charset="0"/>
                </a:rPr>
                <a:t>1:80</a:t>
              </a:r>
            </a:p>
          </p:txBody>
        </p:sp>
        <p:grpSp>
          <p:nvGrpSpPr>
            <p:cNvPr id="100" name="Gruppieren 99">
              <a:extLst>
                <a:ext uri="{FF2B5EF4-FFF2-40B4-BE49-F238E27FC236}">
                  <a16:creationId xmlns:a16="http://schemas.microsoft.com/office/drawing/2014/main" id="{2C7BC906-B7D0-AB73-F109-4AA605700FEC}"/>
                </a:ext>
              </a:extLst>
            </p:cNvPr>
            <p:cNvGrpSpPr/>
            <p:nvPr/>
          </p:nvGrpSpPr>
          <p:grpSpPr>
            <a:xfrm>
              <a:off x="1353624" y="6898913"/>
              <a:ext cx="1515881" cy="261610"/>
              <a:chOff x="4420681" y="2285940"/>
              <a:chExt cx="1515881" cy="261610"/>
            </a:xfrm>
          </p:grpSpPr>
          <p:sp>
            <p:nvSpPr>
              <p:cNvPr id="101" name="Textfeld 100">
                <a:extLst>
                  <a:ext uri="{FF2B5EF4-FFF2-40B4-BE49-F238E27FC236}">
                    <a16:creationId xmlns:a16="http://schemas.microsoft.com/office/drawing/2014/main" id="{E054F1CB-5CE0-AF14-54AC-2307A6DFC52E}"/>
                  </a:ext>
                </a:extLst>
              </p:cNvPr>
              <p:cNvSpPr txBox="1"/>
              <p:nvPr/>
            </p:nvSpPr>
            <p:spPr>
              <a:xfrm>
                <a:off x="4527529" y="2285940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102" name="Textfeld 101">
                <a:extLst>
                  <a:ext uri="{FF2B5EF4-FFF2-40B4-BE49-F238E27FC236}">
                    <a16:creationId xmlns:a16="http://schemas.microsoft.com/office/drawing/2014/main" id="{5ADCDCA4-060B-2050-2FA7-C4FC85B55C80}"/>
                  </a:ext>
                </a:extLst>
              </p:cNvPr>
              <p:cNvSpPr txBox="1"/>
              <p:nvPr/>
            </p:nvSpPr>
            <p:spPr>
              <a:xfrm>
                <a:off x="4420681" y="2285940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03" name="Textfeld 102">
                <a:extLst>
                  <a:ext uri="{FF2B5EF4-FFF2-40B4-BE49-F238E27FC236}">
                    <a16:creationId xmlns:a16="http://schemas.microsoft.com/office/drawing/2014/main" id="{C40B93B6-6B58-6084-887A-108CB3EEB098}"/>
                  </a:ext>
                </a:extLst>
              </p:cNvPr>
              <p:cNvSpPr txBox="1"/>
              <p:nvPr/>
            </p:nvSpPr>
            <p:spPr>
              <a:xfrm>
                <a:off x="4835809" y="2285940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04" name="Textfeld 103">
                <a:extLst>
                  <a:ext uri="{FF2B5EF4-FFF2-40B4-BE49-F238E27FC236}">
                    <a16:creationId xmlns:a16="http://schemas.microsoft.com/office/drawing/2014/main" id="{F77FC1E8-57BB-4C87-37FA-9ED1213A47BE}"/>
                  </a:ext>
                </a:extLst>
              </p:cNvPr>
              <p:cNvSpPr txBox="1"/>
              <p:nvPr/>
            </p:nvSpPr>
            <p:spPr>
              <a:xfrm>
                <a:off x="4675472" y="2285940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105" name="Textfeld 104">
                <a:extLst>
                  <a:ext uri="{FF2B5EF4-FFF2-40B4-BE49-F238E27FC236}">
                    <a16:creationId xmlns:a16="http://schemas.microsoft.com/office/drawing/2014/main" id="{14A1F13F-F142-8BF0-FDD4-3F6218A4DE1D}"/>
                  </a:ext>
                </a:extLst>
              </p:cNvPr>
              <p:cNvSpPr txBox="1"/>
              <p:nvPr/>
            </p:nvSpPr>
            <p:spPr>
              <a:xfrm>
                <a:off x="4968648" y="2285940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06" name="Textfeld 105">
                <a:extLst>
                  <a:ext uri="{FF2B5EF4-FFF2-40B4-BE49-F238E27FC236}">
                    <a16:creationId xmlns:a16="http://schemas.microsoft.com/office/drawing/2014/main" id="{A57CA259-F7E5-3C27-0E6A-0B151B4DCE56}"/>
                  </a:ext>
                </a:extLst>
              </p:cNvPr>
              <p:cNvSpPr txBox="1"/>
              <p:nvPr/>
            </p:nvSpPr>
            <p:spPr>
              <a:xfrm>
                <a:off x="5101716" y="2285940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107" name="Textfeld 106">
                <a:extLst>
                  <a:ext uri="{FF2B5EF4-FFF2-40B4-BE49-F238E27FC236}">
                    <a16:creationId xmlns:a16="http://schemas.microsoft.com/office/drawing/2014/main" id="{697B21DA-7FAF-76C1-C022-300C85A78461}"/>
                  </a:ext>
                </a:extLst>
              </p:cNvPr>
              <p:cNvSpPr txBox="1"/>
              <p:nvPr/>
            </p:nvSpPr>
            <p:spPr>
              <a:xfrm>
                <a:off x="5683544" y="2285940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108" name="Textfeld 107">
                <a:extLst>
                  <a:ext uri="{FF2B5EF4-FFF2-40B4-BE49-F238E27FC236}">
                    <a16:creationId xmlns:a16="http://schemas.microsoft.com/office/drawing/2014/main" id="{08F38B73-AFCE-4843-F08B-4EF714987D6A}"/>
                  </a:ext>
                </a:extLst>
              </p:cNvPr>
              <p:cNvSpPr txBox="1"/>
              <p:nvPr/>
            </p:nvSpPr>
            <p:spPr>
              <a:xfrm>
                <a:off x="5249633" y="2285940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109" name="Textfeld 108">
                <a:extLst>
                  <a:ext uri="{FF2B5EF4-FFF2-40B4-BE49-F238E27FC236}">
                    <a16:creationId xmlns:a16="http://schemas.microsoft.com/office/drawing/2014/main" id="{5909A9F1-1C50-AED6-2F32-7E62872B957D}"/>
                  </a:ext>
                </a:extLst>
              </p:cNvPr>
              <p:cNvSpPr txBox="1"/>
              <p:nvPr/>
            </p:nvSpPr>
            <p:spPr>
              <a:xfrm>
                <a:off x="5416374" y="2285940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10" name="Textfeld 109">
                <a:extLst>
                  <a:ext uri="{FF2B5EF4-FFF2-40B4-BE49-F238E27FC236}">
                    <a16:creationId xmlns:a16="http://schemas.microsoft.com/office/drawing/2014/main" id="{BFE285F6-0339-D05C-7073-333461422734}"/>
                  </a:ext>
                </a:extLst>
              </p:cNvPr>
              <p:cNvSpPr txBox="1"/>
              <p:nvPr/>
            </p:nvSpPr>
            <p:spPr>
              <a:xfrm>
                <a:off x="5554482" y="2285940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</p:grpSp>
        <p:sp>
          <p:nvSpPr>
            <p:cNvPr id="178" name="Textfeld 177">
              <a:extLst>
                <a:ext uri="{FF2B5EF4-FFF2-40B4-BE49-F238E27FC236}">
                  <a16:creationId xmlns:a16="http://schemas.microsoft.com/office/drawing/2014/main" id="{54680932-500B-9005-9BC6-121DEC2D1009}"/>
                </a:ext>
              </a:extLst>
            </p:cNvPr>
            <p:cNvSpPr txBox="1"/>
            <p:nvPr/>
          </p:nvSpPr>
          <p:spPr>
            <a:xfrm>
              <a:off x="701331" y="6756781"/>
              <a:ext cx="8874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Sample #</a:t>
              </a:r>
            </a:p>
          </p:txBody>
        </p:sp>
        <p:grpSp>
          <p:nvGrpSpPr>
            <p:cNvPr id="179" name="Gruppieren 178">
              <a:extLst>
                <a:ext uri="{FF2B5EF4-FFF2-40B4-BE49-F238E27FC236}">
                  <a16:creationId xmlns:a16="http://schemas.microsoft.com/office/drawing/2014/main" id="{51713D55-C225-6B74-9C6E-00FB7EB68736}"/>
                </a:ext>
              </a:extLst>
            </p:cNvPr>
            <p:cNvGrpSpPr/>
            <p:nvPr/>
          </p:nvGrpSpPr>
          <p:grpSpPr>
            <a:xfrm>
              <a:off x="1346838" y="6756781"/>
              <a:ext cx="1621442" cy="246221"/>
              <a:chOff x="1204307" y="418172"/>
              <a:chExt cx="1621442" cy="246221"/>
            </a:xfrm>
          </p:grpSpPr>
          <p:sp>
            <p:nvSpPr>
              <p:cNvPr id="202" name="Textfeld 201">
                <a:extLst>
                  <a:ext uri="{FF2B5EF4-FFF2-40B4-BE49-F238E27FC236}">
                    <a16:creationId xmlns:a16="http://schemas.microsoft.com/office/drawing/2014/main" id="{80705831-9E5C-D19E-723C-3BB2382C1ECD}"/>
                  </a:ext>
                </a:extLst>
              </p:cNvPr>
              <p:cNvSpPr txBox="1"/>
              <p:nvPr/>
            </p:nvSpPr>
            <p:spPr>
              <a:xfrm>
                <a:off x="120430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03" name="Textfeld 202">
                <a:extLst>
                  <a:ext uri="{FF2B5EF4-FFF2-40B4-BE49-F238E27FC236}">
                    <a16:creationId xmlns:a16="http://schemas.microsoft.com/office/drawing/2014/main" id="{04C77596-DF82-DB00-0F5C-BB0019A4A3C5}"/>
                  </a:ext>
                </a:extLst>
              </p:cNvPr>
              <p:cNvSpPr txBox="1"/>
              <p:nvPr/>
            </p:nvSpPr>
            <p:spPr>
              <a:xfrm>
                <a:off x="131790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204" name="Textfeld 203">
                <a:extLst>
                  <a:ext uri="{FF2B5EF4-FFF2-40B4-BE49-F238E27FC236}">
                    <a16:creationId xmlns:a16="http://schemas.microsoft.com/office/drawing/2014/main" id="{3CE45767-F79C-E538-369F-889650E593B1}"/>
                  </a:ext>
                </a:extLst>
              </p:cNvPr>
              <p:cNvSpPr txBox="1"/>
              <p:nvPr/>
            </p:nvSpPr>
            <p:spPr>
              <a:xfrm>
                <a:off x="146959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205" name="Textfeld 204">
                <a:extLst>
                  <a:ext uri="{FF2B5EF4-FFF2-40B4-BE49-F238E27FC236}">
                    <a16:creationId xmlns:a16="http://schemas.microsoft.com/office/drawing/2014/main" id="{1EEAE9CA-AEAA-4D33-5E81-2F7D48767407}"/>
                  </a:ext>
                </a:extLst>
              </p:cNvPr>
              <p:cNvSpPr txBox="1"/>
              <p:nvPr/>
            </p:nvSpPr>
            <p:spPr>
              <a:xfrm>
                <a:off x="1592714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206" name="Textfeld 205">
                <a:extLst>
                  <a:ext uri="{FF2B5EF4-FFF2-40B4-BE49-F238E27FC236}">
                    <a16:creationId xmlns:a16="http://schemas.microsoft.com/office/drawing/2014/main" id="{1EAC6709-8DE6-A39D-C26B-E6FCCDA4A284}"/>
                  </a:ext>
                </a:extLst>
              </p:cNvPr>
              <p:cNvSpPr txBox="1"/>
              <p:nvPr/>
            </p:nvSpPr>
            <p:spPr>
              <a:xfrm>
                <a:off x="1744408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207" name="Textfeld 206">
                <a:extLst>
                  <a:ext uri="{FF2B5EF4-FFF2-40B4-BE49-F238E27FC236}">
                    <a16:creationId xmlns:a16="http://schemas.microsoft.com/office/drawing/2014/main" id="{00ED7D78-BB7F-8F41-05BF-5DACAB2B9F8E}"/>
                  </a:ext>
                </a:extLst>
              </p:cNvPr>
              <p:cNvSpPr txBox="1"/>
              <p:nvPr/>
            </p:nvSpPr>
            <p:spPr>
              <a:xfrm>
                <a:off x="189292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208" name="Textfeld 207">
                <a:extLst>
                  <a:ext uri="{FF2B5EF4-FFF2-40B4-BE49-F238E27FC236}">
                    <a16:creationId xmlns:a16="http://schemas.microsoft.com/office/drawing/2014/main" id="{D396B25D-F710-A069-3ECD-EA5D19FA96CE}"/>
                  </a:ext>
                </a:extLst>
              </p:cNvPr>
              <p:cNvSpPr txBox="1"/>
              <p:nvPr/>
            </p:nvSpPr>
            <p:spPr>
              <a:xfrm>
                <a:off x="205732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209" name="Textfeld 208">
                <a:extLst>
                  <a:ext uri="{FF2B5EF4-FFF2-40B4-BE49-F238E27FC236}">
                    <a16:creationId xmlns:a16="http://schemas.microsoft.com/office/drawing/2014/main" id="{E30DBA7E-09D2-E2DB-5B92-DA78F6FCF04B}"/>
                  </a:ext>
                </a:extLst>
              </p:cNvPr>
              <p:cNvSpPr txBox="1"/>
              <p:nvPr/>
            </p:nvSpPr>
            <p:spPr>
              <a:xfrm>
                <a:off x="219631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210" name="Textfeld 209">
                <a:extLst>
                  <a:ext uri="{FF2B5EF4-FFF2-40B4-BE49-F238E27FC236}">
                    <a16:creationId xmlns:a16="http://schemas.microsoft.com/office/drawing/2014/main" id="{AFDF7E90-DBC9-6499-57B1-FA2C5804CE26}"/>
                  </a:ext>
                </a:extLst>
              </p:cNvPr>
              <p:cNvSpPr txBox="1"/>
              <p:nvPr/>
            </p:nvSpPr>
            <p:spPr>
              <a:xfrm>
                <a:off x="2328959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211" name="Textfeld 210">
                <a:extLst>
                  <a:ext uri="{FF2B5EF4-FFF2-40B4-BE49-F238E27FC236}">
                    <a16:creationId xmlns:a16="http://schemas.microsoft.com/office/drawing/2014/main" id="{F4730EE9-93AD-D789-A0EC-936AEBA091BC}"/>
                  </a:ext>
                </a:extLst>
              </p:cNvPr>
              <p:cNvSpPr txBox="1"/>
              <p:nvPr/>
            </p:nvSpPr>
            <p:spPr>
              <a:xfrm>
                <a:off x="2442556" y="418172"/>
                <a:ext cx="383193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</p:grpSp>
        <p:grpSp>
          <p:nvGrpSpPr>
            <p:cNvPr id="13" name="Gruppieren 3">
              <a:extLst>
                <a:ext uri="{FF2B5EF4-FFF2-40B4-BE49-F238E27FC236}">
                  <a16:creationId xmlns:a16="http://schemas.microsoft.com/office/drawing/2014/main" id="{54CA17EA-3137-D629-611A-2024B327C1B3}"/>
                </a:ext>
              </a:extLst>
            </p:cNvPr>
            <p:cNvGrpSpPr/>
            <p:nvPr/>
          </p:nvGrpSpPr>
          <p:grpSpPr>
            <a:xfrm>
              <a:off x="1400490" y="841426"/>
              <a:ext cx="1508237" cy="272233"/>
              <a:chOff x="1316067" y="622455"/>
              <a:chExt cx="1508237" cy="272233"/>
            </a:xfrm>
          </p:grpSpPr>
          <p:sp>
            <p:nvSpPr>
              <p:cNvPr id="142" name="Textfeld 44">
                <a:extLst>
                  <a:ext uri="{FF2B5EF4-FFF2-40B4-BE49-F238E27FC236}">
                    <a16:creationId xmlns:a16="http://schemas.microsoft.com/office/drawing/2014/main" id="{A69C19DD-12CF-097B-3B4A-99E401A11814}"/>
                  </a:ext>
                </a:extLst>
              </p:cNvPr>
              <p:cNvSpPr txBox="1"/>
              <p:nvPr/>
            </p:nvSpPr>
            <p:spPr>
              <a:xfrm>
                <a:off x="1316067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77" name="Textfeld 46">
                <a:extLst>
                  <a:ext uri="{FF2B5EF4-FFF2-40B4-BE49-F238E27FC236}">
                    <a16:creationId xmlns:a16="http://schemas.microsoft.com/office/drawing/2014/main" id="{CBEC2786-5A8F-70C1-BD0A-659E44086DB1}"/>
                  </a:ext>
                </a:extLst>
              </p:cNvPr>
              <p:cNvSpPr txBox="1"/>
              <p:nvPr/>
            </p:nvSpPr>
            <p:spPr>
              <a:xfrm>
                <a:off x="1411455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180" name="Textfeld 47">
                <a:extLst>
                  <a:ext uri="{FF2B5EF4-FFF2-40B4-BE49-F238E27FC236}">
                    <a16:creationId xmlns:a16="http://schemas.microsoft.com/office/drawing/2014/main" id="{AF284C4F-16AE-2FA1-AE61-F9B2ACCF1698}"/>
                  </a:ext>
                </a:extLst>
              </p:cNvPr>
              <p:cNvSpPr txBox="1"/>
              <p:nvPr/>
            </p:nvSpPr>
            <p:spPr>
              <a:xfrm>
                <a:off x="2145201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181" name="Textfeld 48">
                <a:extLst>
                  <a:ext uri="{FF2B5EF4-FFF2-40B4-BE49-F238E27FC236}">
                    <a16:creationId xmlns:a16="http://schemas.microsoft.com/office/drawing/2014/main" id="{BE1CF619-D716-7FF4-7021-529DD58143F4}"/>
                  </a:ext>
                </a:extLst>
              </p:cNvPr>
              <p:cNvSpPr txBox="1"/>
              <p:nvPr/>
            </p:nvSpPr>
            <p:spPr>
              <a:xfrm>
                <a:off x="2318874" y="623552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82" name="Textfeld 49">
                <a:extLst>
                  <a:ext uri="{FF2B5EF4-FFF2-40B4-BE49-F238E27FC236}">
                    <a16:creationId xmlns:a16="http://schemas.microsoft.com/office/drawing/2014/main" id="{432F975E-E7D6-1325-3437-A494B6363336}"/>
                  </a:ext>
                </a:extLst>
              </p:cNvPr>
              <p:cNvSpPr txBox="1"/>
              <p:nvPr/>
            </p:nvSpPr>
            <p:spPr>
              <a:xfrm>
                <a:off x="2446020" y="622455"/>
                <a:ext cx="27267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83" name="Textfeld 50">
                <a:extLst>
                  <a:ext uri="{FF2B5EF4-FFF2-40B4-BE49-F238E27FC236}">
                    <a16:creationId xmlns:a16="http://schemas.microsoft.com/office/drawing/2014/main" id="{9C42E5FB-A7F3-4A82-46F5-5103119E75F6}"/>
                  </a:ext>
                </a:extLst>
              </p:cNvPr>
              <p:cNvSpPr txBox="1"/>
              <p:nvPr/>
            </p:nvSpPr>
            <p:spPr>
              <a:xfrm>
                <a:off x="2571286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184" name="Textfeld 51">
                <a:extLst>
                  <a:ext uri="{FF2B5EF4-FFF2-40B4-BE49-F238E27FC236}">
                    <a16:creationId xmlns:a16="http://schemas.microsoft.com/office/drawing/2014/main" id="{FEE5AD7A-E737-5250-79DD-F08D24AB7A9C}"/>
                  </a:ext>
                </a:extLst>
              </p:cNvPr>
              <p:cNvSpPr txBox="1"/>
              <p:nvPr/>
            </p:nvSpPr>
            <p:spPr>
              <a:xfrm>
                <a:off x="1985182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185" name="Textfeld 52">
                <a:extLst>
                  <a:ext uri="{FF2B5EF4-FFF2-40B4-BE49-F238E27FC236}">
                    <a16:creationId xmlns:a16="http://schemas.microsoft.com/office/drawing/2014/main" id="{010AF3B6-E142-E026-F8DD-07F0EACC1BC6}"/>
                  </a:ext>
                </a:extLst>
              </p:cNvPr>
              <p:cNvSpPr txBox="1"/>
              <p:nvPr/>
            </p:nvSpPr>
            <p:spPr>
              <a:xfrm>
                <a:off x="1868143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86" name="Textfeld 53">
                <a:extLst>
                  <a:ext uri="{FF2B5EF4-FFF2-40B4-BE49-F238E27FC236}">
                    <a16:creationId xmlns:a16="http://schemas.microsoft.com/office/drawing/2014/main" id="{8D804243-B9CE-B5CE-BBBA-2F63E47AB6BE}"/>
                  </a:ext>
                </a:extLst>
              </p:cNvPr>
              <p:cNvSpPr txBox="1"/>
              <p:nvPr/>
            </p:nvSpPr>
            <p:spPr>
              <a:xfrm>
                <a:off x="1711979" y="633078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87" name="Textfeld 54">
                <a:extLst>
                  <a:ext uri="{FF2B5EF4-FFF2-40B4-BE49-F238E27FC236}">
                    <a16:creationId xmlns:a16="http://schemas.microsoft.com/office/drawing/2014/main" id="{03541042-1FEA-137A-47E3-E852C354B9BD}"/>
                  </a:ext>
                </a:extLst>
              </p:cNvPr>
              <p:cNvSpPr txBox="1"/>
              <p:nvPr/>
            </p:nvSpPr>
            <p:spPr>
              <a:xfrm>
                <a:off x="1567520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</p:grpSp>
        <p:grpSp>
          <p:nvGrpSpPr>
            <p:cNvPr id="188" name="Gruppieren 8">
              <a:extLst>
                <a:ext uri="{FF2B5EF4-FFF2-40B4-BE49-F238E27FC236}">
                  <a16:creationId xmlns:a16="http://schemas.microsoft.com/office/drawing/2014/main" id="{3E1AB116-C8E8-A1D1-3178-7E894B56E684}"/>
                </a:ext>
              </a:extLst>
            </p:cNvPr>
            <p:cNvGrpSpPr/>
            <p:nvPr/>
          </p:nvGrpSpPr>
          <p:grpSpPr>
            <a:xfrm>
              <a:off x="4473530" y="847286"/>
              <a:ext cx="1516008" cy="261610"/>
              <a:chOff x="4479066" y="620695"/>
              <a:chExt cx="1498452" cy="261610"/>
            </a:xfrm>
          </p:grpSpPr>
          <p:sp>
            <p:nvSpPr>
              <p:cNvPr id="189" name="Textfeld 13">
                <a:extLst>
                  <a:ext uri="{FF2B5EF4-FFF2-40B4-BE49-F238E27FC236}">
                    <a16:creationId xmlns:a16="http://schemas.microsoft.com/office/drawing/2014/main" id="{B1633B17-2D35-F53C-22A0-BC933867FD5B}"/>
                  </a:ext>
                </a:extLst>
              </p:cNvPr>
              <p:cNvSpPr txBox="1"/>
              <p:nvPr/>
            </p:nvSpPr>
            <p:spPr>
              <a:xfrm>
                <a:off x="4732543" y="62069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190" name="Textfeld 14">
                <a:extLst>
                  <a:ext uri="{FF2B5EF4-FFF2-40B4-BE49-F238E27FC236}">
                    <a16:creationId xmlns:a16="http://schemas.microsoft.com/office/drawing/2014/main" id="{40297565-DE0C-819F-C319-9F15B1CC3D28}"/>
                  </a:ext>
                </a:extLst>
              </p:cNvPr>
              <p:cNvSpPr txBox="1"/>
              <p:nvPr/>
            </p:nvSpPr>
            <p:spPr>
              <a:xfrm>
                <a:off x="4582664" y="62069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191" name="Textfeld 15">
                <a:extLst>
                  <a:ext uri="{FF2B5EF4-FFF2-40B4-BE49-F238E27FC236}">
                    <a16:creationId xmlns:a16="http://schemas.microsoft.com/office/drawing/2014/main" id="{0983765E-3119-E8C2-FB49-36FA80559596}"/>
                  </a:ext>
                </a:extLst>
              </p:cNvPr>
              <p:cNvSpPr txBox="1"/>
              <p:nvPr/>
            </p:nvSpPr>
            <p:spPr>
              <a:xfrm>
                <a:off x="5046483" y="62069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92" name="Textfeld 19">
                <a:extLst>
                  <a:ext uri="{FF2B5EF4-FFF2-40B4-BE49-F238E27FC236}">
                    <a16:creationId xmlns:a16="http://schemas.microsoft.com/office/drawing/2014/main" id="{6DEE7512-C622-F49D-E676-FFDC9876BCE7}"/>
                  </a:ext>
                </a:extLst>
              </p:cNvPr>
              <p:cNvSpPr txBox="1"/>
              <p:nvPr/>
            </p:nvSpPr>
            <p:spPr>
              <a:xfrm>
                <a:off x="4901438" y="620695"/>
                <a:ext cx="203705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93" name="Textfeld 20">
                <a:extLst>
                  <a:ext uri="{FF2B5EF4-FFF2-40B4-BE49-F238E27FC236}">
                    <a16:creationId xmlns:a16="http://schemas.microsoft.com/office/drawing/2014/main" id="{B355E384-0CCD-DC9A-7A20-C87CE9750233}"/>
                  </a:ext>
                </a:extLst>
              </p:cNvPr>
              <p:cNvSpPr txBox="1"/>
              <p:nvPr/>
            </p:nvSpPr>
            <p:spPr>
              <a:xfrm>
                <a:off x="5152217" y="620695"/>
                <a:ext cx="249477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194" name="Textfeld 21">
                <a:extLst>
                  <a:ext uri="{FF2B5EF4-FFF2-40B4-BE49-F238E27FC236}">
                    <a16:creationId xmlns:a16="http://schemas.microsoft.com/office/drawing/2014/main" id="{C180B3AC-60EA-B4EE-3FA1-D7090D56C1D5}"/>
                  </a:ext>
                </a:extLst>
              </p:cNvPr>
              <p:cNvSpPr txBox="1"/>
              <p:nvPr/>
            </p:nvSpPr>
            <p:spPr>
              <a:xfrm>
                <a:off x="5294128" y="62069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195" name="Textfeld 22">
                <a:extLst>
                  <a:ext uri="{FF2B5EF4-FFF2-40B4-BE49-F238E27FC236}">
                    <a16:creationId xmlns:a16="http://schemas.microsoft.com/office/drawing/2014/main" id="{4EF1A019-10BE-6A75-2241-5BE65094ECA9}"/>
                  </a:ext>
                </a:extLst>
              </p:cNvPr>
              <p:cNvSpPr txBox="1"/>
              <p:nvPr/>
            </p:nvSpPr>
            <p:spPr>
              <a:xfrm>
                <a:off x="5724500" y="62069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196" name="Textfeld 23">
                <a:extLst>
                  <a:ext uri="{FF2B5EF4-FFF2-40B4-BE49-F238E27FC236}">
                    <a16:creationId xmlns:a16="http://schemas.microsoft.com/office/drawing/2014/main" id="{28E086C5-DFFF-4040-1C75-5028372FE1BB}"/>
                  </a:ext>
                </a:extLst>
              </p:cNvPr>
              <p:cNvSpPr txBox="1"/>
              <p:nvPr/>
            </p:nvSpPr>
            <p:spPr>
              <a:xfrm>
                <a:off x="5469666" y="62069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97" name="Textfeld 25">
                <a:extLst>
                  <a:ext uri="{FF2B5EF4-FFF2-40B4-BE49-F238E27FC236}">
                    <a16:creationId xmlns:a16="http://schemas.microsoft.com/office/drawing/2014/main" id="{74B7681A-1E4D-BD46-652A-D996B4F3EED4}"/>
                  </a:ext>
                </a:extLst>
              </p:cNvPr>
              <p:cNvSpPr txBox="1"/>
              <p:nvPr/>
            </p:nvSpPr>
            <p:spPr>
              <a:xfrm>
                <a:off x="5592588" y="62069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198" name="Textfeld 26">
                <a:extLst>
                  <a:ext uri="{FF2B5EF4-FFF2-40B4-BE49-F238E27FC236}">
                    <a16:creationId xmlns:a16="http://schemas.microsoft.com/office/drawing/2014/main" id="{D0A7A3E6-AA90-E330-9104-C8DCDECC45E2}"/>
                  </a:ext>
                </a:extLst>
              </p:cNvPr>
              <p:cNvSpPr txBox="1"/>
              <p:nvPr/>
            </p:nvSpPr>
            <p:spPr>
              <a:xfrm>
                <a:off x="4479066" y="62069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</p:grpSp>
        <p:sp>
          <p:nvSpPr>
            <p:cNvPr id="199" name="Textfeld 2">
              <a:extLst>
                <a:ext uri="{FF2B5EF4-FFF2-40B4-BE49-F238E27FC236}">
                  <a16:creationId xmlns:a16="http://schemas.microsoft.com/office/drawing/2014/main" id="{B852A124-92E0-6BFF-2839-1838C4C11ADE}"/>
                </a:ext>
              </a:extLst>
            </p:cNvPr>
            <p:cNvSpPr txBox="1"/>
            <p:nvPr/>
          </p:nvSpPr>
          <p:spPr>
            <a:xfrm>
              <a:off x="710743" y="696872"/>
              <a:ext cx="88747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Sample #</a:t>
              </a:r>
            </a:p>
          </p:txBody>
        </p:sp>
        <p:grpSp>
          <p:nvGrpSpPr>
            <p:cNvPr id="200" name="Gruppieren 56">
              <a:extLst>
                <a:ext uri="{FF2B5EF4-FFF2-40B4-BE49-F238E27FC236}">
                  <a16:creationId xmlns:a16="http://schemas.microsoft.com/office/drawing/2014/main" id="{B63B1CA0-CA57-C312-7B57-3F636E0D3181}"/>
                </a:ext>
              </a:extLst>
            </p:cNvPr>
            <p:cNvGrpSpPr/>
            <p:nvPr/>
          </p:nvGrpSpPr>
          <p:grpSpPr>
            <a:xfrm>
              <a:off x="1388081" y="668294"/>
              <a:ext cx="1596042" cy="246221"/>
              <a:chOff x="1204307" y="418172"/>
              <a:chExt cx="1596042" cy="246221"/>
            </a:xfrm>
          </p:grpSpPr>
          <p:sp>
            <p:nvSpPr>
              <p:cNvPr id="201" name="Textfeld 79">
                <a:extLst>
                  <a:ext uri="{FF2B5EF4-FFF2-40B4-BE49-F238E27FC236}">
                    <a16:creationId xmlns:a16="http://schemas.microsoft.com/office/drawing/2014/main" id="{A6685DDE-824C-6D74-5E44-C437FE9FCC32}"/>
                  </a:ext>
                </a:extLst>
              </p:cNvPr>
              <p:cNvSpPr txBox="1"/>
              <p:nvPr/>
            </p:nvSpPr>
            <p:spPr>
              <a:xfrm>
                <a:off x="120430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12" name="Textfeld 80">
                <a:extLst>
                  <a:ext uri="{FF2B5EF4-FFF2-40B4-BE49-F238E27FC236}">
                    <a16:creationId xmlns:a16="http://schemas.microsoft.com/office/drawing/2014/main" id="{08FBAEA7-945E-B516-E7DA-BB37BBF21893}"/>
                  </a:ext>
                </a:extLst>
              </p:cNvPr>
              <p:cNvSpPr txBox="1"/>
              <p:nvPr/>
            </p:nvSpPr>
            <p:spPr>
              <a:xfrm>
                <a:off x="131790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213" name="Textfeld 81">
                <a:extLst>
                  <a:ext uri="{FF2B5EF4-FFF2-40B4-BE49-F238E27FC236}">
                    <a16:creationId xmlns:a16="http://schemas.microsoft.com/office/drawing/2014/main" id="{E80841EA-A846-BAEA-FEE6-9B6BB292F171}"/>
                  </a:ext>
                </a:extLst>
              </p:cNvPr>
              <p:cNvSpPr txBox="1"/>
              <p:nvPr/>
            </p:nvSpPr>
            <p:spPr>
              <a:xfrm>
                <a:off x="146959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214" name="Textfeld 82">
                <a:extLst>
                  <a:ext uri="{FF2B5EF4-FFF2-40B4-BE49-F238E27FC236}">
                    <a16:creationId xmlns:a16="http://schemas.microsoft.com/office/drawing/2014/main" id="{A9739329-E586-7F10-B0F9-DC3BD5CDDDCE}"/>
                  </a:ext>
                </a:extLst>
              </p:cNvPr>
              <p:cNvSpPr txBox="1"/>
              <p:nvPr/>
            </p:nvSpPr>
            <p:spPr>
              <a:xfrm>
                <a:off x="1592714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215" name="Textfeld 83">
                <a:extLst>
                  <a:ext uri="{FF2B5EF4-FFF2-40B4-BE49-F238E27FC236}">
                    <a16:creationId xmlns:a16="http://schemas.microsoft.com/office/drawing/2014/main" id="{BBE8EDB8-661B-FC05-2DE8-FF5516307317}"/>
                  </a:ext>
                </a:extLst>
              </p:cNvPr>
              <p:cNvSpPr txBox="1"/>
              <p:nvPr/>
            </p:nvSpPr>
            <p:spPr>
              <a:xfrm>
                <a:off x="1744408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216" name="Textfeld 84">
                <a:extLst>
                  <a:ext uri="{FF2B5EF4-FFF2-40B4-BE49-F238E27FC236}">
                    <a16:creationId xmlns:a16="http://schemas.microsoft.com/office/drawing/2014/main" id="{5E182D83-8495-D9C6-68DC-4B37D5CB7985}"/>
                  </a:ext>
                </a:extLst>
              </p:cNvPr>
              <p:cNvSpPr txBox="1"/>
              <p:nvPr/>
            </p:nvSpPr>
            <p:spPr>
              <a:xfrm>
                <a:off x="189292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217" name="Textfeld 85">
                <a:extLst>
                  <a:ext uri="{FF2B5EF4-FFF2-40B4-BE49-F238E27FC236}">
                    <a16:creationId xmlns:a16="http://schemas.microsoft.com/office/drawing/2014/main" id="{D7AF76D0-4E43-1759-C04E-596BA9C15EF1}"/>
                  </a:ext>
                </a:extLst>
              </p:cNvPr>
              <p:cNvSpPr txBox="1"/>
              <p:nvPr/>
            </p:nvSpPr>
            <p:spPr>
              <a:xfrm>
                <a:off x="205732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218" name="Textfeld 86">
                <a:extLst>
                  <a:ext uri="{FF2B5EF4-FFF2-40B4-BE49-F238E27FC236}">
                    <a16:creationId xmlns:a16="http://schemas.microsoft.com/office/drawing/2014/main" id="{88854B20-0103-4D30-195B-1D1C6F87ABEC}"/>
                  </a:ext>
                </a:extLst>
              </p:cNvPr>
              <p:cNvSpPr txBox="1"/>
              <p:nvPr/>
            </p:nvSpPr>
            <p:spPr>
              <a:xfrm>
                <a:off x="219631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219" name="Textfeld 87">
                <a:extLst>
                  <a:ext uri="{FF2B5EF4-FFF2-40B4-BE49-F238E27FC236}">
                    <a16:creationId xmlns:a16="http://schemas.microsoft.com/office/drawing/2014/main" id="{087DD99F-EE45-21CB-4837-425C9959FF49}"/>
                  </a:ext>
                </a:extLst>
              </p:cNvPr>
              <p:cNvSpPr txBox="1"/>
              <p:nvPr/>
            </p:nvSpPr>
            <p:spPr>
              <a:xfrm>
                <a:off x="2316259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220" name="Textfeld 88">
                <a:extLst>
                  <a:ext uri="{FF2B5EF4-FFF2-40B4-BE49-F238E27FC236}">
                    <a16:creationId xmlns:a16="http://schemas.microsoft.com/office/drawing/2014/main" id="{4409AC81-F7BE-B4C6-F60D-FD2EC2D37071}"/>
                  </a:ext>
                </a:extLst>
              </p:cNvPr>
              <p:cNvSpPr txBox="1"/>
              <p:nvPr/>
            </p:nvSpPr>
            <p:spPr>
              <a:xfrm>
                <a:off x="2417156" y="418172"/>
                <a:ext cx="383193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</p:grpSp>
        <p:grpSp>
          <p:nvGrpSpPr>
            <p:cNvPr id="221" name="Gruppieren 58">
              <a:extLst>
                <a:ext uri="{FF2B5EF4-FFF2-40B4-BE49-F238E27FC236}">
                  <a16:creationId xmlns:a16="http://schemas.microsoft.com/office/drawing/2014/main" id="{6AAE9E37-CD7B-3C80-792C-1F1D492976E7}"/>
                </a:ext>
              </a:extLst>
            </p:cNvPr>
            <p:cNvGrpSpPr/>
            <p:nvPr/>
          </p:nvGrpSpPr>
          <p:grpSpPr>
            <a:xfrm>
              <a:off x="4449506" y="673057"/>
              <a:ext cx="1634314" cy="246221"/>
              <a:chOff x="1204307" y="418172"/>
              <a:chExt cx="1634314" cy="246221"/>
            </a:xfrm>
          </p:grpSpPr>
          <p:sp>
            <p:nvSpPr>
              <p:cNvPr id="222" name="Textfeld 59">
                <a:extLst>
                  <a:ext uri="{FF2B5EF4-FFF2-40B4-BE49-F238E27FC236}">
                    <a16:creationId xmlns:a16="http://schemas.microsoft.com/office/drawing/2014/main" id="{EA8D9B79-8806-0840-9896-EBA079BD303A}"/>
                  </a:ext>
                </a:extLst>
              </p:cNvPr>
              <p:cNvSpPr txBox="1"/>
              <p:nvPr/>
            </p:nvSpPr>
            <p:spPr>
              <a:xfrm>
                <a:off x="120430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23" name="Textfeld 60">
                <a:extLst>
                  <a:ext uri="{FF2B5EF4-FFF2-40B4-BE49-F238E27FC236}">
                    <a16:creationId xmlns:a16="http://schemas.microsoft.com/office/drawing/2014/main" id="{9C96A086-7402-F77F-39DD-8139A29AB024}"/>
                  </a:ext>
                </a:extLst>
              </p:cNvPr>
              <p:cNvSpPr txBox="1"/>
              <p:nvPr/>
            </p:nvSpPr>
            <p:spPr>
              <a:xfrm>
                <a:off x="134330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224" name="Textfeld 61">
                <a:extLst>
                  <a:ext uri="{FF2B5EF4-FFF2-40B4-BE49-F238E27FC236}">
                    <a16:creationId xmlns:a16="http://schemas.microsoft.com/office/drawing/2014/main" id="{FA6733EF-A4FD-7341-D7B7-7B7C978DE6B9}"/>
                  </a:ext>
                </a:extLst>
              </p:cNvPr>
              <p:cNvSpPr txBox="1"/>
              <p:nvPr/>
            </p:nvSpPr>
            <p:spPr>
              <a:xfrm>
                <a:off x="150134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225" name="Textfeld 62">
                <a:extLst>
                  <a:ext uri="{FF2B5EF4-FFF2-40B4-BE49-F238E27FC236}">
                    <a16:creationId xmlns:a16="http://schemas.microsoft.com/office/drawing/2014/main" id="{E08F7BB7-087F-6D9B-889F-CE62A2AFC2A7}"/>
                  </a:ext>
                </a:extLst>
              </p:cNvPr>
              <p:cNvSpPr txBox="1"/>
              <p:nvPr/>
            </p:nvSpPr>
            <p:spPr>
              <a:xfrm>
                <a:off x="1630814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226" name="Textfeld 63">
                <a:extLst>
                  <a:ext uri="{FF2B5EF4-FFF2-40B4-BE49-F238E27FC236}">
                    <a16:creationId xmlns:a16="http://schemas.microsoft.com/office/drawing/2014/main" id="{86F9B905-AC4C-516D-8D4D-109CB28701C6}"/>
                  </a:ext>
                </a:extLst>
              </p:cNvPr>
              <p:cNvSpPr txBox="1"/>
              <p:nvPr/>
            </p:nvSpPr>
            <p:spPr>
              <a:xfrm>
                <a:off x="1782508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227" name="Textfeld 64">
                <a:extLst>
                  <a:ext uri="{FF2B5EF4-FFF2-40B4-BE49-F238E27FC236}">
                    <a16:creationId xmlns:a16="http://schemas.microsoft.com/office/drawing/2014/main" id="{DDE99612-5F51-D49B-103B-D9BA77238B85}"/>
                  </a:ext>
                </a:extLst>
              </p:cNvPr>
              <p:cNvSpPr txBox="1"/>
              <p:nvPr/>
            </p:nvSpPr>
            <p:spPr>
              <a:xfrm>
                <a:off x="1919912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228" name="Textfeld 65">
                <a:extLst>
                  <a:ext uri="{FF2B5EF4-FFF2-40B4-BE49-F238E27FC236}">
                    <a16:creationId xmlns:a16="http://schemas.microsoft.com/office/drawing/2014/main" id="{55F6D4C7-89D6-D532-A476-2CA75AEC09EF}"/>
                  </a:ext>
                </a:extLst>
              </p:cNvPr>
              <p:cNvSpPr txBox="1"/>
              <p:nvPr/>
            </p:nvSpPr>
            <p:spPr>
              <a:xfrm>
                <a:off x="2068432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229" name="Textfeld 66">
                <a:extLst>
                  <a:ext uri="{FF2B5EF4-FFF2-40B4-BE49-F238E27FC236}">
                    <a16:creationId xmlns:a16="http://schemas.microsoft.com/office/drawing/2014/main" id="{6A5D6749-74C8-CE62-39F6-4FBBCE78CA12}"/>
                  </a:ext>
                </a:extLst>
              </p:cNvPr>
              <p:cNvSpPr txBox="1"/>
              <p:nvPr/>
            </p:nvSpPr>
            <p:spPr>
              <a:xfrm>
                <a:off x="222171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230" name="Textfeld 67">
                <a:extLst>
                  <a:ext uri="{FF2B5EF4-FFF2-40B4-BE49-F238E27FC236}">
                    <a16:creationId xmlns:a16="http://schemas.microsoft.com/office/drawing/2014/main" id="{77F5A4EA-717D-8991-BF7E-864BC61D02C2}"/>
                  </a:ext>
                </a:extLst>
              </p:cNvPr>
              <p:cNvSpPr txBox="1"/>
              <p:nvPr/>
            </p:nvSpPr>
            <p:spPr>
              <a:xfrm>
                <a:off x="2354359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231" name="Textfeld 68">
                <a:extLst>
                  <a:ext uri="{FF2B5EF4-FFF2-40B4-BE49-F238E27FC236}">
                    <a16:creationId xmlns:a16="http://schemas.microsoft.com/office/drawing/2014/main" id="{5DAC186F-6834-2295-30B0-E2E3EC0972FE}"/>
                  </a:ext>
                </a:extLst>
              </p:cNvPr>
              <p:cNvSpPr txBox="1"/>
              <p:nvPr/>
            </p:nvSpPr>
            <p:spPr>
              <a:xfrm>
                <a:off x="2455428" y="418172"/>
                <a:ext cx="383193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</p:grpSp>
        <p:grpSp>
          <p:nvGrpSpPr>
            <p:cNvPr id="232" name="Gruppieren 45">
              <a:extLst>
                <a:ext uri="{FF2B5EF4-FFF2-40B4-BE49-F238E27FC236}">
                  <a16:creationId xmlns:a16="http://schemas.microsoft.com/office/drawing/2014/main" id="{995C436D-C70B-059A-E990-23D83F72D110}"/>
                </a:ext>
              </a:extLst>
            </p:cNvPr>
            <p:cNvGrpSpPr/>
            <p:nvPr/>
          </p:nvGrpSpPr>
          <p:grpSpPr>
            <a:xfrm>
              <a:off x="2929386" y="850197"/>
              <a:ext cx="1530757" cy="261610"/>
              <a:chOff x="2884026" y="599737"/>
              <a:chExt cx="1530757" cy="261610"/>
            </a:xfrm>
          </p:grpSpPr>
          <p:sp>
            <p:nvSpPr>
              <p:cNvPr id="233" name="Textfeld 5">
                <a:extLst>
                  <a:ext uri="{FF2B5EF4-FFF2-40B4-BE49-F238E27FC236}">
                    <a16:creationId xmlns:a16="http://schemas.microsoft.com/office/drawing/2014/main" id="{C7DF3B5C-0E52-7050-1C58-BC552E3B7600}"/>
                  </a:ext>
                </a:extLst>
              </p:cNvPr>
              <p:cNvSpPr txBox="1"/>
              <p:nvPr/>
            </p:nvSpPr>
            <p:spPr>
              <a:xfrm>
                <a:off x="3174831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34" name="Textfeld 13">
                <a:extLst>
                  <a:ext uri="{FF2B5EF4-FFF2-40B4-BE49-F238E27FC236}">
                    <a16:creationId xmlns:a16="http://schemas.microsoft.com/office/drawing/2014/main" id="{240FFE85-F550-D3FA-4413-5EB7C3214FF3}"/>
                  </a:ext>
                </a:extLst>
              </p:cNvPr>
              <p:cNvSpPr txBox="1"/>
              <p:nvPr/>
            </p:nvSpPr>
            <p:spPr>
              <a:xfrm>
                <a:off x="3015590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35" name="Textfeld 19">
                <a:extLst>
                  <a:ext uri="{FF2B5EF4-FFF2-40B4-BE49-F238E27FC236}">
                    <a16:creationId xmlns:a16="http://schemas.microsoft.com/office/drawing/2014/main" id="{5518D41A-753C-CBDF-9A6A-E6CC35679D0A}"/>
                  </a:ext>
                </a:extLst>
              </p:cNvPr>
              <p:cNvSpPr txBox="1"/>
              <p:nvPr/>
            </p:nvSpPr>
            <p:spPr>
              <a:xfrm>
                <a:off x="3437865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36" name="Textfeld 25">
                <a:extLst>
                  <a:ext uri="{FF2B5EF4-FFF2-40B4-BE49-F238E27FC236}">
                    <a16:creationId xmlns:a16="http://schemas.microsoft.com/office/drawing/2014/main" id="{3EDF46FF-8AF1-608A-4BE1-665A2DC116C9}"/>
                  </a:ext>
                </a:extLst>
              </p:cNvPr>
              <p:cNvSpPr txBox="1"/>
              <p:nvPr/>
            </p:nvSpPr>
            <p:spPr>
              <a:xfrm>
                <a:off x="3310865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37" name="Textfeld 27">
                <a:extLst>
                  <a:ext uri="{FF2B5EF4-FFF2-40B4-BE49-F238E27FC236}">
                    <a16:creationId xmlns:a16="http://schemas.microsoft.com/office/drawing/2014/main" id="{10320AB0-B6EA-3463-3888-BFABA82AC2C9}"/>
                  </a:ext>
                </a:extLst>
              </p:cNvPr>
              <p:cNvSpPr txBox="1"/>
              <p:nvPr/>
            </p:nvSpPr>
            <p:spPr>
              <a:xfrm>
                <a:off x="3739490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38" name="Textfeld 28">
                <a:extLst>
                  <a:ext uri="{FF2B5EF4-FFF2-40B4-BE49-F238E27FC236}">
                    <a16:creationId xmlns:a16="http://schemas.microsoft.com/office/drawing/2014/main" id="{EB096C4B-DFF4-4076-80D4-97FBF270133D}"/>
                  </a:ext>
                </a:extLst>
              </p:cNvPr>
              <p:cNvSpPr txBox="1"/>
              <p:nvPr/>
            </p:nvSpPr>
            <p:spPr>
              <a:xfrm>
                <a:off x="4161765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39" name="Textfeld 29">
                <a:extLst>
                  <a:ext uri="{FF2B5EF4-FFF2-40B4-BE49-F238E27FC236}">
                    <a16:creationId xmlns:a16="http://schemas.microsoft.com/office/drawing/2014/main" id="{FA497807-D6C5-458B-A5EA-F18790A24485}"/>
                  </a:ext>
                </a:extLst>
              </p:cNvPr>
              <p:cNvSpPr txBox="1"/>
              <p:nvPr/>
            </p:nvSpPr>
            <p:spPr>
              <a:xfrm>
                <a:off x="3894549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40" name="Textfeld 30">
                <a:extLst>
                  <a:ext uri="{FF2B5EF4-FFF2-40B4-BE49-F238E27FC236}">
                    <a16:creationId xmlns:a16="http://schemas.microsoft.com/office/drawing/2014/main" id="{EF6A4E81-B717-5E75-20D2-28A54F06714D}"/>
                  </a:ext>
                </a:extLst>
              </p:cNvPr>
              <p:cNvSpPr txBox="1"/>
              <p:nvPr/>
            </p:nvSpPr>
            <p:spPr>
              <a:xfrm>
                <a:off x="4037473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41" name="Textfeld 44">
                <a:extLst>
                  <a:ext uri="{FF2B5EF4-FFF2-40B4-BE49-F238E27FC236}">
                    <a16:creationId xmlns:a16="http://schemas.microsoft.com/office/drawing/2014/main" id="{C2FE0EF3-D6FE-6E3A-F84B-F0B8A799870F}"/>
                  </a:ext>
                </a:extLst>
              </p:cNvPr>
              <p:cNvSpPr txBox="1"/>
              <p:nvPr/>
            </p:nvSpPr>
            <p:spPr>
              <a:xfrm>
                <a:off x="2884026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</p:grpSp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965983B4-C1AF-2517-2D1E-880E93C4BE0A}"/>
                </a:ext>
              </a:extLst>
            </p:cNvPr>
            <p:cNvGrpSpPr/>
            <p:nvPr/>
          </p:nvGrpSpPr>
          <p:grpSpPr>
            <a:xfrm>
              <a:off x="2916379" y="616634"/>
              <a:ext cx="1640492" cy="354630"/>
              <a:chOff x="2809100" y="289977"/>
              <a:chExt cx="1640492" cy="354630"/>
            </a:xfrm>
          </p:grpSpPr>
          <p:sp>
            <p:nvSpPr>
              <p:cNvPr id="243" name="Textfeld 125">
                <a:extLst>
                  <a:ext uri="{FF2B5EF4-FFF2-40B4-BE49-F238E27FC236}">
                    <a16:creationId xmlns:a16="http://schemas.microsoft.com/office/drawing/2014/main" id="{14837D9F-72A9-EC32-EF35-34049E46F890}"/>
                  </a:ext>
                </a:extLst>
              </p:cNvPr>
              <p:cNvSpPr txBox="1"/>
              <p:nvPr/>
            </p:nvSpPr>
            <p:spPr>
              <a:xfrm>
                <a:off x="2809100" y="342011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44" name="Textfeld 136">
                <a:extLst>
                  <a:ext uri="{FF2B5EF4-FFF2-40B4-BE49-F238E27FC236}">
                    <a16:creationId xmlns:a16="http://schemas.microsoft.com/office/drawing/2014/main" id="{E56613FD-32DA-2614-6528-13BF07C2064A}"/>
                  </a:ext>
                </a:extLst>
              </p:cNvPr>
              <p:cNvSpPr txBox="1"/>
              <p:nvPr/>
            </p:nvSpPr>
            <p:spPr>
              <a:xfrm>
                <a:off x="4066399" y="342011"/>
                <a:ext cx="383193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  <p:grpSp>
            <p:nvGrpSpPr>
              <p:cNvPr id="245" name="Group 244">
                <a:extLst>
                  <a:ext uri="{FF2B5EF4-FFF2-40B4-BE49-F238E27FC236}">
                    <a16:creationId xmlns:a16="http://schemas.microsoft.com/office/drawing/2014/main" id="{B62EA630-DDDD-B1B0-64FB-ED4F7D4E2A4E}"/>
                  </a:ext>
                </a:extLst>
              </p:cNvPr>
              <p:cNvGrpSpPr/>
              <p:nvPr/>
            </p:nvGrpSpPr>
            <p:grpSpPr>
              <a:xfrm>
                <a:off x="2957355" y="289977"/>
                <a:ext cx="1254815" cy="354630"/>
                <a:chOff x="2957355" y="289977"/>
                <a:chExt cx="1254815" cy="354630"/>
              </a:xfrm>
            </p:grpSpPr>
            <p:sp>
              <p:nvSpPr>
                <p:cNvPr id="246" name="Textfeld 128">
                  <a:extLst>
                    <a:ext uri="{FF2B5EF4-FFF2-40B4-BE49-F238E27FC236}">
                      <a16:creationId xmlns:a16="http://schemas.microsoft.com/office/drawing/2014/main" id="{7550026B-5519-A077-488F-DE218F9B3D84}"/>
                    </a:ext>
                  </a:extLst>
                </p:cNvPr>
                <p:cNvSpPr txBox="1"/>
                <p:nvPr/>
              </p:nvSpPr>
              <p:spPr>
                <a:xfrm>
                  <a:off x="2957355" y="289977"/>
                  <a:ext cx="199627" cy="24622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</a:p>
              </p:txBody>
            </p:sp>
            <p:sp>
              <p:nvSpPr>
                <p:cNvPr id="247" name="Textfeld 130">
                  <a:extLst>
                    <a:ext uri="{FF2B5EF4-FFF2-40B4-BE49-F238E27FC236}">
                      <a16:creationId xmlns:a16="http://schemas.microsoft.com/office/drawing/2014/main" id="{F6C9ACC0-96D6-8395-E720-290099893E7D}"/>
                    </a:ext>
                  </a:extLst>
                </p:cNvPr>
                <p:cNvSpPr txBox="1"/>
                <p:nvPr/>
              </p:nvSpPr>
              <p:spPr>
                <a:xfrm>
                  <a:off x="3074603" y="342011"/>
                  <a:ext cx="253018" cy="24622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</a:t>
                  </a:r>
                </a:p>
              </p:txBody>
            </p:sp>
            <p:sp>
              <p:nvSpPr>
                <p:cNvPr id="248" name="Textfeld 131">
                  <a:extLst>
                    <a:ext uri="{FF2B5EF4-FFF2-40B4-BE49-F238E27FC236}">
                      <a16:creationId xmlns:a16="http://schemas.microsoft.com/office/drawing/2014/main" id="{BF5F675E-49DE-D1E3-0778-8E82EA116F2D}"/>
                    </a:ext>
                  </a:extLst>
                </p:cNvPr>
                <p:cNvSpPr txBox="1"/>
                <p:nvPr/>
              </p:nvSpPr>
              <p:spPr>
                <a:xfrm>
                  <a:off x="3238711" y="342011"/>
                  <a:ext cx="253018" cy="24622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</a:t>
                  </a:r>
                </a:p>
              </p:txBody>
            </p:sp>
            <p:sp>
              <p:nvSpPr>
                <p:cNvPr id="249" name="Textfeld 132">
                  <a:extLst>
                    <a:ext uri="{FF2B5EF4-FFF2-40B4-BE49-F238E27FC236}">
                      <a16:creationId xmlns:a16="http://schemas.microsoft.com/office/drawing/2014/main" id="{0C431AEC-55FC-60C1-A2B3-4578F9FB5707}"/>
                    </a:ext>
                  </a:extLst>
                </p:cNvPr>
                <p:cNvSpPr txBox="1"/>
                <p:nvPr/>
              </p:nvSpPr>
              <p:spPr>
                <a:xfrm>
                  <a:off x="3399930" y="342011"/>
                  <a:ext cx="253018" cy="24622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6</a:t>
                  </a:r>
                </a:p>
              </p:txBody>
            </p:sp>
            <p:sp>
              <p:nvSpPr>
                <p:cNvPr id="250" name="Textfeld 133">
                  <a:extLst>
                    <a:ext uri="{FF2B5EF4-FFF2-40B4-BE49-F238E27FC236}">
                      <a16:creationId xmlns:a16="http://schemas.microsoft.com/office/drawing/2014/main" id="{4030B662-6166-7227-39AC-FD6A2CBCA88D}"/>
                    </a:ext>
                  </a:extLst>
                </p:cNvPr>
                <p:cNvSpPr txBox="1"/>
                <p:nvPr/>
              </p:nvSpPr>
              <p:spPr>
                <a:xfrm>
                  <a:off x="3687514" y="342011"/>
                  <a:ext cx="253018" cy="24622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000">
                      <a:latin typeface="Arial" panose="020B0604020202020204" pitchFamily="34" charset="0"/>
                      <a:cs typeface="Arial" panose="020B0604020202020204" pitchFamily="34" charset="0"/>
                    </a:rPr>
                    <a:t>7</a:t>
                  </a:r>
                </a:p>
              </p:txBody>
            </p:sp>
            <p:sp>
              <p:nvSpPr>
                <p:cNvPr id="251" name="Textfeld 134">
                  <a:extLst>
                    <a:ext uri="{FF2B5EF4-FFF2-40B4-BE49-F238E27FC236}">
                      <a16:creationId xmlns:a16="http://schemas.microsoft.com/office/drawing/2014/main" id="{40C8E7A6-685E-E746-D7EE-96FCBBBA9529}"/>
                    </a:ext>
                  </a:extLst>
                </p:cNvPr>
                <p:cNvSpPr txBox="1"/>
                <p:nvPr/>
              </p:nvSpPr>
              <p:spPr>
                <a:xfrm>
                  <a:off x="3826508" y="342011"/>
                  <a:ext cx="253018" cy="24622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000">
                      <a:latin typeface="Arial" panose="020B0604020202020204" pitchFamily="34" charset="0"/>
                      <a:cs typeface="Arial" panose="020B0604020202020204" pitchFamily="34" charset="0"/>
                    </a:rPr>
                    <a:t>8</a:t>
                  </a:r>
                </a:p>
              </p:txBody>
            </p:sp>
            <p:sp>
              <p:nvSpPr>
                <p:cNvPr id="252" name="Textfeld 135">
                  <a:extLst>
                    <a:ext uri="{FF2B5EF4-FFF2-40B4-BE49-F238E27FC236}">
                      <a16:creationId xmlns:a16="http://schemas.microsoft.com/office/drawing/2014/main" id="{735D9FE5-F4B8-4E2F-BF4D-DAE793C8C242}"/>
                    </a:ext>
                  </a:extLst>
                </p:cNvPr>
                <p:cNvSpPr txBox="1"/>
                <p:nvPr/>
              </p:nvSpPr>
              <p:spPr>
                <a:xfrm>
                  <a:off x="3959152" y="342011"/>
                  <a:ext cx="253018" cy="24622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000">
                      <a:latin typeface="Arial" panose="020B0604020202020204" pitchFamily="34" charset="0"/>
                      <a:cs typeface="Arial" panose="020B0604020202020204" pitchFamily="34" charset="0"/>
                    </a:rPr>
                    <a:t>9</a:t>
                  </a:r>
                </a:p>
              </p:txBody>
            </p:sp>
            <p:sp>
              <p:nvSpPr>
                <p:cNvPr id="253" name="Textfeld 128">
                  <a:extLst>
                    <a:ext uri="{FF2B5EF4-FFF2-40B4-BE49-F238E27FC236}">
                      <a16:creationId xmlns:a16="http://schemas.microsoft.com/office/drawing/2014/main" id="{8A02404F-80C1-3529-6D95-D03F8A83ADB4}"/>
                    </a:ext>
                  </a:extLst>
                </p:cNvPr>
                <p:cNvSpPr txBox="1"/>
                <p:nvPr/>
              </p:nvSpPr>
              <p:spPr>
                <a:xfrm>
                  <a:off x="2957355" y="398386"/>
                  <a:ext cx="199627" cy="246221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</a:p>
              </p:txBody>
            </p:sp>
          </p:grpSp>
        </p:grpSp>
        <p:grpSp>
          <p:nvGrpSpPr>
            <p:cNvPr id="254" name="Gruppieren 58">
              <a:extLst>
                <a:ext uri="{FF2B5EF4-FFF2-40B4-BE49-F238E27FC236}">
                  <a16:creationId xmlns:a16="http://schemas.microsoft.com/office/drawing/2014/main" id="{484962DC-06D5-CFA2-5343-B15DAF4E15CC}"/>
                </a:ext>
              </a:extLst>
            </p:cNvPr>
            <p:cNvGrpSpPr/>
            <p:nvPr/>
          </p:nvGrpSpPr>
          <p:grpSpPr>
            <a:xfrm>
              <a:off x="1431144" y="1789028"/>
              <a:ext cx="1500617" cy="261610"/>
              <a:chOff x="1285587" y="628315"/>
              <a:chExt cx="1500617" cy="261610"/>
            </a:xfrm>
          </p:grpSpPr>
          <p:sp>
            <p:nvSpPr>
              <p:cNvPr id="255" name="Textfeld 32">
                <a:extLst>
                  <a:ext uri="{FF2B5EF4-FFF2-40B4-BE49-F238E27FC236}">
                    <a16:creationId xmlns:a16="http://schemas.microsoft.com/office/drawing/2014/main" id="{181407BA-341B-F0EE-6655-D61BBF3D7DAC}"/>
                  </a:ext>
                </a:extLst>
              </p:cNvPr>
              <p:cNvSpPr txBox="1"/>
              <p:nvPr/>
            </p:nvSpPr>
            <p:spPr>
              <a:xfrm>
                <a:off x="1285587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56" name="Textfeld 33">
                <a:extLst>
                  <a:ext uri="{FF2B5EF4-FFF2-40B4-BE49-F238E27FC236}">
                    <a16:creationId xmlns:a16="http://schemas.microsoft.com/office/drawing/2014/main" id="{A1AC3615-8ADF-DB78-19E3-DE1D44597981}"/>
                  </a:ext>
                </a:extLst>
              </p:cNvPr>
              <p:cNvSpPr txBox="1"/>
              <p:nvPr/>
            </p:nvSpPr>
            <p:spPr>
              <a:xfrm>
                <a:off x="1387646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57" name="Textfeld 36">
                <a:extLst>
                  <a:ext uri="{FF2B5EF4-FFF2-40B4-BE49-F238E27FC236}">
                    <a16:creationId xmlns:a16="http://schemas.microsoft.com/office/drawing/2014/main" id="{6D69E7E3-CFF5-158F-CC51-FA93997E5773}"/>
                  </a:ext>
                </a:extLst>
              </p:cNvPr>
              <p:cNvSpPr txBox="1"/>
              <p:nvPr/>
            </p:nvSpPr>
            <p:spPr>
              <a:xfrm>
                <a:off x="2108056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58" name="Textfeld 37">
                <a:extLst>
                  <a:ext uri="{FF2B5EF4-FFF2-40B4-BE49-F238E27FC236}">
                    <a16:creationId xmlns:a16="http://schemas.microsoft.com/office/drawing/2014/main" id="{E821E4D7-A673-DDC6-BAD3-2A9144733E75}"/>
                  </a:ext>
                </a:extLst>
              </p:cNvPr>
              <p:cNvSpPr txBox="1"/>
              <p:nvPr/>
            </p:nvSpPr>
            <p:spPr>
              <a:xfrm>
                <a:off x="2261726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59" name="Textfeld 38">
                <a:extLst>
                  <a:ext uri="{FF2B5EF4-FFF2-40B4-BE49-F238E27FC236}">
                    <a16:creationId xmlns:a16="http://schemas.microsoft.com/office/drawing/2014/main" id="{99E9274A-9023-E022-8586-ED4EC0019C25}"/>
                  </a:ext>
                </a:extLst>
              </p:cNvPr>
              <p:cNvSpPr txBox="1"/>
              <p:nvPr/>
            </p:nvSpPr>
            <p:spPr>
              <a:xfrm>
                <a:off x="2408530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60" name="Textfeld 39">
                <a:extLst>
                  <a:ext uri="{FF2B5EF4-FFF2-40B4-BE49-F238E27FC236}">
                    <a16:creationId xmlns:a16="http://schemas.microsoft.com/office/drawing/2014/main" id="{1A0D4C8F-254D-65EA-5A08-492C396B7CB5}"/>
                  </a:ext>
                </a:extLst>
              </p:cNvPr>
              <p:cNvSpPr txBox="1"/>
              <p:nvPr/>
            </p:nvSpPr>
            <p:spPr>
              <a:xfrm>
                <a:off x="2533186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61" name="Textfeld 40">
                <a:extLst>
                  <a:ext uri="{FF2B5EF4-FFF2-40B4-BE49-F238E27FC236}">
                    <a16:creationId xmlns:a16="http://schemas.microsoft.com/office/drawing/2014/main" id="{8E9BB1DF-9ACE-2985-B3CC-5ADE6DDE607C}"/>
                  </a:ext>
                </a:extLst>
              </p:cNvPr>
              <p:cNvSpPr txBox="1"/>
              <p:nvPr/>
            </p:nvSpPr>
            <p:spPr>
              <a:xfrm>
                <a:off x="1965181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62" name="Textfeld 41">
                <a:extLst>
                  <a:ext uri="{FF2B5EF4-FFF2-40B4-BE49-F238E27FC236}">
                    <a16:creationId xmlns:a16="http://schemas.microsoft.com/office/drawing/2014/main" id="{839EAB51-95DD-9AB9-90B6-96A2B9176FBC}"/>
                  </a:ext>
                </a:extLst>
              </p:cNvPr>
              <p:cNvSpPr txBox="1"/>
              <p:nvPr/>
            </p:nvSpPr>
            <p:spPr>
              <a:xfrm>
                <a:off x="1848142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63" name="Textfeld 42">
                <a:extLst>
                  <a:ext uri="{FF2B5EF4-FFF2-40B4-BE49-F238E27FC236}">
                    <a16:creationId xmlns:a16="http://schemas.microsoft.com/office/drawing/2014/main" id="{0FB51A9D-685E-F583-9855-82335425EA66}"/>
                  </a:ext>
                </a:extLst>
              </p:cNvPr>
              <p:cNvSpPr txBox="1"/>
              <p:nvPr/>
            </p:nvSpPr>
            <p:spPr>
              <a:xfrm>
                <a:off x="1694839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64" name="Textfeld 43">
                <a:extLst>
                  <a:ext uri="{FF2B5EF4-FFF2-40B4-BE49-F238E27FC236}">
                    <a16:creationId xmlns:a16="http://schemas.microsoft.com/office/drawing/2014/main" id="{8EFE5AA2-6FA9-13F6-3327-72D339D8FF43}"/>
                  </a:ext>
                </a:extLst>
              </p:cNvPr>
              <p:cNvSpPr txBox="1"/>
              <p:nvPr/>
            </p:nvSpPr>
            <p:spPr>
              <a:xfrm>
                <a:off x="1531330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</p:grpSp>
        <p:grpSp>
          <p:nvGrpSpPr>
            <p:cNvPr id="265" name="Gruppieren 45">
              <a:extLst>
                <a:ext uri="{FF2B5EF4-FFF2-40B4-BE49-F238E27FC236}">
                  <a16:creationId xmlns:a16="http://schemas.microsoft.com/office/drawing/2014/main" id="{995FFC20-1C60-6836-9990-8916F778274E}"/>
                </a:ext>
              </a:extLst>
            </p:cNvPr>
            <p:cNvGrpSpPr/>
            <p:nvPr/>
          </p:nvGrpSpPr>
          <p:grpSpPr>
            <a:xfrm>
              <a:off x="2986714" y="1789028"/>
              <a:ext cx="1455829" cy="261610"/>
              <a:chOff x="2884026" y="599737"/>
              <a:chExt cx="1530757" cy="261610"/>
            </a:xfrm>
          </p:grpSpPr>
          <p:sp>
            <p:nvSpPr>
              <p:cNvPr id="266" name="Textfeld 5">
                <a:extLst>
                  <a:ext uri="{FF2B5EF4-FFF2-40B4-BE49-F238E27FC236}">
                    <a16:creationId xmlns:a16="http://schemas.microsoft.com/office/drawing/2014/main" id="{AC3495BD-3D57-D433-AA17-67D30DA96341}"/>
                  </a:ext>
                </a:extLst>
              </p:cNvPr>
              <p:cNvSpPr txBox="1"/>
              <p:nvPr/>
            </p:nvSpPr>
            <p:spPr>
              <a:xfrm>
                <a:off x="3174831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67" name="Textfeld 13">
                <a:extLst>
                  <a:ext uri="{FF2B5EF4-FFF2-40B4-BE49-F238E27FC236}">
                    <a16:creationId xmlns:a16="http://schemas.microsoft.com/office/drawing/2014/main" id="{E3D18FFE-3EE6-BD19-9F5D-02793CF84504}"/>
                  </a:ext>
                </a:extLst>
              </p:cNvPr>
              <p:cNvSpPr txBox="1"/>
              <p:nvPr/>
            </p:nvSpPr>
            <p:spPr>
              <a:xfrm>
                <a:off x="3015590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68" name="Textfeld 19">
                <a:extLst>
                  <a:ext uri="{FF2B5EF4-FFF2-40B4-BE49-F238E27FC236}">
                    <a16:creationId xmlns:a16="http://schemas.microsoft.com/office/drawing/2014/main" id="{A5C04E07-6594-8429-4872-5A9813412A45}"/>
                  </a:ext>
                </a:extLst>
              </p:cNvPr>
              <p:cNvSpPr txBox="1"/>
              <p:nvPr/>
            </p:nvSpPr>
            <p:spPr>
              <a:xfrm>
                <a:off x="3437865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69" name="Textfeld 25">
                <a:extLst>
                  <a:ext uri="{FF2B5EF4-FFF2-40B4-BE49-F238E27FC236}">
                    <a16:creationId xmlns:a16="http://schemas.microsoft.com/office/drawing/2014/main" id="{7342D877-FD73-6B06-2B1D-57015EA0E925}"/>
                  </a:ext>
                </a:extLst>
              </p:cNvPr>
              <p:cNvSpPr txBox="1"/>
              <p:nvPr/>
            </p:nvSpPr>
            <p:spPr>
              <a:xfrm>
                <a:off x="3310865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70" name="Textfeld 26">
                <a:extLst>
                  <a:ext uri="{FF2B5EF4-FFF2-40B4-BE49-F238E27FC236}">
                    <a16:creationId xmlns:a16="http://schemas.microsoft.com/office/drawing/2014/main" id="{F9A1E761-BCD6-36D9-43A7-126DA2896CBB}"/>
                  </a:ext>
                </a:extLst>
              </p:cNvPr>
              <p:cNvSpPr txBox="1"/>
              <p:nvPr/>
            </p:nvSpPr>
            <p:spPr>
              <a:xfrm>
                <a:off x="3610704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71" name="Textfeld 27">
                <a:extLst>
                  <a:ext uri="{FF2B5EF4-FFF2-40B4-BE49-F238E27FC236}">
                    <a16:creationId xmlns:a16="http://schemas.microsoft.com/office/drawing/2014/main" id="{20F15770-5A83-04D8-BFCA-D5A98C591E21}"/>
                  </a:ext>
                </a:extLst>
              </p:cNvPr>
              <p:cNvSpPr txBox="1"/>
              <p:nvPr/>
            </p:nvSpPr>
            <p:spPr>
              <a:xfrm>
                <a:off x="3739490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72" name="Textfeld 28">
                <a:extLst>
                  <a:ext uri="{FF2B5EF4-FFF2-40B4-BE49-F238E27FC236}">
                    <a16:creationId xmlns:a16="http://schemas.microsoft.com/office/drawing/2014/main" id="{A1F37BB9-7A24-BFB4-D499-9CA8E34C94F6}"/>
                  </a:ext>
                </a:extLst>
              </p:cNvPr>
              <p:cNvSpPr txBox="1"/>
              <p:nvPr/>
            </p:nvSpPr>
            <p:spPr>
              <a:xfrm>
                <a:off x="4161765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73" name="Textfeld 29">
                <a:extLst>
                  <a:ext uri="{FF2B5EF4-FFF2-40B4-BE49-F238E27FC236}">
                    <a16:creationId xmlns:a16="http://schemas.microsoft.com/office/drawing/2014/main" id="{375B555E-586E-F319-38D6-8D7F98638AD7}"/>
                  </a:ext>
                </a:extLst>
              </p:cNvPr>
              <p:cNvSpPr txBox="1"/>
              <p:nvPr/>
            </p:nvSpPr>
            <p:spPr>
              <a:xfrm>
                <a:off x="3894549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74" name="Textfeld 30">
                <a:extLst>
                  <a:ext uri="{FF2B5EF4-FFF2-40B4-BE49-F238E27FC236}">
                    <a16:creationId xmlns:a16="http://schemas.microsoft.com/office/drawing/2014/main" id="{08A6FE36-C9A3-4D3F-5A94-0255A93E1555}"/>
                  </a:ext>
                </a:extLst>
              </p:cNvPr>
              <p:cNvSpPr txBox="1"/>
              <p:nvPr/>
            </p:nvSpPr>
            <p:spPr>
              <a:xfrm>
                <a:off x="4037473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75" name="Textfeld 44">
                <a:extLst>
                  <a:ext uri="{FF2B5EF4-FFF2-40B4-BE49-F238E27FC236}">
                    <a16:creationId xmlns:a16="http://schemas.microsoft.com/office/drawing/2014/main" id="{E7350352-2DD4-A8FE-8700-FFE35171C1A8}"/>
                  </a:ext>
                </a:extLst>
              </p:cNvPr>
              <p:cNvSpPr txBox="1"/>
              <p:nvPr/>
            </p:nvSpPr>
            <p:spPr>
              <a:xfrm>
                <a:off x="2884026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</p:grpSp>
        <p:grpSp>
          <p:nvGrpSpPr>
            <p:cNvPr id="276" name="Gruppieren 123">
              <a:extLst>
                <a:ext uri="{FF2B5EF4-FFF2-40B4-BE49-F238E27FC236}">
                  <a16:creationId xmlns:a16="http://schemas.microsoft.com/office/drawing/2014/main" id="{2FBCDFA8-A1BD-7F70-B5C8-D68A5FC5E579}"/>
                </a:ext>
              </a:extLst>
            </p:cNvPr>
            <p:cNvGrpSpPr/>
            <p:nvPr/>
          </p:nvGrpSpPr>
          <p:grpSpPr>
            <a:xfrm>
              <a:off x="4489938" y="1793580"/>
              <a:ext cx="1493242" cy="261610"/>
              <a:chOff x="4388182" y="331135"/>
              <a:chExt cx="1543616" cy="261610"/>
            </a:xfrm>
          </p:grpSpPr>
          <p:sp>
            <p:nvSpPr>
              <p:cNvPr id="277" name="Textfeld 47">
                <a:extLst>
                  <a:ext uri="{FF2B5EF4-FFF2-40B4-BE49-F238E27FC236}">
                    <a16:creationId xmlns:a16="http://schemas.microsoft.com/office/drawing/2014/main" id="{DFFDC651-1971-85B7-FFAF-D438F7B65E3D}"/>
                  </a:ext>
                </a:extLst>
              </p:cNvPr>
              <p:cNvSpPr txBox="1"/>
              <p:nvPr/>
            </p:nvSpPr>
            <p:spPr>
              <a:xfrm>
                <a:off x="4698035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78" name="Textfeld 48">
                <a:extLst>
                  <a:ext uri="{FF2B5EF4-FFF2-40B4-BE49-F238E27FC236}">
                    <a16:creationId xmlns:a16="http://schemas.microsoft.com/office/drawing/2014/main" id="{7EED171E-57B1-9988-7D4E-705F239B7608}"/>
                  </a:ext>
                </a:extLst>
              </p:cNvPr>
              <p:cNvSpPr txBox="1"/>
              <p:nvPr/>
            </p:nvSpPr>
            <p:spPr>
              <a:xfrm>
                <a:off x="4534032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79" name="Textfeld 49">
                <a:extLst>
                  <a:ext uri="{FF2B5EF4-FFF2-40B4-BE49-F238E27FC236}">
                    <a16:creationId xmlns:a16="http://schemas.microsoft.com/office/drawing/2014/main" id="{F9733511-15BB-175E-A64C-F403E786F473}"/>
                  </a:ext>
                </a:extLst>
              </p:cNvPr>
              <p:cNvSpPr txBox="1"/>
              <p:nvPr/>
            </p:nvSpPr>
            <p:spPr>
              <a:xfrm>
                <a:off x="4992027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80" name="Textfeld 50">
                <a:extLst>
                  <a:ext uri="{FF2B5EF4-FFF2-40B4-BE49-F238E27FC236}">
                    <a16:creationId xmlns:a16="http://schemas.microsoft.com/office/drawing/2014/main" id="{EC529430-FBD4-79A2-EAA2-962B3B1454C5}"/>
                  </a:ext>
                </a:extLst>
              </p:cNvPr>
              <p:cNvSpPr txBox="1"/>
              <p:nvPr/>
            </p:nvSpPr>
            <p:spPr>
              <a:xfrm>
                <a:off x="4836450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81" name="Textfeld 51">
                <a:extLst>
                  <a:ext uri="{FF2B5EF4-FFF2-40B4-BE49-F238E27FC236}">
                    <a16:creationId xmlns:a16="http://schemas.microsoft.com/office/drawing/2014/main" id="{72C08A2D-5F73-8C04-7BD7-48B093688AFA}"/>
                  </a:ext>
                </a:extLst>
              </p:cNvPr>
              <p:cNvSpPr txBox="1"/>
              <p:nvPr/>
            </p:nvSpPr>
            <p:spPr>
              <a:xfrm>
                <a:off x="5110577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82" name="Textfeld 52">
                <a:extLst>
                  <a:ext uri="{FF2B5EF4-FFF2-40B4-BE49-F238E27FC236}">
                    <a16:creationId xmlns:a16="http://schemas.microsoft.com/office/drawing/2014/main" id="{ECC49A64-8034-4519-CF69-F04FFAB6D162}"/>
                  </a:ext>
                </a:extLst>
              </p:cNvPr>
              <p:cNvSpPr txBox="1"/>
              <p:nvPr/>
            </p:nvSpPr>
            <p:spPr>
              <a:xfrm>
                <a:off x="5248408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83" name="Textfeld 53">
                <a:extLst>
                  <a:ext uri="{FF2B5EF4-FFF2-40B4-BE49-F238E27FC236}">
                    <a16:creationId xmlns:a16="http://schemas.microsoft.com/office/drawing/2014/main" id="{B9020778-F5D3-FD3E-B7C1-47CC33BDE5AD}"/>
                  </a:ext>
                </a:extLst>
              </p:cNvPr>
              <p:cNvSpPr txBox="1"/>
              <p:nvPr/>
            </p:nvSpPr>
            <p:spPr>
              <a:xfrm>
                <a:off x="5678780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284" name="Textfeld 54">
                <a:extLst>
                  <a:ext uri="{FF2B5EF4-FFF2-40B4-BE49-F238E27FC236}">
                    <a16:creationId xmlns:a16="http://schemas.microsoft.com/office/drawing/2014/main" id="{65053091-2E78-80D8-5E78-24D78DAF28C5}"/>
                  </a:ext>
                </a:extLst>
              </p:cNvPr>
              <p:cNvSpPr txBox="1"/>
              <p:nvPr/>
            </p:nvSpPr>
            <p:spPr>
              <a:xfrm>
                <a:off x="5401086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85" name="Textfeld 55">
                <a:extLst>
                  <a:ext uri="{FF2B5EF4-FFF2-40B4-BE49-F238E27FC236}">
                    <a16:creationId xmlns:a16="http://schemas.microsoft.com/office/drawing/2014/main" id="{5553E513-D659-EE36-78EC-4FACE0D3460C}"/>
                  </a:ext>
                </a:extLst>
              </p:cNvPr>
              <p:cNvSpPr txBox="1"/>
              <p:nvPr/>
            </p:nvSpPr>
            <p:spPr>
              <a:xfrm>
                <a:off x="5546868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286" name="Textfeld 56">
                <a:extLst>
                  <a:ext uri="{FF2B5EF4-FFF2-40B4-BE49-F238E27FC236}">
                    <a16:creationId xmlns:a16="http://schemas.microsoft.com/office/drawing/2014/main" id="{2345FD22-24BE-4E18-815B-6A1AD99A0CCF}"/>
                  </a:ext>
                </a:extLst>
              </p:cNvPr>
              <p:cNvSpPr txBox="1"/>
              <p:nvPr/>
            </p:nvSpPr>
            <p:spPr>
              <a:xfrm>
                <a:off x="4388182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</p:grpSp>
        <p:sp>
          <p:nvSpPr>
            <p:cNvPr id="287" name="Textfeld 2">
              <a:extLst>
                <a:ext uri="{FF2B5EF4-FFF2-40B4-BE49-F238E27FC236}">
                  <a16:creationId xmlns:a16="http://schemas.microsoft.com/office/drawing/2014/main" id="{1DB6860A-E709-1AD2-1EA3-A34700E11454}"/>
                </a:ext>
              </a:extLst>
            </p:cNvPr>
            <p:cNvSpPr txBox="1"/>
            <p:nvPr/>
          </p:nvSpPr>
          <p:spPr>
            <a:xfrm>
              <a:off x="701331" y="1664444"/>
              <a:ext cx="8874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Sample #</a:t>
              </a:r>
            </a:p>
          </p:txBody>
        </p:sp>
        <p:grpSp>
          <p:nvGrpSpPr>
            <p:cNvPr id="288" name="Gruppieren 4">
              <a:extLst>
                <a:ext uri="{FF2B5EF4-FFF2-40B4-BE49-F238E27FC236}">
                  <a16:creationId xmlns:a16="http://schemas.microsoft.com/office/drawing/2014/main" id="{FE064639-7A5A-C844-865B-B9A09ABF6151}"/>
                </a:ext>
              </a:extLst>
            </p:cNvPr>
            <p:cNvGrpSpPr/>
            <p:nvPr/>
          </p:nvGrpSpPr>
          <p:grpSpPr>
            <a:xfrm>
              <a:off x="1414925" y="1659892"/>
              <a:ext cx="1611282" cy="246221"/>
              <a:chOff x="1189067" y="418172"/>
              <a:chExt cx="1611282" cy="246221"/>
            </a:xfrm>
          </p:grpSpPr>
          <p:sp>
            <p:nvSpPr>
              <p:cNvPr id="289" name="Textfeld 99">
                <a:extLst>
                  <a:ext uri="{FF2B5EF4-FFF2-40B4-BE49-F238E27FC236}">
                    <a16:creationId xmlns:a16="http://schemas.microsoft.com/office/drawing/2014/main" id="{CEB597F7-3C6A-BBFA-965A-6433DFA324ED}"/>
                  </a:ext>
                </a:extLst>
              </p:cNvPr>
              <p:cNvSpPr txBox="1"/>
              <p:nvPr/>
            </p:nvSpPr>
            <p:spPr>
              <a:xfrm>
                <a:off x="118906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290" name="Textfeld 100">
                <a:extLst>
                  <a:ext uri="{FF2B5EF4-FFF2-40B4-BE49-F238E27FC236}">
                    <a16:creationId xmlns:a16="http://schemas.microsoft.com/office/drawing/2014/main" id="{0932E529-F6A2-4D96-591D-DD909094A255}"/>
                  </a:ext>
                </a:extLst>
              </p:cNvPr>
              <p:cNvSpPr txBox="1"/>
              <p:nvPr/>
            </p:nvSpPr>
            <p:spPr>
              <a:xfrm>
                <a:off x="131790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291" name="Textfeld 101">
                <a:extLst>
                  <a:ext uri="{FF2B5EF4-FFF2-40B4-BE49-F238E27FC236}">
                    <a16:creationId xmlns:a16="http://schemas.microsoft.com/office/drawing/2014/main" id="{5C1BC161-4434-7492-F0CB-419902AB9D2B}"/>
                  </a:ext>
                </a:extLst>
              </p:cNvPr>
              <p:cNvSpPr txBox="1"/>
              <p:nvPr/>
            </p:nvSpPr>
            <p:spPr>
              <a:xfrm>
                <a:off x="146959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292" name="Textfeld 102">
                <a:extLst>
                  <a:ext uri="{FF2B5EF4-FFF2-40B4-BE49-F238E27FC236}">
                    <a16:creationId xmlns:a16="http://schemas.microsoft.com/office/drawing/2014/main" id="{4F3DB9CE-E965-09D9-7E3A-A9998F0E261F}"/>
                  </a:ext>
                </a:extLst>
              </p:cNvPr>
              <p:cNvSpPr txBox="1"/>
              <p:nvPr/>
            </p:nvSpPr>
            <p:spPr>
              <a:xfrm>
                <a:off x="1592714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293" name="Textfeld 103">
                <a:extLst>
                  <a:ext uri="{FF2B5EF4-FFF2-40B4-BE49-F238E27FC236}">
                    <a16:creationId xmlns:a16="http://schemas.microsoft.com/office/drawing/2014/main" id="{327EFF29-1C28-EF53-50A9-4A29A418AC9B}"/>
                  </a:ext>
                </a:extLst>
              </p:cNvPr>
              <p:cNvSpPr txBox="1"/>
              <p:nvPr/>
            </p:nvSpPr>
            <p:spPr>
              <a:xfrm>
                <a:off x="1744408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294" name="Textfeld 104">
                <a:extLst>
                  <a:ext uri="{FF2B5EF4-FFF2-40B4-BE49-F238E27FC236}">
                    <a16:creationId xmlns:a16="http://schemas.microsoft.com/office/drawing/2014/main" id="{EC663C20-D358-B660-5281-68A426204776}"/>
                  </a:ext>
                </a:extLst>
              </p:cNvPr>
              <p:cNvSpPr txBox="1"/>
              <p:nvPr/>
            </p:nvSpPr>
            <p:spPr>
              <a:xfrm>
                <a:off x="189292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295" name="Textfeld 105">
                <a:extLst>
                  <a:ext uri="{FF2B5EF4-FFF2-40B4-BE49-F238E27FC236}">
                    <a16:creationId xmlns:a16="http://schemas.microsoft.com/office/drawing/2014/main" id="{02C5E36C-A9D9-DA1D-7174-7273AF5DE04C}"/>
                  </a:ext>
                </a:extLst>
              </p:cNvPr>
              <p:cNvSpPr txBox="1"/>
              <p:nvPr/>
            </p:nvSpPr>
            <p:spPr>
              <a:xfrm>
                <a:off x="205732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296" name="Textfeld 106">
                <a:extLst>
                  <a:ext uri="{FF2B5EF4-FFF2-40B4-BE49-F238E27FC236}">
                    <a16:creationId xmlns:a16="http://schemas.microsoft.com/office/drawing/2014/main" id="{826780E4-03BD-6431-BECC-1D87FF6D4D13}"/>
                  </a:ext>
                </a:extLst>
              </p:cNvPr>
              <p:cNvSpPr txBox="1"/>
              <p:nvPr/>
            </p:nvSpPr>
            <p:spPr>
              <a:xfrm>
                <a:off x="219631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297" name="Textfeld 107">
                <a:extLst>
                  <a:ext uri="{FF2B5EF4-FFF2-40B4-BE49-F238E27FC236}">
                    <a16:creationId xmlns:a16="http://schemas.microsoft.com/office/drawing/2014/main" id="{A0D2671D-7FD9-41E5-418F-711FFBC83973}"/>
                  </a:ext>
                </a:extLst>
              </p:cNvPr>
              <p:cNvSpPr txBox="1"/>
              <p:nvPr/>
            </p:nvSpPr>
            <p:spPr>
              <a:xfrm>
                <a:off x="2316259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298" name="Textfeld 108">
                <a:extLst>
                  <a:ext uri="{FF2B5EF4-FFF2-40B4-BE49-F238E27FC236}">
                    <a16:creationId xmlns:a16="http://schemas.microsoft.com/office/drawing/2014/main" id="{04D03093-BA74-6B03-AF0E-539E53474892}"/>
                  </a:ext>
                </a:extLst>
              </p:cNvPr>
              <p:cNvSpPr txBox="1"/>
              <p:nvPr/>
            </p:nvSpPr>
            <p:spPr>
              <a:xfrm>
                <a:off x="2417156" y="418172"/>
                <a:ext cx="383193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</p:grpSp>
        <p:grpSp>
          <p:nvGrpSpPr>
            <p:cNvPr id="299" name="Gruppieren 122">
              <a:extLst>
                <a:ext uri="{FF2B5EF4-FFF2-40B4-BE49-F238E27FC236}">
                  <a16:creationId xmlns:a16="http://schemas.microsoft.com/office/drawing/2014/main" id="{3C6331D3-6418-0ABB-35CC-0E6DD1BB2EEE}"/>
                </a:ext>
              </a:extLst>
            </p:cNvPr>
            <p:cNvGrpSpPr/>
            <p:nvPr/>
          </p:nvGrpSpPr>
          <p:grpSpPr>
            <a:xfrm>
              <a:off x="2973707" y="1659892"/>
              <a:ext cx="1560193" cy="246221"/>
              <a:chOff x="1204307" y="418172"/>
              <a:chExt cx="1640492" cy="246221"/>
            </a:xfrm>
          </p:grpSpPr>
          <p:sp>
            <p:nvSpPr>
              <p:cNvPr id="300" name="Textfeld 125">
                <a:extLst>
                  <a:ext uri="{FF2B5EF4-FFF2-40B4-BE49-F238E27FC236}">
                    <a16:creationId xmlns:a16="http://schemas.microsoft.com/office/drawing/2014/main" id="{707BE430-514D-E969-3935-58FC91D1CFE3}"/>
                  </a:ext>
                </a:extLst>
              </p:cNvPr>
              <p:cNvSpPr txBox="1"/>
              <p:nvPr/>
            </p:nvSpPr>
            <p:spPr>
              <a:xfrm>
                <a:off x="120430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01" name="Textfeld 128">
                <a:extLst>
                  <a:ext uri="{FF2B5EF4-FFF2-40B4-BE49-F238E27FC236}">
                    <a16:creationId xmlns:a16="http://schemas.microsoft.com/office/drawing/2014/main" id="{A001C5FD-BC02-66BD-A109-8A6EE71AF437}"/>
                  </a:ext>
                </a:extLst>
              </p:cNvPr>
              <p:cNvSpPr txBox="1"/>
              <p:nvPr/>
            </p:nvSpPr>
            <p:spPr>
              <a:xfrm>
                <a:off x="134330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302" name="Textfeld 129">
                <a:extLst>
                  <a:ext uri="{FF2B5EF4-FFF2-40B4-BE49-F238E27FC236}">
                    <a16:creationId xmlns:a16="http://schemas.microsoft.com/office/drawing/2014/main" id="{B5DAF4C9-3A9A-3261-3A80-8FFED07D289F}"/>
                  </a:ext>
                </a:extLst>
              </p:cNvPr>
              <p:cNvSpPr txBox="1"/>
              <p:nvPr/>
            </p:nvSpPr>
            <p:spPr>
              <a:xfrm>
                <a:off x="150134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303" name="Textfeld 130">
                <a:extLst>
                  <a:ext uri="{FF2B5EF4-FFF2-40B4-BE49-F238E27FC236}">
                    <a16:creationId xmlns:a16="http://schemas.microsoft.com/office/drawing/2014/main" id="{7A3F22A8-87A0-202B-325F-F2288FE15290}"/>
                  </a:ext>
                </a:extLst>
              </p:cNvPr>
              <p:cNvSpPr txBox="1"/>
              <p:nvPr/>
            </p:nvSpPr>
            <p:spPr>
              <a:xfrm>
                <a:off x="1630814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304" name="Textfeld 131">
                <a:extLst>
                  <a:ext uri="{FF2B5EF4-FFF2-40B4-BE49-F238E27FC236}">
                    <a16:creationId xmlns:a16="http://schemas.microsoft.com/office/drawing/2014/main" id="{568D5CBB-DF4D-6192-6758-2E903CD61145}"/>
                  </a:ext>
                </a:extLst>
              </p:cNvPr>
              <p:cNvSpPr txBox="1"/>
              <p:nvPr/>
            </p:nvSpPr>
            <p:spPr>
              <a:xfrm>
                <a:off x="1782508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305" name="Textfeld 132">
                <a:extLst>
                  <a:ext uri="{FF2B5EF4-FFF2-40B4-BE49-F238E27FC236}">
                    <a16:creationId xmlns:a16="http://schemas.microsoft.com/office/drawing/2014/main" id="{5B3867C7-B6F2-AD9B-D0F9-35F73D9EAAAD}"/>
                  </a:ext>
                </a:extLst>
              </p:cNvPr>
              <p:cNvSpPr txBox="1"/>
              <p:nvPr/>
            </p:nvSpPr>
            <p:spPr>
              <a:xfrm>
                <a:off x="194372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306" name="Textfeld 133">
                <a:extLst>
                  <a:ext uri="{FF2B5EF4-FFF2-40B4-BE49-F238E27FC236}">
                    <a16:creationId xmlns:a16="http://schemas.microsoft.com/office/drawing/2014/main" id="{8C2C8E36-5071-7242-DE04-820C321EEFA4}"/>
                  </a:ext>
                </a:extLst>
              </p:cNvPr>
              <p:cNvSpPr txBox="1"/>
              <p:nvPr/>
            </p:nvSpPr>
            <p:spPr>
              <a:xfrm>
                <a:off x="208272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307" name="Textfeld 134">
                <a:extLst>
                  <a:ext uri="{FF2B5EF4-FFF2-40B4-BE49-F238E27FC236}">
                    <a16:creationId xmlns:a16="http://schemas.microsoft.com/office/drawing/2014/main" id="{45E2896E-85CA-EB24-8B60-885CD9020C83}"/>
                  </a:ext>
                </a:extLst>
              </p:cNvPr>
              <p:cNvSpPr txBox="1"/>
              <p:nvPr/>
            </p:nvSpPr>
            <p:spPr>
              <a:xfrm>
                <a:off x="222171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308" name="Textfeld 135">
                <a:extLst>
                  <a:ext uri="{FF2B5EF4-FFF2-40B4-BE49-F238E27FC236}">
                    <a16:creationId xmlns:a16="http://schemas.microsoft.com/office/drawing/2014/main" id="{507BC19E-58D0-6AF9-350D-D7F144C56A3C}"/>
                  </a:ext>
                </a:extLst>
              </p:cNvPr>
              <p:cNvSpPr txBox="1"/>
              <p:nvPr/>
            </p:nvSpPr>
            <p:spPr>
              <a:xfrm>
                <a:off x="2354359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309" name="Textfeld 136">
                <a:extLst>
                  <a:ext uri="{FF2B5EF4-FFF2-40B4-BE49-F238E27FC236}">
                    <a16:creationId xmlns:a16="http://schemas.microsoft.com/office/drawing/2014/main" id="{8D4D2EDD-F94C-94A5-3A99-0D78A11AC622}"/>
                  </a:ext>
                </a:extLst>
              </p:cNvPr>
              <p:cNvSpPr txBox="1"/>
              <p:nvPr/>
            </p:nvSpPr>
            <p:spPr>
              <a:xfrm>
                <a:off x="2461606" y="418172"/>
                <a:ext cx="383193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</p:grpSp>
        <p:grpSp>
          <p:nvGrpSpPr>
            <p:cNvPr id="310" name="Gruppieren 137">
              <a:extLst>
                <a:ext uri="{FF2B5EF4-FFF2-40B4-BE49-F238E27FC236}">
                  <a16:creationId xmlns:a16="http://schemas.microsoft.com/office/drawing/2014/main" id="{F1C01887-67F8-DB66-B1A0-478AF2E1AFDE}"/>
                </a:ext>
              </a:extLst>
            </p:cNvPr>
            <p:cNvGrpSpPr/>
            <p:nvPr/>
          </p:nvGrpSpPr>
          <p:grpSpPr>
            <a:xfrm>
              <a:off x="4486274" y="1664444"/>
              <a:ext cx="1579585" cy="246221"/>
              <a:chOff x="1204307" y="418172"/>
              <a:chExt cx="1632872" cy="246221"/>
            </a:xfrm>
          </p:grpSpPr>
          <p:sp>
            <p:nvSpPr>
              <p:cNvPr id="311" name="Textfeld 138">
                <a:extLst>
                  <a:ext uri="{FF2B5EF4-FFF2-40B4-BE49-F238E27FC236}">
                    <a16:creationId xmlns:a16="http://schemas.microsoft.com/office/drawing/2014/main" id="{02777BED-99E8-96F7-7B8A-FBE63D9A628B}"/>
                  </a:ext>
                </a:extLst>
              </p:cNvPr>
              <p:cNvSpPr txBox="1"/>
              <p:nvPr/>
            </p:nvSpPr>
            <p:spPr>
              <a:xfrm>
                <a:off x="120430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12" name="Textfeld 139">
                <a:extLst>
                  <a:ext uri="{FF2B5EF4-FFF2-40B4-BE49-F238E27FC236}">
                    <a16:creationId xmlns:a16="http://schemas.microsoft.com/office/drawing/2014/main" id="{8E7D2850-4817-CCDD-14CC-5198D68F2973}"/>
                  </a:ext>
                </a:extLst>
              </p:cNvPr>
              <p:cNvSpPr txBox="1"/>
              <p:nvPr/>
            </p:nvSpPr>
            <p:spPr>
              <a:xfrm>
                <a:off x="135854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313" name="Textfeld 140">
                <a:extLst>
                  <a:ext uri="{FF2B5EF4-FFF2-40B4-BE49-F238E27FC236}">
                    <a16:creationId xmlns:a16="http://schemas.microsoft.com/office/drawing/2014/main" id="{8B360F3E-6DDF-4187-23BC-6AA4A6DC6B58}"/>
                  </a:ext>
                </a:extLst>
              </p:cNvPr>
              <p:cNvSpPr txBox="1"/>
              <p:nvPr/>
            </p:nvSpPr>
            <p:spPr>
              <a:xfrm>
                <a:off x="151277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314" name="Textfeld 141">
                <a:extLst>
                  <a:ext uri="{FF2B5EF4-FFF2-40B4-BE49-F238E27FC236}">
                    <a16:creationId xmlns:a16="http://schemas.microsoft.com/office/drawing/2014/main" id="{DE424492-3024-E5A1-A73C-3C018D327C43}"/>
                  </a:ext>
                </a:extLst>
              </p:cNvPr>
              <p:cNvSpPr txBox="1"/>
              <p:nvPr/>
            </p:nvSpPr>
            <p:spPr>
              <a:xfrm>
                <a:off x="1642244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315" name="Textfeld 142">
                <a:extLst>
                  <a:ext uri="{FF2B5EF4-FFF2-40B4-BE49-F238E27FC236}">
                    <a16:creationId xmlns:a16="http://schemas.microsoft.com/office/drawing/2014/main" id="{FDFF6079-8918-8C6A-236A-E2B5815ACF9F}"/>
                  </a:ext>
                </a:extLst>
              </p:cNvPr>
              <p:cNvSpPr txBox="1"/>
              <p:nvPr/>
            </p:nvSpPr>
            <p:spPr>
              <a:xfrm>
                <a:off x="1782508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316" name="Textfeld 143">
                <a:extLst>
                  <a:ext uri="{FF2B5EF4-FFF2-40B4-BE49-F238E27FC236}">
                    <a16:creationId xmlns:a16="http://schemas.microsoft.com/office/drawing/2014/main" id="{84AB16BC-D3A4-743B-BE1B-600DAAE535EF}"/>
                  </a:ext>
                </a:extLst>
              </p:cNvPr>
              <p:cNvSpPr txBox="1"/>
              <p:nvPr/>
            </p:nvSpPr>
            <p:spPr>
              <a:xfrm>
                <a:off x="194372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317" name="Textfeld 144">
                <a:extLst>
                  <a:ext uri="{FF2B5EF4-FFF2-40B4-BE49-F238E27FC236}">
                    <a16:creationId xmlns:a16="http://schemas.microsoft.com/office/drawing/2014/main" id="{112E8BD3-AC41-69DB-1823-C3E3FDA2E761}"/>
                  </a:ext>
                </a:extLst>
              </p:cNvPr>
              <p:cNvSpPr txBox="1"/>
              <p:nvPr/>
            </p:nvSpPr>
            <p:spPr>
              <a:xfrm>
                <a:off x="208272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318" name="Textfeld 145">
                <a:extLst>
                  <a:ext uri="{FF2B5EF4-FFF2-40B4-BE49-F238E27FC236}">
                    <a16:creationId xmlns:a16="http://schemas.microsoft.com/office/drawing/2014/main" id="{105B49F7-933A-F642-17EE-C35889AB02D0}"/>
                  </a:ext>
                </a:extLst>
              </p:cNvPr>
              <p:cNvSpPr txBox="1"/>
              <p:nvPr/>
            </p:nvSpPr>
            <p:spPr>
              <a:xfrm>
                <a:off x="222171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319" name="Textfeld 146">
                <a:extLst>
                  <a:ext uri="{FF2B5EF4-FFF2-40B4-BE49-F238E27FC236}">
                    <a16:creationId xmlns:a16="http://schemas.microsoft.com/office/drawing/2014/main" id="{6E565C6B-D639-9DF6-0D5C-43965B219A12}"/>
                  </a:ext>
                </a:extLst>
              </p:cNvPr>
              <p:cNvSpPr txBox="1"/>
              <p:nvPr/>
            </p:nvSpPr>
            <p:spPr>
              <a:xfrm>
                <a:off x="2354359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320" name="Textfeld 147">
                <a:extLst>
                  <a:ext uri="{FF2B5EF4-FFF2-40B4-BE49-F238E27FC236}">
                    <a16:creationId xmlns:a16="http://schemas.microsoft.com/office/drawing/2014/main" id="{840C1EB1-81EB-810D-E0A6-679C3F6FE277}"/>
                  </a:ext>
                </a:extLst>
              </p:cNvPr>
              <p:cNvSpPr txBox="1"/>
              <p:nvPr/>
            </p:nvSpPr>
            <p:spPr>
              <a:xfrm>
                <a:off x="2453986" y="418172"/>
                <a:ext cx="383193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</p:grpSp>
        <p:grpSp>
          <p:nvGrpSpPr>
            <p:cNvPr id="321" name="Gruppieren 58">
              <a:extLst>
                <a:ext uri="{FF2B5EF4-FFF2-40B4-BE49-F238E27FC236}">
                  <a16:creationId xmlns:a16="http://schemas.microsoft.com/office/drawing/2014/main" id="{278E4394-2486-C8F0-5743-C18F50F0F062}"/>
                </a:ext>
              </a:extLst>
            </p:cNvPr>
            <p:cNvGrpSpPr/>
            <p:nvPr/>
          </p:nvGrpSpPr>
          <p:grpSpPr>
            <a:xfrm>
              <a:off x="1440556" y="4845390"/>
              <a:ext cx="1500617" cy="261610"/>
              <a:chOff x="1285587" y="628315"/>
              <a:chExt cx="1500617" cy="261610"/>
            </a:xfrm>
          </p:grpSpPr>
          <p:sp>
            <p:nvSpPr>
              <p:cNvPr id="322" name="Textfeld 32">
                <a:extLst>
                  <a:ext uri="{FF2B5EF4-FFF2-40B4-BE49-F238E27FC236}">
                    <a16:creationId xmlns:a16="http://schemas.microsoft.com/office/drawing/2014/main" id="{BFBDFBAB-E871-96A9-90C2-2D2D2E543808}"/>
                  </a:ext>
                </a:extLst>
              </p:cNvPr>
              <p:cNvSpPr txBox="1"/>
              <p:nvPr/>
            </p:nvSpPr>
            <p:spPr>
              <a:xfrm>
                <a:off x="1285587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23" name="Textfeld 33">
                <a:extLst>
                  <a:ext uri="{FF2B5EF4-FFF2-40B4-BE49-F238E27FC236}">
                    <a16:creationId xmlns:a16="http://schemas.microsoft.com/office/drawing/2014/main" id="{6FE54B88-D636-AFCC-46A2-A5A175B2E760}"/>
                  </a:ext>
                </a:extLst>
              </p:cNvPr>
              <p:cNvSpPr txBox="1"/>
              <p:nvPr/>
            </p:nvSpPr>
            <p:spPr>
              <a:xfrm>
                <a:off x="1387646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24" name="Textfeld 36">
                <a:extLst>
                  <a:ext uri="{FF2B5EF4-FFF2-40B4-BE49-F238E27FC236}">
                    <a16:creationId xmlns:a16="http://schemas.microsoft.com/office/drawing/2014/main" id="{37440E41-D09D-523C-1338-E112358B6EC3}"/>
                  </a:ext>
                </a:extLst>
              </p:cNvPr>
              <p:cNvSpPr txBox="1"/>
              <p:nvPr/>
            </p:nvSpPr>
            <p:spPr>
              <a:xfrm>
                <a:off x="2108056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25" name="Textfeld 37">
                <a:extLst>
                  <a:ext uri="{FF2B5EF4-FFF2-40B4-BE49-F238E27FC236}">
                    <a16:creationId xmlns:a16="http://schemas.microsoft.com/office/drawing/2014/main" id="{5C6822EC-8150-D27B-DA0D-1F4DCEE313A7}"/>
                  </a:ext>
                </a:extLst>
              </p:cNvPr>
              <p:cNvSpPr txBox="1"/>
              <p:nvPr/>
            </p:nvSpPr>
            <p:spPr>
              <a:xfrm>
                <a:off x="2261726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26" name="Textfeld 38">
                <a:extLst>
                  <a:ext uri="{FF2B5EF4-FFF2-40B4-BE49-F238E27FC236}">
                    <a16:creationId xmlns:a16="http://schemas.microsoft.com/office/drawing/2014/main" id="{313037F6-B273-03F0-2665-D0FD5220F095}"/>
                  </a:ext>
                </a:extLst>
              </p:cNvPr>
              <p:cNvSpPr txBox="1"/>
              <p:nvPr/>
            </p:nvSpPr>
            <p:spPr>
              <a:xfrm>
                <a:off x="2408530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27" name="Textfeld 39">
                <a:extLst>
                  <a:ext uri="{FF2B5EF4-FFF2-40B4-BE49-F238E27FC236}">
                    <a16:creationId xmlns:a16="http://schemas.microsoft.com/office/drawing/2014/main" id="{BA5FF77A-6EB3-E39F-8E00-F0C5D5044EBC}"/>
                  </a:ext>
                </a:extLst>
              </p:cNvPr>
              <p:cNvSpPr txBox="1"/>
              <p:nvPr/>
            </p:nvSpPr>
            <p:spPr>
              <a:xfrm>
                <a:off x="2533186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28" name="Textfeld 40">
                <a:extLst>
                  <a:ext uri="{FF2B5EF4-FFF2-40B4-BE49-F238E27FC236}">
                    <a16:creationId xmlns:a16="http://schemas.microsoft.com/office/drawing/2014/main" id="{1939CFBA-CCEC-4068-642B-7EA7923E3BBF}"/>
                  </a:ext>
                </a:extLst>
              </p:cNvPr>
              <p:cNvSpPr txBox="1"/>
              <p:nvPr/>
            </p:nvSpPr>
            <p:spPr>
              <a:xfrm>
                <a:off x="1965181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29" name="Textfeld 41">
                <a:extLst>
                  <a:ext uri="{FF2B5EF4-FFF2-40B4-BE49-F238E27FC236}">
                    <a16:creationId xmlns:a16="http://schemas.microsoft.com/office/drawing/2014/main" id="{F2CF1519-7A9C-9673-15B4-25EA76AAA10F}"/>
                  </a:ext>
                </a:extLst>
              </p:cNvPr>
              <p:cNvSpPr txBox="1"/>
              <p:nvPr/>
            </p:nvSpPr>
            <p:spPr>
              <a:xfrm>
                <a:off x="1848142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30" name="Textfeld 42">
                <a:extLst>
                  <a:ext uri="{FF2B5EF4-FFF2-40B4-BE49-F238E27FC236}">
                    <a16:creationId xmlns:a16="http://schemas.microsoft.com/office/drawing/2014/main" id="{7C00CAA2-DC3B-FF6A-3784-D1A0342E37D4}"/>
                  </a:ext>
                </a:extLst>
              </p:cNvPr>
              <p:cNvSpPr txBox="1"/>
              <p:nvPr/>
            </p:nvSpPr>
            <p:spPr>
              <a:xfrm>
                <a:off x="1694839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31" name="Textfeld 43">
                <a:extLst>
                  <a:ext uri="{FF2B5EF4-FFF2-40B4-BE49-F238E27FC236}">
                    <a16:creationId xmlns:a16="http://schemas.microsoft.com/office/drawing/2014/main" id="{D4437B2A-B26F-2C69-8459-A04EDB8DD5DE}"/>
                  </a:ext>
                </a:extLst>
              </p:cNvPr>
              <p:cNvSpPr txBox="1"/>
              <p:nvPr/>
            </p:nvSpPr>
            <p:spPr>
              <a:xfrm>
                <a:off x="1531330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</p:grpSp>
        <p:grpSp>
          <p:nvGrpSpPr>
            <p:cNvPr id="332" name="Gruppieren 45">
              <a:extLst>
                <a:ext uri="{FF2B5EF4-FFF2-40B4-BE49-F238E27FC236}">
                  <a16:creationId xmlns:a16="http://schemas.microsoft.com/office/drawing/2014/main" id="{6878EE90-4D83-DD42-4AEA-075FEFD7048C}"/>
                </a:ext>
              </a:extLst>
            </p:cNvPr>
            <p:cNvGrpSpPr/>
            <p:nvPr/>
          </p:nvGrpSpPr>
          <p:grpSpPr>
            <a:xfrm>
              <a:off x="2996126" y="4845390"/>
              <a:ext cx="1487043" cy="261610"/>
              <a:chOff x="2884026" y="599737"/>
              <a:chExt cx="1530757" cy="261610"/>
            </a:xfrm>
          </p:grpSpPr>
          <p:sp>
            <p:nvSpPr>
              <p:cNvPr id="333" name="Textfeld 5">
                <a:extLst>
                  <a:ext uri="{FF2B5EF4-FFF2-40B4-BE49-F238E27FC236}">
                    <a16:creationId xmlns:a16="http://schemas.microsoft.com/office/drawing/2014/main" id="{D0529075-D1D5-1160-28C8-3F80A166A23C}"/>
                  </a:ext>
                </a:extLst>
              </p:cNvPr>
              <p:cNvSpPr txBox="1"/>
              <p:nvPr/>
            </p:nvSpPr>
            <p:spPr>
              <a:xfrm>
                <a:off x="3174831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34" name="Textfeld 13">
                <a:extLst>
                  <a:ext uri="{FF2B5EF4-FFF2-40B4-BE49-F238E27FC236}">
                    <a16:creationId xmlns:a16="http://schemas.microsoft.com/office/drawing/2014/main" id="{2815AA52-49D4-4726-6B15-BE3F5CD55401}"/>
                  </a:ext>
                </a:extLst>
              </p:cNvPr>
              <p:cNvSpPr txBox="1"/>
              <p:nvPr/>
            </p:nvSpPr>
            <p:spPr>
              <a:xfrm>
                <a:off x="3015590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35" name="Textfeld 19">
                <a:extLst>
                  <a:ext uri="{FF2B5EF4-FFF2-40B4-BE49-F238E27FC236}">
                    <a16:creationId xmlns:a16="http://schemas.microsoft.com/office/drawing/2014/main" id="{07060C6D-8BE4-4419-A7F8-C7211FCC577C}"/>
                  </a:ext>
                </a:extLst>
              </p:cNvPr>
              <p:cNvSpPr txBox="1"/>
              <p:nvPr/>
            </p:nvSpPr>
            <p:spPr>
              <a:xfrm>
                <a:off x="3437865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36" name="Textfeld 25">
                <a:extLst>
                  <a:ext uri="{FF2B5EF4-FFF2-40B4-BE49-F238E27FC236}">
                    <a16:creationId xmlns:a16="http://schemas.microsoft.com/office/drawing/2014/main" id="{4F895722-AE12-A72C-208C-2534FA46AB7B}"/>
                  </a:ext>
                </a:extLst>
              </p:cNvPr>
              <p:cNvSpPr txBox="1"/>
              <p:nvPr/>
            </p:nvSpPr>
            <p:spPr>
              <a:xfrm>
                <a:off x="3310865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37" name="Textfeld 26">
                <a:extLst>
                  <a:ext uri="{FF2B5EF4-FFF2-40B4-BE49-F238E27FC236}">
                    <a16:creationId xmlns:a16="http://schemas.microsoft.com/office/drawing/2014/main" id="{66BAE6DF-3A22-A14D-289B-CB87C3F83029}"/>
                  </a:ext>
                </a:extLst>
              </p:cNvPr>
              <p:cNvSpPr txBox="1"/>
              <p:nvPr/>
            </p:nvSpPr>
            <p:spPr>
              <a:xfrm>
                <a:off x="3595995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38" name="Textfeld 27">
                <a:extLst>
                  <a:ext uri="{FF2B5EF4-FFF2-40B4-BE49-F238E27FC236}">
                    <a16:creationId xmlns:a16="http://schemas.microsoft.com/office/drawing/2014/main" id="{9DF0F93F-D038-EC3E-842F-DF5455DD7357}"/>
                  </a:ext>
                </a:extLst>
              </p:cNvPr>
              <p:cNvSpPr txBox="1"/>
              <p:nvPr/>
            </p:nvSpPr>
            <p:spPr>
              <a:xfrm>
                <a:off x="3739490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39" name="Textfeld 28">
                <a:extLst>
                  <a:ext uri="{FF2B5EF4-FFF2-40B4-BE49-F238E27FC236}">
                    <a16:creationId xmlns:a16="http://schemas.microsoft.com/office/drawing/2014/main" id="{6C8D6897-5318-EEBE-E9AA-5E341D4197F8}"/>
                  </a:ext>
                </a:extLst>
              </p:cNvPr>
              <p:cNvSpPr txBox="1"/>
              <p:nvPr/>
            </p:nvSpPr>
            <p:spPr>
              <a:xfrm>
                <a:off x="4161765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40" name="Textfeld 29">
                <a:extLst>
                  <a:ext uri="{FF2B5EF4-FFF2-40B4-BE49-F238E27FC236}">
                    <a16:creationId xmlns:a16="http://schemas.microsoft.com/office/drawing/2014/main" id="{50D3FB77-E718-AEC4-A62C-9C8B3FD668F6}"/>
                  </a:ext>
                </a:extLst>
              </p:cNvPr>
              <p:cNvSpPr txBox="1"/>
              <p:nvPr/>
            </p:nvSpPr>
            <p:spPr>
              <a:xfrm>
                <a:off x="3894549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41" name="Textfeld 30">
                <a:extLst>
                  <a:ext uri="{FF2B5EF4-FFF2-40B4-BE49-F238E27FC236}">
                    <a16:creationId xmlns:a16="http://schemas.microsoft.com/office/drawing/2014/main" id="{DF6A69F4-08B8-CBCE-14A8-0F171F9DC262}"/>
                  </a:ext>
                </a:extLst>
              </p:cNvPr>
              <p:cNvSpPr txBox="1"/>
              <p:nvPr/>
            </p:nvSpPr>
            <p:spPr>
              <a:xfrm>
                <a:off x="4037473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42" name="Textfeld 44">
                <a:extLst>
                  <a:ext uri="{FF2B5EF4-FFF2-40B4-BE49-F238E27FC236}">
                    <a16:creationId xmlns:a16="http://schemas.microsoft.com/office/drawing/2014/main" id="{1499AFAF-F192-1A27-73DF-17A6215A17F8}"/>
                  </a:ext>
                </a:extLst>
              </p:cNvPr>
              <p:cNvSpPr txBox="1"/>
              <p:nvPr/>
            </p:nvSpPr>
            <p:spPr>
              <a:xfrm>
                <a:off x="2884026" y="599737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</p:grpSp>
        <p:grpSp>
          <p:nvGrpSpPr>
            <p:cNvPr id="343" name="Gruppieren 123">
              <a:extLst>
                <a:ext uri="{FF2B5EF4-FFF2-40B4-BE49-F238E27FC236}">
                  <a16:creationId xmlns:a16="http://schemas.microsoft.com/office/drawing/2014/main" id="{85EABF97-9F79-F108-3BE6-53CE0F59E324}"/>
                </a:ext>
              </a:extLst>
            </p:cNvPr>
            <p:cNvGrpSpPr/>
            <p:nvPr/>
          </p:nvGrpSpPr>
          <p:grpSpPr>
            <a:xfrm>
              <a:off x="4523147" y="4845390"/>
              <a:ext cx="1497597" cy="261610"/>
              <a:chOff x="4388182" y="331135"/>
              <a:chExt cx="1543616" cy="261610"/>
            </a:xfrm>
          </p:grpSpPr>
          <p:sp>
            <p:nvSpPr>
              <p:cNvPr id="344" name="Textfeld 47">
                <a:extLst>
                  <a:ext uri="{FF2B5EF4-FFF2-40B4-BE49-F238E27FC236}">
                    <a16:creationId xmlns:a16="http://schemas.microsoft.com/office/drawing/2014/main" id="{9EED4877-8F98-06CF-7E99-94BA8A4EF511}"/>
                  </a:ext>
                </a:extLst>
              </p:cNvPr>
              <p:cNvSpPr txBox="1"/>
              <p:nvPr/>
            </p:nvSpPr>
            <p:spPr>
              <a:xfrm>
                <a:off x="4698035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45" name="Textfeld 48">
                <a:extLst>
                  <a:ext uri="{FF2B5EF4-FFF2-40B4-BE49-F238E27FC236}">
                    <a16:creationId xmlns:a16="http://schemas.microsoft.com/office/drawing/2014/main" id="{FFBEA33E-1AF4-01D3-E99C-E90842D2BE02}"/>
                  </a:ext>
                </a:extLst>
              </p:cNvPr>
              <p:cNvSpPr txBox="1"/>
              <p:nvPr/>
            </p:nvSpPr>
            <p:spPr>
              <a:xfrm>
                <a:off x="4534032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46" name="Textfeld 49">
                <a:extLst>
                  <a:ext uri="{FF2B5EF4-FFF2-40B4-BE49-F238E27FC236}">
                    <a16:creationId xmlns:a16="http://schemas.microsoft.com/office/drawing/2014/main" id="{1F80AC0E-21B6-5146-DF44-8DE801DE96EC}"/>
                  </a:ext>
                </a:extLst>
              </p:cNvPr>
              <p:cNvSpPr txBox="1"/>
              <p:nvPr/>
            </p:nvSpPr>
            <p:spPr>
              <a:xfrm>
                <a:off x="4992027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47" name="Textfeld 50">
                <a:extLst>
                  <a:ext uri="{FF2B5EF4-FFF2-40B4-BE49-F238E27FC236}">
                    <a16:creationId xmlns:a16="http://schemas.microsoft.com/office/drawing/2014/main" id="{717E4C95-77F9-92E1-D5E0-4901DF7F9B78}"/>
                  </a:ext>
                </a:extLst>
              </p:cNvPr>
              <p:cNvSpPr txBox="1"/>
              <p:nvPr/>
            </p:nvSpPr>
            <p:spPr>
              <a:xfrm>
                <a:off x="4836450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48" name="Textfeld 51">
                <a:extLst>
                  <a:ext uri="{FF2B5EF4-FFF2-40B4-BE49-F238E27FC236}">
                    <a16:creationId xmlns:a16="http://schemas.microsoft.com/office/drawing/2014/main" id="{E6858CBC-8FB2-C95A-02DF-BCBD3A39CD64}"/>
                  </a:ext>
                </a:extLst>
              </p:cNvPr>
              <p:cNvSpPr txBox="1"/>
              <p:nvPr/>
            </p:nvSpPr>
            <p:spPr>
              <a:xfrm>
                <a:off x="5110577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49" name="Textfeld 52">
                <a:extLst>
                  <a:ext uri="{FF2B5EF4-FFF2-40B4-BE49-F238E27FC236}">
                    <a16:creationId xmlns:a16="http://schemas.microsoft.com/office/drawing/2014/main" id="{012D95A8-94CE-8F95-BBE6-2DFFD84DD3BF}"/>
                  </a:ext>
                </a:extLst>
              </p:cNvPr>
              <p:cNvSpPr txBox="1"/>
              <p:nvPr/>
            </p:nvSpPr>
            <p:spPr>
              <a:xfrm>
                <a:off x="5248408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50" name="Textfeld 53">
                <a:extLst>
                  <a:ext uri="{FF2B5EF4-FFF2-40B4-BE49-F238E27FC236}">
                    <a16:creationId xmlns:a16="http://schemas.microsoft.com/office/drawing/2014/main" id="{3B8B5FA4-4E50-D6B3-B894-3ABDD4000CD6}"/>
                  </a:ext>
                </a:extLst>
              </p:cNvPr>
              <p:cNvSpPr txBox="1"/>
              <p:nvPr/>
            </p:nvSpPr>
            <p:spPr>
              <a:xfrm>
                <a:off x="5678780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51" name="Textfeld 54">
                <a:extLst>
                  <a:ext uri="{FF2B5EF4-FFF2-40B4-BE49-F238E27FC236}">
                    <a16:creationId xmlns:a16="http://schemas.microsoft.com/office/drawing/2014/main" id="{B2CE1FE3-9160-874F-87FA-16AF8CC93EE6}"/>
                  </a:ext>
                </a:extLst>
              </p:cNvPr>
              <p:cNvSpPr txBox="1"/>
              <p:nvPr/>
            </p:nvSpPr>
            <p:spPr>
              <a:xfrm>
                <a:off x="5401086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52" name="Textfeld 55">
                <a:extLst>
                  <a:ext uri="{FF2B5EF4-FFF2-40B4-BE49-F238E27FC236}">
                    <a16:creationId xmlns:a16="http://schemas.microsoft.com/office/drawing/2014/main" id="{0DE6701A-9708-8BB4-5461-0CFB1150B7AF}"/>
                  </a:ext>
                </a:extLst>
              </p:cNvPr>
              <p:cNvSpPr txBox="1"/>
              <p:nvPr/>
            </p:nvSpPr>
            <p:spPr>
              <a:xfrm>
                <a:off x="5546868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53" name="Textfeld 56">
                <a:extLst>
                  <a:ext uri="{FF2B5EF4-FFF2-40B4-BE49-F238E27FC236}">
                    <a16:creationId xmlns:a16="http://schemas.microsoft.com/office/drawing/2014/main" id="{E99D6C70-0393-FA86-085B-979E50A8B098}"/>
                  </a:ext>
                </a:extLst>
              </p:cNvPr>
              <p:cNvSpPr txBox="1"/>
              <p:nvPr/>
            </p:nvSpPr>
            <p:spPr>
              <a:xfrm>
                <a:off x="4388182" y="33113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</p:grpSp>
        <p:sp>
          <p:nvSpPr>
            <p:cNvPr id="354" name="Textfeld 2">
              <a:extLst>
                <a:ext uri="{FF2B5EF4-FFF2-40B4-BE49-F238E27FC236}">
                  <a16:creationId xmlns:a16="http://schemas.microsoft.com/office/drawing/2014/main" id="{F2B795D9-4F36-AF8D-DB9F-2B0E875E4524}"/>
                </a:ext>
              </a:extLst>
            </p:cNvPr>
            <p:cNvSpPr txBox="1"/>
            <p:nvPr/>
          </p:nvSpPr>
          <p:spPr>
            <a:xfrm>
              <a:off x="710743" y="4736993"/>
              <a:ext cx="8874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Sample #</a:t>
              </a:r>
            </a:p>
          </p:txBody>
        </p:sp>
        <p:grpSp>
          <p:nvGrpSpPr>
            <p:cNvPr id="355" name="Gruppieren 4">
              <a:extLst>
                <a:ext uri="{FF2B5EF4-FFF2-40B4-BE49-F238E27FC236}">
                  <a16:creationId xmlns:a16="http://schemas.microsoft.com/office/drawing/2014/main" id="{5335CE77-75F6-07C3-CD17-190CFDA733BF}"/>
                </a:ext>
              </a:extLst>
            </p:cNvPr>
            <p:cNvGrpSpPr/>
            <p:nvPr/>
          </p:nvGrpSpPr>
          <p:grpSpPr>
            <a:xfrm>
              <a:off x="1424337" y="4732441"/>
              <a:ext cx="1611282" cy="246221"/>
              <a:chOff x="1189067" y="418172"/>
              <a:chExt cx="1611282" cy="246221"/>
            </a:xfrm>
          </p:grpSpPr>
          <p:sp>
            <p:nvSpPr>
              <p:cNvPr id="356" name="Textfeld 99">
                <a:extLst>
                  <a:ext uri="{FF2B5EF4-FFF2-40B4-BE49-F238E27FC236}">
                    <a16:creationId xmlns:a16="http://schemas.microsoft.com/office/drawing/2014/main" id="{AAF6FA2C-4A0C-2723-A01B-B6DF7520DDDE}"/>
                  </a:ext>
                </a:extLst>
              </p:cNvPr>
              <p:cNvSpPr txBox="1"/>
              <p:nvPr/>
            </p:nvSpPr>
            <p:spPr>
              <a:xfrm>
                <a:off x="118906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57" name="Textfeld 100">
                <a:extLst>
                  <a:ext uri="{FF2B5EF4-FFF2-40B4-BE49-F238E27FC236}">
                    <a16:creationId xmlns:a16="http://schemas.microsoft.com/office/drawing/2014/main" id="{8F0755C3-89C6-589C-A1C4-1E4CE2F0FF11}"/>
                  </a:ext>
                </a:extLst>
              </p:cNvPr>
              <p:cNvSpPr txBox="1"/>
              <p:nvPr/>
            </p:nvSpPr>
            <p:spPr>
              <a:xfrm>
                <a:off x="131790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358" name="Textfeld 101">
                <a:extLst>
                  <a:ext uri="{FF2B5EF4-FFF2-40B4-BE49-F238E27FC236}">
                    <a16:creationId xmlns:a16="http://schemas.microsoft.com/office/drawing/2014/main" id="{93F50054-FFE5-7937-B71A-B830F4FB3AAB}"/>
                  </a:ext>
                </a:extLst>
              </p:cNvPr>
              <p:cNvSpPr txBox="1"/>
              <p:nvPr/>
            </p:nvSpPr>
            <p:spPr>
              <a:xfrm>
                <a:off x="146959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359" name="Textfeld 102">
                <a:extLst>
                  <a:ext uri="{FF2B5EF4-FFF2-40B4-BE49-F238E27FC236}">
                    <a16:creationId xmlns:a16="http://schemas.microsoft.com/office/drawing/2014/main" id="{5A2D7D3C-422F-F322-8BB5-76C4DD19B976}"/>
                  </a:ext>
                </a:extLst>
              </p:cNvPr>
              <p:cNvSpPr txBox="1"/>
              <p:nvPr/>
            </p:nvSpPr>
            <p:spPr>
              <a:xfrm>
                <a:off x="1592714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360" name="Textfeld 103">
                <a:extLst>
                  <a:ext uri="{FF2B5EF4-FFF2-40B4-BE49-F238E27FC236}">
                    <a16:creationId xmlns:a16="http://schemas.microsoft.com/office/drawing/2014/main" id="{9F1319BD-A928-3072-6D22-95E143140A31}"/>
                  </a:ext>
                </a:extLst>
              </p:cNvPr>
              <p:cNvSpPr txBox="1"/>
              <p:nvPr/>
            </p:nvSpPr>
            <p:spPr>
              <a:xfrm>
                <a:off x="1744408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361" name="Textfeld 104">
                <a:extLst>
                  <a:ext uri="{FF2B5EF4-FFF2-40B4-BE49-F238E27FC236}">
                    <a16:creationId xmlns:a16="http://schemas.microsoft.com/office/drawing/2014/main" id="{D5058BD1-7F71-05C7-F317-8D1C86FCA162}"/>
                  </a:ext>
                </a:extLst>
              </p:cNvPr>
              <p:cNvSpPr txBox="1"/>
              <p:nvPr/>
            </p:nvSpPr>
            <p:spPr>
              <a:xfrm>
                <a:off x="189292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362" name="Textfeld 105">
                <a:extLst>
                  <a:ext uri="{FF2B5EF4-FFF2-40B4-BE49-F238E27FC236}">
                    <a16:creationId xmlns:a16="http://schemas.microsoft.com/office/drawing/2014/main" id="{16ED21C2-3354-C760-0F73-D74B212445E0}"/>
                  </a:ext>
                </a:extLst>
              </p:cNvPr>
              <p:cNvSpPr txBox="1"/>
              <p:nvPr/>
            </p:nvSpPr>
            <p:spPr>
              <a:xfrm>
                <a:off x="205732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363" name="Textfeld 106">
                <a:extLst>
                  <a:ext uri="{FF2B5EF4-FFF2-40B4-BE49-F238E27FC236}">
                    <a16:creationId xmlns:a16="http://schemas.microsoft.com/office/drawing/2014/main" id="{3F6CD3D5-86B3-4553-02EF-EF2CFB60655D}"/>
                  </a:ext>
                </a:extLst>
              </p:cNvPr>
              <p:cNvSpPr txBox="1"/>
              <p:nvPr/>
            </p:nvSpPr>
            <p:spPr>
              <a:xfrm>
                <a:off x="219631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364" name="Textfeld 107">
                <a:extLst>
                  <a:ext uri="{FF2B5EF4-FFF2-40B4-BE49-F238E27FC236}">
                    <a16:creationId xmlns:a16="http://schemas.microsoft.com/office/drawing/2014/main" id="{9B0CB566-6301-B81A-729C-CD6AECEE8529}"/>
                  </a:ext>
                </a:extLst>
              </p:cNvPr>
              <p:cNvSpPr txBox="1"/>
              <p:nvPr/>
            </p:nvSpPr>
            <p:spPr>
              <a:xfrm>
                <a:off x="2316259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365" name="Textfeld 108">
                <a:extLst>
                  <a:ext uri="{FF2B5EF4-FFF2-40B4-BE49-F238E27FC236}">
                    <a16:creationId xmlns:a16="http://schemas.microsoft.com/office/drawing/2014/main" id="{681C07B9-ABD5-AA20-4644-0CB970B4CBAA}"/>
                  </a:ext>
                </a:extLst>
              </p:cNvPr>
              <p:cNvSpPr txBox="1"/>
              <p:nvPr/>
            </p:nvSpPr>
            <p:spPr>
              <a:xfrm>
                <a:off x="2417156" y="418172"/>
                <a:ext cx="383193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</p:grpSp>
        <p:grpSp>
          <p:nvGrpSpPr>
            <p:cNvPr id="366" name="Gruppieren 122">
              <a:extLst>
                <a:ext uri="{FF2B5EF4-FFF2-40B4-BE49-F238E27FC236}">
                  <a16:creationId xmlns:a16="http://schemas.microsoft.com/office/drawing/2014/main" id="{7877E15E-E632-EC3A-C7AF-2FE76089B3CF}"/>
                </a:ext>
              </a:extLst>
            </p:cNvPr>
            <p:cNvGrpSpPr/>
            <p:nvPr/>
          </p:nvGrpSpPr>
          <p:grpSpPr>
            <a:xfrm>
              <a:off x="2983119" y="4732441"/>
              <a:ext cx="1593644" cy="246221"/>
              <a:chOff x="1204307" y="418172"/>
              <a:chExt cx="1640492" cy="246221"/>
            </a:xfrm>
          </p:grpSpPr>
          <p:sp>
            <p:nvSpPr>
              <p:cNvPr id="367" name="Textfeld 125">
                <a:extLst>
                  <a:ext uri="{FF2B5EF4-FFF2-40B4-BE49-F238E27FC236}">
                    <a16:creationId xmlns:a16="http://schemas.microsoft.com/office/drawing/2014/main" id="{58D69840-FC46-EAA5-AE4C-D9884FA7ACAB}"/>
                  </a:ext>
                </a:extLst>
              </p:cNvPr>
              <p:cNvSpPr txBox="1"/>
              <p:nvPr/>
            </p:nvSpPr>
            <p:spPr>
              <a:xfrm>
                <a:off x="120430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68" name="Textfeld 128">
                <a:extLst>
                  <a:ext uri="{FF2B5EF4-FFF2-40B4-BE49-F238E27FC236}">
                    <a16:creationId xmlns:a16="http://schemas.microsoft.com/office/drawing/2014/main" id="{E78540ED-C8D3-A040-520B-5B27540D2581}"/>
                  </a:ext>
                </a:extLst>
              </p:cNvPr>
              <p:cNvSpPr txBox="1"/>
              <p:nvPr/>
            </p:nvSpPr>
            <p:spPr>
              <a:xfrm>
                <a:off x="134330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369" name="Textfeld 129">
                <a:extLst>
                  <a:ext uri="{FF2B5EF4-FFF2-40B4-BE49-F238E27FC236}">
                    <a16:creationId xmlns:a16="http://schemas.microsoft.com/office/drawing/2014/main" id="{0EAAD702-F3C5-6AEC-73C9-9FA82FF3CB51}"/>
                  </a:ext>
                </a:extLst>
              </p:cNvPr>
              <p:cNvSpPr txBox="1"/>
              <p:nvPr/>
            </p:nvSpPr>
            <p:spPr>
              <a:xfrm>
                <a:off x="150134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370" name="Textfeld 130">
                <a:extLst>
                  <a:ext uri="{FF2B5EF4-FFF2-40B4-BE49-F238E27FC236}">
                    <a16:creationId xmlns:a16="http://schemas.microsoft.com/office/drawing/2014/main" id="{5D5251DE-7A0E-9224-7FEF-E88683B1D18D}"/>
                  </a:ext>
                </a:extLst>
              </p:cNvPr>
              <p:cNvSpPr txBox="1"/>
              <p:nvPr/>
            </p:nvSpPr>
            <p:spPr>
              <a:xfrm>
                <a:off x="1630814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371" name="Textfeld 131">
                <a:extLst>
                  <a:ext uri="{FF2B5EF4-FFF2-40B4-BE49-F238E27FC236}">
                    <a16:creationId xmlns:a16="http://schemas.microsoft.com/office/drawing/2014/main" id="{FBA34040-B282-1D11-C758-DDDF23973159}"/>
                  </a:ext>
                </a:extLst>
              </p:cNvPr>
              <p:cNvSpPr txBox="1"/>
              <p:nvPr/>
            </p:nvSpPr>
            <p:spPr>
              <a:xfrm>
                <a:off x="1782508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372" name="Textfeld 132">
                <a:extLst>
                  <a:ext uri="{FF2B5EF4-FFF2-40B4-BE49-F238E27FC236}">
                    <a16:creationId xmlns:a16="http://schemas.microsoft.com/office/drawing/2014/main" id="{4F7AECAA-D3A7-583A-DED6-85BE5F724D8D}"/>
                  </a:ext>
                </a:extLst>
              </p:cNvPr>
              <p:cNvSpPr txBox="1"/>
              <p:nvPr/>
            </p:nvSpPr>
            <p:spPr>
              <a:xfrm>
                <a:off x="194372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373" name="Textfeld 133">
                <a:extLst>
                  <a:ext uri="{FF2B5EF4-FFF2-40B4-BE49-F238E27FC236}">
                    <a16:creationId xmlns:a16="http://schemas.microsoft.com/office/drawing/2014/main" id="{D1825D86-67FD-71B6-49A3-79B50173E993}"/>
                  </a:ext>
                </a:extLst>
              </p:cNvPr>
              <p:cNvSpPr txBox="1"/>
              <p:nvPr/>
            </p:nvSpPr>
            <p:spPr>
              <a:xfrm>
                <a:off x="208272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374" name="Textfeld 134">
                <a:extLst>
                  <a:ext uri="{FF2B5EF4-FFF2-40B4-BE49-F238E27FC236}">
                    <a16:creationId xmlns:a16="http://schemas.microsoft.com/office/drawing/2014/main" id="{A0CD089C-9DFE-2B83-6F50-227397BE8B90}"/>
                  </a:ext>
                </a:extLst>
              </p:cNvPr>
              <p:cNvSpPr txBox="1"/>
              <p:nvPr/>
            </p:nvSpPr>
            <p:spPr>
              <a:xfrm>
                <a:off x="222171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375" name="Textfeld 135">
                <a:extLst>
                  <a:ext uri="{FF2B5EF4-FFF2-40B4-BE49-F238E27FC236}">
                    <a16:creationId xmlns:a16="http://schemas.microsoft.com/office/drawing/2014/main" id="{750AA9DF-46EE-ABB1-F0FD-223DB8D8E3DD}"/>
                  </a:ext>
                </a:extLst>
              </p:cNvPr>
              <p:cNvSpPr txBox="1"/>
              <p:nvPr/>
            </p:nvSpPr>
            <p:spPr>
              <a:xfrm>
                <a:off x="2354359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376" name="Textfeld 136">
                <a:extLst>
                  <a:ext uri="{FF2B5EF4-FFF2-40B4-BE49-F238E27FC236}">
                    <a16:creationId xmlns:a16="http://schemas.microsoft.com/office/drawing/2014/main" id="{3ACBED09-0A86-EDF3-F03D-EDCEF32EFEB0}"/>
                  </a:ext>
                </a:extLst>
              </p:cNvPr>
              <p:cNvSpPr txBox="1"/>
              <p:nvPr/>
            </p:nvSpPr>
            <p:spPr>
              <a:xfrm>
                <a:off x="2461606" y="418172"/>
                <a:ext cx="383193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</p:grpSp>
        <p:grpSp>
          <p:nvGrpSpPr>
            <p:cNvPr id="377" name="Gruppieren 137">
              <a:extLst>
                <a:ext uri="{FF2B5EF4-FFF2-40B4-BE49-F238E27FC236}">
                  <a16:creationId xmlns:a16="http://schemas.microsoft.com/office/drawing/2014/main" id="{FCB65369-2827-F87F-DC7E-CA23A9CC04AD}"/>
                </a:ext>
              </a:extLst>
            </p:cNvPr>
            <p:cNvGrpSpPr/>
            <p:nvPr/>
          </p:nvGrpSpPr>
          <p:grpSpPr>
            <a:xfrm>
              <a:off x="4516572" y="4732441"/>
              <a:ext cx="1584192" cy="246221"/>
              <a:chOff x="1204307" y="418172"/>
              <a:chExt cx="1632872" cy="246221"/>
            </a:xfrm>
          </p:grpSpPr>
          <p:sp>
            <p:nvSpPr>
              <p:cNvPr id="378" name="Textfeld 138">
                <a:extLst>
                  <a:ext uri="{FF2B5EF4-FFF2-40B4-BE49-F238E27FC236}">
                    <a16:creationId xmlns:a16="http://schemas.microsoft.com/office/drawing/2014/main" id="{68257F8D-84CE-BA7B-0E9B-366E5A2C1376}"/>
                  </a:ext>
                </a:extLst>
              </p:cNvPr>
              <p:cNvSpPr txBox="1"/>
              <p:nvPr/>
            </p:nvSpPr>
            <p:spPr>
              <a:xfrm>
                <a:off x="120430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79" name="Textfeld 139">
                <a:extLst>
                  <a:ext uri="{FF2B5EF4-FFF2-40B4-BE49-F238E27FC236}">
                    <a16:creationId xmlns:a16="http://schemas.microsoft.com/office/drawing/2014/main" id="{B0EF8C28-5196-C664-3878-4D7E2897D141}"/>
                  </a:ext>
                </a:extLst>
              </p:cNvPr>
              <p:cNvSpPr txBox="1"/>
              <p:nvPr/>
            </p:nvSpPr>
            <p:spPr>
              <a:xfrm>
                <a:off x="135854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380" name="Textfeld 140">
                <a:extLst>
                  <a:ext uri="{FF2B5EF4-FFF2-40B4-BE49-F238E27FC236}">
                    <a16:creationId xmlns:a16="http://schemas.microsoft.com/office/drawing/2014/main" id="{B65455C6-7FAB-BAFC-C0B2-BA4F77206D8D}"/>
                  </a:ext>
                </a:extLst>
              </p:cNvPr>
              <p:cNvSpPr txBox="1"/>
              <p:nvPr/>
            </p:nvSpPr>
            <p:spPr>
              <a:xfrm>
                <a:off x="151277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381" name="Textfeld 141">
                <a:extLst>
                  <a:ext uri="{FF2B5EF4-FFF2-40B4-BE49-F238E27FC236}">
                    <a16:creationId xmlns:a16="http://schemas.microsoft.com/office/drawing/2014/main" id="{F9A1CA2C-24FC-FB56-85FB-DABB1122A4A1}"/>
                  </a:ext>
                </a:extLst>
              </p:cNvPr>
              <p:cNvSpPr txBox="1"/>
              <p:nvPr/>
            </p:nvSpPr>
            <p:spPr>
              <a:xfrm>
                <a:off x="1642244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382" name="Textfeld 142">
                <a:extLst>
                  <a:ext uri="{FF2B5EF4-FFF2-40B4-BE49-F238E27FC236}">
                    <a16:creationId xmlns:a16="http://schemas.microsoft.com/office/drawing/2014/main" id="{D19DCFC1-5D0E-C3B8-41E0-822788F4148B}"/>
                  </a:ext>
                </a:extLst>
              </p:cNvPr>
              <p:cNvSpPr txBox="1"/>
              <p:nvPr/>
            </p:nvSpPr>
            <p:spPr>
              <a:xfrm>
                <a:off x="1782508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383" name="Textfeld 143">
                <a:extLst>
                  <a:ext uri="{FF2B5EF4-FFF2-40B4-BE49-F238E27FC236}">
                    <a16:creationId xmlns:a16="http://schemas.microsoft.com/office/drawing/2014/main" id="{2537EBDC-8DC5-1E82-D689-348DB2194164}"/>
                  </a:ext>
                </a:extLst>
              </p:cNvPr>
              <p:cNvSpPr txBox="1"/>
              <p:nvPr/>
            </p:nvSpPr>
            <p:spPr>
              <a:xfrm>
                <a:off x="194372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384" name="Textfeld 144">
                <a:extLst>
                  <a:ext uri="{FF2B5EF4-FFF2-40B4-BE49-F238E27FC236}">
                    <a16:creationId xmlns:a16="http://schemas.microsoft.com/office/drawing/2014/main" id="{E2CDC421-339D-1454-007B-8790FB4DBF5B}"/>
                  </a:ext>
                </a:extLst>
              </p:cNvPr>
              <p:cNvSpPr txBox="1"/>
              <p:nvPr/>
            </p:nvSpPr>
            <p:spPr>
              <a:xfrm>
                <a:off x="208272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385" name="Textfeld 145">
                <a:extLst>
                  <a:ext uri="{FF2B5EF4-FFF2-40B4-BE49-F238E27FC236}">
                    <a16:creationId xmlns:a16="http://schemas.microsoft.com/office/drawing/2014/main" id="{F707E173-613B-F1AC-9981-6842E619EE95}"/>
                  </a:ext>
                </a:extLst>
              </p:cNvPr>
              <p:cNvSpPr txBox="1"/>
              <p:nvPr/>
            </p:nvSpPr>
            <p:spPr>
              <a:xfrm>
                <a:off x="222171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386" name="Textfeld 146">
                <a:extLst>
                  <a:ext uri="{FF2B5EF4-FFF2-40B4-BE49-F238E27FC236}">
                    <a16:creationId xmlns:a16="http://schemas.microsoft.com/office/drawing/2014/main" id="{6439E799-62FC-371F-CBB9-7664CA8EE1BA}"/>
                  </a:ext>
                </a:extLst>
              </p:cNvPr>
              <p:cNvSpPr txBox="1"/>
              <p:nvPr/>
            </p:nvSpPr>
            <p:spPr>
              <a:xfrm>
                <a:off x="2354359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387" name="Textfeld 147">
                <a:extLst>
                  <a:ext uri="{FF2B5EF4-FFF2-40B4-BE49-F238E27FC236}">
                    <a16:creationId xmlns:a16="http://schemas.microsoft.com/office/drawing/2014/main" id="{420F5903-FDF6-3408-3EBD-2A9D3500260B}"/>
                  </a:ext>
                </a:extLst>
              </p:cNvPr>
              <p:cNvSpPr txBox="1"/>
              <p:nvPr/>
            </p:nvSpPr>
            <p:spPr>
              <a:xfrm>
                <a:off x="2453986" y="418172"/>
                <a:ext cx="383193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</p:grpSp>
        <p:grpSp>
          <p:nvGrpSpPr>
            <p:cNvPr id="388" name="Gruppieren 90">
              <a:extLst>
                <a:ext uri="{FF2B5EF4-FFF2-40B4-BE49-F238E27FC236}">
                  <a16:creationId xmlns:a16="http://schemas.microsoft.com/office/drawing/2014/main" id="{469A2B75-F5D2-AD54-E923-059C3E87D758}"/>
                </a:ext>
              </a:extLst>
            </p:cNvPr>
            <p:cNvGrpSpPr/>
            <p:nvPr/>
          </p:nvGrpSpPr>
          <p:grpSpPr>
            <a:xfrm>
              <a:off x="1406830" y="3908071"/>
              <a:ext cx="1509192" cy="261610"/>
              <a:chOff x="1297964" y="628315"/>
              <a:chExt cx="1509192" cy="261610"/>
            </a:xfrm>
          </p:grpSpPr>
          <p:sp>
            <p:nvSpPr>
              <p:cNvPr id="389" name="Textfeld 114">
                <a:extLst>
                  <a:ext uri="{FF2B5EF4-FFF2-40B4-BE49-F238E27FC236}">
                    <a16:creationId xmlns:a16="http://schemas.microsoft.com/office/drawing/2014/main" id="{B64C92A6-4097-558A-B649-D25147D7BA5D}"/>
                  </a:ext>
                </a:extLst>
              </p:cNvPr>
              <p:cNvSpPr txBox="1"/>
              <p:nvPr/>
            </p:nvSpPr>
            <p:spPr>
              <a:xfrm>
                <a:off x="1297964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90" name="Textfeld 115">
                <a:extLst>
                  <a:ext uri="{FF2B5EF4-FFF2-40B4-BE49-F238E27FC236}">
                    <a16:creationId xmlns:a16="http://schemas.microsoft.com/office/drawing/2014/main" id="{43193852-79EF-9E3B-6CE5-08E4C7D3DADB}"/>
                  </a:ext>
                </a:extLst>
              </p:cNvPr>
              <p:cNvSpPr txBox="1"/>
              <p:nvPr/>
            </p:nvSpPr>
            <p:spPr>
              <a:xfrm>
                <a:off x="1439714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91" name="Textfeld 116">
                <a:extLst>
                  <a:ext uri="{FF2B5EF4-FFF2-40B4-BE49-F238E27FC236}">
                    <a16:creationId xmlns:a16="http://schemas.microsoft.com/office/drawing/2014/main" id="{F303ED99-469E-9CDF-5513-CAA33738CF23}"/>
                  </a:ext>
                </a:extLst>
              </p:cNvPr>
              <p:cNvSpPr txBox="1"/>
              <p:nvPr/>
            </p:nvSpPr>
            <p:spPr>
              <a:xfrm>
                <a:off x="2164249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92" name="Textfeld 117">
                <a:extLst>
                  <a:ext uri="{FF2B5EF4-FFF2-40B4-BE49-F238E27FC236}">
                    <a16:creationId xmlns:a16="http://schemas.microsoft.com/office/drawing/2014/main" id="{37BB0FA1-191B-98E0-7502-9CDDC24C81E3}"/>
                  </a:ext>
                </a:extLst>
              </p:cNvPr>
              <p:cNvSpPr txBox="1"/>
              <p:nvPr/>
            </p:nvSpPr>
            <p:spPr>
              <a:xfrm>
                <a:off x="2298869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93" name="Textfeld 118">
                <a:extLst>
                  <a:ext uri="{FF2B5EF4-FFF2-40B4-BE49-F238E27FC236}">
                    <a16:creationId xmlns:a16="http://schemas.microsoft.com/office/drawing/2014/main" id="{C3477EF5-2E0C-5121-0D0E-BBFB14EABA4F}"/>
                  </a:ext>
                </a:extLst>
              </p:cNvPr>
              <p:cNvSpPr txBox="1"/>
              <p:nvPr/>
            </p:nvSpPr>
            <p:spPr>
              <a:xfrm>
                <a:off x="2427574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94" name="Textfeld 119">
                <a:extLst>
                  <a:ext uri="{FF2B5EF4-FFF2-40B4-BE49-F238E27FC236}">
                    <a16:creationId xmlns:a16="http://schemas.microsoft.com/office/drawing/2014/main" id="{2EA1A650-3ADD-85F3-908D-836A98FF5F65}"/>
                  </a:ext>
                </a:extLst>
              </p:cNvPr>
              <p:cNvSpPr txBox="1"/>
              <p:nvPr/>
            </p:nvSpPr>
            <p:spPr>
              <a:xfrm>
                <a:off x="2554138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95" name="Textfeld 120">
                <a:extLst>
                  <a:ext uri="{FF2B5EF4-FFF2-40B4-BE49-F238E27FC236}">
                    <a16:creationId xmlns:a16="http://schemas.microsoft.com/office/drawing/2014/main" id="{4191CA9A-6EF7-00F5-41EE-4D506A087D39}"/>
                  </a:ext>
                </a:extLst>
              </p:cNvPr>
              <p:cNvSpPr txBox="1"/>
              <p:nvPr/>
            </p:nvSpPr>
            <p:spPr>
              <a:xfrm>
                <a:off x="2008990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396" name="Textfeld 121">
                <a:extLst>
                  <a:ext uri="{FF2B5EF4-FFF2-40B4-BE49-F238E27FC236}">
                    <a16:creationId xmlns:a16="http://schemas.microsoft.com/office/drawing/2014/main" id="{6D8E54D6-E95A-2DC2-009D-2183E939A37D}"/>
                  </a:ext>
                </a:extLst>
              </p:cNvPr>
              <p:cNvSpPr txBox="1"/>
              <p:nvPr/>
            </p:nvSpPr>
            <p:spPr>
              <a:xfrm>
                <a:off x="1883380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97" name="Textfeld 122">
                <a:extLst>
                  <a:ext uri="{FF2B5EF4-FFF2-40B4-BE49-F238E27FC236}">
                    <a16:creationId xmlns:a16="http://schemas.microsoft.com/office/drawing/2014/main" id="{17F45D8B-5352-91C5-FA40-D1B2BDB4F292}"/>
                  </a:ext>
                </a:extLst>
              </p:cNvPr>
              <p:cNvSpPr txBox="1"/>
              <p:nvPr/>
            </p:nvSpPr>
            <p:spPr>
              <a:xfrm>
                <a:off x="1734840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  <p:sp>
            <p:nvSpPr>
              <p:cNvPr id="398" name="Textfeld 123">
                <a:extLst>
                  <a:ext uri="{FF2B5EF4-FFF2-40B4-BE49-F238E27FC236}">
                    <a16:creationId xmlns:a16="http://schemas.microsoft.com/office/drawing/2014/main" id="{3D059B0B-CC7C-A50A-EEBD-4D5341C4D993}"/>
                  </a:ext>
                </a:extLst>
              </p:cNvPr>
              <p:cNvSpPr txBox="1"/>
              <p:nvPr/>
            </p:nvSpPr>
            <p:spPr>
              <a:xfrm>
                <a:off x="1579904" y="62831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</p:grpSp>
        <p:grpSp>
          <p:nvGrpSpPr>
            <p:cNvPr id="399" name="Gruppieren 92">
              <a:extLst>
                <a:ext uri="{FF2B5EF4-FFF2-40B4-BE49-F238E27FC236}">
                  <a16:creationId xmlns:a16="http://schemas.microsoft.com/office/drawing/2014/main" id="{61396C42-B5CF-6D0A-C3D1-40C7293B3E5D}"/>
                </a:ext>
              </a:extLst>
            </p:cNvPr>
            <p:cNvGrpSpPr/>
            <p:nvPr/>
          </p:nvGrpSpPr>
          <p:grpSpPr>
            <a:xfrm>
              <a:off x="2985277" y="3908071"/>
              <a:ext cx="1515835" cy="261610"/>
              <a:chOff x="2965095" y="3120055"/>
              <a:chExt cx="1474442" cy="261610"/>
            </a:xfrm>
          </p:grpSpPr>
          <p:grpSp>
            <p:nvGrpSpPr>
              <p:cNvPr id="400" name="Gruppieren 93">
                <a:extLst>
                  <a:ext uri="{FF2B5EF4-FFF2-40B4-BE49-F238E27FC236}">
                    <a16:creationId xmlns:a16="http://schemas.microsoft.com/office/drawing/2014/main" id="{35962B9B-6E5A-8373-31DA-FC147428C356}"/>
                  </a:ext>
                </a:extLst>
              </p:cNvPr>
              <p:cNvGrpSpPr/>
              <p:nvPr/>
            </p:nvGrpSpPr>
            <p:grpSpPr>
              <a:xfrm>
                <a:off x="3087015" y="3120055"/>
                <a:ext cx="1352522" cy="261610"/>
                <a:chOff x="3087015" y="3302935"/>
                <a:chExt cx="1352522" cy="261610"/>
              </a:xfrm>
            </p:grpSpPr>
            <p:sp>
              <p:nvSpPr>
                <p:cNvPr id="402" name="Textfeld 95">
                  <a:extLst>
                    <a:ext uri="{FF2B5EF4-FFF2-40B4-BE49-F238E27FC236}">
                      <a16:creationId xmlns:a16="http://schemas.microsoft.com/office/drawing/2014/main" id="{AAC3FE9E-C72C-F7DE-4DDD-00E22FDF3A5B}"/>
                    </a:ext>
                  </a:extLst>
                </p:cNvPr>
                <p:cNvSpPr txBox="1"/>
                <p:nvPr/>
              </p:nvSpPr>
              <p:spPr>
                <a:xfrm>
                  <a:off x="3214825" y="3302935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</a:p>
              </p:txBody>
            </p:sp>
            <p:sp>
              <p:nvSpPr>
                <p:cNvPr id="403" name="Textfeld 96">
                  <a:extLst>
                    <a:ext uri="{FF2B5EF4-FFF2-40B4-BE49-F238E27FC236}">
                      <a16:creationId xmlns:a16="http://schemas.microsoft.com/office/drawing/2014/main" id="{D74FED96-F0D2-86C6-B531-F46F18B7978C}"/>
                    </a:ext>
                  </a:extLst>
                </p:cNvPr>
                <p:cNvSpPr txBox="1"/>
                <p:nvPr/>
              </p:nvSpPr>
              <p:spPr>
                <a:xfrm>
                  <a:off x="3087015" y="3302935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</a:p>
              </p:txBody>
            </p:sp>
            <p:sp>
              <p:nvSpPr>
                <p:cNvPr id="404" name="Textfeld 97">
                  <a:extLst>
                    <a:ext uri="{FF2B5EF4-FFF2-40B4-BE49-F238E27FC236}">
                      <a16:creationId xmlns:a16="http://schemas.microsoft.com/office/drawing/2014/main" id="{E5BAB756-27E9-0EFA-AD75-8A7292B0E727}"/>
                    </a:ext>
                  </a:extLst>
                </p:cNvPr>
                <p:cNvSpPr txBox="1"/>
                <p:nvPr/>
              </p:nvSpPr>
              <p:spPr>
                <a:xfrm>
                  <a:off x="3531203" y="3302935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</a:p>
              </p:txBody>
            </p:sp>
            <p:sp>
              <p:nvSpPr>
                <p:cNvPr id="405" name="Textfeld 98">
                  <a:extLst>
                    <a:ext uri="{FF2B5EF4-FFF2-40B4-BE49-F238E27FC236}">
                      <a16:creationId xmlns:a16="http://schemas.microsoft.com/office/drawing/2014/main" id="{30D4191A-C920-EBE6-060E-B8F7FD1BC28D}"/>
                    </a:ext>
                  </a:extLst>
                </p:cNvPr>
                <p:cNvSpPr txBox="1"/>
                <p:nvPr/>
              </p:nvSpPr>
              <p:spPr>
                <a:xfrm>
                  <a:off x="3382294" y="3302935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</a:p>
              </p:txBody>
            </p:sp>
            <p:sp>
              <p:nvSpPr>
                <p:cNvPr id="406" name="Textfeld 99">
                  <a:extLst>
                    <a:ext uri="{FF2B5EF4-FFF2-40B4-BE49-F238E27FC236}">
                      <a16:creationId xmlns:a16="http://schemas.microsoft.com/office/drawing/2014/main" id="{9E710FB2-FC57-D5FC-1FD0-81BE26119B47}"/>
                    </a:ext>
                  </a:extLst>
                </p:cNvPr>
                <p:cNvSpPr txBox="1"/>
                <p:nvPr/>
              </p:nvSpPr>
              <p:spPr>
                <a:xfrm>
                  <a:off x="3651647" y="3302935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</a:p>
              </p:txBody>
            </p:sp>
            <p:sp>
              <p:nvSpPr>
                <p:cNvPr id="407" name="Textfeld 100">
                  <a:extLst>
                    <a:ext uri="{FF2B5EF4-FFF2-40B4-BE49-F238E27FC236}">
                      <a16:creationId xmlns:a16="http://schemas.microsoft.com/office/drawing/2014/main" id="{FFEECA15-61F2-32FA-FE5A-AEE4CB750716}"/>
                    </a:ext>
                  </a:extLst>
                </p:cNvPr>
                <p:cNvSpPr txBox="1"/>
                <p:nvPr/>
              </p:nvSpPr>
              <p:spPr>
                <a:xfrm>
                  <a:off x="3779484" y="3302935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</a:p>
              </p:txBody>
            </p:sp>
            <p:sp>
              <p:nvSpPr>
                <p:cNvPr id="408" name="Textfeld 101">
                  <a:extLst>
                    <a:ext uri="{FF2B5EF4-FFF2-40B4-BE49-F238E27FC236}">
                      <a16:creationId xmlns:a16="http://schemas.microsoft.com/office/drawing/2014/main" id="{0CB7D03A-70FE-C091-651A-0F09E848C6A3}"/>
                    </a:ext>
                  </a:extLst>
                </p:cNvPr>
                <p:cNvSpPr txBox="1"/>
                <p:nvPr/>
              </p:nvSpPr>
              <p:spPr>
                <a:xfrm>
                  <a:off x="4186519" y="3302935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</a:p>
              </p:txBody>
            </p:sp>
            <p:sp>
              <p:nvSpPr>
                <p:cNvPr id="409" name="Textfeld 102">
                  <a:extLst>
                    <a:ext uri="{FF2B5EF4-FFF2-40B4-BE49-F238E27FC236}">
                      <a16:creationId xmlns:a16="http://schemas.microsoft.com/office/drawing/2014/main" id="{8CE9273A-A04C-6813-DE0F-20A12B16FF8F}"/>
                    </a:ext>
                  </a:extLst>
                </p:cNvPr>
                <p:cNvSpPr txBox="1"/>
                <p:nvPr/>
              </p:nvSpPr>
              <p:spPr>
                <a:xfrm>
                  <a:off x="3919303" y="3302935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</a:p>
              </p:txBody>
            </p:sp>
            <p:sp>
              <p:nvSpPr>
                <p:cNvPr id="410" name="Textfeld 103">
                  <a:extLst>
                    <a:ext uri="{FF2B5EF4-FFF2-40B4-BE49-F238E27FC236}">
                      <a16:creationId xmlns:a16="http://schemas.microsoft.com/office/drawing/2014/main" id="{38E23299-BEC9-447D-DA30-DDE68FBFF3F9}"/>
                    </a:ext>
                  </a:extLst>
                </p:cNvPr>
                <p:cNvSpPr txBox="1"/>
                <p:nvPr/>
              </p:nvSpPr>
              <p:spPr>
                <a:xfrm>
                  <a:off x="4062227" y="3302935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</a:p>
              </p:txBody>
            </p:sp>
          </p:grpSp>
          <p:sp>
            <p:nvSpPr>
              <p:cNvPr id="401" name="Textfeld 94">
                <a:extLst>
                  <a:ext uri="{FF2B5EF4-FFF2-40B4-BE49-F238E27FC236}">
                    <a16:creationId xmlns:a16="http://schemas.microsoft.com/office/drawing/2014/main" id="{3FACD14E-B1C8-90D0-1774-AAEAA00D017C}"/>
                  </a:ext>
                </a:extLst>
              </p:cNvPr>
              <p:cNvSpPr txBox="1"/>
              <p:nvPr/>
            </p:nvSpPr>
            <p:spPr>
              <a:xfrm>
                <a:off x="2965095" y="3120055"/>
                <a:ext cx="253018" cy="2616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10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</p:grpSp>
        <p:sp>
          <p:nvSpPr>
            <p:cNvPr id="411" name="Textfeld 138">
              <a:extLst>
                <a:ext uri="{FF2B5EF4-FFF2-40B4-BE49-F238E27FC236}">
                  <a16:creationId xmlns:a16="http://schemas.microsoft.com/office/drawing/2014/main" id="{09D89A62-7C99-6352-EA48-EAF3AD4F01A4}"/>
                </a:ext>
              </a:extLst>
            </p:cNvPr>
            <p:cNvSpPr txBox="1"/>
            <p:nvPr/>
          </p:nvSpPr>
          <p:spPr>
            <a:xfrm>
              <a:off x="681846" y="3767817"/>
              <a:ext cx="8874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Sample #</a:t>
              </a:r>
            </a:p>
          </p:txBody>
        </p:sp>
        <p:grpSp>
          <p:nvGrpSpPr>
            <p:cNvPr id="412" name="Gruppieren 139">
              <a:extLst>
                <a:ext uri="{FF2B5EF4-FFF2-40B4-BE49-F238E27FC236}">
                  <a16:creationId xmlns:a16="http://schemas.microsoft.com/office/drawing/2014/main" id="{CDF7238B-BE79-AF35-949A-49EC92B270B3}"/>
                </a:ext>
              </a:extLst>
            </p:cNvPr>
            <p:cNvGrpSpPr/>
            <p:nvPr/>
          </p:nvGrpSpPr>
          <p:grpSpPr>
            <a:xfrm>
              <a:off x="1403634" y="3802107"/>
              <a:ext cx="1615092" cy="246221"/>
              <a:chOff x="1185257" y="418172"/>
              <a:chExt cx="1615092" cy="246221"/>
            </a:xfrm>
          </p:grpSpPr>
          <p:sp>
            <p:nvSpPr>
              <p:cNvPr id="413" name="Textfeld 162">
                <a:extLst>
                  <a:ext uri="{FF2B5EF4-FFF2-40B4-BE49-F238E27FC236}">
                    <a16:creationId xmlns:a16="http://schemas.microsoft.com/office/drawing/2014/main" id="{D297F0C2-B605-EB79-D636-99128D407D87}"/>
                  </a:ext>
                </a:extLst>
              </p:cNvPr>
              <p:cNvSpPr txBox="1"/>
              <p:nvPr/>
            </p:nvSpPr>
            <p:spPr>
              <a:xfrm>
                <a:off x="118525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414" name="Textfeld 163">
                <a:extLst>
                  <a:ext uri="{FF2B5EF4-FFF2-40B4-BE49-F238E27FC236}">
                    <a16:creationId xmlns:a16="http://schemas.microsoft.com/office/drawing/2014/main" id="{AC626CFF-A2F2-5CE5-C5A6-52C5FE119241}"/>
                  </a:ext>
                </a:extLst>
              </p:cNvPr>
              <p:cNvSpPr txBox="1"/>
              <p:nvPr/>
            </p:nvSpPr>
            <p:spPr>
              <a:xfrm>
                <a:off x="133314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415" name="Textfeld 164">
                <a:extLst>
                  <a:ext uri="{FF2B5EF4-FFF2-40B4-BE49-F238E27FC236}">
                    <a16:creationId xmlns:a16="http://schemas.microsoft.com/office/drawing/2014/main" id="{B2975E8E-7B6B-BD17-9BF7-78EFF5CB084F}"/>
                  </a:ext>
                </a:extLst>
              </p:cNvPr>
              <p:cNvSpPr txBox="1"/>
              <p:nvPr/>
            </p:nvSpPr>
            <p:spPr>
              <a:xfrm>
                <a:off x="146959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416" name="Textfeld 165">
                <a:extLst>
                  <a:ext uri="{FF2B5EF4-FFF2-40B4-BE49-F238E27FC236}">
                    <a16:creationId xmlns:a16="http://schemas.microsoft.com/office/drawing/2014/main" id="{EC1BD4FB-1BB5-F61F-196F-8C425E0E049F}"/>
                  </a:ext>
                </a:extLst>
              </p:cNvPr>
              <p:cNvSpPr txBox="1"/>
              <p:nvPr/>
            </p:nvSpPr>
            <p:spPr>
              <a:xfrm>
                <a:off x="1604144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417" name="Textfeld 166">
                <a:extLst>
                  <a:ext uri="{FF2B5EF4-FFF2-40B4-BE49-F238E27FC236}">
                    <a16:creationId xmlns:a16="http://schemas.microsoft.com/office/drawing/2014/main" id="{442965DA-2822-0423-8A9D-0FD5E60DC1CD}"/>
                  </a:ext>
                </a:extLst>
              </p:cNvPr>
              <p:cNvSpPr txBox="1"/>
              <p:nvPr/>
            </p:nvSpPr>
            <p:spPr>
              <a:xfrm>
                <a:off x="1744408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418" name="Textfeld 167">
                <a:extLst>
                  <a:ext uri="{FF2B5EF4-FFF2-40B4-BE49-F238E27FC236}">
                    <a16:creationId xmlns:a16="http://schemas.microsoft.com/office/drawing/2014/main" id="{D7A551FE-28DD-DCA5-438C-B1D626A93251}"/>
                  </a:ext>
                </a:extLst>
              </p:cNvPr>
              <p:cNvSpPr txBox="1"/>
              <p:nvPr/>
            </p:nvSpPr>
            <p:spPr>
              <a:xfrm>
                <a:off x="190435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419" name="Textfeld 168">
                <a:extLst>
                  <a:ext uri="{FF2B5EF4-FFF2-40B4-BE49-F238E27FC236}">
                    <a16:creationId xmlns:a16="http://schemas.microsoft.com/office/drawing/2014/main" id="{DF635882-6847-AD2A-F4A9-1B44F41DE8A8}"/>
                  </a:ext>
                </a:extLst>
              </p:cNvPr>
              <p:cNvSpPr txBox="1"/>
              <p:nvPr/>
            </p:nvSpPr>
            <p:spPr>
              <a:xfrm>
                <a:off x="205732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420" name="Textfeld 169">
                <a:extLst>
                  <a:ext uri="{FF2B5EF4-FFF2-40B4-BE49-F238E27FC236}">
                    <a16:creationId xmlns:a16="http://schemas.microsoft.com/office/drawing/2014/main" id="{BFD14CE3-8FE3-F44C-2C75-046F2205064A}"/>
                  </a:ext>
                </a:extLst>
              </p:cNvPr>
              <p:cNvSpPr txBox="1"/>
              <p:nvPr/>
            </p:nvSpPr>
            <p:spPr>
              <a:xfrm>
                <a:off x="219631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421" name="Textfeld 170">
                <a:extLst>
                  <a:ext uri="{FF2B5EF4-FFF2-40B4-BE49-F238E27FC236}">
                    <a16:creationId xmlns:a16="http://schemas.microsoft.com/office/drawing/2014/main" id="{AF9A6B52-B716-5ED5-87BC-AF44BD77DA8E}"/>
                  </a:ext>
                </a:extLst>
              </p:cNvPr>
              <p:cNvSpPr txBox="1"/>
              <p:nvPr/>
            </p:nvSpPr>
            <p:spPr>
              <a:xfrm>
                <a:off x="2316259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422" name="Textfeld 171">
                <a:extLst>
                  <a:ext uri="{FF2B5EF4-FFF2-40B4-BE49-F238E27FC236}">
                    <a16:creationId xmlns:a16="http://schemas.microsoft.com/office/drawing/2014/main" id="{B2BA4560-9E8D-A07F-D1FB-7D33B5FE21D7}"/>
                  </a:ext>
                </a:extLst>
              </p:cNvPr>
              <p:cNvSpPr txBox="1"/>
              <p:nvPr/>
            </p:nvSpPr>
            <p:spPr>
              <a:xfrm>
                <a:off x="2417156" y="418172"/>
                <a:ext cx="383193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</p:grpSp>
        <p:grpSp>
          <p:nvGrpSpPr>
            <p:cNvPr id="423" name="Gruppieren 140">
              <a:extLst>
                <a:ext uri="{FF2B5EF4-FFF2-40B4-BE49-F238E27FC236}">
                  <a16:creationId xmlns:a16="http://schemas.microsoft.com/office/drawing/2014/main" id="{6AFE1D2E-409E-7C21-82E2-2E9206BF223D}"/>
                </a:ext>
              </a:extLst>
            </p:cNvPr>
            <p:cNvGrpSpPr/>
            <p:nvPr/>
          </p:nvGrpSpPr>
          <p:grpSpPr>
            <a:xfrm>
              <a:off x="2965093" y="3802107"/>
              <a:ext cx="1625957" cy="246221"/>
              <a:chOff x="1204307" y="418172"/>
              <a:chExt cx="1638686" cy="246221"/>
            </a:xfrm>
          </p:grpSpPr>
          <p:sp>
            <p:nvSpPr>
              <p:cNvPr id="424" name="Textfeld 152">
                <a:extLst>
                  <a:ext uri="{FF2B5EF4-FFF2-40B4-BE49-F238E27FC236}">
                    <a16:creationId xmlns:a16="http://schemas.microsoft.com/office/drawing/2014/main" id="{67C902A8-EE02-CAC5-159E-5D5A5FB51037}"/>
                  </a:ext>
                </a:extLst>
              </p:cNvPr>
              <p:cNvSpPr txBox="1"/>
              <p:nvPr/>
            </p:nvSpPr>
            <p:spPr>
              <a:xfrm>
                <a:off x="120430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425" name="Textfeld 153">
                <a:extLst>
                  <a:ext uri="{FF2B5EF4-FFF2-40B4-BE49-F238E27FC236}">
                    <a16:creationId xmlns:a16="http://schemas.microsoft.com/office/drawing/2014/main" id="{0B63C359-1CA2-F63F-0EC0-FD0B3FE556EF}"/>
                  </a:ext>
                </a:extLst>
              </p:cNvPr>
              <p:cNvSpPr txBox="1"/>
              <p:nvPr/>
            </p:nvSpPr>
            <p:spPr>
              <a:xfrm>
                <a:off x="134330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426" name="Textfeld 154">
                <a:extLst>
                  <a:ext uri="{FF2B5EF4-FFF2-40B4-BE49-F238E27FC236}">
                    <a16:creationId xmlns:a16="http://schemas.microsoft.com/office/drawing/2014/main" id="{D12AD262-B0FE-A3B8-5323-627597DC82B6}"/>
                  </a:ext>
                </a:extLst>
              </p:cNvPr>
              <p:cNvSpPr txBox="1"/>
              <p:nvPr/>
            </p:nvSpPr>
            <p:spPr>
              <a:xfrm>
                <a:off x="150134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427" name="Textfeld 155">
                <a:extLst>
                  <a:ext uri="{FF2B5EF4-FFF2-40B4-BE49-F238E27FC236}">
                    <a16:creationId xmlns:a16="http://schemas.microsoft.com/office/drawing/2014/main" id="{5040CE06-4857-0E9B-0934-C1B0B9774772}"/>
                  </a:ext>
                </a:extLst>
              </p:cNvPr>
              <p:cNvSpPr txBox="1"/>
              <p:nvPr/>
            </p:nvSpPr>
            <p:spPr>
              <a:xfrm>
                <a:off x="1630814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428" name="Textfeld 156">
                <a:extLst>
                  <a:ext uri="{FF2B5EF4-FFF2-40B4-BE49-F238E27FC236}">
                    <a16:creationId xmlns:a16="http://schemas.microsoft.com/office/drawing/2014/main" id="{6C564E00-9DB4-CE7D-AE52-75D3220979B4}"/>
                  </a:ext>
                </a:extLst>
              </p:cNvPr>
              <p:cNvSpPr txBox="1"/>
              <p:nvPr/>
            </p:nvSpPr>
            <p:spPr>
              <a:xfrm>
                <a:off x="1782508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429" name="Textfeld 157">
                <a:extLst>
                  <a:ext uri="{FF2B5EF4-FFF2-40B4-BE49-F238E27FC236}">
                    <a16:creationId xmlns:a16="http://schemas.microsoft.com/office/drawing/2014/main" id="{0587726E-FCA3-56C6-3C13-D865EBA0A82E}"/>
                  </a:ext>
                </a:extLst>
              </p:cNvPr>
              <p:cNvSpPr txBox="1"/>
              <p:nvPr/>
            </p:nvSpPr>
            <p:spPr>
              <a:xfrm>
                <a:off x="1943727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430" name="Textfeld 158">
                <a:extLst>
                  <a:ext uri="{FF2B5EF4-FFF2-40B4-BE49-F238E27FC236}">
                    <a16:creationId xmlns:a16="http://schemas.microsoft.com/office/drawing/2014/main" id="{CB3A2CA5-CFC5-81ED-D29D-E81E03FEED30}"/>
                  </a:ext>
                </a:extLst>
              </p:cNvPr>
              <p:cNvSpPr txBox="1"/>
              <p:nvPr/>
            </p:nvSpPr>
            <p:spPr>
              <a:xfrm>
                <a:off x="2082721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  <p:sp>
            <p:nvSpPr>
              <p:cNvPr id="431" name="Textfeld 159">
                <a:extLst>
                  <a:ext uri="{FF2B5EF4-FFF2-40B4-BE49-F238E27FC236}">
                    <a16:creationId xmlns:a16="http://schemas.microsoft.com/office/drawing/2014/main" id="{6BEB4D39-9115-049D-BCEA-ADA6BF954D45}"/>
                  </a:ext>
                </a:extLst>
              </p:cNvPr>
              <p:cNvSpPr txBox="1"/>
              <p:nvPr/>
            </p:nvSpPr>
            <p:spPr>
              <a:xfrm>
                <a:off x="2221715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432" name="Textfeld 160">
                <a:extLst>
                  <a:ext uri="{FF2B5EF4-FFF2-40B4-BE49-F238E27FC236}">
                    <a16:creationId xmlns:a16="http://schemas.microsoft.com/office/drawing/2014/main" id="{5D7DCEE9-5413-E28D-F0C5-9D8D18431A69}"/>
                  </a:ext>
                </a:extLst>
              </p:cNvPr>
              <p:cNvSpPr txBox="1"/>
              <p:nvPr/>
            </p:nvSpPr>
            <p:spPr>
              <a:xfrm>
                <a:off x="2354359" y="418172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433" name="Textfeld 161">
                <a:extLst>
                  <a:ext uri="{FF2B5EF4-FFF2-40B4-BE49-F238E27FC236}">
                    <a16:creationId xmlns:a16="http://schemas.microsoft.com/office/drawing/2014/main" id="{B8F7750B-E9C6-ACA6-BDED-7609ECD32AAE}"/>
                  </a:ext>
                </a:extLst>
              </p:cNvPr>
              <p:cNvSpPr txBox="1"/>
              <p:nvPr/>
            </p:nvSpPr>
            <p:spPr>
              <a:xfrm>
                <a:off x="2459800" y="418172"/>
                <a:ext cx="383193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</p:grpSp>
        <p:grpSp>
          <p:nvGrpSpPr>
            <p:cNvPr id="434" name="Group 433">
              <a:extLst>
                <a:ext uri="{FF2B5EF4-FFF2-40B4-BE49-F238E27FC236}">
                  <a16:creationId xmlns:a16="http://schemas.microsoft.com/office/drawing/2014/main" id="{7294095E-5952-3C8C-A1D6-C2A0A7BEE080}"/>
                </a:ext>
              </a:extLst>
            </p:cNvPr>
            <p:cNvGrpSpPr/>
            <p:nvPr/>
          </p:nvGrpSpPr>
          <p:grpSpPr>
            <a:xfrm>
              <a:off x="4500562" y="3717654"/>
              <a:ext cx="1643731" cy="455477"/>
              <a:chOff x="4400656" y="2590548"/>
              <a:chExt cx="1667162" cy="455477"/>
            </a:xfrm>
          </p:grpSpPr>
          <p:grpSp>
            <p:nvGrpSpPr>
              <p:cNvPr id="435" name="Gruppieren 96">
                <a:extLst>
                  <a:ext uri="{FF2B5EF4-FFF2-40B4-BE49-F238E27FC236}">
                    <a16:creationId xmlns:a16="http://schemas.microsoft.com/office/drawing/2014/main" id="{A796CEAE-D374-A8B9-7A31-2D71A36D4F20}"/>
                  </a:ext>
                </a:extLst>
              </p:cNvPr>
              <p:cNvGrpSpPr/>
              <p:nvPr/>
            </p:nvGrpSpPr>
            <p:grpSpPr>
              <a:xfrm>
                <a:off x="4420681" y="2784415"/>
                <a:ext cx="1549222" cy="261610"/>
                <a:chOff x="4420681" y="2285940"/>
                <a:chExt cx="1549222" cy="261610"/>
              </a:xfrm>
            </p:grpSpPr>
            <p:sp>
              <p:nvSpPr>
                <p:cNvPr id="446" name="Textfeld 65">
                  <a:extLst>
                    <a:ext uri="{FF2B5EF4-FFF2-40B4-BE49-F238E27FC236}">
                      <a16:creationId xmlns:a16="http://schemas.microsoft.com/office/drawing/2014/main" id="{C965F677-536E-CB58-DC64-3AEF1B7799D7}"/>
                    </a:ext>
                  </a:extLst>
                </p:cNvPr>
                <p:cNvSpPr txBox="1"/>
                <p:nvPr/>
              </p:nvSpPr>
              <p:spPr>
                <a:xfrm>
                  <a:off x="4565632" y="2285940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</a:p>
              </p:txBody>
            </p:sp>
            <p:sp>
              <p:nvSpPr>
                <p:cNvPr id="447" name="Textfeld 66">
                  <a:extLst>
                    <a:ext uri="{FF2B5EF4-FFF2-40B4-BE49-F238E27FC236}">
                      <a16:creationId xmlns:a16="http://schemas.microsoft.com/office/drawing/2014/main" id="{1E3D448A-A778-5240-871E-BAA8A18824BB}"/>
                    </a:ext>
                  </a:extLst>
                </p:cNvPr>
                <p:cNvSpPr txBox="1"/>
                <p:nvPr/>
              </p:nvSpPr>
              <p:spPr>
                <a:xfrm>
                  <a:off x="4420681" y="2285940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</a:p>
              </p:txBody>
            </p:sp>
            <p:sp>
              <p:nvSpPr>
                <p:cNvPr id="448" name="Textfeld 67">
                  <a:extLst>
                    <a:ext uri="{FF2B5EF4-FFF2-40B4-BE49-F238E27FC236}">
                      <a16:creationId xmlns:a16="http://schemas.microsoft.com/office/drawing/2014/main" id="{783E52D1-2FB4-38EE-8D71-49DADFFDE8D1}"/>
                    </a:ext>
                  </a:extLst>
                </p:cNvPr>
                <p:cNvSpPr txBox="1"/>
                <p:nvPr/>
              </p:nvSpPr>
              <p:spPr>
                <a:xfrm>
                  <a:off x="4840572" y="2285940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</a:p>
              </p:txBody>
            </p:sp>
            <p:sp>
              <p:nvSpPr>
                <p:cNvPr id="449" name="Textfeld 68">
                  <a:extLst>
                    <a:ext uri="{FF2B5EF4-FFF2-40B4-BE49-F238E27FC236}">
                      <a16:creationId xmlns:a16="http://schemas.microsoft.com/office/drawing/2014/main" id="{63ACA58B-7311-F921-EFDE-DE455B0D067F}"/>
                    </a:ext>
                  </a:extLst>
                </p:cNvPr>
                <p:cNvSpPr txBox="1"/>
                <p:nvPr/>
              </p:nvSpPr>
              <p:spPr>
                <a:xfrm>
                  <a:off x="4723099" y="2285940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endParaRPr lang="de-DE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0" name="Textfeld 69">
                  <a:extLst>
                    <a:ext uri="{FF2B5EF4-FFF2-40B4-BE49-F238E27FC236}">
                      <a16:creationId xmlns:a16="http://schemas.microsoft.com/office/drawing/2014/main" id="{27DB0D51-8835-0EAA-7DC8-7C83F893572D}"/>
                    </a:ext>
                  </a:extLst>
                </p:cNvPr>
                <p:cNvSpPr txBox="1"/>
                <p:nvPr/>
              </p:nvSpPr>
              <p:spPr>
                <a:xfrm>
                  <a:off x="4997226" y="2285940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</a:p>
              </p:txBody>
            </p:sp>
            <p:sp>
              <p:nvSpPr>
                <p:cNvPr id="451" name="Textfeld 70">
                  <a:extLst>
                    <a:ext uri="{FF2B5EF4-FFF2-40B4-BE49-F238E27FC236}">
                      <a16:creationId xmlns:a16="http://schemas.microsoft.com/office/drawing/2014/main" id="{D141F216-9EC2-9B03-4D7C-F785071D3FCE}"/>
                    </a:ext>
                  </a:extLst>
                </p:cNvPr>
                <p:cNvSpPr txBox="1"/>
                <p:nvPr/>
              </p:nvSpPr>
              <p:spPr>
                <a:xfrm>
                  <a:off x="5144583" y="2285940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</a:p>
              </p:txBody>
            </p:sp>
            <p:sp>
              <p:nvSpPr>
                <p:cNvPr id="452" name="Textfeld 71">
                  <a:extLst>
                    <a:ext uri="{FF2B5EF4-FFF2-40B4-BE49-F238E27FC236}">
                      <a16:creationId xmlns:a16="http://schemas.microsoft.com/office/drawing/2014/main" id="{70A7B8BA-FFDC-B801-0C83-F93BD780B19F}"/>
                    </a:ext>
                  </a:extLst>
                </p:cNvPr>
                <p:cNvSpPr txBox="1"/>
                <p:nvPr/>
              </p:nvSpPr>
              <p:spPr>
                <a:xfrm>
                  <a:off x="5716885" y="2285940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</a:p>
              </p:txBody>
            </p:sp>
            <p:sp>
              <p:nvSpPr>
                <p:cNvPr id="453" name="Textfeld 72">
                  <a:extLst>
                    <a:ext uri="{FF2B5EF4-FFF2-40B4-BE49-F238E27FC236}">
                      <a16:creationId xmlns:a16="http://schemas.microsoft.com/office/drawing/2014/main" id="{6D204EBC-AD2B-74F6-6EEE-89BC0161F882}"/>
                    </a:ext>
                  </a:extLst>
                </p:cNvPr>
                <p:cNvSpPr txBox="1"/>
                <p:nvPr/>
              </p:nvSpPr>
              <p:spPr>
                <a:xfrm>
                  <a:off x="5287735" y="2285940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</a:p>
              </p:txBody>
            </p:sp>
            <p:sp>
              <p:nvSpPr>
                <p:cNvPr id="454" name="Textfeld 73">
                  <a:extLst>
                    <a:ext uri="{FF2B5EF4-FFF2-40B4-BE49-F238E27FC236}">
                      <a16:creationId xmlns:a16="http://schemas.microsoft.com/office/drawing/2014/main" id="{4ECB1EC4-FB04-B3D0-4416-A05F51F7B1DA}"/>
                    </a:ext>
                  </a:extLst>
                </p:cNvPr>
                <p:cNvSpPr txBox="1"/>
                <p:nvPr/>
              </p:nvSpPr>
              <p:spPr>
                <a:xfrm>
                  <a:off x="5473527" y="2285940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</a:p>
              </p:txBody>
            </p:sp>
            <p:sp>
              <p:nvSpPr>
                <p:cNvPr id="455" name="Textfeld 95">
                  <a:extLst>
                    <a:ext uri="{FF2B5EF4-FFF2-40B4-BE49-F238E27FC236}">
                      <a16:creationId xmlns:a16="http://schemas.microsoft.com/office/drawing/2014/main" id="{D4626594-B390-5FF0-0CE6-58D58E106D2D}"/>
                    </a:ext>
                  </a:extLst>
                </p:cNvPr>
                <p:cNvSpPr txBox="1"/>
                <p:nvPr/>
              </p:nvSpPr>
              <p:spPr>
                <a:xfrm>
                  <a:off x="5602112" y="2285940"/>
                  <a:ext cx="253018" cy="26161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de-DE" sz="110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</a:p>
              </p:txBody>
            </p:sp>
          </p:grpSp>
          <p:sp>
            <p:nvSpPr>
              <p:cNvPr id="436" name="Textfeld 160">
                <a:extLst>
                  <a:ext uri="{FF2B5EF4-FFF2-40B4-BE49-F238E27FC236}">
                    <a16:creationId xmlns:a16="http://schemas.microsoft.com/office/drawing/2014/main" id="{C9CFFEDC-16E0-9FE0-47B3-AADC65344D1E}"/>
                  </a:ext>
                </a:extLst>
              </p:cNvPr>
              <p:cNvSpPr txBox="1"/>
              <p:nvPr/>
            </p:nvSpPr>
            <p:spPr>
              <a:xfrm>
                <a:off x="5292197" y="2590548"/>
                <a:ext cx="206945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437" name="Textfeld 154">
                <a:extLst>
                  <a:ext uri="{FF2B5EF4-FFF2-40B4-BE49-F238E27FC236}">
                    <a16:creationId xmlns:a16="http://schemas.microsoft.com/office/drawing/2014/main" id="{BEB99CFB-FCDC-DC27-B3E0-3175850539DF}"/>
                  </a:ext>
                </a:extLst>
              </p:cNvPr>
              <p:cNvSpPr txBox="1"/>
              <p:nvPr/>
            </p:nvSpPr>
            <p:spPr>
              <a:xfrm>
                <a:off x="4400656" y="2673416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438" name="Textfeld 155">
                <a:extLst>
                  <a:ext uri="{FF2B5EF4-FFF2-40B4-BE49-F238E27FC236}">
                    <a16:creationId xmlns:a16="http://schemas.microsoft.com/office/drawing/2014/main" id="{DC447030-7E85-984E-C381-AC37A6AD1C25}"/>
                  </a:ext>
                </a:extLst>
              </p:cNvPr>
              <p:cNvSpPr txBox="1"/>
              <p:nvPr/>
            </p:nvSpPr>
            <p:spPr>
              <a:xfrm>
                <a:off x="4567590" y="2673416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439" name="Textfeld 156">
                <a:extLst>
                  <a:ext uri="{FF2B5EF4-FFF2-40B4-BE49-F238E27FC236}">
                    <a16:creationId xmlns:a16="http://schemas.microsoft.com/office/drawing/2014/main" id="{F7773F8F-7691-37FA-78D8-F5C7AFA68C14}"/>
                  </a:ext>
                </a:extLst>
              </p:cNvPr>
              <p:cNvSpPr txBox="1"/>
              <p:nvPr/>
            </p:nvSpPr>
            <p:spPr>
              <a:xfrm>
                <a:off x="4839934" y="2673416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440" name="Textfeld 157">
                <a:extLst>
                  <a:ext uri="{FF2B5EF4-FFF2-40B4-BE49-F238E27FC236}">
                    <a16:creationId xmlns:a16="http://schemas.microsoft.com/office/drawing/2014/main" id="{CBEA9631-5875-8FDC-D75C-F01EDA6250BF}"/>
                  </a:ext>
                </a:extLst>
              </p:cNvPr>
              <p:cNvSpPr txBox="1"/>
              <p:nvPr/>
            </p:nvSpPr>
            <p:spPr>
              <a:xfrm>
                <a:off x="4989723" y="2673416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441" name="Textfeld 158">
                <a:extLst>
                  <a:ext uri="{FF2B5EF4-FFF2-40B4-BE49-F238E27FC236}">
                    <a16:creationId xmlns:a16="http://schemas.microsoft.com/office/drawing/2014/main" id="{68B94648-E1A8-535F-D470-AC688A5B02E1}"/>
                  </a:ext>
                </a:extLst>
              </p:cNvPr>
              <p:cNvSpPr txBox="1"/>
              <p:nvPr/>
            </p:nvSpPr>
            <p:spPr>
              <a:xfrm>
                <a:off x="5128717" y="2673416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442" name="Textfeld 161">
                <a:extLst>
                  <a:ext uri="{FF2B5EF4-FFF2-40B4-BE49-F238E27FC236}">
                    <a16:creationId xmlns:a16="http://schemas.microsoft.com/office/drawing/2014/main" id="{9A3B1BAA-E04B-8185-B48C-E7F6B3A18F37}"/>
                  </a:ext>
                </a:extLst>
              </p:cNvPr>
              <p:cNvSpPr txBox="1"/>
              <p:nvPr/>
            </p:nvSpPr>
            <p:spPr>
              <a:xfrm>
                <a:off x="5438384" y="2673416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443" name="Textfeld 162">
                <a:extLst>
                  <a:ext uri="{FF2B5EF4-FFF2-40B4-BE49-F238E27FC236}">
                    <a16:creationId xmlns:a16="http://schemas.microsoft.com/office/drawing/2014/main" id="{09EB7D4B-7B8E-765C-7B00-A4D4863830F4}"/>
                  </a:ext>
                </a:extLst>
              </p:cNvPr>
              <p:cNvSpPr txBox="1"/>
              <p:nvPr/>
            </p:nvSpPr>
            <p:spPr>
              <a:xfrm>
                <a:off x="5571028" y="2673416"/>
                <a:ext cx="253018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444" name="Textfeld 163">
                <a:extLst>
                  <a:ext uri="{FF2B5EF4-FFF2-40B4-BE49-F238E27FC236}">
                    <a16:creationId xmlns:a16="http://schemas.microsoft.com/office/drawing/2014/main" id="{A5413CAC-CC17-A41A-5AAC-AD80A2CB4EEC}"/>
                  </a:ext>
                </a:extLst>
              </p:cNvPr>
              <p:cNvSpPr txBox="1"/>
              <p:nvPr/>
            </p:nvSpPr>
            <p:spPr>
              <a:xfrm>
                <a:off x="5684625" y="2673416"/>
                <a:ext cx="383193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445" name="Textfeld 160">
                <a:extLst>
                  <a:ext uri="{FF2B5EF4-FFF2-40B4-BE49-F238E27FC236}">
                    <a16:creationId xmlns:a16="http://schemas.microsoft.com/office/drawing/2014/main" id="{E2DEB14E-C943-BA55-597C-96E2A73ECD6F}"/>
                  </a:ext>
                </a:extLst>
              </p:cNvPr>
              <p:cNvSpPr txBox="1"/>
              <p:nvPr/>
            </p:nvSpPr>
            <p:spPr>
              <a:xfrm>
                <a:off x="5296675" y="2697767"/>
                <a:ext cx="206945" cy="2462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de-DE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</p:grpSp>
      </p:grpSp>
      <p:sp>
        <p:nvSpPr>
          <p:cNvPr id="22" name="Textfeld 21">
            <a:extLst>
              <a:ext uri="{FF2B5EF4-FFF2-40B4-BE49-F238E27FC236}">
                <a16:creationId xmlns:a16="http://schemas.microsoft.com/office/drawing/2014/main" id="{E917373B-D5DD-D751-A477-C544AFBBECF6}"/>
              </a:ext>
            </a:extLst>
          </p:cNvPr>
          <p:cNvSpPr txBox="1"/>
          <p:nvPr/>
        </p:nvSpPr>
        <p:spPr>
          <a:xfrm>
            <a:off x="0" y="8744877"/>
            <a:ext cx="6858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Overcoming PCR inhibition with DNA dilution.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Agarose gel electrophoresis of PCR products amplified with HLA-A, -B, -C, -DPA1, -DPB1, -DQA1, -DQB1, -DRB1, -DRB3, -DRB4, and -DRB5-specific primers, with -DQA1, -DPA1, -DRB3, -DRB4, and -DRB5 multiplexed in a single reaction. Samples with successful (+) or failed (-) sequencing during routine operation. Dilution of DNA with water (1:40 or 1:80) overcomes PCR inhibition.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774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396</Words>
  <Application>Microsoft Office PowerPoint</Application>
  <PresentationFormat>A4-Papier (210 x 297 mm)</PresentationFormat>
  <Paragraphs>284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</vt:lpstr>
      <vt:lpstr>PowerPoint-Präsentation</vt:lpstr>
    </vt:vector>
  </TitlesOfParts>
  <Company>DKMS Life Science Lab gGmbH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Stefanie Tietze</dc:creator>
  <cp:lastModifiedBy>Stefanie Tietze</cp:lastModifiedBy>
  <cp:revision>4</cp:revision>
  <dcterms:created xsi:type="dcterms:W3CDTF">2024-05-27T10:07:09Z</dcterms:created>
  <dcterms:modified xsi:type="dcterms:W3CDTF">2025-11-13T12:28:38Z</dcterms:modified>
</cp:coreProperties>
</file>