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5A81DD-78B7-3F3D-9CA5-96E802A0C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A1B70EF-0627-DAAC-476C-6C6EEAB81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25EE9F5-779D-DCE1-B262-FDA050B8C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946627-782A-A1D7-5592-B0077435B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4D80A5-09E8-5052-F801-D9BEEDD8A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85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838432-9657-CB41-2957-12B382296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2B37DF0-6608-70B4-0865-16573FE77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A5359F-CBAB-B8C4-28BF-080FD7C80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56C36D-80EA-9F26-F47C-F24A2869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66B2F2-E630-CB7B-9292-9EBA27C2E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39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905C133-3A23-E3B5-D3AF-4490AAD921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D8CE61-65EE-7B96-8B6F-8E6292DAE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7EE0AA-0536-37EB-203E-13D07EEBA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2CA733-C44E-6E58-016F-B03B5B40E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EB239C-F681-CAE0-728E-CAF037998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39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5FA885-C3F6-5B23-EAC8-8DA5B7AA2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7E8886-955B-B7F0-9D40-77CD7FE5F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9EB787-57EE-C980-42ED-C2FC2A948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FB1EEF-D7A7-3729-B8D7-2ADE352BE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64D983-7C47-1F47-CEA5-2999BD1C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02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6D99F-D000-4F95-1026-AAF16778C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B3E837-02D8-FA49-1771-BB6E7DD29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8D1918-CC70-F6D2-CADF-AC88CDE9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16C84D-E4E4-59C5-C525-6B9DF794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8D5F63-B629-75F8-1B5F-FD7C03BB1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209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03028A-9EA1-0836-B944-58249BB4B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E79AEFF-C48D-0D42-66BE-BC08729BD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74DFCFC-2AA1-1AD9-42C0-E73CE94E8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B1C00F-681C-4D8E-AA6C-67A24C5A5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5A3CA27-4B2E-6051-B944-483B127FF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F96BCE-3326-2179-2F1A-3E0A696A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871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ACE0EE-6E95-3719-50E6-C20B8D1C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3C958C3-F0BF-A7E3-C209-26C5997F1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2F99F2E-83AA-D5D4-92D0-C54470A5E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7573B88-0739-48EF-2F23-1E7A679E4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086BA1B-6EF1-152F-082E-B85851706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CF7691A-7F50-A84E-0DC2-577E50BE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EABC599-711D-158B-CB32-BF2D9B816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19B96F8-7D3B-2E9B-0ED1-37EF125A4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2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7C147D-394C-405F-C15D-CDE4774EA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43975E1-0396-7C51-9A2A-EEAF8551E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FBDEBE5-21F0-755B-F642-200EE0B7E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4491F39-5903-2B05-8B16-5DEA909FA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05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729CE0-DDB8-CCAC-762E-42F81E84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5C3EB2D-70DA-6640-7B02-3BB250EEE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FC6117-6F62-67A0-0336-566756F12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05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9D0F8D-0F36-D10C-D51D-96C9D7DC4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A63F22-7C9E-1E42-EB41-E25ED6782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3B2BC93-A93D-78C1-B58C-188C9E386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C526F8-5AB4-4F95-09FC-DA38FA3E9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2D367A-E6AB-C4A7-A8F8-36DF54E7D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11688D-9028-CCBA-D02A-6CFF3BF2D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772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E69B8-2F0B-393B-AC2A-A2CBFEEE4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3EECE03-9E22-06EB-26D6-C014025CF8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D956A9E-678C-C51A-A39E-82ADBFD8B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8D3BA87-C358-1622-DF56-262BEBAE9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D0D6EB-96EA-5CD6-E36B-31736A584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951111-46A2-892F-FCE6-134FB379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49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3AC79A4-D4B8-A13F-9AA6-3A7A3D5E5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AA6584-FF63-C6A1-40CA-33F88C6E3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A91158-2C94-EC07-7D09-8EEAC02A58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1D1B9-C883-45E3-89C4-A69D23A1CCD6}" type="datetimeFigureOut">
              <a:rPr lang="zh-CN" altLang="en-US" smtClean="0"/>
              <a:t>2024/12/28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36CC6E-8C4A-A84B-4A61-CFA4C4EDD8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FAAD5D-370E-D583-587D-8DF687414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762D1-200D-4CF1-B9F5-201708BEF2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68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BF82A39-775B-0249-1006-9B0FE975A1A4}"/>
              </a:ext>
            </a:extLst>
          </p:cNvPr>
          <p:cNvSpPr txBox="1"/>
          <p:nvPr/>
        </p:nvSpPr>
        <p:spPr>
          <a:xfrm>
            <a:off x="7406640" y="927804"/>
            <a:ext cx="3911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b="1" kern="100" dirty="0">
                <a:latin typeface="Times New Roman" panose="02020603050405020304" pitchFamily="18" charset="0"/>
                <a:ea typeface="等线" panose="02010600030101010101" pitchFamily="2" charset="-122"/>
              </a:rPr>
              <a:t>Figure S1 The results of analysis and prediction of the regulatory interactions among genes on the basis of transcription factor-binding motifs.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82ABFF5-B59A-DE3E-68E7-33B705603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10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45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82DAEC31-B650-EE6D-EA0C-3D8EBF36E1B1}"/>
              </a:ext>
            </a:extLst>
          </p:cNvPr>
          <p:cNvSpPr txBox="1"/>
          <p:nvPr/>
        </p:nvSpPr>
        <p:spPr>
          <a:xfrm>
            <a:off x="7457441" y="1168741"/>
            <a:ext cx="41554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b="1" kern="100" dirty="0">
                <a:latin typeface="Times New Roman" panose="02020603050405020304" pitchFamily="18" charset="0"/>
                <a:ea typeface="等线" panose="02010600030101010101" pitchFamily="2" charset="-122"/>
              </a:rPr>
              <a:t>Figure S2 The results of protein-protein interaction obtained by aligning the DREB identified in barley to Arabidopsis. 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6BCD462-8C0F-CEC3-AE82-4FAAED2D8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6" y="0"/>
            <a:ext cx="68889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2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D8F4FE1-316E-9307-FF95-250174DF1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60"/>
            <a:ext cx="6738382" cy="678688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FB9262E-F200-8B0D-8B77-9EEAC721A207}"/>
              </a:ext>
            </a:extLst>
          </p:cNvPr>
          <p:cNvSpPr txBox="1"/>
          <p:nvPr/>
        </p:nvSpPr>
        <p:spPr>
          <a:xfrm>
            <a:off x="1137920" y="6024880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CK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67CE488-211C-9F19-3C88-920120271682}"/>
              </a:ext>
            </a:extLst>
          </p:cNvPr>
          <p:cNvSpPr txBox="1"/>
          <p:nvPr/>
        </p:nvSpPr>
        <p:spPr>
          <a:xfrm>
            <a:off x="3165991" y="6024880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NaCL</a:t>
            </a:r>
            <a:r>
              <a:rPr lang="en-US" altLang="zh-CN" dirty="0">
                <a:solidFill>
                  <a:schemeClr val="bg1"/>
                </a:solidFill>
              </a:rPr>
              <a:t>-stress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B49187D-EFDE-B69B-BAB4-63C157126F2E}"/>
              </a:ext>
            </a:extLst>
          </p:cNvPr>
          <p:cNvSpPr txBox="1"/>
          <p:nvPr/>
        </p:nvSpPr>
        <p:spPr>
          <a:xfrm>
            <a:off x="4997015" y="6024880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Drought-stress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74CCB21-F30C-5213-BE9C-C99B1475A041}"/>
              </a:ext>
            </a:extLst>
          </p:cNvPr>
          <p:cNvSpPr txBox="1"/>
          <p:nvPr/>
        </p:nvSpPr>
        <p:spPr>
          <a:xfrm>
            <a:off x="7175905" y="1077301"/>
            <a:ext cx="42845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b="1" kern="100" dirty="0">
                <a:latin typeface="Times New Roman" panose="02020603050405020304" pitchFamily="18" charset="0"/>
                <a:ea typeface="等线" panose="02010600030101010101" pitchFamily="2" charset="-122"/>
              </a:rPr>
              <a:t>Figure S3 Phenotypic changes of barley seedlings under different stresses. </a:t>
            </a:r>
          </a:p>
        </p:txBody>
      </p:sp>
    </p:spTree>
    <p:extLst>
      <p:ext uri="{BB962C8B-B14F-4D97-AF65-F5344CB8AC3E}">
        <p14:creationId xmlns:p14="http://schemas.microsoft.com/office/powerpoint/2010/main" val="1705363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14118</TotalTime>
  <Words>54</Words>
  <Application>Microsoft Office PowerPoint</Application>
  <PresentationFormat>宽屏</PresentationFormat>
  <Paragraphs>6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HZ LIU</dc:creator>
  <cp:lastModifiedBy>HZ LIU</cp:lastModifiedBy>
  <cp:revision>5</cp:revision>
  <dcterms:created xsi:type="dcterms:W3CDTF">2022-11-12T07:05:09Z</dcterms:created>
  <dcterms:modified xsi:type="dcterms:W3CDTF">2024-12-28T09:43:39Z</dcterms:modified>
</cp:coreProperties>
</file>