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6858000" cy="12192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72" userDrawn="1">
          <p15:clr>
            <a:srgbClr val="A4A3A4"/>
          </p15:clr>
        </p15:guide>
        <p15:guide id="2" pos="16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/>
    <p:restoredTop sz="94181"/>
  </p:normalViewPr>
  <p:slideViewPr>
    <p:cSldViewPr snapToGrid="0" snapToObjects="1" showGuides="1">
      <p:cViewPr>
        <p:scale>
          <a:sx n="196" d="100"/>
          <a:sy n="196" d="100"/>
        </p:scale>
        <p:origin x="-688" y="-2808"/>
      </p:cViewPr>
      <p:guideLst>
        <p:guide orient="horz" pos="1572"/>
        <p:guide pos="163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PT" smtClean="0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PT" smtClean="0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AC49D-C436-F349-8D28-1EA231CBB297}" type="datetimeFigureOut">
              <a:rPr lang="pt-PT" smtClean="0"/>
              <a:t>12/05/17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7A778-9398-C84A-BE23-2F38B3F9E3B8}" type="slidenum">
              <a:rPr lang="pt-PT" smtClean="0"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 do texto de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AC49D-C436-F349-8D28-1EA231CBB297}" type="datetimeFigureOut">
              <a:rPr lang="pt-PT" smtClean="0"/>
              <a:t>12/05/17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7A778-9398-C84A-BE23-2F38B3F9E3B8}" type="slidenum">
              <a:rPr lang="pt-PT" smtClean="0"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PT" smtClean="0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AC49D-C436-F349-8D28-1EA231CBB297}" type="datetimeFigureOut">
              <a:rPr lang="pt-PT" smtClean="0"/>
              <a:t>12/05/17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7A778-9398-C84A-BE23-2F38B3F9E3B8}" type="slidenum">
              <a:rPr lang="pt-PT" smtClean="0"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pt-PT" smtClean="0"/>
              <a:t>Clique para editar os estilos do texto de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pt-PT" smtClean="0"/>
              <a:t>Clique para editar os estilos do texto de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AC49D-C436-F349-8D28-1EA231CBB297}" type="datetimeFigureOut">
              <a:rPr lang="pt-PT" smtClean="0"/>
              <a:t>12/05/17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7A778-9398-C84A-BE23-2F38B3F9E3B8}" type="slidenum">
              <a:rPr lang="pt-PT" smtClean="0"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pt-PT" smtClean="0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PT" smtClean="0"/>
              <a:t>Clique para editar os estilos do texto de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pt-PT" smtClean="0"/>
              <a:t>Clique para editar os estilos do texto de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PT" smtClean="0"/>
              <a:t>Clique para editar os estilos do texto de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pt-PT" smtClean="0"/>
              <a:t>Clique para editar os estilos do texto de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AC49D-C436-F349-8D28-1EA231CBB297}" type="datetimeFigureOut">
              <a:rPr lang="pt-PT" smtClean="0"/>
              <a:t>12/05/17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7A778-9398-C84A-BE23-2F38B3F9E3B8}" type="slidenum">
              <a:rPr lang="pt-PT" smtClean="0"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AC49D-C436-F349-8D28-1EA231CBB297}" type="datetimeFigureOut">
              <a:rPr lang="pt-PT" smtClean="0"/>
              <a:t>12/05/17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7A778-9398-C84A-BE23-2F38B3F9E3B8}" type="slidenum">
              <a:rPr lang="pt-PT" smtClean="0"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AC49D-C436-F349-8D28-1EA231CBB297}" type="datetimeFigureOut">
              <a:rPr lang="pt-PT" smtClean="0"/>
              <a:t>12/05/17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7A778-9398-C84A-BE23-2F38B3F9E3B8}" type="slidenum">
              <a:rPr lang="pt-PT" smtClean="0"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PT" smtClean="0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PT" smtClean="0"/>
              <a:t>Clique para editar os estilos do texto de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PT" smtClean="0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AC49D-C436-F349-8D28-1EA231CBB297}" type="datetimeFigureOut">
              <a:rPr lang="pt-PT" smtClean="0"/>
              <a:t>12/05/17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7A778-9398-C84A-BE23-2F38B3F9E3B8}" type="slidenum">
              <a:rPr lang="pt-PT" smtClean="0"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PT" smtClean="0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PT" smtClean="0"/>
              <a:t>Arraste a imagem até ao marcador de posição ou clique no ícone para adicionar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PT" smtClean="0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AC49D-C436-F349-8D28-1EA231CBB297}" type="datetimeFigureOut">
              <a:rPr lang="pt-PT" smtClean="0"/>
              <a:t>12/05/17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7A778-9398-C84A-BE23-2F38B3F9E3B8}" type="slidenum">
              <a:rPr lang="pt-PT" smtClean="0"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 do texto de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AC49D-C436-F349-8D28-1EA231CBB297}" type="datetimeFigureOut">
              <a:rPr lang="pt-PT" smtClean="0"/>
              <a:t>12/05/17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7A778-9398-C84A-BE23-2F38B3F9E3B8}" type="slidenum">
              <a:rPr lang="pt-PT" smtClean="0"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pt-PT" smtClean="0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 do texto de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AC49D-C436-F349-8D28-1EA231CBB297}" type="datetimeFigureOut">
              <a:rPr lang="pt-PT" smtClean="0"/>
              <a:t>12/05/17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7A778-9398-C84A-BE23-2F38B3F9E3B8}" type="slidenum">
              <a:rPr lang="pt-PT" smtClean="0"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 do texto de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AC49D-C436-F349-8D28-1EA231CBB297}" type="datetimeFigureOut">
              <a:rPr lang="pt-PT" smtClean="0"/>
              <a:t>12/05/17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77A778-9398-C84A-BE23-2F38B3F9E3B8}" type="slidenum">
              <a:rPr lang="pt-PT" smtClean="0"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92174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60153" y="2190363"/>
            <a:ext cx="6651724" cy="3905637"/>
            <a:chOff x="60153" y="2190363"/>
            <a:chExt cx="6651724" cy="3905637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2">
              <a:grayscl/>
            </a:blip>
            <a:stretch>
              <a:fillRect/>
            </a:stretch>
          </p:blipFill>
          <p:spPr>
            <a:xfrm>
              <a:off x="769944" y="2549236"/>
              <a:ext cx="5941933" cy="3546764"/>
            </a:xfrm>
            <a:prstGeom prst="rect">
              <a:avLst/>
            </a:prstGeom>
          </p:spPr>
        </p:pic>
        <p:sp>
          <p:nvSpPr>
            <p:cNvPr id="3" name="CaixaDeTexto 2"/>
            <p:cNvSpPr txBox="1"/>
            <p:nvPr/>
          </p:nvSpPr>
          <p:spPr>
            <a:xfrm>
              <a:off x="2239459" y="2218551"/>
              <a:ext cx="73234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200" b="1" dirty="0" smtClean="0"/>
                <a:t>CCR5</a:t>
              </a:r>
              <a:endParaRPr lang="pt-PT" sz="1200" b="1" dirty="0"/>
            </a:p>
          </p:txBody>
        </p:sp>
        <p:sp>
          <p:nvSpPr>
            <p:cNvPr id="5" name="CaixaDeTexto 4"/>
            <p:cNvSpPr txBox="1"/>
            <p:nvPr/>
          </p:nvSpPr>
          <p:spPr>
            <a:xfrm>
              <a:off x="3280482" y="2190363"/>
              <a:ext cx="9347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200" b="1" dirty="0" smtClean="0"/>
                <a:t>CXCR3</a:t>
              </a:r>
              <a:endParaRPr lang="pt-PT" sz="1200" b="1" dirty="0"/>
            </a:p>
          </p:txBody>
        </p:sp>
        <p:sp>
          <p:nvSpPr>
            <p:cNvPr id="6" name="CaixaDeTexto 5"/>
            <p:cNvSpPr txBox="1"/>
            <p:nvPr/>
          </p:nvSpPr>
          <p:spPr>
            <a:xfrm>
              <a:off x="4523873" y="2190363"/>
              <a:ext cx="9347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200" b="1" dirty="0" smtClean="0"/>
                <a:t>𝛽7</a:t>
              </a:r>
            </a:p>
          </p:txBody>
        </p:sp>
        <p:sp>
          <p:nvSpPr>
            <p:cNvPr id="7" name="CaixaDeTexto 6"/>
            <p:cNvSpPr txBox="1"/>
            <p:nvPr/>
          </p:nvSpPr>
          <p:spPr>
            <a:xfrm>
              <a:off x="996068" y="2190363"/>
              <a:ext cx="9347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200" b="1" dirty="0" smtClean="0"/>
                <a:t>FoxP3</a:t>
              </a:r>
              <a:endParaRPr lang="pt-PT" sz="1200" b="1" dirty="0"/>
            </a:p>
          </p:txBody>
        </p:sp>
        <p:sp>
          <p:nvSpPr>
            <p:cNvPr id="8" name="CaixaDeTexto 7"/>
            <p:cNvSpPr txBox="1"/>
            <p:nvPr/>
          </p:nvSpPr>
          <p:spPr>
            <a:xfrm>
              <a:off x="60153" y="2903491"/>
              <a:ext cx="70979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200" b="1" smtClean="0"/>
                <a:t>FMO</a:t>
              </a:r>
              <a:endParaRPr lang="pt-PT" sz="1200" b="1"/>
            </a:p>
          </p:txBody>
        </p:sp>
        <p:sp>
          <p:nvSpPr>
            <p:cNvPr id="9" name="CaixaDeTexto 8"/>
            <p:cNvSpPr txBox="1"/>
            <p:nvPr/>
          </p:nvSpPr>
          <p:spPr>
            <a:xfrm>
              <a:off x="60153" y="4143756"/>
              <a:ext cx="70979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200" b="1" dirty="0" smtClean="0"/>
                <a:t>HIV</a:t>
              </a:r>
              <a:endParaRPr lang="pt-PT" sz="1200" b="1" dirty="0"/>
            </a:p>
          </p:txBody>
        </p:sp>
        <p:sp>
          <p:nvSpPr>
            <p:cNvPr id="10" name="CaixaDeTexto 9"/>
            <p:cNvSpPr txBox="1"/>
            <p:nvPr/>
          </p:nvSpPr>
          <p:spPr>
            <a:xfrm>
              <a:off x="60153" y="5384021"/>
              <a:ext cx="70979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200" b="1" dirty="0" err="1" smtClean="0"/>
                <a:t>Control</a:t>
              </a:r>
              <a:endParaRPr lang="pt-PT" sz="1200" b="1" dirty="0"/>
            </a:p>
          </p:txBody>
        </p:sp>
        <p:sp>
          <p:nvSpPr>
            <p:cNvPr id="11" name="CaixaDeTexto 10"/>
            <p:cNvSpPr txBox="1"/>
            <p:nvPr/>
          </p:nvSpPr>
          <p:spPr>
            <a:xfrm>
              <a:off x="5564896" y="2231300"/>
              <a:ext cx="9347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200" b="1" dirty="0" err="1" smtClean="0"/>
                <a:t>Helios</a:t>
              </a:r>
              <a:endParaRPr lang="pt-PT" sz="1200" b="1" dirty="0" smtClean="0"/>
            </a:p>
          </p:txBody>
        </p:sp>
      </p:grpSp>
    </p:spTree>
    <p:extLst>
      <p:ext uri="{BB962C8B-B14F-4D97-AF65-F5344CB8AC3E}">
        <p14:creationId xmlns:p14="http://schemas.microsoft.com/office/powerpoint/2010/main" val="137076970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85</TotalTime>
  <Words>9</Words>
  <Application>Microsoft Macintosh PowerPoint</Application>
  <PresentationFormat>Ecrã Panorâmico</PresentationFormat>
  <Paragraphs>8</Paragraphs>
  <Slides>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5" baseType="lpstr">
      <vt:lpstr>Calibri</vt:lpstr>
      <vt:lpstr>Calibri Light</vt:lpstr>
      <vt:lpstr>Arial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Raquel Matavele</dc:creator>
  <cp:lastModifiedBy>Raquel Matavele</cp:lastModifiedBy>
  <cp:revision>4</cp:revision>
  <dcterms:created xsi:type="dcterms:W3CDTF">2017-05-10T08:53:08Z</dcterms:created>
  <dcterms:modified xsi:type="dcterms:W3CDTF">2017-05-12T08:08:01Z</dcterms:modified>
</cp:coreProperties>
</file>