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505" autoAdjust="0"/>
  </p:normalViewPr>
  <p:slideViewPr>
    <p:cSldViewPr>
      <p:cViewPr>
        <p:scale>
          <a:sx n="87" d="100"/>
          <a:sy n="87" d="100"/>
        </p:scale>
        <p:origin x="-3088" y="-7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2175B-F710-4039-89AD-1888C109AC72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B2D48A-1376-4C6A-A3ED-41B2F63B05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021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CC41-EDB2-48A6-A1D4-AB7B1921C6EF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85076-EE80-417C-B3BD-504E022C47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356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CC41-EDB2-48A6-A1D4-AB7B1921C6EF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85076-EE80-417C-B3BD-504E022C47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5342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CC41-EDB2-48A6-A1D4-AB7B1921C6EF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85076-EE80-417C-B3BD-504E022C47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4079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CC41-EDB2-48A6-A1D4-AB7B1921C6EF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85076-EE80-417C-B3BD-504E022C47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165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CC41-EDB2-48A6-A1D4-AB7B1921C6EF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85076-EE80-417C-B3BD-504E022C47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564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CC41-EDB2-48A6-A1D4-AB7B1921C6EF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85076-EE80-417C-B3BD-504E022C47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58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CC41-EDB2-48A6-A1D4-AB7B1921C6EF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85076-EE80-417C-B3BD-504E022C47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578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CC41-EDB2-48A6-A1D4-AB7B1921C6EF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85076-EE80-417C-B3BD-504E022C47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328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CC41-EDB2-48A6-A1D4-AB7B1921C6EF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85076-EE80-417C-B3BD-504E022C47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3513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CC41-EDB2-48A6-A1D4-AB7B1921C6EF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85076-EE80-417C-B3BD-504E022C47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817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CC41-EDB2-48A6-A1D4-AB7B1921C6EF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85076-EE80-417C-B3BD-504E022C47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215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1CC41-EDB2-48A6-A1D4-AB7B1921C6EF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85076-EE80-417C-B3BD-504E022C47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631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79712" y="586721"/>
            <a:ext cx="4106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Additional data - Supplementary Figure 1</a:t>
            </a:r>
            <a:endParaRPr lang="en-US" sz="12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59"/>
          <a:stretch/>
        </p:blipFill>
        <p:spPr bwMode="auto">
          <a:xfrm>
            <a:off x="1403648" y="1772816"/>
            <a:ext cx="5238139" cy="3525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2778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4564</TotalTime>
  <Words>6</Words>
  <Application>Microsoft Macintosh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Ranjith</dc:creator>
  <cp:lastModifiedBy>Gordon Ramage</cp:lastModifiedBy>
  <cp:revision>57</cp:revision>
  <dcterms:created xsi:type="dcterms:W3CDTF">2014-02-12T19:55:50Z</dcterms:created>
  <dcterms:modified xsi:type="dcterms:W3CDTF">2014-07-15T12:59:42Z</dcterms:modified>
</cp:coreProperties>
</file>