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860925" cy="50403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>
        <p:scale>
          <a:sx n="220" d="100"/>
          <a:sy n="220" d="100"/>
        </p:scale>
        <p:origin x="342" y="1632"/>
      </p:cViewPr>
      <p:guideLst>
        <p:guide orient="horz" pos="1588"/>
        <p:guide pos="15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0E10E-ACB4-4B33-B96C-E51F5DEDC21D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776413" y="685800"/>
            <a:ext cx="3305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9B3D0-FDD8-4DBB-AFDD-82E591D1EF6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99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776413" y="685800"/>
            <a:ext cx="3305175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9B3D0-FDD8-4DBB-AFDD-82E591D1EF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70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64570" y="1565765"/>
            <a:ext cx="4131787" cy="1080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29140" y="2856177"/>
            <a:ext cx="3402647" cy="1288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8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2151130" y="217015"/>
            <a:ext cx="666689" cy="462845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48529" y="217015"/>
            <a:ext cx="1921585" cy="462845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63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3980" y="3238869"/>
            <a:ext cx="4131787" cy="1001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3980" y="2136301"/>
            <a:ext cx="4131787" cy="110256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6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8529" y="1265913"/>
            <a:ext cx="1293715" cy="357955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523260" y="1265913"/>
            <a:ext cx="1294559" cy="357955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047" y="201846"/>
            <a:ext cx="4374833" cy="840052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43047" y="1128238"/>
            <a:ext cx="2147753" cy="4701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43047" y="1598433"/>
            <a:ext cx="2147753" cy="29040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2469283" y="1128238"/>
            <a:ext cx="2148596" cy="4701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469283" y="1598433"/>
            <a:ext cx="2148596" cy="29040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52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5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9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048" y="200680"/>
            <a:ext cx="1599211" cy="854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00487" y="200681"/>
            <a:ext cx="2717392" cy="43017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43048" y="1054733"/>
            <a:ext cx="1599211" cy="34477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52775" y="3528220"/>
            <a:ext cx="2916555" cy="41652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952775" y="450362"/>
            <a:ext cx="2916555" cy="30241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52775" y="3944745"/>
            <a:ext cx="2916555" cy="5915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43047" y="201846"/>
            <a:ext cx="4374833" cy="840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43047" y="1176074"/>
            <a:ext cx="4374833" cy="3326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243047" y="4671624"/>
            <a:ext cx="1134216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D9D93-4B02-4DE7-B2ED-21ED7CC1FA7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660817" y="4671624"/>
            <a:ext cx="1539293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3483663" y="4671624"/>
            <a:ext cx="1134216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061CB-1BFB-4FFB-948D-05E972BF1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49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1.png"/><Relationship Id="rId21" Type="http://schemas.microsoft.com/office/2007/relationships/hdphoto" Target="../media/hdphoto9.wdp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24" Type="http://schemas.openxmlformats.org/officeDocument/2006/relationships/image" Target="../media/image12.png"/><Relationship Id="rId32" Type="http://schemas.microsoft.com/office/2007/relationships/hdphoto" Target="../media/hdphoto14.wdp"/><Relationship Id="rId5" Type="http://schemas.openxmlformats.org/officeDocument/2006/relationships/image" Target="../media/image2.png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microsoft.com/office/2007/relationships/hdphoto" Target="../media/hdphoto12.wdp"/><Relationship Id="rId10" Type="http://schemas.microsoft.com/office/2007/relationships/hdphoto" Target="../media/hdphoto4.wdp"/><Relationship Id="rId19" Type="http://schemas.microsoft.com/office/2007/relationships/hdphoto" Target="../media/hdphoto8.wdp"/><Relationship Id="rId31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14.png"/><Relationship Id="rId30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58 CuadroTexto"/>
          <p:cNvSpPr txBox="1">
            <a:spLocks noChangeArrowheads="1"/>
          </p:cNvSpPr>
          <p:nvPr/>
        </p:nvSpPr>
        <p:spPr bwMode="auto">
          <a:xfrm>
            <a:off x="1516801" y="150104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 dpi</a:t>
            </a:r>
          </a:p>
        </p:txBody>
      </p:sp>
      <p:cxnSp>
        <p:nvCxnSpPr>
          <p:cNvPr id="47" name="46 Conector recto"/>
          <p:cNvCxnSpPr/>
          <p:nvPr/>
        </p:nvCxnSpPr>
        <p:spPr bwMode="auto">
          <a:xfrm>
            <a:off x="385858" y="416804"/>
            <a:ext cx="71913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11 CuadroTexto"/>
          <p:cNvSpPr txBox="1">
            <a:spLocks noChangeArrowheads="1"/>
          </p:cNvSpPr>
          <p:nvPr/>
        </p:nvSpPr>
        <p:spPr bwMode="auto">
          <a:xfrm>
            <a:off x="462058" y="150104"/>
            <a:ext cx="568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dpi</a:t>
            </a:r>
          </a:p>
        </p:txBody>
      </p:sp>
      <p:cxnSp>
        <p:nvCxnSpPr>
          <p:cNvPr id="49" name="48 Conector recto"/>
          <p:cNvCxnSpPr/>
          <p:nvPr/>
        </p:nvCxnSpPr>
        <p:spPr bwMode="auto">
          <a:xfrm>
            <a:off x="1534263" y="416804"/>
            <a:ext cx="7207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3" descr="C:\Users\Carol A\Desktop\analisis bf 1021 4.9.12\1021 1B mm 10 dpi 6.02.12.tif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876" y="470888"/>
            <a:ext cx="1079500" cy="1081087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C:\Users\Carol A\Desktop\CLSM EEZ modificados\eZ-C1 free viewer tesis\3 dpi MM\ids\tiffs\1021 mm.tif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1" y="470888"/>
            <a:ext cx="1079500" cy="1081087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5" descr="C:\Users\Carol A\Desktop\CLSM EEZ modificados\eZ-C1 free viewer tesis\10 dpi MM\ids\Tiffs\rhbA mm.tif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288" y="2761759"/>
            <a:ext cx="1081088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4" descr="C:\Users\Carol A\Desktop\CLSM EEZ modificados\eZ-C1 free viewer tesis\3 dpi MM\ids\tiffs\rirA mm.tif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1" y="3916665"/>
            <a:ext cx="1079500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38" descr="C:\Users\Carol A\Desktop\CLSM EEZ modificados\eZ-C1 free viewer tesis\10 dpi MM\ids\Tiffs\rirA mm.t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288" y="3915872"/>
            <a:ext cx="1081088" cy="1081087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C:\Users\Carol A\Desktop\CLSM EEZ modificados\eZ-C1 free viewer tesis\3 dpi MM\ids\tiffs\1021fd mm.tif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3" y="1610822"/>
            <a:ext cx="1081088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51" descr="C:\Users\Carol A\Desktop\CLSM EEZ modificados\eZ-C1 free viewer tesis\3 dpi MM\ids\tiffs\rhbA mm 2b 30.03.12.tif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1" y="2761759"/>
            <a:ext cx="1079500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6 CuadroTexto"/>
          <p:cNvSpPr txBox="1">
            <a:spLocks noChangeArrowheads="1"/>
          </p:cNvSpPr>
          <p:nvPr/>
        </p:nvSpPr>
        <p:spPr bwMode="auto">
          <a:xfrm>
            <a:off x="758921" y="-43572"/>
            <a:ext cx="11271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22 µM FeCl</a:t>
            </a:r>
            <a:r>
              <a:rPr lang="es-ES" altLang="en-US" sz="1200" b="1" baseline="-25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altLang="en-US" sz="1200" b="1" baseline="-25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7 CuadroTexto"/>
          <p:cNvSpPr txBox="1">
            <a:spLocks noChangeArrowheads="1"/>
          </p:cNvSpPr>
          <p:nvPr/>
        </p:nvSpPr>
        <p:spPr bwMode="auto">
          <a:xfrm>
            <a:off x="3110008" y="-43572"/>
            <a:ext cx="1171575" cy="27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220 µM FeCl</a:t>
            </a:r>
            <a:r>
              <a:rPr lang="es-ES" altLang="en-US" sz="1200" b="1" baseline="-25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altLang="en-US" sz="1200" b="1" baseline="-25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102 Conector recto"/>
          <p:cNvCxnSpPr/>
          <p:nvPr/>
        </p:nvCxnSpPr>
        <p:spPr bwMode="auto">
          <a:xfrm>
            <a:off x="800196" y="204079"/>
            <a:ext cx="9715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103 Conector recto"/>
          <p:cNvCxnSpPr/>
          <p:nvPr/>
        </p:nvCxnSpPr>
        <p:spPr bwMode="auto">
          <a:xfrm>
            <a:off x="3186208" y="191379"/>
            <a:ext cx="97313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 Box 21"/>
          <p:cNvSpPr txBox="1">
            <a:spLocks noChangeArrowheads="1"/>
          </p:cNvSpPr>
          <p:nvPr/>
        </p:nvSpPr>
        <p:spPr bwMode="auto">
          <a:xfrm rot="16200000">
            <a:off x="-304705" y="872525"/>
            <a:ext cx="7921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n-US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Rm1021 </a:t>
            </a:r>
          </a:p>
        </p:txBody>
      </p:sp>
      <p:sp>
        <p:nvSpPr>
          <p:cNvPr id="106" name="Text Box 21"/>
          <p:cNvSpPr txBox="1">
            <a:spLocks noChangeArrowheads="1"/>
          </p:cNvSpPr>
          <p:nvPr/>
        </p:nvSpPr>
        <p:spPr bwMode="auto">
          <a:xfrm rot="16200000">
            <a:off x="-473773" y="2011665"/>
            <a:ext cx="11303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alt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1021FDCSS</a:t>
            </a:r>
            <a:endParaRPr lang="es-ES_tradnl" altLang="en-US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21"/>
          <p:cNvSpPr txBox="1">
            <a:spLocks noChangeArrowheads="1"/>
          </p:cNvSpPr>
          <p:nvPr/>
        </p:nvSpPr>
        <p:spPr bwMode="auto">
          <a:xfrm rot="16200000">
            <a:off x="-360267" y="3163396"/>
            <a:ext cx="9032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n-US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1021rhbA </a:t>
            </a:r>
          </a:p>
        </p:txBody>
      </p:sp>
      <p:sp>
        <p:nvSpPr>
          <p:cNvPr id="108" name="Text Box 21"/>
          <p:cNvSpPr txBox="1">
            <a:spLocks noChangeArrowheads="1"/>
          </p:cNvSpPr>
          <p:nvPr/>
        </p:nvSpPr>
        <p:spPr bwMode="auto">
          <a:xfrm rot="16200000">
            <a:off x="-364236" y="4317509"/>
            <a:ext cx="9112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n-US" sz="1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G212 rirA</a:t>
            </a:r>
          </a:p>
        </p:txBody>
      </p:sp>
      <p:sp>
        <p:nvSpPr>
          <p:cNvPr id="109" name="58 CuadroTexto"/>
          <p:cNvSpPr txBox="1">
            <a:spLocks noChangeArrowheads="1"/>
          </p:cNvSpPr>
          <p:nvPr/>
        </p:nvSpPr>
        <p:spPr bwMode="auto">
          <a:xfrm>
            <a:off x="3881533" y="150104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 dpi</a:t>
            </a:r>
          </a:p>
        </p:txBody>
      </p:sp>
      <p:cxnSp>
        <p:nvCxnSpPr>
          <p:cNvPr id="110" name="109 Conector recto"/>
          <p:cNvCxnSpPr/>
          <p:nvPr/>
        </p:nvCxnSpPr>
        <p:spPr bwMode="auto">
          <a:xfrm>
            <a:off x="2755996" y="416804"/>
            <a:ext cx="71913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11 CuadroTexto"/>
          <p:cNvSpPr txBox="1">
            <a:spLocks noChangeArrowheads="1"/>
          </p:cNvSpPr>
          <p:nvPr/>
        </p:nvSpPr>
        <p:spPr bwMode="auto">
          <a:xfrm>
            <a:off x="2830608" y="150104"/>
            <a:ext cx="568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dpi</a:t>
            </a:r>
          </a:p>
        </p:txBody>
      </p:sp>
      <p:cxnSp>
        <p:nvCxnSpPr>
          <p:cNvPr id="112" name="111 Conector recto"/>
          <p:cNvCxnSpPr/>
          <p:nvPr/>
        </p:nvCxnSpPr>
        <p:spPr bwMode="auto">
          <a:xfrm>
            <a:off x="3898996" y="416804"/>
            <a:ext cx="7207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" name="Picture 4" descr="C:\Users\Carol A\Desktop\Sw vs BF\Imagenes para tesis bf vidrio\eZ-C1 free viewer tesis\3 dpi mm FE\ids\Tiffs\1021 mm fe 27.03.12.tif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021" y="470888"/>
            <a:ext cx="1079500" cy="1081087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60" descr="D:\PhD Thesis\Definitivo paper biofilm para MJS\ids y Tif bf vidrio\3 dpi mm 220 uM\Tiffs\rirA mm fe.tif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608" y="3916665"/>
            <a:ext cx="1076325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61" descr="D:\PhD Thesis\Definitivo paper biofilm para MJS\ids y Tif bf vidrio\10 dpi MM Fe\1021 mm fe 16.04.12.tif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21" y="470888"/>
            <a:ext cx="1082675" cy="1081087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62" descr="D:\PhD Thesis\Definitivo paper biofilm para MJS\ids y Tif bf vidrio\10 dpi MM Fe\1021FD mm fe 2 6.02.12.tif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21" y="1610822"/>
            <a:ext cx="1082675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63" descr="D:\PhD Thesis\Definitivo paper biofilm para MJS\ids y Tif bf vidrio\10 dpi MM Fe\rhbA mm fe.tif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433" y="2761759"/>
            <a:ext cx="1085850" cy="1081088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64" descr="D:\PhD Thesis\Definitivo paper biofilm para MJS\ids y Tif bf vidrio\10 dpi MM Fe\rirA mm fe.tif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433" y="3916665"/>
            <a:ext cx="1085850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5" descr="D:\PhD Thesis\Definitivo paper biofilm para MJS\ids y Tif bf vidrio\3 dpi mm 220 uM\Tiffs\rhbA mm fe.tif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96" y="2761759"/>
            <a:ext cx="1074737" cy="10795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509" y="1610822"/>
            <a:ext cx="1077891" cy="10800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021" y="1610822"/>
            <a:ext cx="1080000" cy="1080000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25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26</Words>
  <Application>Microsoft Office PowerPoint</Application>
  <PresentationFormat>Personalizado</PresentationFormat>
  <Paragraphs>11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 A</dc:creator>
  <cp:lastModifiedBy>Maria J Soto</cp:lastModifiedBy>
  <cp:revision>16</cp:revision>
  <dcterms:created xsi:type="dcterms:W3CDTF">2015-01-15T14:11:07Z</dcterms:created>
  <dcterms:modified xsi:type="dcterms:W3CDTF">2015-01-26T09:37:41Z</dcterms:modified>
</cp:coreProperties>
</file>