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6858000" cy="9906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7" autoAdjust="0"/>
    <p:restoredTop sz="98369" autoAdjust="0"/>
  </p:normalViewPr>
  <p:slideViewPr>
    <p:cSldViewPr snapToObjects="1">
      <p:cViewPr varScale="1">
        <p:scale>
          <a:sx n="77" d="100"/>
          <a:sy n="77" d="100"/>
        </p:scale>
        <p:origin x="-1688" y="-10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191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82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32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29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15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34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46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58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92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98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31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6625-FE25-8E4F-A06D-230F70C40817}" type="datetimeFigureOut">
              <a:rPr kumimoji="1" lang="ja-JP" altLang="en-US" smtClean="0"/>
              <a:t>9/1/15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1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23165" y="1123890"/>
            <a:ext cx="1353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000000"/>
                </a:solidFill>
                <a:latin typeface="Arial"/>
                <a:cs typeface="Arial"/>
              </a:rPr>
              <a:t>Figure S1</a:t>
            </a:r>
            <a:endParaRPr kumimoji="1" lang="ja-JP" alt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6120" y="4654663"/>
            <a:ext cx="1829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latin typeface="Arial"/>
                <a:cs typeface="Arial"/>
              </a:rPr>
              <a:t>N</a:t>
            </a:r>
            <a:r>
              <a:rPr kumimoji="1" lang="en-US" altLang="ja-JP" sz="1600" b="1" dirty="0" smtClean="0">
                <a:latin typeface="Arial"/>
                <a:cs typeface="Arial"/>
              </a:rPr>
              <a:t>egative control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90800" y="4654663"/>
            <a:ext cx="1829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err="1" smtClean="0">
                <a:latin typeface="Arial"/>
                <a:cs typeface="Arial"/>
              </a:rPr>
              <a:t>NTHi</a:t>
            </a:r>
            <a:r>
              <a:rPr lang="en-US" altLang="ja-JP" sz="1600" b="1" dirty="0" smtClean="0">
                <a:latin typeface="Arial"/>
                <a:cs typeface="Arial"/>
              </a:rPr>
              <a:t> infection (-)</a:t>
            </a:r>
            <a:endParaRPr kumimoji="1" lang="en-US" altLang="ja-JP" sz="1600" b="1" dirty="0" smtClean="0"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578533" y="4654663"/>
            <a:ext cx="2185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err="1" smtClean="0">
                <a:latin typeface="Arial"/>
                <a:cs typeface="Arial"/>
              </a:rPr>
              <a:t>NTHi</a:t>
            </a:r>
            <a:r>
              <a:rPr lang="en-US" altLang="ja-JP" sz="1600" b="1" dirty="0" smtClean="0">
                <a:latin typeface="Arial"/>
                <a:cs typeface="Arial"/>
              </a:rPr>
              <a:t> infection (+)</a:t>
            </a:r>
            <a:endParaRPr kumimoji="1" lang="en-US" altLang="ja-JP" sz="1600" b="1" dirty="0" smtClean="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4800" y="2209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Arial"/>
              </a:rPr>
              <a:t>A</a:t>
            </a:r>
            <a:endParaRPr kumimoji="1" lang="ja-JP" altLang="en-US" b="1" dirty="0">
              <a:latin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66464" y="2209800"/>
            <a:ext cx="35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/>
              </a:rPr>
              <a:t>B</a:t>
            </a:r>
            <a:endParaRPr kumimoji="1" lang="ja-JP" altLang="en-US" b="1" dirty="0">
              <a:latin typeface="Arial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31267" y="2209800"/>
            <a:ext cx="35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/>
              </a:rPr>
              <a:t>C</a:t>
            </a:r>
            <a:endParaRPr kumimoji="1" lang="ja-JP" altLang="en-US" b="1" dirty="0">
              <a:latin typeface="Arial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0655" y="2599944"/>
            <a:ext cx="2041932" cy="204392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5820" y="2595615"/>
            <a:ext cx="2046256" cy="204825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64" y="2599944"/>
            <a:ext cx="2048256" cy="2048256"/>
          </a:xfrm>
          <a:prstGeom prst="rect">
            <a:avLst/>
          </a:prstGeom>
        </p:spPr>
      </p:pic>
      <p:cxnSp>
        <p:nvCxnSpPr>
          <p:cNvPr id="13" name="直線コネクタ 12"/>
          <p:cNvCxnSpPr/>
          <p:nvPr/>
        </p:nvCxnSpPr>
        <p:spPr>
          <a:xfrm flipV="1">
            <a:off x="6369426" y="4510742"/>
            <a:ext cx="185961" cy="1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V="1">
            <a:off x="4208518" y="4511230"/>
            <a:ext cx="185961" cy="1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2027516" y="4511231"/>
            <a:ext cx="185961" cy="1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992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3329</TotalTime>
  <Words>17</Words>
  <Application>Microsoft Macintosh PowerPoint</Application>
  <PresentationFormat>A4 210x297 mm</PresentationFormat>
  <Paragraphs>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Noriyuki Enomoto</dc:creator>
  <cp:lastModifiedBy>Noriyuki Enomoto</cp:lastModifiedBy>
  <cp:revision>276</cp:revision>
  <dcterms:created xsi:type="dcterms:W3CDTF">2015-02-07T00:35:40Z</dcterms:created>
  <dcterms:modified xsi:type="dcterms:W3CDTF">2015-08-31T15:33:52Z</dcterms:modified>
</cp:coreProperties>
</file>