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6858000" cy="9906000" type="A4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47" autoAdjust="0"/>
    <p:restoredTop sz="98369" autoAdjust="0"/>
  </p:normalViewPr>
  <p:slideViewPr>
    <p:cSldViewPr snapToObjects="1">
      <p:cViewPr varScale="1">
        <p:scale>
          <a:sx n="60" d="100"/>
          <a:sy n="60" d="100"/>
        </p:scale>
        <p:origin x="-1856" y="-120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1" d="100"/>
        <a:sy n="11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6191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823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3327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296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153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834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1463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582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192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2980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315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6625-FE25-8E4F-A06D-230F70C40817}" type="datetimeFigureOut">
              <a:rPr kumimoji="1" lang="ja-JP" altLang="en-US" smtClean="0"/>
              <a:t>9/5/15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3FC67-5804-5A4B-8916-3A07E63CDC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501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Relationship Id="rId3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405" y="2415540"/>
            <a:ext cx="2782570" cy="208026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70" y="2415540"/>
            <a:ext cx="2782570" cy="2080260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223165" y="590490"/>
            <a:ext cx="13533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latin typeface="Arial"/>
                <a:cs typeface="Arial"/>
              </a:rPr>
              <a:t>Figure S</a:t>
            </a:r>
            <a:r>
              <a:rPr lang="en-US" altLang="ja-JP" sz="2000" b="1" dirty="0" smtClean="0">
                <a:latin typeface="Arial"/>
                <a:cs typeface="Arial"/>
              </a:rPr>
              <a:t>2</a:t>
            </a:r>
            <a:endParaRPr kumimoji="1" lang="ja-JP" altLang="en-US" sz="2000" b="1" dirty="0">
              <a:latin typeface="Arial"/>
              <a:cs typeface="Arial"/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82022" y="16118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latin typeface="Arial"/>
              </a:rPr>
              <a:t>A</a:t>
            </a:r>
            <a:endParaRPr kumimoji="1" lang="ja-JP" altLang="en-US" b="1" dirty="0">
              <a:latin typeface="Arial"/>
            </a:endParaRP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458634" y="1611868"/>
            <a:ext cx="351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Arial"/>
              </a:rPr>
              <a:t>B</a:t>
            </a:r>
            <a:endParaRPr kumimoji="1" lang="ja-JP" altLang="en-US" b="1" dirty="0">
              <a:latin typeface="Arial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49157" y="1992868"/>
            <a:ext cx="1849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 smtClean="0">
                <a:latin typeface="Arial"/>
                <a:cs typeface="Arial"/>
              </a:rPr>
              <a:t>ATCC 19418</a:t>
            </a:r>
            <a:endParaRPr kumimoji="1" lang="ja-JP" altLang="en-US" b="1" dirty="0">
              <a:latin typeface="Arial"/>
              <a:cs typeface="Arial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822562" y="4472886"/>
            <a:ext cx="2454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 smtClean="0">
                <a:latin typeface="Arial"/>
                <a:cs typeface="Arial"/>
              </a:rPr>
              <a:t>   0         5       10      100    1,000</a:t>
            </a:r>
            <a:endParaRPr kumimoji="1" lang="ja-JP" altLang="en-US" sz="1200" b="1" dirty="0">
              <a:latin typeface="Arial"/>
              <a:cs typeface="Arial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4191000" y="1992868"/>
            <a:ext cx="1849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 smtClean="0">
                <a:solidFill>
                  <a:srgbClr val="000000"/>
                </a:solidFill>
                <a:latin typeface="Arial"/>
                <a:cs typeface="Arial"/>
              </a:rPr>
              <a:t>HUSM 0481</a:t>
            </a:r>
            <a:endParaRPr kumimoji="1" lang="ja-JP" altLang="en-US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85800" y="4676001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solidFill>
                  <a:srgbClr val="000000"/>
                </a:solidFill>
                <a:latin typeface="Arial"/>
                <a:cs typeface="Arial"/>
              </a:rPr>
              <a:t>Heparin </a:t>
            </a:r>
            <a:r>
              <a:rPr kumimoji="1" lang="en-US" altLang="ja-JP" sz="1200" b="1" dirty="0" smtClean="0">
                <a:solidFill>
                  <a:srgbClr val="000000"/>
                </a:solidFill>
                <a:latin typeface="Arial"/>
                <a:cs typeface="Arial"/>
              </a:rPr>
              <a:t>concentration </a:t>
            </a:r>
            <a:r>
              <a:rPr lang="en-US" altLang="ja-JP" sz="1200" b="1" dirty="0" smtClean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en-US" altLang="ja-JP" sz="1200" b="1" dirty="0" smtClean="0">
                <a:latin typeface="Arial"/>
                <a:cs typeface="Arial"/>
                <a:sym typeface="Symbol"/>
              </a:rPr>
              <a:t></a:t>
            </a:r>
            <a:r>
              <a:rPr kumimoji="1" lang="en-US" altLang="ja-JP" sz="1200" b="1" dirty="0" smtClean="0">
                <a:solidFill>
                  <a:srgbClr val="000000"/>
                </a:solidFill>
                <a:latin typeface="Arial"/>
                <a:cs typeface="Arial"/>
              </a:rPr>
              <a:t>g/mL</a:t>
            </a:r>
            <a:r>
              <a:rPr lang="en-US" altLang="ja-JP" sz="1200" b="1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kumimoji="1" lang="ja-JP" altLang="en-US" sz="1200" b="1" baseline="30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389863" y="4048504"/>
            <a:ext cx="669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smtClean="0">
                <a:latin typeface="Arial"/>
                <a:cs typeface="Arial"/>
              </a:rPr>
              <a:t>*</a:t>
            </a:r>
            <a:endParaRPr kumimoji="1" lang="ja-JP" altLang="en-US" sz="1600" b="1" dirty="0">
              <a:latin typeface="Arial"/>
              <a:cs typeface="Arial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5835426" y="4122690"/>
            <a:ext cx="669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smtClean="0">
                <a:latin typeface="Arial"/>
                <a:cs typeface="Arial"/>
              </a:rPr>
              <a:t>*</a:t>
            </a:r>
            <a:endParaRPr kumimoji="1" lang="ja-JP" altLang="en-US" sz="1600" b="1" dirty="0">
              <a:latin typeface="Arial"/>
              <a:cs typeface="Arial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1208280" y="3928646"/>
            <a:ext cx="669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smtClean="0">
                <a:latin typeface="Arial"/>
                <a:cs typeface="Arial"/>
              </a:rPr>
              <a:t>*</a:t>
            </a:r>
            <a:r>
              <a:rPr lang="ja-JP" altLang="ja-JP" sz="1600" b="1" dirty="0" smtClean="0">
                <a:latin typeface="Arial"/>
                <a:cs typeface="Arial"/>
              </a:rPr>
              <a:t> </a:t>
            </a:r>
            <a:endParaRPr kumimoji="1" lang="ja-JP" altLang="en-US" sz="1600" b="1" dirty="0">
              <a:latin typeface="Arial"/>
              <a:cs typeface="Arial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1659047" y="4046490"/>
            <a:ext cx="669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smtClean="0">
                <a:latin typeface="Arial"/>
                <a:cs typeface="Arial"/>
              </a:rPr>
              <a:t>*</a:t>
            </a:r>
            <a:r>
              <a:rPr lang="ja-JP" altLang="ja-JP" sz="1600" b="1" dirty="0" smtClean="0">
                <a:latin typeface="Arial"/>
                <a:cs typeface="Arial"/>
              </a:rPr>
              <a:t> </a:t>
            </a:r>
            <a:endParaRPr kumimoji="1" lang="ja-JP" altLang="en-US" sz="1600" b="1" dirty="0">
              <a:latin typeface="Arial"/>
              <a:cs typeface="Arial"/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106514" y="4104336"/>
            <a:ext cx="669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smtClean="0">
                <a:latin typeface="Arial"/>
                <a:cs typeface="Arial"/>
              </a:rPr>
              <a:t>*</a:t>
            </a:r>
            <a:r>
              <a:rPr lang="ja-JP" altLang="ja-JP" sz="1600" b="1" dirty="0" smtClean="0">
                <a:latin typeface="Arial"/>
                <a:cs typeface="Arial"/>
              </a:rPr>
              <a:t> </a:t>
            </a:r>
            <a:endParaRPr kumimoji="1" lang="ja-JP" altLang="en-US" sz="1600" b="1" dirty="0">
              <a:latin typeface="Arial"/>
              <a:cs typeface="Arial"/>
            </a:endParaRP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2557443" y="4157246"/>
            <a:ext cx="6692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b="1" dirty="0" smtClean="0">
                <a:latin typeface="Arial"/>
                <a:cs typeface="Arial"/>
              </a:rPr>
              <a:t>*</a:t>
            </a:r>
            <a:r>
              <a:rPr lang="ja-JP" altLang="ja-JP" sz="1600" b="1" dirty="0" smtClean="0">
                <a:latin typeface="Arial"/>
                <a:cs typeface="Arial"/>
              </a:rPr>
              <a:t> </a:t>
            </a:r>
            <a:endParaRPr kumimoji="1" lang="ja-JP" altLang="en-US" sz="1600" b="1" dirty="0">
              <a:latin typeface="Arial"/>
              <a:cs typeface="Arial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116442" y="4469883"/>
            <a:ext cx="2454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 smtClean="0">
                <a:latin typeface="Arial"/>
                <a:cs typeface="Arial"/>
              </a:rPr>
              <a:t>   0         5       10      100    1,000</a:t>
            </a:r>
            <a:endParaRPr kumimoji="1" lang="ja-JP" altLang="en-US" sz="1200" b="1" dirty="0">
              <a:latin typeface="Arial"/>
              <a:cs typeface="Arial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979680" y="4672998"/>
            <a:ext cx="2667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 smtClean="0">
                <a:solidFill>
                  <a:srgbClr val="000000"/>
                </a:solidFill>
                <a:latin typeface="Arial"/>
                <a:cs typeface="Arial"/>
              </a:rPr>
              <a:t>Heparin </a:t>
            </a:r>
            <a:r>
              <a:rPr kumimoji="1" lang="en-US" altLang="ja-JP" sz="1200" b="1" dirty="0" smtClean="0">
                <a:solidFill>
                  <a:srgbClr val="000000"/>
                </a:solidFill>
                <a:latin typeface="Arial"/>
                <a:cs typeface="Arial"/>
              </a:rPr>
              <a:t>concentration </a:t>
            </a:r>
            <a:r>
              <a:rPr lang="en-US" altLang="ja-JP" sz="1200" b="1" dirty="0" smtClean="0">
                <a:solidFill>
                  <a:srgbClr val="000000"/>
                </a:solidFill>
                <a:latin typeface="Arial"/>
                <a:cs typeface="Arial"/>
              </a:rPr>
              <a:t>(</a:t>
            </a:r>
            <a:r>
              <a:rPr lang="en-US" altLang="ja-JP" sz="1200" b="1" dirty="0" smtClean="0">
                <a:latin typeface="Arial"/>
                <a:cs typeface="Arial"/>
                <a:sym typeface="Symbol"/>
              </a:rPr>
              <a:t></a:t>
            </a:r>
            <a:r>
              <a:rPr kumimoji="1" lang="en-US" altLang="ja-JP" sz="1200" b="1" dirty="0" smtClean="0">
                <a:solidFill>
                  <a:srgbClr val="000000"/>
                </a:solidFill>
                <a:latin typeface="Arial"/>
                <a:cs typeface="Arial"/>
              </a:rPr>
              <a:t>g/mL</a:t>
            </a:r>
            <a:r>
              <a:rPr lang="en-US" altLang="ja-JP" sz="1200" b="1" dirty="0">
                <a:solidFill>
                  <a:srgbClr val="000000"/>
                </a:solidFill>
                <a:latin typeface="Arial"/>
                <a:cs typeface="Arial"/>
              </a:rPr>
              <a:t>)</a:t>
            </a:r>
            <a:endParaRPr kumimoji="1" lang="ja-JP" altLang="en-US" sz="1200" b="1" baseline="30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 rot="16200000">
            <a:off x="-849010" y="3173465"/>
            <a:ext cx="2307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/>
                <a:cs typeface="Arial"/>
              </a:rPr>
              <a:t>CFU after gentamicin treatment per input </a:t>
            </a:r>
            <a:r>
              <a:rPr lang="en-US" altLang="ja-JP" sz="1200" b="1" dirty="0" smtClean="0">
                <a:latin typeface="Arial"/>
                <a:cs typeface="Arial"/>
              </a:rPr>
              <a:t>CFU </a:t>
            </a:r>
            <a:r>
              <a:rPr lang="en-US" altLang="ja-JP" sz="1200" b="1" dirty="0" smtClean="0">
                <a:latin typeface="Arial"/>
                <a:cs typeface="Arial"/>
              </a:rPr>
              <a:t>(</a:t>
            </a:r>
            <a:r>
              <a:rPr lang="en-US" altLang="ja-JP" sz="1200" b="1" dirty="0">
                <a:latin typeface="Arial"/>
                <a:cs typeface="Arial"/>
              </a:rPr>
              <a:t>%</a:t>
            </a:r>
            <a:r>
              <a:rPr lang="en-US" altLang="ja-JP" sz="1200" b="1" dirty="0" smtClean="0">
                <a:latin typeface="Arial"/>
                <a:cs typeface="Arial"/>
              </a:rPr>
              <a:t>)</a:t>
            </a:r>
            <a:endParaRPr kumimoji="1" lang="ja-JP" altLang="en-US" sz="1200" b="1" dirty="0">
              <a:latin typeface="Arial"/>
              <a:cs typeface="Arial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 rot="16200000">
            <a:off x="2425627" y="3178988"/>
            <a:ext cx="2307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b="1" dirty="0">
                <a:latin typeface="Arial"/>
                <a:cs typeface="Arial"/>
              </a:rPr>
              <a:t>CFU after gentamicin treatment per input </a:t>
            </a:r>
            <a:r>
              <a:rPr lang="en-US" altLang="ja-JP" sz="1200" b="1" dirty="0" smtClean="0">
                <a:latin typeface="Arial"/>
                <a:cs typeface="Arial"/>
              </a:rPr>
              <a:t>CFU </a:t>
            </a:r>
            <a:r>
              <a:rPr lang="en-US" altLang="ja-JP" sz="1200" b="1" dirty="0" smtClean="0">
                <a:latin typeface="Arial"/>
                <a:cs typeface="Arial"/>
              </a:rPr>
              <a:t>(</a:t>
            </a:r>
            <a:r>
              <a:rPr lang="en-US" altLang="ja-JP" sz="1200" b="1" dirty="0">
                <a:latin typeface="Arial"/>
                <a:cs typeface="Arial"/>
              </a:rPr>
              <a:t>%</a:t>
            </a:r>
            <a:r>
              <a:rPr lang="en-US" altLang="ja-JP" sz="1200" b="1" dirty="0" smtClean="0">
                <a:latin typeface="Arial"/>
                <a:cs typeface="Arial"/>
              </a:rPr>
              <a:t>)</a:t>
            </a:r>
            <a:endParaRPr kumimoji="1" lang="ja-JP" altLang="en-US" sz="1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87952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3319</TotalTime>
  <Words>62</Words>
  <Application>Microsoft Macintosh PowerPoint</Application>
  <PresentationFormat>A4 210x297 mm</PresentationFormat>
  <Paragraphs>17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Noriyuki Enomoto</dc:creator>
  <cp:lastModifiedBy>Noriyuki Enomoto</cp:lastModifiedBy>
  <cp:revision>277</cp:revision>
  <dcterms:created xsi:type="dcterms:W3CDTF">2015-02-07T00:35:40Z</dcterms:created>
  <dcterms:modified xsi:type="dcterms:W3CDTF">2015-09-04T20:23:55Z</dcterms:modified>
</cp:coreProperties>
</file>