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9" d="100"/>
          <a:sy n="79" d="100"/>
        </p:scale>
        <p:origin x="-3222" y="-1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7472-99EB-4387-B3E7-6466E2EDF6F9}" type="datetimeFigureOut">
              <a:rPr lang="en-AU" smtClean="0"/>
              <a:t>12/05/2016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646E2-6AF5-46FC-97B5-3147629E8D3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7601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7472-99EB-4387-B3E7-6466E2EDF6F9}" type="datetimeFigureOut">
              <a:rPr lang="en-AU" smtClean="0"/>
              <a:t>12/05/2016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646E2-6AF5-46FC-97B5-3147629E8D3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42286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7472-99EB-4387-B3E7-6466E2EDF6F9}" type="datetimeFigureOut">
              <a:rPr lang="en-AU" smtClean="0"/>
              <a:t>12/05/2016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646E2-6AF5-46FC-97B5-3147629E8D3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39914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7472-99EB-4387-B3E7-6466E2EDF6F9}" type="datetimeFigureOut">
              <a:rPr lang="en-AU" smtClean="0"/>
              <a:t>12/05/2016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646E2-6AF5-46FC-97B5-3147629E8D3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72278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7472-99EB-4387-B3E7-6466E2EDF6F9}" type="datetimeFigureOut">
              <a:rPr lang="en-AU" smtClean="0"/>
              <a:t>12/05/2016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646E2-6AF5-46FC-97B5-3147629E8D3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47395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7472-99EB-4387-B3E7-6466E2EDF6F9}" type="datetimeFigureOut">
              <a:rPr lang="en-AU" smtClean="0"/>
              <a:t>12/05/2016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646E2-6AF5-46FC-97B5-3147629E8D3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59262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7472-99EB-4387-B3E7-6466E2EDF6F9}" type="datetimeFigureOut">
              <a:rPr lang="en-AU" smtClean="0"/>
              <a:t>12/05/2016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646E2-6AF5-46FC-97B5-3147629E8D3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82732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7472-99EB-4387-B3E7-6466E2EDF6F9}" type="datetimeFigureOut">
              <a:rPr lang="en-AU" smtClean="0"/>
              <a:t>12/05/2016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646E2-6AF5-46FC-97B5-3147629E8D3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05161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7472-99EB-4387-B3E7-6466E2EDF6F9}" type="datetimeFigureOut">
              <a:rPr lang="en-AU" smtClean="0"/>
              <a:t>12/05/2016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646E2-6AF5-46FC-97B5-3147629E8D3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87893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7472-99EB-4387-B3E7-6466E2EDF6F9}" type="datetimeFigureOut">
              <a:rPr lang="en-AU" smtClean="0"/>
              <a:t>12/05/2016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646E2-6AF5-46FC-97B5-3147629E8D3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39259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573264"/>
            <a:ext cx="3357563" cy="1220822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7472-99EB-4387-B3E7-6466E2EDF6F9}" type="datetimeFigureOut">
              <a:rPr lang="en-AU" smtClean="0"/>
              <a:t>12/05/2016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646E2-6AF5-46FC-97B5-3147629E8D3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72068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37472-99EB-4387-B3E7-6466E2EDF6F9}" type="datetimeFigureOut">
              <a:rPr lang="en-AU" smtClean="0"/>
              <a:t>12/05/2016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9646E2-6AF5-46FC-97B5-3147629E8D3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88024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247" y="128464"/>
            <a:ext cx="4110985" cy="97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1972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0</Words>
  <Application>Microsoft Office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New South Wales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Octavia</dc:creator>
  <cp:lastModifiedBy>Anastasia Phillips</cp:lastModifiedBy>
  <cp:revision>5</cp:revision>
  <dcterms:created xsi:type="dcterms:W3CDTF">2016-05-11T00:01:23Z</dcterms:created>
  <dcterms:modified xsi:type="dcterms:W3CDTF">2016-05-12T03:20:06Z</dcterms:modified>
</cp:coreProperties>
</file>