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3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8E891-FC68-4F7D-98A0-6CF7E483C28E}" type="datetimeFigureOut">
              <a:rPr lang="en-GB" smtClean="0"/>
              <a:pPr/>
              <a:t>24/07/2019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63596-F5E5-470C-9C3C-43306DC502E1}" type="slidenum">
              <a:rPr lang="en-GB" smtClean="0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0" y="0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/>
              <a:t>Additional</a:t>
            </a:r>
            <a:r>
              <a:rPr lang="fr-FR" sz="1600" b="1" smtClean="0"/>
              <a:t> </a:t>
            </a:r>
            <a:r>
              <a:rPr lang="fr-FR" sz="1600" b="1"/>
              <a:t>f</a:t>
            </a:r>
            <a:r>
              <a:rPr lang="fr-FR" sz="1600" b="1" smtClean="0"/>
              <a:t>ile 2</a:t>
            </a:r>
            <a:endParaRPr lang="en-GB" sz="16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79512" y="32766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A</a:t>
            </a:r>
            <a:r>
              <a:rPr lang="fr-FR" sz="1600" b="1" i="1" dirty="0" smtClean="0"/>
              <a:t>. </a:t>
            </a:r>
            <a:r>
              <a:rPr lang="fr-FR" sz="1600" i="1" dirty="0" err="1" smtClean="0"/>
              <a:t>rpoB</a:t>
            </a:r>
            <a:r>
              <a:rPr lang="fr-FR" sz="1600" i="1" dirty="0" smtClean="0"/>
              <a:t> </a:t>
            </a:r>
            <a:r>
              <a:rPr lang="fr-FR" sz="1600" dirty="0" smtClean="0"/>
              <a:t>marker</a:t>
            </a:r>
            <a:endParaRPr lang="en-GB" sz="1600" dirty="0"/>
          </a:p>
        </p:txBody>
      </p:sp>
      <p:pic>
        <p:nvPicPr>
          <p:cNvPr id="1026" name="Picture 2" descr="C:\Users\Jean-Claude\Desktop\AnalyseBarcoding_Run_Avril2018\PAPIER_RpoB_juillet2018\Publi_rpoB\Papier_RpoB_Draft4\VERSION_FINALE\Versioncorrigee_Julie\Infos_complementaires\FiguresModifiees\RareCurve_rpoB_Control_Mocks_SK3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76672"/>
            <a:ext cx="4392488" cy="3023155"/>
          </a:xfrm>
          <a:prstGeom prst="rect">
            <a:avLst/>
          </a:prstGeom>
          <a:noFill/>
        </p:spPr>
      </p:pic>
      <p:pic>
        <p:nvPicPr>
          <p:cNvPr id="2" name="Picture 3" descr="C:\Users\Jean-Claude\Desktop\AnalyseBarcoding_Run_Avril2018\PAPIER_RpoB_juillet2018\Publi_rpoB\Papier_RpoB_Draft4\VERSION_FINALE\Versioncorrigee_Julie\Infos_complementaires\FiguresModifiees\rareCurve_V3V4_Controls_Mocks_SK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634349"/>
            <a:ext cx="4501786" cy="3223651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323528" y="3501008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B</a:t>
            </a:r>
            <a:r>
              <a:rPr lang="fr-FR" sz="1600" b="1" i="1" dirty="0" smtClean="0"/>
              <a:t>. </a:t>
            </a:r>
            <a:r>
              <a:rPr lang="fr-FR" sz="1600" dirty="0" smtClean="0"/>
              <a:t>V3V4 marker</a:t>
            </a:r>
            <a:endParaRPr lang="en-GB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6300192" y="476672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Methods</a:t>
            </a:r>
            <a:r>
              <a:rPr lang="fr-FR" sz="1200" b="1" dirty="0" smtClean="0"/>
              <a:t>:</a:t>
            </a:r>
          </a:p>
          <a:p>
            <a:r>
              <a:rPr lang="en-GB" sz="1200" dirty="0" smtClean="0"/>
              <a:t>Rarefaction curves were assembled, with an estimation of species richness (x-axis), defined with a sequence identity </a:t>
            </a:r>
            <a:r>
              <a:rPr lang="en-GB" sz="1200" dirty="0" err="1" smtClean="0"/>
              <a:t>cutoff</a:t>
            </a:r>
            <a:r>
              <a:rPr lang="en-GB" sz="1200" dirty="0" smtClean="0"/>
              <a:t> of 97%, relative to the total number of bacterial sequences identified (y-axis). Samples are presented separately, with blue lines corresponding to the mock community samples and red lines corresponding to the nematode samples.</a:t>
            </a:r>
          </a:p>
          <a:p>
            <a:endParaRPr lang="fr-FR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71</Words>
  <Application>Microsoft Office PowerPoint</Application>
  <PresentationFormat>Affichage à l'écran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Jean-Claude</dc:creator>
  <cp:lastModifiedBy> </cp:lastModifiedBy>
  <cp:revision>11</cp:revision>
  <dcterms:created xsi:type="dcterms:W3CDTF">2018-11-30T08:54:45Z</dcterms:created>
  <dcterms:modified xsi:type="dcterms:W3CDTF">2019-07-24T09:28:18Z</dcterms:modified>
</cp:coreProperties>
</file>