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4500" cy="9931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80"/>
    <a:srgbClr val="FF99FF"/>
    <a:srgbClr val="996633"/>
    <a:srgbClr val="CCFF66"/>
    <a:srgbClr val="CC3399"/>
    <a:srgbClr val="990033"/>
    <a:srgbClr val="FF9900"/>
    <a:srgbClr val="808000"/>
    <a:srgbClr val="9900CC"/>
    <a:srgbClr val="99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50" d="100"/>
          <a:sy n="150" d="100"/>
        </p:scale>
        <p:origin x="-80" y="-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4F4851-FB17-4D6F-AFE2-0F86FB437A1F}" type="datetimeFigureOut">
              <a:rPr lang="en-GB" smtClean="0"/>
              <a:pPr/>
              <a:t>26/02/19</a:t>
            </a:fld>
            <a:endParaRPr lang="en-GB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744538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450" y="4717415"/>
            <a:ext cx="5435600" cy="44691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33106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48645" y="9433106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83635B-B8C7-46F6-B69E-D64A73F9F31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07257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856E7-1F8A-4C99-815D-50B5B5E41599}" type="datetimeFigureOut">
              <a:rPr lang="en-GB" smtClean="0"/>
              <a:pPr/>
              <a:t>26/02/19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0D69A-ABFE-475F-B834-4823C65125F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856E7-1F8A-4C99-815D-50B5B5E41599}" type="datetimeFigureOut">
              <a:rPr lang="en-GB" smtClean="0"/>
              <a:pPr/>
              <a:t>26/02/19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0D69A-ABFE-475F-B834-4823C65125F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856E7-1F8A-4C99-815D-50B5B5E41599}" type="datetimeFigureOut">
              <a:rPr lang="en-GB" smtClean="0"/>
              <a:pPr/>
              <a:t>26/02/19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0D69A-ABFE-475F-B834-4823C65125F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856E7-1F8A-4C99-815D-50B5B5E41599}" type="datetimeFigureOut">
              <a:rPr lang="en-GB" smtClean="0"/>
              <a:pPr/>
              <a:t>26/02/19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0D69A-ABFE-475F-B834-4823C65125F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856E7-1F8A-4C99-815D-50B5B5E41599}" type="datetimeFigureOut">
              <a:rPr lang="en-GB" smtClean="0"/>
              <a:pPr/>
              <a:t>26/02/19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0D69A-ABFE-475F-B834-4823C65125F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856E7-1F8A-4C99-815D-50B5B5E41599}" type="datetimeFigureOut">
              <a:rPr lang="en-GB" smtClean="0"/>
              <a:pPr/>
              <a:t>26/02/19</a:t>
            </a:fld>
            <a:endParaRPr lang="en-GB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0D69A-ABFE-475F-B834-4823C65125F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856E7-1F8A-4C99-815D-50B5B5E41599}" type="datetimeFigureOut">
              <a:rPr lang="en-GB" smtClean="0"/>
              <a:pPr/>
              <a:t>26/02/19</a:t>
            </a:fld>
            <a:endParaRPr lang="en-GB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0D69A-ABFE-475F-B834-4823C65125F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856E7-1F8A-4C99-815D-50B5B5E41599}" type="datetimeFigureOut">
              <a:rPr lang="en-GB" smtClean="0"/>
              <a:pPr/>
              <a:t>26/02/19</a:t>
            </a:fld>
            <a:endParaRPr lang="en-GB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0D69A-ABFE-475F-B834-4823C65125F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856E7-1F8A-4C99-815D-50B5B5E41599}" type="datetimeFigureOut">
              <a:rPr lang="en-GB" smtClean="0"/>
              <a:pPr/>
              <a:t>26/02/19</a:t>
            </a:fld>
            <a:endParaRPr lang="en-GB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0D69A-ABFE-475F-B834-4823C65125F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856E7-1F8A-4C99-815D-50B5B5E41599}" type="datetimeFigureOut">
              <a:rPr lang="en-GB" smtClean="0"/>
              <a:pPr/>
              <a:t>26/02/19</a:t>
            </a:fld>
            <a:endParaRPr lang="en-GB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0D69A-ABFE-475F-B834-4823C65125F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856E7-1F8A-4C99-815D-50B5B5E41599}" type="datetimeFigureOut">
              <a:rPr lang="en-GB" smtClean="0"/>
              <a:pPr/>
              <a:t>26/02/19</a:t>
            </a:fld>
            <a:endParaRPr lang="en-GB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0D69A-ABFE-475F-B834-4823C65125F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1856E7-1F8A-4C99-815D-50B5B5E41599}" type="datetimeFigureOut">
              <a:rPr lang="en-GB" smtClean="0"/>
              <a:pPr/>
              <a:t>26/02/19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30D69A-ABFE-475F-B834-4823C65125F2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8" name="Groupe 417"/>
          <p:cNvGrpSpPr/>
          <p:nvPr/>
        </p:nvGrpSpPr>
        <p:grpSpPr>
          <a:xfrm>
            <a:off x="219369" y="2377758"/>
            <a:ext cx="4289421" cy="4208847"/>
            <a:chOff x="-39711" y="2507298"/>
            <a:chExt cx="4289421" cy="4208847"/>
          </a:xfrm>
        </p:grpSpPr>
        <p:sp>
          <p:nvSpPr>
            <p:cNvPr id="1028" name="AutoShape 4"/>
            <p:cNvSpPr>
              <a:spLocks noChangeAspect="1" noChangeArrowheads="1" noTextEdit="1"/>
            </p:cNvSpPr>
            <p:nvPr/>
          </p:nvSpPr>
          <p:spPr bwMode="auto">
            <a:xfrm>
              <a:off x="107950" y="2507298"/>
              <a:ext cx="4095750" cy="40528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 dirty="0">
                <a:latin typeface="+mj-lt"/>
              </a:endParaRPr>
            </a:p>
          </p:txBody>
        </p:sp>
        <p:sp>
          <p:nvSpPr>
            <p:cNvPr id="1030" name="Rectangle 6"/>
            <p:cNvSpPr>
              <a:spLocks noChangeArrowheads="1"/>
            </p:cNvSpPr>
            <p:nvPr/>
          </p:nvSpPr>
          <p:spPr bwMode="auto">
            <a:xfrm rot="16200000">
              <a:off x="1999383" y="3233935"/>
              <a:ext cx="671659" cy="1231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1" i="1" u="none" strike="noStrike" cap="none" normalizeH="0" baseline="0" dirty="0" err="1" smtClean="0">
                  <a:ln>
                    <a:noFill/>
                  </a:ln>
                  <a:solidFill>
                    <a:srgbClr val="9966FF"/>
                  </a:solidFill>
                  <a:effectLst/>
                  <a:latin typeface="+mj-lt"/>
                  <a:cs typeface="Arial" pitchFamily="34" charset="0"/>
                </a:rPr>
                <a:t>Bdiminuta</a:t>
              </a:r>
              <a:r>
                <a:rPr kumimoji="0" lang="en-US" sz="800" b="1" i="1" u="none" strike="noStrike" cap="none" normalizeH="0" baseline="0" dirty="0" smtClean="0">
                  <a:ln>
                    <a:noFill/>
                  </a:ln>
                  <a:solidFill>
                    <a:srgbClr val="9966FF"/>
                  </a:solidFill>
                  <a:effectLst/>
                  <a:latin typeface="+mj-lt"/>
                  <a:cs typeface="Arial" pitchFamily="34" charset="0"/>
                </a:rPr>
                <a:t> 2898</a:t>
              </a:r>
              <a:endParaRPr kumimoji="0" lang="en-US" sz="800" b="1" i="0" u="none" strike="noStrike" cap="none" normalizeH="0" baseline="0" dirty="0" smtClean="0">
                <a:ln>
                  <a:noFill/>
                </a:ln>
                <a:solidFill>
                  <a:srgbClr val="9966FF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031" name="Line 7"/>
            <p:cNvSpPr>
              <a:spLocks noChangeShapeType="1"/>
            </p:cNvSpPr>
            <p:nvPr/>
          </p:nvSpPr>
          <p:spPr bwMode="auto">
            <a:xfrm flipV="1">
              <a:off x="2328863" y="3727450"/>
              <a:ext cx="1588" cy="100012"/>
            </a:xfrm>
            <a:prstGeom prst="line">
              <a:avLst/>
            </a:prstGeom>
            <a:noFill/>
            <a:ln w="3175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032" name="Rectangle 8"/>
            <p:cNvSpPr>
              <a:spLocks noChangeArrowheads="1"/>
            </p:cNvSpPr>
            <p:nvPr/>
          </p:nvSpPr>
          <p:spPr bwMode="auto">
            <a:xfrm rot="16920000">
              <a:off x="2262249" y="3206313"/>
              <a:ext cx="807913" cy="1231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1" i="1" u="none" strike="noStrike" cap="none" normalizeH="0" baseline="0" dirty="0" err="1" smtClean="0">
                  <a:ln>
                    <a:noFill/>
                  </a:ln>
                  <a:solidFill>
                    <a:srgbClr val="9900CC"/>
                  </a:solidFill>
                  <a:effectLst/>
                  <a:latin typeface="+mj-lt"/>
                  <a:cs typeface="Arial" pitchFamily="34" charset="0"/>
                </a:rPr>
                <a:t>Sphingomonas</a:t>
              </a:r>
              <a:r>
                <a:rPr kumimoji="0" lang="en-US" sz="800" b="1" i="1" u="none" strike="noStrike" cap="none" normalizeH="0" baseline="0" dirty="0" smtClean="0">
                  <a:ln>
                    <a:noFill/>
                  </a:ln>
                  <a:solidFill>
                    <a:srgbClr val="9900CC"/>
                  </a:solidFill>
                  <a:effectLst/>
                  <a:latin typeface="+mj-lt"/>
                  <a:cs typeface="Arial" pitchFamily="34" charset="0"/>
                </a:rPr>
                <a:t> 100</a:t>
              </a:r>
              <a:endParaRPr kumimoji="0" lang="en-US" sz="800" b="1" i="0" u="none" strike="noStrike" cap="none" normalizeH="0" baseline="0" dirty="0" smtClean="0">
                <a:ln>
                  <a:noFill/>
                </a:ln>
                <a:solidFill>
                  <a:srgbClr val="9900CC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033" name="Line 9"/>
            <p:cNvSpPr>
              <a:spLocks noChangeShapeType="1"/>
            </p:cNvSpPr>
            <p:nvPr/>
          </p:nvSpPr>
          <p:spPr bwMode="auto">
            <a:xfrm flipV="1">
              <a:off x="2551113" y="3741738"/>
              <a:ext cx="23813" cy="107950"/>
            </a:xfrm>
            <a:prstGeom prst="line">
              <a:avLst/>
            </a:prstGeom>
            <a:noFill/>
            <a:ln w="3175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034" name="Freeform 10"/>
            <p:cNvSpPr>
              <a:spLocks/>
            </p:cNvSpPr>
            <p:nvPr/>
          </p:nvSpPr>
          <p:spPr bwMode="auto">
            <a:xfrm>
              <a:off x="2328863" y="3827463"/>
              <a:ext cx="112713" cy="6350"/>
            </a:xfrm>
            <a:custGeom>
              <a:avLst/>
              <a:gdLst/>
              <a:ahLst/>
              <a:cxnLst>
                <a:cxn ang="0">
                  <a:pos x="71" y="4"/>
                </a:cxn>
                <a:cxn ang="0">
                  <a:pos x="69" y="4"/>
                </a:cxn>
                <a:cxn ang="0">
                  <a:pos x="68" y="3"/>
                </a:cxn>
                <a:cxn ang="0">
                  <a:pos x="66" y="3"/>
                </a:cxn>
                <a:cxn ang="0">
                  <a:pos x="64" y="3"/>
                </a:cxn>
                <a:cxn ang="0">
                  <a:pos x="63" y="3"/>
                </a:cxn>
                <a:cxn ang="0">
                  <a:pos x="61" y="3"/>
                </a:cxn>
                <a:cxn ang="0">
                  <a:pos x="60" y="3"/>
                </a:cxn>
                <a:cxn ang="0">
                  <a:pos x="58" y="3"/>
                </a:cxn>
                <a:cxn ang="0">
                  <a:pos x="57" y="3"/>
                </a:cxn>
                <a:cxn ang="0">
                  <a:pos x="55" y="2"/>
                </a:cxn>
                <a:cxn ang="0">
                  <a:pos x="54" y="2"/>
                </a:cxn>
                <a:cxn ang="0">
                  <a:pos x="52" y="2"/>
                </a:cxn>
                <a:cxn ang="0">
                  <a:pos x="50" y="2"/>
                </a:cxn>
                <a:cxn ang="0">
                  <a:pos x="49" y="2"/>
                </a:cxn>
                <a:cxn ang="0">
                  <a:pos x="47" y="2"/>
                </a:cxn>
                <a:cxn ang="0">
                  <a:pos x="46" y="2"/>
                </a:cxn>
                <a:cxn ang="0">
                  <a:pos x="44" y="2"/>
                </a:cxn>
                <a:cxn ang="0">
                  <a:pos x="43" y="2"/>
                </a:cxn>
                <a:cxn ang="0">
                  <a:pos x="41" y="2"/>
                </a:cxn>
                <a:cxn ang="0">
                  <a:pos x="39" y="1"/>
                </a:cxn>
                <a:cxn ang="0">
                  <a:pos x="38" y="1"/>
                </a:cxn>
                <a:cxn ang="0">
                  <a:pos x="36" y="1"/>
                </a:cxn>
                <a:cxn ang="0">
                  <a:pos x="35" y="1"/>
                </a:cxn>
                <a:cxn ang="0">
                  <a:pos x="33" y="1"/>
                </a:cxn>
                <a:cxn ang="0">
                  <a:pos x="32" y="1"/>
                </a:cxn>
                <a:cxn ang="0">
                  <a:pos x="30" y="1"/>
                </a:cxn>
                <a:cxn ang="0">
                  <a:pos x="29" y="1"/>
                </a:cxn>
                <a:cxn ang="0">
                  <a:pos x="27" y="1"/>
                </a:cxn>
                <a:cxn ang="0">
                  <a:pos x="25" y="1"/>
                </a:cxn>
                <a:cxn ang="0">
                  <a:pos x="24" y="1"/>
                </a:cxn>
                <a:cxn ang="0">
                  <a:pos x="22" y="0"/>
                </a:cxn>
                <a:cxn ang="0">
                  <a:pos x="21" y="0"/>
                </a:cxn>
                <a:cxn ang="0">
                  <a:pos x="19" y="0"/>
                </a:cxn>
                <a:cxn ang="0">
                  <a:pos x="18" y="0"/>
                </a:cxn>
                <a:cxn ang="0">
                  <a:pos x="16" y="0"/>
                </a:cxn>
                <a:cxn ang="0">
                  <a:pos x="14" y="0"/>
                </a:cxn>
                <a:cxn ang="0">
                  <a:pos x="13" y="0"/>
                </a:cxn>
                <a:cxn ang="0">
                  <a:pos x="11" y="0"/>
                </a:cxn>
                <a:cxn ang="0">
                  <a:pos x="10" y="0"/>
                </a:cxn>
                <a:cxn ang="0">
                  <a:pos x="8" y="0"/>
                </a:cxn>
                <a:cxn ang="0">
                  <a:pos x="7" y="0"/>
                </a:cxn>
                <a:cxn ang="0">
                  <a:pos x="5" y="0"/>
                </a:cxn>
                <a:cxn ang="0">
                  <a:pos x="4" y="0"/>
                </a:cxn>
                <a:cxn ang="0">
                  <a:pos x="2" y="0"/>
                </a:cxn>
                <a:cxn ang="0">
                  <a:pos x="0" y="0"/>
                </a:cxn>
              </a:cxnLst>
              <a:rect l="0" t="0" r="r" b="b"/>
              <a:pathLst>
                <a:path w="71" h="4">
                  <a:moveTo>
                    <a:pt x="71" y="4"/>
                  </a:moveTo>
                  <a:lnTo>
                    <a:pt x="69" y="4"/>
                  </a:lnTo>
                  <a:lnTo>
                    <a:pt x="68" y="3"/>
                  </a:lnTo>
                  <a:lnTo>
                    <a:pt x="66" y="3"/>
                  </a:lnTo>
                  <a:lnTo>
                    <a:pt x="64" y="3"/>
                  </a:lnTo>
                  <a:lnTo>
                    <a:pt x="63" y="3"/>
                  </a:lnTo>
                  <a:lnTo>
                    <a:pt x="61" y="3"/>
                  </a:lnTo>
                  <a:lnTo>
                    <a:pt x="60" y="3"/>
                  </a:lnTo>
                  <a:lnTo>
                    <a:pt x="58" y="3"/>
                  </a:lnTo>
                  <a:lnTo>
                    <a:pt x="57" y="3"/>
                  </a:lnTo>
                  <a:lnTo>
                    <a:pt x="55" y="2"/>
                  </a:lnTo>
                  <a:lnTo>
                    <a:pt x="54" y="2"/>
                  </a:lnTo>
                  <a:lnTo>
                    <a:pt x="52" y="2"/>
                  </a:lnTo>
                  <a:lnTo>
                    <a:pt x="50" y="2"/>
                  </a:lnTo>
                  <a:lnTo>
                    <a:pt x="49" y="2"/>
                  </a:lnTo>
                  <a:lnTo>
                    <a:pt x="47" y="2"/>
                  </a:lnTo>
                  <a:lnTo>
                    <a:pt x="46" y="2"/>
                  </a:lnTo>
                  <a:lnTo>
                    <a:pt x="44" y="2"/>
                  </a:lnTo>
                  <a:lnTo>
                    <a:pt x="43" y="2"/>
                  </a:lnTo>
                  <a:lnTo>
                    <a:pt x="41" y="2"/>
                  </a:lnTo>
                  <a:lnTo>
                    <a:pt x="39" y="1"/>
                  </a:lnTo>
                  <a:lnTo>
                    <a:pt x="38" y="1"/>
                  </a:lnTo>
                  <a:lnTo>
                    <a:pt x="36" y="1"/>
                  </a:lnTo>
                  <a:lnTo>
                    <a:pt x="35" y="1"/>
                  </a:lnTo>
                  <a:lnTo>
                    <a:pt x="33" y="1"/>
                  </a:lnTo>
                  <a:lnTo>
                    <a:pt x="32" y="1"/>
                  </a:lnTo>
                  <a:lnTo>
                    <a:pt x="30" y="1"/>
                  </a:lnTo>
                  <a:lnTo>
                    <a:pt x="29" y="1"/>
                  </a:lnTo>
                  <a:lnTo>
                    <a:pt x="27" y="1"/>
                  </a:lnTo>
                  <a:lnTo>
                    <a:pt x="25" y="1"/>
                  </a:lnTo>
                  <a:lnTo>
                    <a:pt x="24" y="1"/>
                  </a:lnTo>
                  <a:lnTo>
                    <a:pt x="22" y="0"/>
                  </a:lnTo>
                  <a:lnTo>
                    <a:pt x="21" y="0"/>
                  </a:lnTo>
                  <a:lnTo>
                    <a:pt x="19" y="0"/>
                  </a:lnTo>
                  <a:lnTo>
                    <a:pt x="18" y="0"/>
                  </a:lnTo>
                  <a:lnTo>
                    <a:pt x="16" y="0"/>
                  </a:lnTo>
                  <a:lnTo>
                    <a:pt x="14" y="0"/>
                  </a:lnTo>
                  <a:lnTo>
                    <a:pt x="13" y="0"/>
                  </a:lnTo>
                  <a:lnTo>
                    <a:pt x="11" y="0"/>
                  </a:lnTo>
                  <a:lnTo>
                    <a:pt x="10" y="0"/>
                  </a:lnTo>
                  <a:lnTo>
                    <a:pt x="8" y="0"/>
                  </a:lnTo>
                  <a:lnTo>
                    <a:pt x="7" y="0"/>
                  </a:lnTo>
                  <a:lnTo>
                    <a:pt x="5" y="0"/>
                  </a:lnTo>
                  <a:lnTo>
                    <a:pt x="4" y="0"/>
                  </a:lnTo>
                  <a:lnTo>
                    <a:pt x="2" y="0"/>
                  </a:lnTo>
                  <a:lnTo>
                    <a:pt x="0" y="0"/>
                  </a:lnTo>
                </a:path>
              </a:pathLst>
            </a:custGeom>
            <a:noFill/>
            <a:ln w="3175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035" name="Freeform 11"/>
            <p:cNvSpPr>
              <a:spLocks/>
            </p:cNvSpPr>
            <p:nvPr/>
          </p:nvSpPr>
          <p:spPr bwMode="auto">
            <a:xfrm>
              <a:off x="2441575" y="3833813"/>
              <a:ext cx="109538" cy="1746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0"/>
                </a:cxn>
                <a:cxn ang="0">
                  <a:pos x="2" y="0"/>
                </a:cxn>
                <a:cxn ang="0">
                  <a:pos x="4" y="0"/>
                </a:cxn>
                <a:cxn ang="0">
                  <a:pos x="5" y="1"/>
                </a:cxn>
                <a:cxn ang="0">
                  <a:pos x="6" y="1"/>
                </a:cxn>
                <a:cxn ang="0">
                  <a:pos x="8" y="1"/>
                </a:cxn>
                <a:cxn ang="0">
                  <a:pos x="9" y="1"/>
                </a:cxn>
                <a:cxn ang="0">
                  <a:pos x="10" y="1"/>
                </a:cxn>
                <a:cxn ang="0">
                  <a:pos x="11" y="1"/>
                </a:cxn>
                <a:cxn ang="0">
                  <a:pos x="13" y="1"/>
                </a:cxn>
                <a:cxn ang="0">
                  <a:pos x="14" y="1"/>
                </a:cxn>
                <a:cxn ang="0">
                  <a:pos x="15" y="2"/>
                </a:cxn>
                <a:cxn ang="0">
                  <a:pos x="17" y="2"/>
                </a:cxn>
                <a:cxn ang="0">
                  <a:pos x="18" y="2"/>
                </a:cxn>
                <a:cxn ang="0">
                  <a:pos x="19" y="2"/>
                </a:cxn>
                <a:cxn ang="0">
                  <a:pos x="20" y="3"/>
                </a:cxn>
                <a:cxn ang="0">
                  <a:pos x="22" y="3"/>
                </a:cxn>
                <a:cxn ang="0">
                  <a:pos x="23" y="3"/>
                </a:cxn>
                <a:cxn ang="0">
                  <a:pos x="24" y="3"/>
                </a:cxn>
                <a:cxn ang="0">
                  <a:pos x="25" y="3"/>
                </a:cxn>
                <a:cxn ang="0">
                  <a:pos x="27" y="3"/>
                </a:cxn>
                <a:cxn ang="0">
                  <a:pos x="28" y="3"/>
                </a:cxn>
                <a:cxn ang="0">
                  <a:pos x="29" y="4"/>
                </a:cxn>
                <a:cxn ang="0">
                  <a:pos x="31" y="4"/>
                </a:cxn>
                <a:cxn ang="0">
                  <a:pos x="32" y="4"/>
                </a:cxn>
                <a:cxn ang="0">
                  <a:pos x="33" y="4"/>
                </a:cxn>
                <a:cxn ang="0">
                  <a:pos x="34" y="5"/>
                </a:cxn>
                <a:cxn ang="0">
                  <a:pos x="36" y="5"/>
                </a:cxn>
                <a:cxn ang="0">
                  <a:pos x="37" y="5"/>
                </a:cxn>
                <a:cxn ang="0">
                  <a:pos x="38" y="5"/>
                </a:cxn>
                <a:cxn ang="0">
                  <a:pos x="40" y="5"/>
                </a:cxn>
                <a:cxn ang="0">
                  <a:pos x="41" y="6"/>
                </a:cxn>
                <a:cxn ang="0">
                  <a:pos x="42" y="6"/>
                </a:cxn>
                <a:cxn ang="0">
                  <a:pos x="43" y="6"/>
                </a:cxn>
                <a:cxn ang="0">
                  <a:pos x="45" y="6"/>
                </a:cxn>
                <a:cxn ang="0">
                  <a:pos x="46" y="7"/>
                </a:cxn>
                <a:cxn ang="0">
                  <a:pos x="47" y="7"/>
                </a:cxn>
                <a:cxn ang="0">
                  <a:pos x="49" y="7"/>
                </a:cxn>
                <a:cxn ang="0">
                  <a:pos x="50" y="7"/>
                </a:cxn>
                <a:cxn ang="0">
                  <a:pos x="51" y="7"/>
                </a:cxn>
                <a:cxn ang="0">
                  <a:pos x="52" y="8"/>
                </a:cxn>
                <a:cxn ang="0">
                  <a:pos x="54" y="8"/>
                </a:cxn>
                <a:cxn ang="0">
                  <a:pos x="55" y="8"/>
                </a:cxn>
                <a:cxn ang="0">
                  <a:pos x="56" y="8"/>
                </a:cxn>
                <a:cxn ang="0">
                  <a:pos x="58" y="9"/>
                </a:cxn>
                <a:cxn ang="0">
                  <a:pos x="59" y="9"/>
                </a:cxn>
                <a:cxn ang="0">
                  <a:pos x="60" y="9"/>
                </a:cxn>
                <a:cxn ang="0">
                  <a:pos x="61" y="10"/>
                </a:cxn>
                <a:cxn ang="0">
                  <a:pos x="63" y="10"/>
                </a:cxn>
                <a:cxn ang="0">
                  <a:pos x="64" y="10"/>
                </a:cxn>
                <a:cxn ang="0">
                  <a:pos x="65" y="10"/>
                </a:cxn>
                <a:cxn ang="0">
                  <a:pos x="67" y="10"/>
                </a:cxn>
                <a:cxn ang="0">
                  <a:pos x="68" y="11"/>
                </a:cxn>
                <a:cxn ang="0">
                  <a:pos x="69" y="11"/>
                </a:cxn>
              </a:cxnLst>
              <a:rect l="0" t="0" r="r" b="b"/>
              <a:pathLst>
                <a:path w="69" h="11">
                  <a:moveTo>
                    <a:pt x="0" y="0"/>
                  </a:moveTo>
                  <a:lnTo>
                    <a:pt x="1" y="0"/>
                  </a:lnTo>
                  <a:lnTo>
                    <a:pt x="2" y="0"/>
                  </a:lnTo>
                  <a:lnTo>
                    <a:pt x="4" y="0"/>
                  </a:lnTo>
                  <a:lnTo>
                    <a:pt x="5" y="1"/>
                  </a:lnTo>
                  <a:lnTo>
                    <a:pt x="6" y="1"/>
                  </a:lnTo>
                  <a:lnTo>
                    <a:pt x="8" y="1"/>
                  </a:lnTo>
                  <a:lnTo>
                    <a:pt x="9" y="1"/>
                  </a:lnTo>
                  <a:lnTo>
                    <a:pt x="10" y="1"/>
                  </a:lnTo>
                  <a:lnTo>
                    <a:pt x="11" y="1"/>
                  </a:lnTo>
                  <a:lnTo>
                    <a:pt x="13" y="1"/>
                  </a:lnTo>
                  <a:lnTo>
                    <a:pt x="14" y="1"/>
                  </a:lnTo>
                  <a:lnTo>
                    <a:pt x="15" y="2"/>
                  </a:lnTo>
                  <a:lnTo>
                    <a:pt x="17" y="2"/>
                  </a:lnTo>
                  <a:lnTo>
                    <a:pt x="18" y="2"/>
                  </a:lnTo>
                  <a:lnTo>
                    <a:pt x="19" y="2"/>
                  </a:lnTo>
                  <a:lnTo>
                    <a:pt x="20" y="3"/>
                  </a:lnTo>
                  <a:lnTo>
                    <a:pt x="22" y="3"/>
                  </a:lnTo>
                  <a:lnTo>
                    <a:pt x="23" y="3"/>
                  </a:lnTo>
                  <a:lnTo>
                    <a:pt x="24" y="3"/>
                  </a:lnTo>
                  <a:lnTo>
                    <a:pt x="25" y="3"/>
                  </a:lnTo>
                  <a:lnTo>
                    <a:pt x="27" y="3"/>
                  </a:lnTo>
                  <a:lnTo>
                    <a:pt x="28" y="3"/>
                  </a:lnTo>
                  <a:lnTo>
                    <a:pt x="29" y="4"/>
                  </a:lnTo>
                  <a:lnTo>
                    <a:pt x="31" y="4"/>
                  </a:lnTo>
                  <a:lnTo>
                    <a:pt x="32" y="4"/>
                  </a:lnTo>
                  <a:lnTo>
                    <a:pt x="33" y="4"/>
                  </a:lnTo>
                  <a:lnTo>
                    <a:pt x="34" y="5"/>
                  </a:lnTo>
                  <a:lnTo>
                    <a:pt x="36" y="5"/>
                  </a:lnTo>
                  <a:lnTo>
                    <a:pt x="37" y="5"/>
                  </a:lnTo>
                  <a:lnTo>
                    <a:pt x="38" y="5"/>
                  </a:lnTo>
                  <a:lnTo>
                    <a:pt x="40" y="5"/>
                  </a:lnTo>
                  <a:lnTo>
                    <a:pt x="41" y="6"/>
                  </a:lnTo>
                  <a:lnTo>
                    <a:pt x="42" y="6"/>
                  </a:lnTo>
                  <a:lnTo>
                    <a:pt x="43" y="6"/>
                  </a:lnTo>
                  <a:lnTo>
                    <a:pt x="45" y="6"/>
                  </a:lnTo>
                  <a:lnTo>
                    <a:pt x="46" y="7"/>
                  </a:lnTo>
                  <a:lnTo>
                    <a:pt x="47" y="7"/>
                  </a:lnTo>
                  <a:lnTo>
                    <a:pt x="49" y="7"/>
                  </a:lnTo>
                  <a:lnTo>
                    <a:pt x="50" y="7"/>
                  </a:lnTo>
                  <a:lnTo>
                    <a:pt x="51" y="7"/>
                  </a:lnTo>
                  <a:lnTo>
                    <a:pt x="52" y="8"/>
                  </a:lnTo>
                  <a:lnTo>
                    <a:pt x="54" y="8"/>
                  </a:lnTo>
                  <a:lnTo>
                    <a:pt x="55" y="8"/>
                  </a:lnTo>
                  <a:lnTo>
                    <a:pt x="56" y="8"/>
                  </a:lnTo>
                  <a:lnTo>
                    <a:pt x="58" y="9"/>
                  </a:lnTo>
                  <a:lnTo>
                    <a:pt x="59" y="9"/>
                  </a:lnTo>
                  <a:lnTo>
                    <a:pt x="60" y="9"/>
                  </a:lnTo>
                  <a:lnTo>
                    <a:pt x="61" y="10"/>
                  </a:lnTo>
                  <a:lnTo>
                    <a:pt x="63" y="10"/>
                  </a:lnTo>
                  <a:lnTo>
                    <a:pt x="64" y="10"/>
                  </a:lnTo>
                  <a:lnTo>
                    <a:pt x="65" y="10"/>
                  </a:lnTo>
                  <a:lnTo>
                    <a:pt x="67" y="10"/>
                  </a:lnTo>
                  <a:lnTo>
                    <a:pt x="68" y="11"/>
                  </a:lnTo>
                  <a:lnTo>
                    <a:pt x="69" y="11"/>
                  </a:lnTo>
                </a:path>
              </a:pathLst>
            </a:custGeom>
            <a:noFill/>
            <a:ln w="3175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036" name="Rectangle 12"/>
            <p:cNvSpPr>
              <a:spLocks noChangeArrowheads="1"/>
            </p:cNvSpPr>
            <p:nvPr/>
          </p:nvSpPr>
          <p:spPr bwMode="auto">
            <a:xfrm rot="16560000">
              <a:off x="2379167" y="3786544"/>
              <a:ext cx="102592" cy="1231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54</a:t>
              </a:r>
              <a:endPara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037" name="Line 13"/>
            <p:cNvSpPr>
              <a:spLocks noChangeShapeType="1"/>
            </p:cNvSpPr>
            <p:nvPr/>
          </p:nvSpPr>
          <p:spPr bwMode="auto">
            <a:xfrm flipV="1">
              <a:off x="2436813" y="3835400"/>
              <a:ext cx="4763" cy="33337"/>
            </a:xfrm>
            <a:prstGeom prst="line">
              <a:avLst/>
            </a:prstGeom>
            <a:noFill/>
            <a:ln w="3175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038" name="Rectangle 14"/>
            <p:cNvSpPr>
              <a:spLocks noChangeArrowheads="1"/>
            </p:cNvSpPr>
            <p:nvPr/>
          </p:nvSpPr>
          <p:spPr bwMode="auto">
            <a:xfrm rot="17640000">
              <a:off x="2634248" y="3392685"/>
              <a:ext cx="666849" cy="1231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1" i="1" u="none" strike="noStrike" cap="none" normalizeH="0" baseline="0" dirty="0" err="1" smtClean="0">
                  <a:ln>
                    <a:noFill/>
                  </a:ln>
                  <a:solidFill>
                    <a:srgbClr val="800080"/>
                  </a:solidFill>
                  <a:effectLst/>
                  <a:latin typeface="+mj-lt"/>
                  <a:cs typeface="Arial" pitchFamily="34" charset="0"/>
                </a:rPr>
                <a:t>Oanthropi</a:t>
              </a:r>
              <a:r>
                <a:rPr kumimoji="0" lang="en-US" sz="800" b="0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 2789</a:t>
              </a:r>
              <a:endPara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039" name="Line 15"/>
            <p:cNvSpPr>
              <a:spLocks noChangeShapeType="1"/>
            </p:cNvSpPr>
            <p:nvPr/>
          </p:nvSpPr>
          <p:spPr bwMode="auto">
            <a:xfrm flipV="1">
              <a:off x="2747963" y="3851275"/>
              <a:ext cx="46038" cy="103187"/>
            </a:xfrm>
            <a:prstGeom prst="line">
              <a:avLst/>
            </a:prstGeom>
            <a:noFill/>
            <a:ln w="3175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040" name="Freeform 16"/>
            <p:cNvSpPr>
              <a:spLocks/>
            </p:cNvSpPr>
            <p:nvPr/>
          </p:nvSpPr>
          <p:spPr bwMode="auto">
            <a:xfrm>
              <a:off x="2436813" y="3870325"/>
              <a:ext cx="158750" cy="30162"/>
            </a:xfrm>
            <a:custGeom>
              <a:avLst/>
              <a:gdLst/>
              <a:ahLst/>
              <a:cxnLst>
                <a:cxn ang="0">
                  <a:pos x="100" y="19"/>
                </a:cxn>
                <a:cxn ang="0">
                  <a:pos x="99" y="18"/>
                </a:cxn>
                <a:cxn ang="0">
                  <a:pos x="97" y="18"/>
                </a:cxn>
                <a:cxn ang="0">
                  <a:pos x="95" y="17"/>
                </a:cxn>
                <a:cxn ang="0">
                  <a:pos x="94" y="17"/>
                </a:cxn>
                <a:cxn ang="0">
                  <a:pos x="92" y="17"/>
                </a:cxn>
                <a:cxn ang="0">
                  <a:pos x="91" y="16"/>
                </a:cxn>
                <a:cxn ang="0">
                  <a:pos x="89" y="16"/>
                </a:cxn>
                <a:cxn ang="0">
                  <a:pos x="87" y="16"/>
                </a:cxn>
                <a:cxn ang="0">
                  <a:pos x="86" y="15"/>
                </a:cxn>
                <a:cxn ang="0">
                  <a:pos x="84" y="15"/>
                </a:cxn>
                <a:cxn ang="0">
                  <a:pos x="83" y="14"/>
                </a:cxn>
                <a:cxn ang="0">
                  <a:pos x="81" y="14"/>
                </a:cxn>
                <a:cxn ang="0">
                  <a:pos x="80" y="14"/>
                </a:cxn>
                <a:cxn ang="0">
                  <a:pos x="78" y="13"/>
                </a:cxn>
                <a:cxn ang="0">
                  <a:pos x="76" y="13"/>
                </a:cxn>
                <a:cxn ang="0">
                  <a:pos x="75" y="12"/>
                </a:cxn>
                <a:cxn ang="0">
                  <a:pos x="73" y="12"/>
                </a:cxn>
                <a:cxn ang="0">
                  <a:pos x="71" y="12"/>
                </a:cxn>
                <a:cxn ang="0">
                  <a:pos x="70" y="11"/>
                </a:cxn>
                <a:cxn ang="0">
                  <a:pos x="68" y="11"/>
                </a:cxn>
                <a:cxn ang="0">
                  <a:pos x="67" y="10"/>
                </a:cxn>
                <a:cxn ang="0">
                  <a:pos x="65" y="10"/>
                </a:cxn>
                <a:cxn ang="0">
                  <a:pos x="64" y="10"/>
                </a:cxn>
                <a:cxn ang="0">
                  <a:pos x="62" y="10"/>
                </a:cxn>
                <a:cxn ang="0">
                  <a:pos x="60" y="9"/>
                </a:cxn>
                <a:cxn ang="0">
                  <a:pos x="59" y="9"/>
                </a:cxn>
                <a:cxn ang="0">
                  <a:pos x="57" y="9"/>
                </a:cxn>
                <a:cxn ang="0">
                  <a:pos x="55" y="9"/>
                </a:cxn>
                <a:cxn ang="0">
                  <a:pos x="54" y="8"/>
                </a:cxn>
                <a:cxn ang="0">
                  <a:pos x="52" y="8"/>
                </a:cxn>
                <a:cxn ang="0">
                  <a:pos x="51" y="7"/>
                </a:cxn>
                <a:cxn ang="0">
                  <a:pos x="49" y="7"/>
                </a:cxn>
                <a:cxn ang="0">
                  <a:pos x="47" y="7"/>
                </a:cxn>
                <a:cxn ang="0">
                  <a:pos x="46" y="7"/>
                </a:cxn>
                <a:cxn ang="0">
                  <a:pos x="44" y="6"/>
                </a:cxn>
                <a:cxn ang="0">
                  <a:pos x="43" y="6"/>
                </a:cxn>
                <a:cxn ang="0">
                  <a:pos x="41" y="6"/>
                </a:cxn>
                <a:cxn ang="0">
                  <a:pos x="39" y="5"/>
                </a:cxn>
                <a:cxn ang="0">
                  <a:pos x="37" y="5"/>
                </a:cxn>
                <a:cxn ang="0">
                  <a:pos x="36" y="5"/>
                </a:cxn>
                <a:cxn ang="0">
                  <a:pos x="34" y="5"/>
                </a:cxn>
                <a:cxn ang="0">
                  <a:pos x="33" y="4"/>
                </a:cxn>
                <a:cxn ang="0">
                  <a:pos x="31" y="4"/>
                </a:cxn>
                <a:cxn ang="0">
                  <a:pos x="30" y="4"/>
                </a:cxn>
                <a:cxn ang="0">
                  <a:pos x="28" y="3"/>
                </a:cxn>
                <a:cxn ang="0">
                  <a:pos x="26" y="3"/>
                </a:cxn>
                <a:cxn ang="0">
                  <a:pos x="25" y="3"/>
                </a:cxn>
                <a:cxn ang="0">
                  <a:pos x="23" y="3"/>
                </a:cxn>
                <a:cxn ang="0">
                  <a:pos x="21" y="3"/>
                </a:cxn>
                <a:cxn ang="0">
                  <a:pos x="20" y="2"/>
                </a:cxn>
                <a:cxn ang="0">
                  <a:pos x="18" y="2"/>
                </a:cxn>
                <a:cxn ang="0">
                  <a:pos x="16" y="2"/>
                </a:cxn>
                <a:cxn ang="0">
                  <a:pos x="15" y="2"/>
                </a:cxn>
                <a:cxn ang="0">
                  <a:pos x="13" y="1"/>
                </a:cxn>
                <a:cxn ang="0">
                  <a:pos x="12" y="1"/>
                </a:cxn>
                <a:cxn ang="0">
                  <a:pos x="10" y="1"/>
                </a:cxn>
                <a:cxn ang="0">
                  <a:pos x="8" y="1"/>
                </a:cxn>
                <a:cxn ang="0">
                  <a:pos x="7" y="1"/>
                </a:cxn>
                <a:cxn ang="0">
                  <a:pos x="5" y="1"/>
                </a:cxn>
                <a:cxn ang="0">
                  <a:pos x="3" y="0"/>
                </a:cxn>
                <a:cxn ang="0">
                  <a:pos x="2" y="0"/>
                </a:cxn>
                <a:cxn ang="0">
                  <a:pos x="0" y="0"/>
                </a:cxn>
              </a:cxnLst>
              <a:rect l="0" t="0" r="r" b="b"/>
              <a:pathLst>
                <a:path w="100" h="19">
                  <a:moveTo>
                    <a:pt x="100" y="19"/>
                  </a:moveTo>
                  <a:lnTo>
                    <a:pt x="99" y="18"/>
                  </a:lnTo>
                  <a:lnTo>
                    <a:pt x="97" y="18"/>
                  </a:lnTo>
                  <a:lnTo>
                    <a:pt x="95" y="17"/>
                  </a:lnTo>
                  <a:lnTo>
                    <a:pt x="94" y="17"/>
                  </a:lnTo>
                  <a:lnTo>
                    <a:pt x="92" y="17"/>
                  </a:lnTo>
                  <a:lnTo>
                    <a:pt x="91" y="16"/>
                  </a:lnTo>
                  <a:lnTo>
                    <a:pt x="89" y="16"/>
                  </a:lnTo>
                  <a:lnTo>
                    <a:pt x="87" y="16"/>
                  </a:lnTo>
                  <a:lnTo>
                    <a:pt x="86" y="15"/>
                  </a:lnTo>
                  <a:lnTo>
                    <a:pt x="84" y="15"/>
                  </a:lnTo>
                  <a:lnTo>
                    <a:pt x="83" y="14"/>
                  </a:lnTo>
                  <a:lnTo>
                    <a:pt x="81" y="14"/>
                  </a:lnTo>
                  <a:lnTo>
                    <a:pt x="80" y="14"/>
                  </a:lnTo>
                  <a:lnTo>
                    <a:pt x="78" y="13"/>
                  </a:lnTo>
                  <a:lnTo>
                    <a:pt x="76" y="13"/>
                  </a:lnTo>
                  <a:lnTo>
                    <a:pt x="75" y="12"/>
                  </a:lnTo>
                  <a:lnTo>
                    <a:pt x="73" y="12"/>
                  </a:lnTo>
                  <a:lnTo>
                    <a:pt x="71" y="12"/>
                  </a:lnTo>
                  <a:lnTo>
                    <a:pt x="70" y="11"/>
                  </a:lnTo>
                  <a:lnTo>
                    <a:pt x="68" y="11"/>
                  </a:lnTo>
                  <a:lnTo>
                    <a:pt x="67" y="10"/>
                  </a:lnTo>
                  <a:lnTo>
                    <a:pt x="65" y="10"/>
                  </a:lnTo>
                  <a:lnTo>
                    <a:pt x="64" y="10"/>
                  </a:lnTo>
                  <a:lnTo>
                    <a:pt x="62" y="10"/>
                  </a:lnTo>
                  <a:lnTo>
                    <a:pt x="60" y="9"/>
                  </a:lnTo>
                  <a:lnTo>
                    <a:pt x="59" y="9"/>
                  </a:lnTo>
                  <a:lnTo>
                    <a:pt x="57" y="9"/>
                  </a:lnTo>
                  <a:lnTo>
                    <a:pt x="55" y="9"/>
                  </a:lnTo>
                  <a:lnTo>
                    <a:pt x="54" y="8"/>
                  </a:lnTo>
                  <a:lnTo>
                    <a:pt x="52" y="8"/>
                  </a:lnTo>
                  <a:lnTo>
                    <a:pt x="51" y="7"/>
                  </a:lnTo>
                  <a:lnTo>
                    <a:pt x="49" y="7"/>
                  </a:lnTo>
                  <a:lnTo>
                    <a:pt x="47" y="7"/>
                  </a:lnTo>
                  <a:lnTo>
                    <a:pt x="46" y="7"/>
                  </a:lnTo>
                  <a:lnTo>
                    <a:pt x="44" y="6"/>
                  </a:lnTo>
                  <a:lnTo>
                    <a:pt x="43" y="6"/>
                  </a:lnTo>
                  <a:lnTo>
                    <a:pt x="41" y="6"/>
                  </a:lnTo>
                  <a:lnTo>
                    <a:pt x="39" y="5"/>
                  </a:lnTo>
                  <a:lnTo>
                    <a:pt x="37" y="5"/>
                  </a:lnTo>
                  <a:lnTo>
                    <a:pt x="36" y="5"/>
                  </a:lnTo>
                  <a:lnTo>
                    <a:pt x="34" y="5"/>
                  </a:lnTo>
                  <a:lnTo>
                    <a:pt x="33" y="4"/>
                  </a:lnTo>
                  <a:lnTo>
                    <a:pt x="31" y="4"/>
                  </a:lnTo>
                  <a:lnTo>
                    <a:pt x="30" y="4"/>
                  </a:lnTo>
                  <a:lnTo>
                    <a:pt x="28" y="3"/>
                  </a:lnTo>
                  <a:lnTo>
                    <a:pt x="26" y="3"/>
                  </a:lnTo>
                  <a:lnTo>
                    <a:pt x="25" y="3"/>
                  </a:lnTo>
                  <a:lnTo>
                    <a:pt x="23" y="3"/>
                  </a:lnTo>
                  <a:lnTo>
                    <a:pt x="21" y="3"/>
                  </a:lnTo>
                  <a:lnTo>
                    <a:pt x="20" y="2"/>
                  </a:lnTo>
                  <a:lnTo>
                    <a:pt x="18" y="2"/>
                  </a:lnTo>
                  <a:lnTo>
                    <a:pt x="16" y="2"/>
                  </a:lnTo>
                  <a:lnTo>
                    <a:pt x="15" y="2"/>
                  </a:lnTo>
                  <a:lnTo>
                    <a:pt x="13" y="1"/>
                  </a:lnTo>
                  <a:lnTo>
                    <a:pt x="12" y="1"/>
                  </a:lnTo>
                  <a:lnTo>
                    <a:pt x="10" y="1"/>
                  </a:lnTo>
                  <a:lnTo>
                    <a:pt x="8" y="1"/>
                  </a:lnTo>
                  <a:lnTo>
                    <a:pt x="7" y="1"/>
                  </a:lnTo>
                  <a:lnTo>
                    <a:pt x="5" y="1"/>
                  </a:lnTo>
                  <a:lnTo>
                    <a:pt x="3" y="0"/>
                  </a:lnTo>
                  <a:lnTo>
                    <a:pt x="2" y="0"/>
                  </a:lnTo>
                  <a:lnTo>
                    <a:pt x="0" y="0"/>
                  </a:lnTo>
                </a:path>
              </a:pathLst>
            </a:custGeom>
            <a:noFill/>
            <a:ln w="3175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041" name="Freeform 17"/>
            <p:cNvSpPr>
              <a:spLocks/>
            </p:cNvSpPr>
            <p:nvPr/>
          </p:nvSpPr>
          <p:spPr bwMode="auto">
            <a:xfrm>
              <a:off x="2595563" y="3900488"/>
              <a:ext cx="152400" cy="53975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4" y="1"/>
                </a:cxn>
                <a:cxn ang="0">
                  <a:pos x="6" y="2"/>
                </a:cxn>
                <a:cxn ang="0">
                  <a:pos x="9" y="2"/>
                </a:cxn>
                <a:cxn ang="0">
                  <a:pos x="11" y="3"/>
                </a:cxn>
                <a:cxn ang="0">
                  <a:pos x="14" y="4"/>
                </a:cxn>
                <a:cxn ang="0">
                  <a:pos x="16" y="4"/>
                </a:cxn>
                <a:cxn ang="0">
                  <a:pos x="19" y="5"/>
                </a:cxn>
                <a:cxn ang="0">
                  <a:pos x="21" y="6"/>
                </a:cxn>
                <a:cxn ang="0">
                  <a:pos x="23" y="7"/>
                </a:cxn>
                <a:cxn ang="0">
                  <a:pos x="26" y="7"/>
                </a:cxn>
                <a:cxn ang="0">
                  <a:pos x="29" y="8"/>
                </a:cxn>
                <a:cxn ang="0">
                  <a:pos x="31" y="9"/>
                </a:cxn>
                <a:cxn ang="0">
                  <a:pos x="33" y="10"/>
                </a:cxn>
                <a:cxn ang="0">
                  <a:pos x="36" y="11"/>
                </a:cxn>
                <a:cxn ang="0">
                  <a:pos x="38" y="11"/>
                </a:cxn>
                <a:cxn ang="0">
                  <a:pos x="40" y="12"/>
                </a:cxn>
                <a:cxn ang="0">
                  <a:pos x="43" y="13"/>
                </a:cxn>
                <a:cxn ang="0">
                  <a:pos x="45" y="14"/>
                </a:cxn>
                <a:cxn ang="0">
                  <a:pos x="48" y="15"/>
                </a:cxn>
                <a:cxn ang="0">
                  <a:pos x="50" y="16"/>
                </a:cxn>
                <a:cxn ang="0">
                  <a:pos x="52" y="16"/>
                </a:cxn>
                <a:cxn ang="0">
                  <a:pos x="55" y="17"/>
                </a:cxn>
                <a:cxn ang="0">
                  <a:pos x="57" y="18"/>
                </a:cxn>
                <a:cxn ang="0">
                  <a:pos x="60" y="19"/>
                </a:cxn>
                <a:cxn ang="0">
                  <a:pos x="62" y="20"/>
                </a:cxn>
                <a:cxn ang="0">
                  <a:pos x="64" y="21"/>
                </a:cxn>
                <a:cxn ang="0">
                  <a:pos x="67" y="22"/>
                </a:cxn>
                <a:cxn ang="0">
                  <a:pos x="69" y="23"/>
                </a:cxn>
                <a:cxn ang="0">
                  <a:pos x="71" y="23"/>
                </a:cxn>
                <a:cxn ang="0">
                  <a:pos x="74" y="25"/>
                </a:cxn>
                <a:cxn ang="0">
                  <a:pos x="76" y="25"/>
                </a:cxn>
                <a:cxn ang="0">
                  <a:pos x="79" y="27"/>
                </a:cxn>
                <a:cxn ang="0">
                  <a:pos x="81" y="27"/>
                </a:cxn>
                <a:cxn ang="0">
                  <a:pos x="83" y="29"/>
                </a:cxn>
                <a:cxn ang="0">
                  <a:pos x="86" y="29"/>
                </a:cxn>
                <a:cxn ang="0">
                  <a:pos x="88" y="31"/>
                </a:cxn>
                <a:cxn ang="0">
                  <a:pos x="90" y="32"/>
                </a:cxn>
                <a:cxn ang="0">
                  <a:pos x="93" y="32"/>
                </a:cxn>
                <a:cxn ang="0">
                  <a:pos x="95" y="34"/>
                </a:cxn>
              </a:cxnLst>
              <a:rect l="0" t="0" r="r" b="b"/>
              <a:pathLst>
                <a:path w="96" h="34">
                  <a:moveTo>
                    <a:pt x="0" y="0"/>
                  </a:moveTo>
                  <a:lnTo>
                    <a:pt x="2" y="0"/>
                  </a:lnTo>
                  <a:lnTo>
                    <a:pt x="3" y="0"/>
                  </a:lnTo>
                  <a:lnTo>
                    <a:pt x="4" y="1"/>
                  </a:lnTo>
                  <a:lnTo>
                    <a:pt x="5" y="1"/>
                  </a:lnTo>
                  <a:lnTo>
                    <a:pt x="6" y="2"/>
                  </a:lnTo>
                  <a:lnTo>
                    <a:pt x="7" y="2"/>
                  </a:lnTo>
                  <a:lnTo>
                    <a:pt x="9" y="2"/>
                  </a:lnTo>
                  <a:lnTo>
                    <a:pt x="10" y="2"/>
                  </a:lnTo>
                  <a:lnTo>
                    <a:pt x="11" y="3"/>
                  </a:lnTo>
                  <a:lnTo>
                    <a:pt x="12" y="3"/>
                  </a:lnTo>
                  <a:lnTo>
                    <a:pt x="14" y="4"/>
                  </a:lnTo>
                  <a:lnTo>
                    <a:pt x="15" y="4"/>
                  </a:lnTo>
                  <a:lnTo>
                    <a:pt x="16" y="4"/>
                  </a:lnTo>
                  <a:lnTo>
                    <a:pt x="18" y="5"/>
                  </a:lnTo>
                  <a:lnTo>
                    <a:pt x="19" y="5"/>
                  </a:lnTo>
                  <a:lnTo>
                    <a:pt x="20" y="6"/>
                  </a:lnTo>
                  <a:lnTo>
                    <a:pt x="21" y="6"/>
                  </a:lnTo>
                  <a:lnTo>
                    <a:pt x="22" y="6"/>
                  </a:lnTo>
                  <a:lnTo>
                    <a:pt x="23" y="7"/>
                  </a:lnTo>
                  <a:lnTo>
                    <a:pt x="25" y="7"/>
                  </a:lnTo>
                  <a:lnTo>
                    <a:pt x="26" y="7"/>
                  </a:lnTo>
                  <a:lnTo>
                    <a:pt x="27" y="8"/>
                  </a:lnTo>
                  <a:lnTo>
                    <a:pt x="29" y="8"/>
                  </a:lnTo>
                  <a:lnTo>
                    <a:pt x="30" y="9"/>
                  </a:lnTo>
                  <a:lnTo>
                    <a:pt x="31" y="9"/>
                  </a:lnTo>
                  <a:lnTo>
                    <a:pt x="32" y="9"/>
                  </a:lnTo>
                  <a:lnTo>
                    <a:pt x="33" y="10"/>
                  </a:lnTo>
                  <a:lnTo>
                    <a:pt x="34" y="10"/>
                  </a:lnTo>
                  <a:lnTo>
                    <a:pt x="36" y="11"/>
                  </a:lnTo>
                  <a:lnTo>
                    <a:pt x="37" y="11"/>
                  </a:lnTo>
                  <a:lnTo>
                    <a:pt x="38" y="11"/>
                  </a:lnTo>
                  <a:lnTo>
                    <a:pt x="39" y="12"/>
                  </a:lnTo>
                  <a:lnTo>
                    <a:pt x="40" y="12"/>
                  </a:lnTo>
                  <a:lnTo>
                    <a:pt x="42" y="13"/>
                  </a:lnTo>
                  <a:lnTo>
                    <a:pt x="43" y="13"/>
                  </a:lnTo>
                  <a:lnTo>
                    <a:pt x="44" y="13"/>
                  </a:lnTo>
                  <a:lnTo>
                    <a:pt x="45" y="14"/>
                  </a:lnTo>
                  <a:lnTo>
                    <a:pt x="46" y="14"/>
                  </a:lnTo>
                  <a:lnTo>
                    <a:pt x="48" y="15"/>
                  </a:lnTo>
                  <a:lnTo>
                    <a:pt x="49" y="15"/>
                  </a:lnTo>
                  <a:lnTo>
                    <a:pt x="50" y="16"/>
                  </a:lnTo>
                  <a:lnTo>
                    <a:pt x="51" y="16"/>
                  </a:lnTo>
                  <a:lnTo>
                    <a:pt x="52" y="16"/>
                  </a:lnTo>
                  <a:lnTo>
                    <a:pt x="54" y="17"/>
                  </a:lnTo>
                  <a:lnTo>
                    <a:pt x="55" y="17"/>
                  </a:lnTo>
                  <a:lnTo>
                    <a:pt x="56" y="18"/>
                  </a:lnTo>
                  <a:lnTo>
                    <a:pt x="57" y="18"/>
                  </a:lnTo>
                  <a:lnTo>
                    <a:pt x="59" y="18"/>
                  </a:lnTo>
                  <a:lnTo>
                    <a:pt x="60" y="19"/>
                  </a:lnTo>
                  <a:lnTo>
                    <a:pt x="61" y="20"/>
                  </a:lnTo>
                  <a:lnTo>
                    <a:pt x="62" y="20"/>
                  </a:lnTo>
                  <a:lnTo>
                    <a:pt x="63" y="20"/>
                  </a:lnTo>
                  <a:lnTo>
                    <a:pt x="64" y="21"/>
                  </a:lnTo>
                  <a:lnTo>
                    <a:pt x="66" y="21"/>
                  </a:lnTo>
                  <a:lnTo>
                    <a:pt x="67" y="22"/>
                  </a:lnTo>
                  <a:lnTo>
                    <a:pt x="68" y="22"/>
                  </a:lnTo>
                  <a:lnTo>
                    <a:pt x="69" y="23"/>
                  </a:lnTo>
                  <a:lnTo>
                    <a:pt x="70" y="23"/>
                  </a:lnTo>
                  <a:lnTo>
                    <a:pt x="71" y="23"/>
                  </a:lnTo>
                  <a:lnTo>
                    <a:pt x="73" y="24"/>
                  </a:lnTo>
                  <a:lnTo>
                    <a:pt x="74" y="25"/>
                  </a:lnTo>
                  <a:lnTo>
                    <a:pt x="75" y="25"/>
                  </a:lnTo>
                  <a:lnTo>
                    <a:pt x="76" y="25"/>
                  </a:lnTo>
                  <a:lnTo>
                    <a:pt x="77" y="26"/>
                  </a:lnTo>
                  <a:lnTo>
                    <a:pt x="79" y="27"/>
                  </a:lnTo>
                  <a:lnTo>
                    <a:pt x="80" y="27"/>
                  </a:lnTo>
                  <a:lnTo>
                    <a:pt x="81" y="27"/>
                  </a:lnTo>
                  <a:lnTo>
                    <a:pt x="82" y="28"/>
                  </a:lnTo>
                  <a:lnTo>
                    <a:pt x="83" y="29"/>
                  </a:lnTo>
                  <a:lnTo>
                    <a:pt x="84" y="29"/>
                  </a:lnTo>
                  <a:lnTo>
                    <a:pt x="86" y="29"/>
                  </a:lnTo>
                  <a:lnTo>
                    <a:pt x="87" y="30"/>
                  </a:lnTo>
                  <a:lnTo>
                    <a:pt x="88" y="31"/>
                  </a:lnTo>
                  <a:lnTo>
                    <a:pt x="89" y="31"/>
                  </a:lnTo>
                  <a:lnTo>
                    <a:pt x="90" y="32"/>
                  </a:lnTo>
                  <a:lnTo>
                    <a:pt x="91" y="32"/>
                  </a:lnTo>
                  <a:lnTo>
                    <a:pt x="93" y="32"/>
                  </a:lnTo>
                  <a:lnTo>
                    <a:pt x="94" y="33"/>
                  </a:lnTo>
                  <a:lnTo>
                    <a:pt x="95" y="34"/>
                  </a:lnTo>
                  <a:lnTo>
                    <a:pt x="96" y="34"/>
                  </a:lnTo>
                </a:path>
              </a:pathLst>
            </a:custGeom>
            <a:noFill/>
            <a:ln w="3175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042" name="Rectangle 18"/>
            <p:cNvSpPr>
              <a:spLocks noChangeArrowheads="1"/>
            </p:cNvSpPr>
            <p:nvPr/>
          </p:nvSpPr>
          <p:spPr bwMode="auto">
            <a:xfrm rot="17100000">
              <a:off x="2533154" y="3851632"/>
              <a:ext cx="102592" cy="1231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68</a:t>
              </a:r>
              <a:endPara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043" name="Line 19"/>
            <p:cNvSpPr>
              <a:spLocks noChangeShapeType="1"/>
            </p:cNvSpPr>
            <p:nvPr/>
          </p:nvSpPr>
          <p:spPr bwMode="auto">
            <a:xfrm flipV="1">
              <a:off x="2584450" y="3900488"/>
              <a:ext cx="11113" cy="41275"/>
            </a:xfrm>
            <a:prstGeom prst="line">
              <a:avLst/>
            </a:prstGeom>
            <a:noFill/>
            <a:ln w="3175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044" name="Rectangle 20"/>
            <p:cNvSpPr>
              <a:spLocks noChangeArrowheads="1"/>
            </p:cNvSpPr>
            <p:nvPr/>
          </p:nvSpPr>
          <p:spPr bwMode="auto">
            <a:xfrm rot="18360000">
              <a:off x="2955434" y="3580963"/>
              <a:ext cx="561051" cy="1231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1" i="1" u="none" strike="noStrike" cap="none" normalizeH="0" baseline="0" dirty="0" err="1" smtClean="0">
                  <a:ln>
                    <a:noFill/>
                  </a:ln>
                  <a:solidFill>
                    <a:srgbClr val="00B050"/>
                  </a:solidFill>
                  <a:effectLst/>
                  <a:latin typeface="+mj-lt"/>
                  <a:cs typeface="Arial" pitchFamily="34" charset="0"/>
                </a:rPr>
                <a:t>Pputida</a:t>
              </a:r>
              <a:r>
                <a:rPr kumimoji="0" lang="en-US" sz="800" b="1" i="1" u="none" strike="noStrike" cap="none" normalizeH="0" baseline="0" dirty="0" smtClean="0">
                  <a:ln>
                    <a:noFill/>
                  </a:ln>
                  <a:solidFill>
                    <a:srgbClr val="00B050"/>
                  </a:solidFill>
                  <a:effectLst/>
                  <a:latin typeface="+mj-lt"/>
                  <a:cs typeface="Arial" pitchFamily="34" charset="0"/>
                </a:rPr>
                <a:t> 2670</a:t>
              </a:r>
              <a:endParaRPr kumimoji="0" lang="en-US" sz="8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045" name="Line 21"/>
            <p:cNvSpPr>
              <a:spLocks noChangeShapeType="1"/>
            </p:cNvSpPr>
            <p:nvPr/>
          </p:nvSpPr>
          <p:spPr bwMode="auto">
            <a:xfrm flipV="1">
              <a:off x="3009900" y="3944938"/>
              <a:ext cx="12700" cy="15875"/>
            </a:xfrm>
            <a:prstGeom prst="line">
              <a:avLst/>
            </a:prstGeom>
            <a:noFill/>
            <a:ln w="3175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046" name="Rectangle 22"/>
            <p:cNvSpPr>
              <a:spLocks noChangeArrowheads="1"/>
            </p:cNvSpPr>
            <p:nvPr/>
          </p:nvSpPr>
          <p:spPr bwMode="auto">
            <a:xfrm rot="19080000">
              <a:off x="3186453" y="3662878"/>
              <a:ext cx="815929" cy="1231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1" i="1" u="none" strike="noStrike" cap="none" normalizeH="0" baseline="0" dirty="0" err="1" smtClean="0">
                  <a:ln>
                    <a:noFill/>
                  </a:ln>
                  <a:solidFill>
                    <a:srgbClr val="92D050"/>
                  </a:solidFill>
                  <a:effectLst/>
                  <a:latin typeface="+mj-lt"/>
                  <a:cs typeface="Arial" pitchFamily="34" charset="0"/>
                </a:rPr>
                <a:t>Pchlororaphis</a:t>
              </a:r>
              <a:r>
                <a:rPr kumimoji="0" lang="en-US" sz="800" b="1" i="1" u="none" strike="noStrike" cap="none" normalizeH="0" baseline="0" dirty="0" smtClean="0">
                  <a:ln>
                    <a:noFill/>
                  </a:ln>
                  <a:solidFill>
                    <a:srgbClr val="92D050"/>
                  </a:solidFill>
                  <a:effectLst/>
                  <a:latin typeface="+mj-lt"/>
                  <a:cs typeface="Arial" pitchFamily="34" charset="0"/>
                </a:rPr>
                <a:t> 1792</a:t>
              </a:r>
              <a:endParaRPr kumimoji="0" lang="en-US" sz="800" b="1" i="0" u="none" strike="noStrike" cap="none" normalizeH="0" baseline="0" dirty="0" smtClean="0">
                <a:ln>
                  <a:noFill/>
                </a:ln>
                <a:solidFill>
                  <a:srgbClr val="92D050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047" name="Line 23"/>
            <p:cNvSpPr>
              <a:spLocks noChangeShapeType="1"/>
            </p:cNvSpPr>
            <p:nvPr/>
          </p:nvSpPr>
          <p:spPr bwMode="auto">
            <a:xfrm flipH="1">
              <a:off x="3232150" y="4084638"/>
              <a:ext cx="1588" cy="1587"/>
            </a:xfrm>
            <a:prstGeom prst="line">
              <a:avLst/>
            </a:prstGeom>
            <a:noFill/>
            <a:ln w="3175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048" name="Rectangle 24"/>
            <p:cNvSpPr>
              <a:spLocks noChangeArrowheads="1"/>
            </p:cNvSpPr>
            <p:nvPr/>
          </p:nvSpPr>
          <p:spPr bwMode="auto">
            <a:xfrm rot="19800000">
              <a:off x="3439459" y="3996888"/>
              <a:ext cx="660437" cy="1231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1" i="1" u="none" strike="noStrike" cap="none" normalizeH="0" baseline="0" dirty="0" err="1" smtClean="0">
                  <a:ln>
                    <a:noFill/>
                  </a:ln>
                  <a:solidFill>
                    <a:srgbClr val="808000"/>
                  </a:solidFill>
                  <a:effectLst/>
                  <a:latin typeface="+mj-lt"/>
                  <a:cs typeface="Arial" pitchFamily="34" charset="0"/>
                </a:rPr>
                <a:t>Pprotegens</a:t>
              </a:r>
              <a:r>
                <a:rPr kumimoji="0" lang="en-US" sz="800" b="1" i="1" u="none" strike="noStrike" cap="none" normalizeH="0" baseline="0" dirty="0" smtClean="0">
                  <a:ln>
                    <a:noFill/>
                  </a:ln>
                  <a:solidFill>
                    <a:srgbClr val="808000"/>
                  </a:solidFill>
                  <a:effectLst/>
                  <a:latin typeface="+mj-lt"/>
                  <a:cs typeface="Arial" pitchFamily="34" charset="0"/>
                </a:rPr>
                <a:t> 940</a:t>
              </a:r>
              <a:endParaRPr kumimoji="0" lang="en-US" sz="800" b="1" i="0" u="none" strike="noStrike" cap="none" normalizeH="0" baseline="0" dirty="0" smtClean="0">
                <a:ln>
                  <a:noFill/>
                </a:ln>
                <a:solidFill>
                  <a:srgbClr val="808000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049" name="Line 25"/>
            <p:cNvSpPr>
              <a:spLocks noChangeShapeType="1"/>
            </p:cNvSpPr>
            <p:nvPr/>
          </p:nvSpPr>
          <p:spPr bwMode="auto">
            <a:xfrm flipV="1">
              <a:off x="3381375" y="4284663"/>
              <a:ext cx="12700" cy="7937"/>
            </a:xfrm>
            <a:prstGeom prst="line">
              <a:avLst/>
            </a:prstGeom>
            <a:noFill/>
            <a:ln w="3175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050" name="Freeform 26"/>
            <p:cNvSpPr>
              <a:spLocks/>
            </p:cNvSpPr>
            <p:nvPr/>
          </p:nvSpPr>
          <p:spPr bwMode="auto">
            <a:xfrm>
              <a:off x="3233738" y="4084638"/>
              <a:ext cx="79375" cy="100012"/>
            </a:xfrm>
            <a:custGeom>
              <a:avLst/>
              <a:gdLst/>
              <a:ahLst/>
              <a:cxnLst>
                <a:cxn ang="0">
                  <a:pos x="50" y="63"/>
                </a:cxn>
                <a:cxn ang="0">
                  <a:pos x="48" y="62"/>
                </a:cxn>
                <a:cxn ang="0">
                  <a:pos x="47" y="60"/>
                </a:cxn>
                <a:cxn ang="0">
                  <a:pos x="46" y="58"/>
                </a:cxn>
                <a:cxn ang="0">
                  <a:pos x="45" y="57"/>
                </a:cxn>
                <a:cxn ang="0">
                  <a:pos x="43" y="55"/>
                </a:cxn>
                <a:cxn ang="0">
                  <a:pos x="42" y="54"/>
                </a:cxn>
                <a:cxn ang="0">
                  <a:pos x="41" y="52"/>
                </a:cxn>
                <a:cxn ang="0">
                  <a:pos x="40" y="50"/>
                </a:cxn>
                <a:cxn ang="0">
                  <a:pos x="39" y="48"/>
                </a:cxn>
                <a:cxn ang="0">
                  <a:pos x="37" y="47"/>
                </a:cxn>
                <a:cxn ang="0">
                  <a:pos x="36" y="45"/>
                </a:cxn>
                <a:cxn ang="0">
                  <a:pos x="35" y="44"/>
                </a:cxn>
                <a:cxn ang="0">
                  <a:pos x="34" y="42"/>
                </a:cxn>
                <a:cxn ang="0">
                  <a:pos x="33" y="41"/>
                </a:cxn>
                <a:cxn ang="0">
                  <a:pos x="32" y="39"/>
                </a:cxn>
                <a:cxn ang="0">
                  <a:pos x="30" y="38"/>
                </a:cxn>
                <a:cxn ang="0">
                  <a:pos x="29" y="36"/>
                </a:cxn>
                <a:cxn ang="0">
                  <a:pos x="28" y="34"/>
                </a:cxn>
                <a:cxn ang="0">
                  <a:pos x="27" y="32"/>
                </a:cxn>
                <a:cxn ang="0">
                  <a:pos x="25" y="31"/>
                </a:cxn>
                <a:cxn ang="0">
                  <a:pos x="24" y="29"/>
                </a:cxn>
                <a:cxn ang="0">
                  <a:pos x="23" y="28"/>
                </a:cxn>
                <a:cxn ang="0">
                  <a:pos x="21" y="26"/>
                </a:cxn>
                <a:cxn ang="0">
                  <a:pos x="20" y="25"/>
                </a:cxn>
                <a:cxn ang="0">
                  <a:pos x="19" y="23"/>
                </a:cxn>
                <a:cxn ang="0">
                  <a:pos x="18" y="22"/>
                </a:cxn>
                <a:cxn ang="0">
                  <a:pos x="16" y="20"/>
                </a:cxn>
                <a:cxn ang="0">
                  <a:pos x="15" y="18"/>
                </a:cxn>
                <a:cxn ang="0">
                  <a:pos x="14" y="17"/>
                </a:cxn>
                <a:cxn ang="0">
                  <a:pos x="12" y="15"/>
                </a:cxn>
                <a:cxn ang="0">
                  <a:pos x="11" y="14"/>
                </a:cxn>
                <a:cxn ang="0">
                  <a:pos x="10" y="13"/>
                </a:cxn>
                <a:cxn ang="0">
                  <a:pos x="9" y="11"/>
                </a:cxn>
                <a:cxn ang="0">
                  <a:pos x="7" y="9"/>
                </a:cxn>
                <a:cxn ang="0">
                  <a:pos x="6" y="8"/>
                </a:cxn>
                <a:cxn ang="0">
                  <a:pos x="5" y="6"/>
                </a:cxn>
                <a:cxn ang="0">
                  <a:pos x="4" y="5"/>
                </a:cxn>
                <a:cxn ang="0">
                  <a:pos x="2" y="3"/>
                </a:cxn>
                <a:cxn ang="0">
                  <a:pos x="1" y="2"/>
                </a:cxn>
                <a:cxn ang="0">
                  <a:pos x="0" y="0"/>
                </a:cxn>
              </a:cxnLst>
              <a:rect l="0" t="0" r="r" b="b"/>
              <a:pathLst>
                <a:path w="50" h="63">
                  <a:moveTo>
                    <a:pt x="50" y="63"/>
                  </a:moveTo>
                  <a:lnTo>
                    <a:pt x="48" y="62"/>
                  </a:lnTo>
                  <a:lnTo>
                    <a:pt x="47" y="60"/>
                  </a:lnTo>
                  <a:lnTo>
                    <a:pt x="46" y="58"/>
                  </a:lnTo>
                  <a:lnTo>
                    <a:pt x="45" y="57"/>
                  </a:lnTo>
                  <a:lnTo>
                    <a:pt x="43" y="55"/>
                  </a:lnTo>
                  <a:lnTo>
                    <a:pt x="42" y="54"/>
                  </a:lnTo>
                  <a:lnTo>
                    <a:pt x="41" y="52"/>
                  </a:lnTo>
                  <a:lnTo>
                    <a:pt x="40" y="50"/>
                  </a:lnTo>
                  <a:lnTo>
                    <a:pt x="39" y="48"/>
                  </a:lnTo>
                  <a:lnTo>
                    <a:pt x="37" y="47"/>
                  </a:lnTo>
                  <a:lnTo>
                    <a:pt x="36" y="45"/>
                  </a:lnTo>
                  <a:lnTo>
                    <a:pt x="35" y="44"/>
                  </a:lnTo>
                  <a:lnTo>
                    <a:pt x="34" y="42"/>
                  </a:lnTo>
                  <a:lnTo>
                    <a:pt x="33" y="41"/>
                  </a:lnTo>
                  <a:lnTo>
                    <a:pt x="32" y="39"/>
                  </a:lnTo>
                  <a:lnTo>
                    <a:pt x="30" y="38"/>
                  </a:lnTo>
                  <a:lnTo>
                    <a:pt x="29" y="36"/>
                  </a:lnTo>
                  <a:lnTo>
                    <a:pt x="28" y="34"/>
                  </a:lnTo>
                  <a:lnTo>
                    <a:pt x="27" y="32"/>
                  </a:lnTo>
                  <a:lnTo>
                    <a:pt x="25" y="31"/>
                  </a:lnTo>
                  <a:lnTo>
                    <a:pt x="24" y="29"/>
                  </a:lnTo>
                  <a:lnTo>
                    <a:pt x="23" y="28"/>
                  </a:lnTo>
                  <a:lnTo>
                    <a:pt x="21" y="26"/>
                  </a:lnTo>
                  <a:lnTo>
                    <a:pt x="20" y="25"/>
                  </a:lnTo>
                  <a:lnTo>
                    <a:pt x="19" y="23"/>
                  </a:lnTo>
                  <a:lnTo>
                    <a:pt x="18" y="22"/>
                  </a:lnTo>
                  <a:lnTo>
                    <a:pt x="16" y="20"/>
                  </a:lnTo>
                  <a:lnTo>
                    <a:pt x="15" y="18"/>
                  </a:lnTo>
                  <a:lnTo>
                    <a:pt x="14" y="17"/>
                  </a:lnTo>
                  <a:lnTo>
                    <a:pt x="12" y="15"/>
                  </a:lnTo>
                  <a:lnTo>
                    <a:pt x="11" y="14"/>
                  </a:lnTo>
                  <a:lnTo>
                    <a:pt x="10" y="13"/>
                  </a:lnTo>
                  <a:lnTo>
                    <a:pt x="9" y="11"/>
                  </a:lnTo>
                  <a:lnTo>
                    <a:pt x="7" y="9"/>
                  </a:lnTo>
                  <a:lnTo>
                    <a:pt x="6" y="8"/>
                  </a:lnTo>
                  <a:lnTo>
                    <a:pt x="5" y="6"/>
                  </a:lnTo>
                  <a:lnTo>
                    <a:pt x="4" y="5"/>
                  </a:lnTo>
                  <a:lnTo>
                    <a:pt x="2" y="3"/>
                  </a:lnTo>
                  <a:lnTo>
                    <a:pt x="1" y="2"/>
                  </a:lnTo>
                  <a:lnTo>
                    <a:pt x="0" y="0"/>
                  </a:lnTo>
                </a:path>
              </a:pathLst>
            </a:custGeom>
            <a:noFill/>
            <a:ln w="3175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051" name="Freeform 27"/>
            <p:cNvSpPr>
              <a:spLocks/>
            </p:cNvSpPr>
            <p:nvPr/>
          </p:nvSpPr>
          <p:spPr bwMode="auto">
            <a:xfrm>
              <a:off x="3313113" y="4184650"/>
              <a:ext cx="68263" cy="10795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"/>
                </a:cxn>
                <a:cxn ang="0">
                  <a:pos x="2" y="3"/>
                </a:cxn>
                <a:cxn ang="0">
                  <a:pos x="3" y="5"/>
                </a:cxn>
                <a:cxn ang="0">
                  <a:pos x="4" y="7"/>
                </a:cxn>
                <a:cxn ang="0">
                  <a:pos x="5" y="9"/>
                </a:cxn>
                <a:cxn ang="0">
                  <a:pos x="6" y="10"/>
                </a:cxn>
                <a:cxn ang="0">
                  <a:pos x="7" y="12"/>
                </a:cxn>
                <a:cxn ang="0">
                  <a:pos x="9" y="14"/>
                </a:cxn>
                <a:cxn ang="0">
                  <a:pos x="10" y="15"/>
                </a:cxn>
                <a:cxn ang="0">
                  <a:pos x="11" y="17"/>
                </a:cxn>
                <a:cxn ang="0">
                  <a:pos x="12" y="18"/>
                </a:cxn>
                <a:cxn ang="0">
                  <a:pos x="13" y="20"/>
                </a:cxn>
                <a:cxn ang="0">
                  <a:pos x="14" y="22"/>
                </a:cxn>
                <a:cxn ang="0">
                  <a:pos x="15" y="23"/>
                </a:cxn>
                <a:cxn ang="0">
                  <a:pos x="16" y="25"/>
                </a:cxn>
                <a:cxn ang="0">
                  <a:pos x="18" y="27"/>
                </a:cxn>
                <a:cxn ang="0">
                  <a:pos x="19" y="28"/>
                </a:cxn>
                <a:cxn ang="0">
                  <a:pos x="20" y="30"/>
                </a:cxn>
                <a:cxn ang="0">
                  <a:pos x="21" y="32"/>
                </a:cxn>
                <a:cxn ang="0">
                  <a:pos x="22" y="34"/>
                </a:cxn>
                <a:cxn ang="0">
                  <a:pos x="23" y="35"/>
                </a:cxn>
                <a:cxn ang="0">
                  <a:pos x="24" y="37"/>
                </a:cxn>
                <a:cxn ang="0">
                  <a:pos x="25" y="39"/>
                </a:cxn>
                <a:cxn ang="0">
                  <a:pos x="26" y="41"/>
                </a:cxn>
                <a:cxn ang="0">
                  <a:pos x="27" y="42"/>
                </a:cxn>
                <a:cxn ang="0">
                  <a:pos x="28" y="44"/>
                </a:cxn>
                <a:cxn ang="0">
                  <a:pos x="29" y="46"/>
                </a:cxn>
                <a:cxn ang="0">
                  <a:pos x="30" y="47"/>
                </a:cxn>
                <a:cxn ang="0">
                  <a:pos x="31" y="49"/>
                </a:cxn>
                <a:cxn ang="0">
                  <a:pos x="32" y="51"/>
                </a:cxn>
                <a:cxn ang="0">
                  <a:pos x="33" y="52"/>
                </a:cxn>
                <a:cxn ang="0">
                  <a:pos x="34" y="54"/>
                </a:cxn>
                <a:cxn ang="0">
                  <a:pos x="36" y="56"/>
                </a:cxn>
                <a:cxn ang="0">
                  <a:pos x="36" y="58"/>
                </a:cxn>
                <a:cxn ang="0">
                  <a:pos x="37" y="59"/>
                </a:cxn>
                <a:cxn ang="0">
                  <a:pos x="38" y="61"/>
                </a:cxn>
                <a:cxn ang="0">
                  <a:pos x="39" y="63"/>
                </a:cxn>
                <a:cxn ang="0">
                  <a:pos x="40" y="65"/>
                </a:cxn>
                <a:cxn ang="0">
                  <a:pos x="41" y="66"/>
                </a:cxn>
                <a:cxn ang="0">
                  <a:pos x="43" y="68"/>
                </a:cxn>
              </a:cxnLst>
              <a:rect l="0" t="0" r="r" b="b"/>
              <a:pathLst>
                <a:path w="43" h="68">
                  <a:moveTo>
                    <a:pt x="0" y="0"/>
                  </a:moveTo>
                  <a:lnTo>
                    <a:pt x="0" y="2"/>
                  </a:lnTo>
                  <a:lnTo>
                    <a:pt x="2" y="3"/>
                  </a:lnTo>
                  <a:lnTo>
                    <a:pt x="3" y="5"/>
                  </a:lnTo>
                  <a:lnTo>
                    <a:pt x="4" y="7"/>
                  </a:lnTo>
                  <a:lnTo>
                    <a:pt x="5" y="9"/>
                  </a:lnTo>
                  <a:lnTo>
                    <a:pt x="6" y="10"/>
                  </a:lnTo>
                  <a:lnTo>
                    <a:pt x="7" y="12"/>
                  </a:lnTo>
                  <a:lnTo>
                    <a:pt x="9" y="14"/>
                  </a:lnTo>
                  <a:lnTo>
                    <a:pt x="10" y="15"/>
                  </a:lnTo>
                  <a:lnTo>
                    <a:pt x="11" y="17"/>
                  </a:lnTo>
                  <a:lnTo>
                    <a:pt x="12" y="18"/>
                  </a:lnTo>
                  <a:lnTo>
                    <a:pt x="13" y="20"/>
                  </a:lnTo>
                  <a:lnTo>
                    <a:pt x="14" y="22"/>
                  </a:lnTo>
                  <a:lnTo>
                    <a:pt x="15" y="23"/>
                  </a:lnTo>
                  <a:lnTo>
                    <a:pt x="16" y="25"/>
                  </a:lnTo>
                  <a:lnTo>
                    <a:pt x="18" y="27"/>
                  </a:lnTo>
                  <a:lnTo>
                    <a:pt x="19" y="28"/>
                  </a:lnTo>
                  <a:lnTo>
                    <a:pt x="20" y="30"/>
                  </a:lnTo>
                  <a:lnTo>
                    <a:pt x="21" y="32"/>
                  </a:lnTo>
                  <a:lnTo>
                    <a:pt x="22" y="34"/>
                  </a:lnTo>
                  <a:lnTo>
                    <a:pt x="23" y="35"/>
                  </a:lnTo>
                  <a:lnTo>
                    <a:pt x="24" y="37"/>
                  </a:lnTo>
                  <a:lnTo>
                    <a:pt x="25" y="39"/>
                  </a:lnTo>
                  <a:lnTo>
                    <a:pt x="26" y="41"/>
                  </a:lnTo>
                  <a:lnTo>
                    <a:pt x="27" y="42"/>
                  </a:lnTo>
                  <a:lnTo>
                    <a:pt x="28" y="44"/>
                  </a:lnTo>
                  <a:lnTo>
                    <a:pt x="29" y="46"/>
                  </a:lnTo>
                  <a:lnTo>
                    <a:pt x="30" y="47"/>
                  </a:lnTo>
                  <a:lnTo>
                    <a:pt x="31" y="49"/>
                  </a:lnTo>
                  <a:lnTo>
                    <a:pt x="32" y="51"/>
                  </a:lnTo>
                  <a:lnTo>
                    <a:pt x="33" y="52"/>
                  </a:lnTo>
                  <a:lnTo>
                    <a:pt x="34" y="54"/>
                  </a:lnTo>
                  <a:lnTo>
                    <a:pt x="36" y="56"/>
                  </a:lnTo>
                  <a:lnTo>
                    <a:pt x="36" y="58"/>
                  </a:lnTo>
                  <a:lnTo>
                    <a:pt x="37" y="59"/>
                  </a:lnTo>
                  <a:lnTo>
                    <a:pt x="38" y="61"/>
                  </a:lnTo>
                  <a:lnTo>
                    <a:pt x="39" y="63"/>
                  </a:lnTo>
                  <a:lnTo>
                    <a:pt x="40" y="65"/>
                  </a:lnTo>
                  <a:lnTo>
                    <a:pt x="41" y="66"/>
                  </a:lnTo>
                  <a:lnTo>
                    <a:pt x="43" y="68"/>
                  </a:lnTo>
                </a:path>
              </a:pathLst>
            </a:custGeom>
            <a:noFill/>
            <a:ln w="3175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052" name="Rectangle 28"/>
            <p:cNvSpPr>
              <a:spLocks noChangeArrowheads="1"/>
            </p:cNvSpPr>
            <p:nvPr/>
          </p:nvSpPr>
          <p:spPr bwMode="auto">
            <a:xfrm rot="19440000">
              <a:off x="3255467" y="4145319"/>
              <a:ext cx="102592" cy="1231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96</a:t>
              </a:r>
              <a:endPara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053" name="Line 29"/>
            <p:cNvSpPr>
              <a:spLocks noChangeShapeType="1"/>
            </p:cNvSpPr>
            <p:nvPr/>
          </p:nvSpPr>
          <p:spPr bwMode="auto">
            <a:xfrm flipV="1">
              <a:off x="3263900" y="4186238"/>
              <a:ext cx="47625" cy="33337"/>
            </a:xfrm>
            <a:prstGeom prst="line">
              <a:avLst/>
            </a:prstGeom>
            <a:noFill/>
            <a:ln w="3175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054" name="Freeform 30"/>
            <p:cNvSpPr>
              <a:spLocks/>
            </p:cNvSpPr>
            <p:nvPr/>
          </p:nvSpPr>
          <p:spPr bwMode="auto">
            <a:xfrm>
              <a:off x="3008313" y="3962400"/>
              <a:ext cx="138113" cy="119062"/>
            </a:xfrm>
            <a:custGeom>
              <a:avLst/>
              <a:gdLst/>
              <a:ahLst/>
              <a:cxnLst>
                <a:cxn ang="0">
                  <a:pos x="87" y="75"/>
                </a:cxn>
                <a:cxn ang="0">
                  <a:pos x="85" y="73"/>
                </a:cxn>
                <a:cxn ang="0">
                  <a:pos x="84" y="72"/>
                </a:cxn>
                <a:cxn ang="0">
                  <a:pos x="82" y="70"/>
                </a:cxn>
                <a:cxn ang="0">
                  <a:pos x="81" y="69"/>
                </a:cxn>
                <a:cxn ang="0">
                  <a:pos x="79" y="67"/>
                </a:cxn>
                <a:cxn ang="0">
                  <a:pos x="78" y="66"/>
                </a:cxn>
                <a:cxn ang="0">
                  <a:pos x="76" y="65"/>
                </a:cxn>
                <a:cxn ang="0">
                  <a:pos x="75" y="63"/>
                </a:cxn>
                <a:cxn ang="0">
                  <a:pos x="73" y="61"/>
                </a:cxn>
                <a:cxn ang="0">
                  <a:pos x="72" y="60"/>
                </a:cxn>
                <a:cxn ang="0">
                  <a:pos x="70" y="59"/>
                </a:cxn>
                <a:cxn ang="0">
                  <a:pos x="69" y="57"/>
                </a:cxn>
                <a:cxn ang="0">
                  <a:pos x="67" y="56"/>
                </a:cxn>
                <a:cxn ang="0">
                  <a:pos x="66" y="54"/>
                </a:cxn>
                <a:cxn ang="0">
                  <a:pos x="64" y="53"/>
                </a:cxn>
                <a:cxn ang="0">
                  <a:pos x="63" y="52"/>
                </a:cxn>
                <a:cxn ang="0">
                  <a:pos x="61" y="50"/>
                </a:cxn>
                <a:cxn ang="0">
                  <a:pos x="60" y="49"/>
                </a:cxn>
                <a:cxn ang="0">
                  <a:pos x="58" y="47"/>
                </a:cxn>
                <a:cxn ang="0">
                  <a:pos x="56" y="46"/>
                </a:cxn>
                <a:cxn ang="0">
                  <a:pos x="55" y="45"/>
                </a:cxn>
                <a:cxn ang="0">
                  <a:pos x="54" y="43"/>
                </a:cxn>
                <a:cxn ang="0">
                  <a:pos x="52" y="42"/>
                </a:cxn>
                <a:cxn ang="0">
                  <a:pos x="51" y="40"/>
                </a:cxn>
                <a:cxn ang="0">
                  <a:pos x="49" y="39"/>
                </a:cxn>
                <a:cxn ang="0">
                  <a:pos x="47" y="38"/>
                </a:cxn>
                <a:cxn ang="0">
                  <a:pos x="46" y="36"/>
                </a:cxn>
                <a:cxn ang="0">
                  <a:pos x="44" y="35"/>
                </a:cxn>
                <a:cxn ang="0">
                  <a:pos x="43" y="33"/>
                </a:cxn>
                <a:cxn ang="0">
                  <a:pos x="41" y="32"/>
                </a:cxn>
                <a:cxn ang="0">
                  <a:pos x="39" y="31"/>
                </a:cxn>
                <a:cxn ang="0">
                  <a:pos x="38" y="29"/>
                </a:cxn>
                <a:cxn ang="0">
                  <a:pos x="36" y="28"/>
                </a:cxn>
                <a:cxn ang="0">
                  <a:pos x="35" y="27"/>
                </a:cxn>
                <a:cxn ang="0">
                  <a:pos x="33" y="26"/>
                </a:cxn>
                <a:cxn ang="0">
                  <a:pos x="31" y="24"/>
                </a:cxn>
                <a:cxn ang="0">
                  <a:pos x="30" y="23"/>
                </a:cxn>
                <a:cxn ang="0">
                  <a:pos x="28" y="22"/>
                </a:cxn>
                <a:cxn ang="0">
                  <a:pos x="27" y="20"/>
                </a:cxn>
                <a:cxn ang="0">
                  <a:pos x="25" y="19"/>
                </a:cxn>
                <a:cxn ang="0">
                  <a:pos x="23" y="18"/>
                </a:cxn>
                <a:cxn ang="0">
                  <a:pos x="22" y="16"/>
                </a:cxn>
                <a:cxn ang="0">
                  <a:pos x="20" y="15"/>
                </a:cxn>
                <a:cxn ang="0">
                  <a:pos x="19" y="14"/>
                </a:cxn>
                <a:cxn ang="0">
                  <a:pos x="17" y="12"/>
                </a:cxn>
                <a:cxn ang="0">
                  <a:pos x="15" y="11"/>
                </a:cxn>
                <a:cxn ang="0">
                  <a:pos x="13" y="10"/>
                </a:cxn>
                <a:cxn ang="0">
                  <a:pos x="12" y="8"/>
                </a:cxn>
                <a:cxn ang="0">
                  <a:pos x="10" y="7"/>
                </a:cxn>
                <a:cxn ang="0">
                  <a:pos x="9" y="6"/>
                </a:cxn>
                <a:cxn ang="0">
                  <a:pos x="7" y="5"/>
                </a:cxn>
                <a:cxn ang="0">
                  <a:pos x="5" y="4"/>
                </a:cxn>
                <a:cxn ang="0">
                  <a:pos x="4" y="2"/>
                </a:cxn>
                <a:cxn ang="0">
                  <a:pos x="2" y="1"/>
                </a:cxn>
                <a:cxn ang="0">
                  <a:pos x="0" y="0"/>
                </a:cxn>
              </a:cxnLst>
              <a:rect l="0" t="0" r="r" b="b"/>
              <a:pathLst>
                <a:path w="87" h="75">
                  <a:moveTo>
                    <a:pt x="87" y="75"/>
                  </a:moveTo>
                  <a:lnTo>
                    <a:pt x="85" y="73"/>
                  </a:lnTo>
                  <a:lnTo>
                    <a:pt x="84" y="72"/>
                  </a:lnTo>
                  <a:lnTo>
                    <a:pt x="82" y="70"/>
                  </a:lnTo>
                  <a:lnTo>
                    <a:pt x="81" y="69"/>
                  </a:lnTo>
                  <a:lnTo>
                    <a:pt x="79" y="67"/>
                  </a:lnTo>
                  <a:lnTo>
                    <a:pt x="78" y="66"/>
                  </a:lnTo>
                  <a:lnTo>
                    <a:pt x="76" y="65"/>
                  </a:lnTo>
                  <a:lnTo>
                    <a:pt x="75" y="63"/>
                  </a:lnTo>
                  <a:lnTo>
                    <a:pt x="73" y="61"/>
                  </a:lnTo>
                  <a:lnTo>
                    <a:pt x="72" y="60"/>
                  </a:lnTo>
                  <a:lnTo>
                    <a:pt x="70" y="59"/>
                  </a:lnTo>
                  <a:lnTo>
                    <a:pt x="69" y="57"/>
                  </a:lnTo>
                  <a:lnTo>
                    <a:pt x="67" y="56"/>
                  </a:lnTo>
                  <a:lnTo>
                    <a:pt x="66" y="54"/>
                  </a:lnTo>
                  <a:lnTo>
                    <a:pt x="64" y="53"/>
                  </a:lnTo>
                  <a:lnTo>
                    <a:pt x="63" y="52"/>
                  </a:lnTo>
                  <a:lnTo>
                    <a:pt x="61" y="50"/>
                  </a:lnTo>
                  <a:lnTo>
                    <a:pt x="60" y="49"/>
                  </a:lnTo>
                  <a:lnTo>
                    <a:pt x="58" y="47"/>
                  </a:lnTo>
                  <a:lnTo>
                    <a:pt x="56" y="46"/>
                  </a:lnTo>
                  <a:lnTo>
                    <a:pt x="55" y="45"/>
                  </a:lnTo>
                  <a:lnTo>
                    <a:pt x="54" y="43"/>
                  </a:lnTo>
                  <a:lnTo>
                    <a:pt x="52" y="42"/>
                  </a:lnTo>
                  <a:lnTo>
                    <a:pt x="51" y="40"/>
                  </a:lnTo>
                  <a:lnTo>
                    <a:pt x="49" y="39"/>
                  </a:lnTo>
                  <a:lnTo>
                    <a:pt x="47" y="38"/>
                  </a:lnTo>
                  <a:lnTo>
                    <a:pt x="46" y="36"/>
                  </a:lnTo>
                  <a:lnTo>
                    <a:pt x="44" y="35"/>
                  </a:lnTo>
                  <a:lnTo>
                    <a:pt x="43" y="33"/>
                  </a:lnTo>
                  <a:lnTo>
                    <a:pt x="41" y="32"/>
                  </a:lnTo>
                  <a:lnTo>
                    <a:pt x="39" y="31"/>
                  </a:lnTo>
                  <a:lnTo>
                    <a:pt x="38" y="29"/>
                  </a:lnTo>
                  <a:lnTo>
                    <a:pt x="36" y="28"/>
                  </a:lnTo>
                  <a:lnTo>
                    <a:pt x="35" y="27"/>
                  </a:lnTo>
                  <a:lnTo>
                    <a:pt x="33" y="26"/>
                  </a:lnTo>
                  <a:lnTo>
                    <a:pt x="31" y="24"/>
                  </a:lnTo>
                  <a:lnTo>
                    <a:pt x="30" y="23"/>
                  </a:lnTo>
                  <a:lnTo>
                    <a:pt x="28" y="22"/>
                  </a:lnTo>
                  <a:lnTo>
                    <a:pt x="27" y="20"/>
                  </a:lnTo>
                  <a:lnTo>
                    <a:pt x="25" y="19"/>
                  </a:lnTo>
                  <a:lnTo>
                    <a:pt x="23" y="18"/>
                  </a:lnTo>
                  <a:lnTo>
                    <a:pt x="22" y="16"/>
                  </a:lnTo>
                  <a:lnTo>
                    <a:pt x="20" y="15"/>
                  </a:lnTo>
                  <a:lnTo>
                    <a:pt x="19" y="14"/>
                  </a:lnTo>
                  <a:lnTo>
                    <a:pt x="17" y="12"/>
                  </a:lnTo>
                  <a:lnTo>
                    <a:pt x="15" y="11"/>
                  </a:lnTo>
                  <a:lnTo>
                    <a:pt x="13" y="10"/>
                  </a:lnTo>
                  <a:lnTo>
                    <a:pt x="12" y="8"/>
                  </a:lnTo>
                  <a:lnTo>
                    <a:pt x="10" y="7"/>
                  </a:lnTo>
                  <a:lnTo>
                    <a:pt x="9" y="6"/>
                  </a:lnTo>
                  <a:lnTo>
                    <a:pt x="7" y="5"/>
                  </a:lnTo>
                  <a:lnTo>
                    <a:pt x="5" y="4"/>
                  </a:lnTo>
                  <a:lnTo>
                    <a:pt x="4" y="2"/>
                  </a:lnTo>
                  <a:lnTo>
                    <a:pt x="2" y="1"/>
                  </a:lnTo>
                  <a:lnTo>
                    <a:pt x="0" y="0"/>
                  </a:lnTo>
                </a:path>
              </a:pathLst>
            </a:custGeom>
            <a:noFill/>
            <a:ln w="3175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055" name="Freeform 31"/>
            <p:cNvSpPr>
              <a:spLocks/>
            </p:cNvSpPr>
            <p:nvPr/>
          </p:nvSpPr>
          <p:spPr bwMode="auto">
            <a:xfrm>
              <a:off x="3146425" y="4081463"/>
              <a:ext cx="115888" cy="139700"/>
            </a:xfrm>
            <a:custGeom>
              <a:avLst/>
              <a:gdLst/>
              <a:ahLst/>
              <a:cxnLst>
                <a:cxn ang="0">
                  <a:pos x="1" y="1"/>
                </a:cxn>
                <a:cxn ang="0">
                  <a:pos x="3" y="3"/>
                </a:cxn>
                <a:cxn ang="0">
                  <a:pos x="6" y="6"/>
                </a:cxn>
                <a:cxn ang="0">
                  <a:pos x="8" y="8"/>
                </a:cxn>
                <a:cxn ang="0">
                  <a:pos x="10" y="11"/>
                </a:cxn>
                <a:cxn ang="0">
                  <a:pos x="13" y="13"/>
                </a:cxn>
                <a:cxn ang="0">
                  <a:pos x="15" y="16"/>
                </a:cxn>
                <a:cxn ang="0">
                  <a:pos x="17" y="18"/>
                </a:cxn>
                <a:cxn ang="0">
                  <a:pos x="19" y="21"/>
                </a:cxn>
                <a:cxn ang="0">
                  <a:pos x="22" y="24"/>
                </a:cxn>
                <a:cxn ang="0">
                  <a:pos x="24" y="26"/>
                </a:cxn>
                <a:cxn ang="0">
                  <a:pos x="26" y="29"/>
                </a:cxn>
                <a:cxn ang="0">
                  <a:pos x="29" y="31"/>
                </a:cxn>
                <a:cxn ang="0">
                  <a:pos x="31" y="34"/>
                </a:cxn>
                <a:cxn ang="0">
                  <a:pos x="33" y="36"/>
                </a:cxn>
                <a:cxn ang="0">
                  <a:pos x="35" y="39"/>
                </a:cxn>
                <a:cxn ang="0">
                  <a:pos x="37" y="42"/>
                </a:cxn>
                <a:cxn ang="0">
                  <a:pos x="40" y="44"/>
                </a:cxn>
                <a:cxn ang="0">
                  <a:pos x="42" y="47"/>
                </a:cxn>
                <a:cxn ang="0">
                  <a:pos x="44" y="49"/>
                </a:cxn>
                <a:cxn ang="0">
                  <a:pos x="46" y="52"/>
                </a:cxn>
                <a:cxn ang="0">
                  <a:pos x="48" y="55"/>
                </a:cxn>
                <a:cxn ang="0">
                  <a:pos x="50" y="58"/>
                </a:cxn>
                <a:cxn ang="0">
                  <a:pos x="53" y="60"/>
                </a:cxn>
                <a:cxn ang="0">
                  <a:pos x="55" y="63"/>
                </a:cxn>
                <a:cxn ang="0">
                  <a:pos x="57" y="65"/>
                </a:cxn>
                <a:cxn ang="0">
                  <a:pos x="59" y="68"/>
                </a:cxn>
                <a:cxn ang="0">
                  <a:pos x="61" y="71"/>
                </a:cxn>
                <a:cxn ang="0">
                  <a:pos x="63" y="74"/>
                </a:cxn>
                <a:cxn ang="0">
                  <a:pos x="65" y="76"/>
                </a:cxn>
                <a:cxn ang="0">
                  <a:pos x="67" y="79"/>
                </a:cxn>
                <a:cxn ang="0">
                  <a:pos x="69" y="82"/>
                </a:cxn>
                <a:cxn ang="0">
                  <a:pos x="71" y="85"/>
                </a:cxn>
                <a:cxn ang="0">
                  <a:pos x="73" y="88"/>
                </a:cxn>
              </a:cxnLst>
              <a:rect l="0" t="0" r="r" b="b"/>
              <a:pathLst>
                <a:path w="73" h="88">
                  <a:moveTo>
                    <a:pt x="0" y="0"/>
                  </a:moveTo>
                  <a:lnTo>
                    <a:pt x="1" y="1"/>
                  </a:lnTo>
                  <a:lnTo>
                    <a:pt x="2" y="2"/>
                  </a:lnTo>
                  <a:lnTo>
                    <a:pt x="3" y="3"/>
                  </a:lnTo>
                  <a:lnTo>
                    <a:pt x="5" y="5"/>
                  </a:lnTo>
                  <a:lnTo>
                    <a:pt x="6" y="6"/>
                  </a:lnTo>
                  <a:lnTo>
                    <a:pt x="7" y="7"/>
                  </a:lnTo>
                  <a:lnTo>
                    <a:pt x="8" y="8"/>
                  </a:lnTo>
                  <a:lnTo>
                    <a:pt x="9" y="9"/>
                  </a:lnTo>
                  <a:lnTo>
                    <a:pt x="10" y="11"/>
                  </a:lnTo>
                  <a:lnTo>
                    <a:pt x="12" y="12"/>
                  </a:lnTo>
                  <a:lnTo>
                    <a:pt x="13" y="13"/>
                  </a:lnTo>
                  <a:lnTo>
                    <a:pt x="14" y="15"/>
                  </a:lnTo>
                  <a:lnTo>
                    <a:pt x="15" y="16"/>
                  </a:lnTo>
                  <a:lnTo>
                    <a:pt x="16" y="17"/>
                  </a:lnTo>
                  <a:lnTo>
                    <a:pt x="17" y="18"/>
                  </a:lnTo>
                  <a:lnTo>
                    <a:pt x="18" y="20"/>
                  </a:lnTo>
                  <a:lnTo>
                    <a:pt x="19" y="21"/>
                  </a:lnTo>
                  <a:lnTo>
                    <a:pt x="21" y="22"/>
                  </a:lnTo>
                  <a:lnTo>
                    <a:pt x="22" y="24"/>
                  </a:lnTo>
                  <a:lnTo>
                    <a:pt x="23" y="25"/>
                  </a:lnTo>
                  <a:lnTo>
                    <a:pt x="24" y="26"/>
                  </a:lnTo>
                  <a:lnTo>
                    <a:pt x="25" y="27"/>
                  </a:lnTo>
                  <a:lnTo>
                    <a:pt x="26" y="29"/>
                  </a:lnTo>
                  <a:lnTo>
                    <a:pt x="28" y="30"/>
                  </a:lnTo>
                  <a:lnTo>
                    <a:pt x="29" y="31"/>
                  </a:lnTo>
                  <a:lnTo>
                    <a:pt x="30" y="33"/>
                  </a:lnTo>
                  <a:lnTo>
                    <a:pt x="31" y="34"/>
                  </a:lnTo>
                  <a:lnTo>
                    <a:pt x="32" y="35"/>
                  </a:lnTo>
                  <a:lnTo>
                    <a:pt x="33" y="36"/>
                  </a:lnTo>
                  <a:lnTo>
                    <a:pt x="34" y="38"/>
                  </a:lnTo>
                  <a:lnTo>
                    <a:pt x="35" y="39"/>
                  </a:lnTo>
                  <a:lnTo>
                    <a:pt x="37" y="40"/>
                  </a:lnTo>
                  <a:lnTo>
                    <a:pt x="37" y="42"/>
                  </a:lnTo>
                  <a:lnTo>
                    <a:pt x="39" y="43"/>
                  </a:lnTo>
                  <a:lnTo>
                    <a:pt x="40" y="44"/>
                  </a:lnTo>
                  <a:lnTo>
                    <a:pt x="41" y="45"/>
                  </a:lnTo>
                  <a:lnTo>
                    <a:pt x="42" y="47"/>
                  </a:lnTo>
                  <a:lnTo>
                    <a:pt x="43" y="48"/>
                  </a:lnTo>
                  <a:lnTo>
                    <a:pt x="44" y="49"/>
                  </a:lnTo>
                  <a:lnTo>
                    <a:pt x="45" y="51"/>
                  </a:lnTo>
                  <a:lnTo>
                    <a:pt x="46" y="52"/>
                  </a:lnTo>
                  <a:lnTo>
                    <a:pt x="47" y="53"/>
                  </a:lnTo>
                  <a:lnTo>
                    <a:pt x="48" y="55"/>
                  </a:lnTo>
                  <a:lnTo>
                    <a:pt x="50" y="56"/>
                  </a:lnTo>
                  <a:lnTo>
                    <a:pt x="50" y="58"/>
                  </a:lnTo>
                  <a:lnTo>
                    <a:pt x="51" y="59"/>
                  </a:lnTo>
                  <a:lnTo>
                    <a:pt x="53" y="60"/>
                  </a:lnTo>
                  <a:lnTo>
                    <a:pt x="54" y="61"/>
                  </a:lnTo>
                  <a:lnTo>
                    <a:pt x="55" y="63"/>
                  </a:lnTo>
                  <a:lnTo>
                    <a:pt x="56" y="64"/>
                  </a:lnTo>
                  <a:lnTo>
                    <a:pt x="57" y="65"/>
                  </a:lnTo>
                  <a:lnTo>
                    <a:pt x="58" y="67"/>
                  </a:lnTo>
                  <a:lnTo>
                    <a:pt x="59" y="68"/>
                  </a:lnTo>
                  <a:lnTo>
                    <a:pt x="60" y="70"/>
                  </a:lnTo>
                  <a:lnTo>
                    <a:pt x="61" y="71"/>
                  </a:lnTo>
                  <a:lnTo>
                    <a:pt x="62" y="72"/>
                  </a:lnTo>
                  <a:lnTo>
                    <a:pt x="63" y="74"/>
                  </a:lnTo>
                  <a:lnTo>
                    <a:pt x="64" y="75"/>
                  </a:lnTo>
                  <a:lnTo>
                    <a:pt x="65" y="76"/>
                  </a:lnTo>
                  <a:lnTo>
                    <a:pt x="66" y="78"/>
                  </a:lnTo>
                  <a:lnTo>
                    <a:pt x="67" y="79"/>
                  </a:lnTo>
                  <a:lnTo>
                    <a:pt x="68" y="81"/>
                  </a:lnTo>
                  <a:lnTo>
                    <a:pt x="69" y="82"/>
                  </a:lnTo>
                  <a:lnTo>
                    <a:pt x="70" y="83"/>
                  </a:lnTo>
                  <a:lnTo>
                    <a:pt x="71" y="85"/>
                  </a:lnTo>
                  <a:lnTo>
                    <a:pt x="72" y="86"/>
                  </a:lnTo>
                  <a:lnTo>
                    <a:pt x="73" y="88"/>
                  </a:lnTo>
                </a:path>
              </a:pathLst>
            </a:custGeom>
            <a:noFill/>
            <a:ln w="3175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056" name="Rectangle 32"/>
            <p:cNvSpPr>
              <a:spLocks noChangeArrowheads="1"/>
            </p:cNvSpPr>
            <p:nvPr/>
          </p:nvSpPr>
          <p:spPr bwMode="auto">
            <a:xfrm rot="18900000">
              <a:off x="3093542" y="4040544"/>
              <a:ext cx="102592" cy="1231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90</a:t>
              </a:r>
              <a:endPara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057" name="Line 33"/>
            <p:cNvSpPr>
              <a:spLocks noChangeShapeType="1"/>
            </p:cNvSpPr>
            <p:nvPr/>
          </p:nvSpPr>
          <p:spPr bwMode="auto">
            <a:xfrm flipV="1">
              <a:off x="3024188" y="4081463"/>
              <a:ext cx="120650" cy="117475"/>
            </a:xfrm>
            <a:prstGeom prst="line">
              <a:avLst/>
            </a:prstGeom>
            <a:noFill/>
            <a:ln w="3175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058" name="Freeform 34"/>
            <p:cNvSpPr>
              <a:spLocks/>
            </p:cNvSpPr>
            <p:nvPr/>
          </p:nvSpPr>
          <p:spPr bwMode="auto">
            <a:xfrm>
              <a:off x="2584450" y="3943350"/>
              <a:ext cx="236538" cy="100012"/>
            </a:xfrm>
            <a:custGeom>
              <a:avLst/>
              <a:gdLst/>
              <a:ahLst/>
              <a:cxnLst>
                <a:cxn ang="0">
                  <a:pos x="148" y="61"/>
                </a:cxn>
                <a:cxn ang="0">
                  <a:pos x="145" y="60"/>
                </a:cxn>
                <a:cxn ang="0">
                  <a:pos x="141" y="58"/>
                </a:cxn>
                <a:cxn ang="0">
                  <a:pos x="138" y="56"/>
                </a:cxn>
                <a:cxn ang="0">
                  <a:pos x="135" y="54"/>
                </a:cxn>
                <a:cxn ang="0">
                  <a:pos x="132" y="53"/>
                </a:cxn>
                <a:cxn ang="0">
                  <a:pos x="129" y="51"/>
                </a:cxn>
                <a:cxn ang="0">
                  <a:pos x="126" y="49"/>
                </a:cxn>
                <a:cxn ang="0">
                  <a:pos x="122" y="48"/>
                </a:cxn>
                <a:cxn ang="0">
                  <a:pos x="119" y="46"/>
                </a:cxn>
                <a:cxn ang="0">
                  <a:pos x="116" y="44"/>
                </a:cxn>
                <a:cxn ang="0">
                  <a:pos x="113" y="43"/>
                </a:cxn>
                <a:cxn ang="0">
                  <a:pos x="109" y="41"/>
                </a:cxn>
                <a:cxn ang="0">
                  <a:pos x="106" y="39"/>
                </a:cxn>
                <a:cxn ang="0">
                  <a:pos x="103" y="38"/>
                </a:cxn>
                <a:cxn ang="0">
                  <a:pos x="100" y="36"/>
                </a:cxn>
                <a:cxn ang="0">
                  <a:pos x="96" y="35"/>
                </a:cxn>
                <a:cxn ang="0">
                  <a:pos x="93" y="33"/>
                </a:cxn>
                <a:cxn ang="0">
                  <a:pos x="90" y="32"/>
                </a:cxn>
                <a:cxn ang="0">
                  <a:pos x="87" y="30"/>
                </a:cxn>
                <a:cxn ang="0">
                  <a:pos x="83" y="29"/>
                </a:cxn>
                <a:cxn ang="0">
                  <a:pos x="80" y="28"/>
                </a:cxn>
                <a:cxn ang="0">
                  <a:pos x="77" y="26"/>
                </a:cxn>
                <a:cxn ang="0">
                  <a:pos x="73" y="25"/>
                </a:cxn>
                <a:cxn ang="0">
                  <a:pos x="70" y="23"/>
                </a:cxn>
                <a:cxn ang="0">
                  <a:pos x="67" y="22"/>
                </a:cxn>
                <a:cxn ang="0">
                  <a:pos x="63" y="21"/>
                </a:cxn>
                <a:cxn ang="0">
                  <a:pos x="60" y="20"/>
                </a:cxn>
                <a:cxn ang="0">
                  <a:pos x="57" y="18"/>
                </a:cxn>
                <a:cxn ang="0">
                  <a:pos x="53" y="17"/>
                </a:cxn>
                <a:cxn ang="0">
                  <a:pos x="50" y="16"/>
                </a:cxn>
                <a:cxn ang="0">
                  <a:pos x="46" y="14"/>
                </a:cxn>
                <a:cxn ang="0">
                  <a:pos x="43" y="13"/>
                </a:cxn>
                <a:cxn ang="0">
                  <a:pos x="39" y="12"/>
                </a:cxn>
                <a:cxn ang="0">
                  <a:pos x="36" y="11"/>
                </a:cxn>
                <a:cxn ang="0">
                  <a:pos x="33" y="10"/>
                </a:cxn>
                <a:cxn ang="0">
                  <a:pos x="29" y="9"/>
                </a:cxn>
                <a:cxn ang="0">
                  <a:pos x="26" y="7"/>
                </a:cxn>
                <a:cxn ang="0">
                  <a:pos x="23" y="6"/>
                </a:cxn>
                <a:cxn ang="0">
                  <a:pos x="19" y="5"/>
                </a:cxn>
                <a:cxn ang="0">
                  <a:pos x="16" y="4"/>
                </a:cxn>
                <a:cxn ang="0">
                  <a:pos x="12" y="3"/>
                </a:cxn>
                <a:cxn ang="0">
                  <a:pos x="9" y="2"/>
                </a:cxn>
                <a:cxn ang="0">
                  <a:pos x="5" y="1"/>
                </a:cxn>
                <a:cxn ang="0">
                  <a:pos x="2" y="0"/>
                </a:cxn>
              </a:cxnLst>
              <a:rect l="0" t="0" r="r" b="b"/>
              <a:pathLst>
                <a:path w="149" h="63">
                  <a:moveTo>
                    <a:pt x="149" y="63"/>
                  </a:moveTo>
                  <a:lnTo>
                    <a:pt x="148" y="61"/>
                  </a:lnTo>
                  <a:lnTo>
                    <a:pt x="146" y="61"/>
                  </a:lnTo>
                  <a:lnTo>
                    <a:pt x="145" y="60"/>
                  </a:lnTo>
                  <a:lnTo>
                    <a:pt x="143" y="59"/>
                  </a:lnTo>
                  <a:lnTo>
                    <a:pt x="141" y="58"/>
                  </a:lnTo>
                  <a:lnTo>
                    <a:pt x="140" y="57"/>
                  </a:lnTo>
                  <a:lnTo>
                    <a:pt x="138" y="56"/>
                  </a:lnTo>
                  <a:lnTo>
                    <a:pt x="137" y="55"/>
                  </a:lnTo>
                  <a:lnTo>
                    <a:pt x="135" y="54"/>
                  </a:lnTo>
                  <a:lnTo>
                    <a:pt x="134" y="54"/>
                  </a:lnTo>
                  <a:lnTo>
                    <a:pt x="132" y="53"/>
                  </a:lnTo>
                  <a:lnTo>
                    <a:pt x="130" y="52"/>
                  </a:lnTo>
                  <a:lnTo>
                    <a:pt x="129" y="51"/>
                  </a:lnTo>
                  <a:lnTo>
                    <a:pt x="127" y="50"/>
                  </a:lnTo>
                  <a:lnTo>
                    <a:pt x="126" y="49"/>
                  </a:lnTo>
                  <a:lnTo>
                    <a:pt x="124" y="48"/>
                  </a:lnTo>
                  <a:lnTo>
                    <a:pt x="122" y="48"/>
                  </a:lnTo>
                  <a:lnTo>
                    <a:pt x="121" y="47"/>
                  </a:lnTo>
                  <a:lnTo>
                    <a:pt x="119" y="46"/>
                  </a:lnTo>
                  <a:lnTo>
                    <a:pt x="118" y="45"/>
                  </a:lnTo>
                  <a:lnTo>
                    <a:pt x="116" y="44"/>
                  </a:lnTo>
                  <a:lnTo>
                    <a:pt x="114" y="43"/>
                  </a:lnTo>
                  <a:lnTo>
                    <a:pt x="113" y="43"/>
                  </a:lnTo>
                  <a:lnTo>
                    <a:pt x="111" y="42"/>
                  </a:lnTo>
                  <a:lnTo>
                    <a:pt x="109" y="41"/>
                  </a:lnTo>
                  <a:lnTo>
                    <a:pt x="108" y="40"/>
                  </a:lnTo>
                  <a:lnTo>
                    <a:pt x="106" y="39"/>
                  </a:lnTo>
                  <a:lnTo>
                    <a:pt x="105" y="39"/>
                  </a:lnTo>
                  <a:lnTo>
                    <a:pt x="103" y="38"/>
                  </a:lnTo>
                  <a:lnTo>
                    <a:pt x="102" y="37"/>
                  </a:lnTo>
                  <a:lnTo>
                    <a:pt x="100" y="36"/>
                  </a:lnTo>
                  <a:lnTo>
                    <a:pt x="98" y="36"/>
                  </a:lnTo>
                  <a:lnTo>
                    <a:pt x="96" y="35"/>
                  </a:lnTo>
                  <a:lnTo>
                    <a:pt x="95" y="34"/>
                  </a:lnTo>
                  <a:lnTo>
                    <a:pt x="93" y="33"/>
                  </a:lnTo>
                  <a:lnTo>
                    <a:pt x="91" y="33"/>
                  </a:lnTo>
                  <a:lnTo>
                    <a:pt x="90" y="32"/>
                  </a:lnTo>
                  <a:lnTo>
                    <a:pt x="88" y="31"/>
                  </a:lnTo>
                  <a:lnTo>
                    <a:pt x="87" y="30"/>
                  </a:lnTo>
                  <a:lnTo>
                    <a:pt x="85" y="30"/>
                  </a:lnTo>
                  <a:lnTo>
                    <a:pt x="83" y="29"/>
                  </a:lnTo>
                  <a:lnTo>
                    <a:pt x="82" y="28"/>
                  </a:lnTo>
                  <a:lnTo>
                    <a:pt x="80" y="28"/>
                  </a:lnTo>
                  <a:lnTo>
                    <a:pt x="78" y="27"/>
                  </a:lnTo>
                  <a:lnTo>
                    <a:pt x="77" y="26"/>
                  </a:lnTo>
                  <a:lnTo>
                    <a:pt x="75" y="25"/>
                  </a:lnTo>
                  <a:lnTo>
                    <a:pt x="73" y="25"/>
                  </a:lnTo>
                  <a:lnTo>
                    <a:pt x="72" y="24"/>
                  </a:lnTo>
                  <a:lnTo>
                    <a:pt x="70" y="23"/>
                  </a:lnTo>
                  <a:lnTo>
                    <a:pt x="68" y="23"/>
                  </a:lnTo>
                  <a:lnTo>
                    <a:pt x="67" y="22"/>
                  </a:lnTo>
                  <a:lnTo>
                    <a:pt x="65" y="21"/>
                  </a:lnTo>
                  <a:lnTo>
                    <a:pt x="63" y="21"/>
                  </a:lnTo>
                  <a:lnTo>
                    <a:pt x="62" y="20"/>
                  </a:lnTo>
                  <a:lnTo>
                    <a:pt x="60" y="20"/>
                  </a:lnTo>
                  <a:lnTo>
                    <a:pt x="58" y="19"/>
                  </a:lnTo>
                  <a:lnTo>
                    <a:pt x="57" y="18"/>
                  </a:lnTo>
                  <a:lnTo>
                    <a:pt x="55" y="18"/>
                  </a:lnTo>
                  <a:lnTo>
                    <a:pt x="53" y="17"/>
                  </a:lnTo>
                  <a:lnTo>
                    <a:pt x="52" y="16"/>
                  </a:lnTo>
                  <a:lnTo>
                    <a:pt x="50" y="16"/>
                  </a:lnTo>
                  <a:lnTo>
                    <a:pt x="48" y="15"/>
                  </a:lnTo>
                  <a:lnTo>
                    <a:pt x="46" y="14"/>
                  </a:lnTo>
                  <a:lnTo>
                    <a:pt x="45" y="14"/>
                  </a:lnTo>
                  <a:lnTo>
                    <a:pt x="43" y="13"/>
                  </a:lnTo>
                  <a:lnTo>
                    <a:pt x="41" y="13"/>
                  </a:lnTo>
                  <a:lnTo>
                    <a:pt x="39" y="12"/>
                  </a:lnTo>
                  <a:lnTo>
                    <a:pt x="38" y="11"/>
                  </a:lnTo>
                  <a:lnTo>
                    <a:pt x="36" y="11"/>
                  </a:lnTo>
                  <a:lnTo>
                    <a:pt x="34" y="10"/>
                  </a:lnTo>
                  <a:lnTo>
                    <a:pt x="33" y="10"/>
                  </a:lnTo>
                  <a:lnTo>
                    <a:pt x="31" y="9"/>
                  </a:lnTo>
                  <a:lnTo>
                    <a:pt x="29" y="9"/>
                  </a:lnTo>
                  <a:lnTo>
                    <a:pt x="28" y="8"/>
                  </a:lnTo>
                  <a:lnTo>
                    <a:pt x="26" y="7"/>
                  </a:lnTo>
                  <a:lnTo>
                    <a:pt x="24" y="7"/>
                  </a:lnTo>
                  <a:lnTo>
                    <a:pt x="23" y="6"/>
                  </a:lnTo>
                  <a:lnTo>
                    <a:pt x="21" y="6"/>
                  </a:lnTo>
                  <a:lnTo>
                    <a:pt x="19" y="5"/>
                  </a:lnTo>
                  <a:lnTo>
                    <a:pt x="17" y="5"/>
                  </a:lnTo>
                  <a:lnTo>
                    <a:pt x="16" y="4"/>
                  </a:lnTo>
                  <a:lnTo>
                    <a:pt x="14" y="4"/>
                  </a:lnTo>
                  <a:lnTo>
                    <a:pt x="12" y="3"/>
                  </a:lnTo>
                  <a:lnTo>
                    <a:pt x="11" y="3"/>
                  </a:lnTo>
                  <a:lnTo>
                    <a:pt x="9" y="2"/>
                  </a:lnTo>
                  <a:lnTo>
                    <a:pt x="7" y="2"/>
                  </a:lnTo>
                  <a:lnTo>
                    <a:pt x="5" y="1"/>
                  </a:lnTo>
                  <a:lnTo>
                    <a:pt x="3" y="1"/>
                  </a:lnTo>
                  <a:lnTo>
                    <a:pt x="2" y="0"/>
                  </a:lnTo>
                  <a:lnTo>
                    <a:pt x="0" y="0"/>
                  </a:lnTo>
                </a:path>
              </a:pathLst>
            </a:custGeom>
            <a:noFill/>
            <a:ln w="3175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059" name="Freeform 35"/>
            <p:cNvSpPr>
              <a:spLocks/>
            </p:cNvSpPr>
            <p:nvPr/>
          </p:nvSpPr>
          <p:spPr bwMode="auto">
            <a:xfrm>
              <a:off x="2820988" y="4043363"/>
              <a:ext cx="203200" cy="157162"/>
            </a:xfrm>
            <a:custGeom>
              <a:avLst/>
              <a:gdLst/>
              <a:ahLst/>
              <a:cxnLst>
                <a:cxn ang="0">
                  <a:pos x="3" y="1"/>
                </a:cxn>
                <a:cxn ang="0">
                  <a:pos x="6" y="3"/>
                </a:cxn>
                <a:cxn ang="0">
                  <a:pos x="9" y="5"/>
                </a:cxn>
                <a:cxn ang="0">
                  <a:pos x="12" y="7"/>
                </a:cxn>
                <a:cxn ang="0">
                  <a:pos x="15" y="8"/>
                </a:cxn>
                <a:cxn ang="0">
                  <a:pos x="19" y="10"/>
                </a:cxn>
                <a:cxn ang="0">
                  <a:pos x="22" y="12"/>
                </a:cxn>
                <a:cxn ang="0">
                  <a:pos x="25" y="14"/>
                </a:cxn>
                <a:cxn ang="0">
                  <a:pos x="28" y="17"/>
                </a:cxn>
                <a:cxn ang="0">
                  <a:pos x="31" y="19"/>
                </a:cxn>
                <a:cxn ang="0">
                  <a:pos x="34" y="21"/>
                </a:cxn>
                <a:cxn ang="0">
                  <a:pos x="37" y="23"/>
                </a:cxn>
                <a:cxn ang="0">
                  <a:pos x="40" y="25"/>
                </a:cxn>
                <a:cxn ang="0">
                  <a:pos x="43" y="27"/>
                </a:cxn>
                <a:cxn ang="0">
                  <a:pos x="46" y="29"/>
                </a:cxn>
                <a:cxn ang="0">
                  <a:pos x="49" y="32"/>
                </a:cxn>
                <a:cxn ang="0">
                  <a:pos x="53" y="34"/>
                </a:cxn>
                <a:cxn ang="0">
                  <a:pos x="55" y="36"/>
                </a:cxn>
                <a:cxn ang="0">
                  <a:pos x="58" y="38"/>
                </a:cxn>
                <a:cxn ang="0">
                  <a:pos x="62" y="41"/>
                </a:cxn>
                <a:cxn ang="0">
                  <a:pos x="64" y="43"/>
                </a:cxn>
                <a:cxn ang="0">
                  <a:pos x="67" y="45"/>
                </a:cxn>
                <a:cxn ang="0">
                  <a:pos x="71" y="47"/>
                </a:cxn>
                <a:cxn ang="0">
                  <a:pos x="73" y="49"/>
                </a:cxn>
                <a:cxn ang="0">
                  <a:pos x="76" y="52"/>
                </a:cxn>
                <a:cxn ang="0">
                  <a:pos x="79" y="54"/>
                </a:cxn>
                <a:cxn ang="0">
                  <a:pos x="82" y="57"/>
                </a:cxn>
                <a:cxn ang="0">
                  <a:pos x="85" y="59"/>
                </a:cxn>
                <a:cxn ang="0">
                  <a:pos x="88" y="62"/>
                </a:cxn>
                <a:cxn ang="0">
                  <a:pos x="90" y="64"/>
                </a:cxn>
                <a:cxn ang="0">
                  <a:pos x="94" y="66"/>
                </a:cxn>
                <a:cxn ang="0">
                  <a:pos x="96" y="69"/>
                </a:cxn>
                <a:cxn ang="0">
                  <a:pos x="99" y="71"/>
                </a:cxn>
                <a:cxn ang="0">
                  <a:pos x="102" y="74"/>
                </a:cxn>
                <a:cxn ang="0">
                  <a:pos x="104" y="76"/>
                </a:cxn>
                <a:cxn ang="0">
                  <a:pos x="107" y="79"/>
                </a:cxn>
                <a:cxn ang="0">
                  <a:pos x="110" y="82"/>
                </a:cxn>
                <a:cxn ang="0">
                  <a:pos x="113" y="84"/>
                </a:cxn>
                <a:cxn ang="0">
                  <a:pos x="115" y="87"/>
                </a:cxn>
                <a:cxn ang="0">
                  <a:pos x="118" y="89"/>
                </a:cxn>
                <a:cxn ang="0">
                  <a:pos x="121" y="92"/>
                </a:cxn>
                <a:cxn ang="0">
                  <a:pos x="124" y="94"/>
                </a:cxn>
                <a:cxn ang="0">
                  <a:pos x="126" y="97"/>
                </a:cxn>
              </a:cxnLst>
              <a:rect l="0" t="0" r="r" b="b"/>
              <a:pathLst>
                <a:path w="128" h="99">
                  <a:moveTo>
                    <a:pt x="0" y="0"/>
                  </a:moveTo>
                  <a:lnTo>
                    <a:pt x="1" y="0"/>
                  </a:lnTo>
                  <a:lnTo>
                    <a:pt x="3" y="1"/>
                  </a:lnTo>
                  <a:lnTo>
                    <a:pt x="3" y="1"/>
                  </a:lnTo>
                  <a:lnTo>
                    <a:pt x="4" y="2"/>
                  </a:lnTo>
                  <a:lnTo>
                    <a:pt x="6" y="3"/>
                  </a:lnTo>
                  <a:lnTo>
                    <a:pt x="7" y="3"/>
                  </a:lnTo>
                  <a:lnTo>
                    <a:pt x="8" y="4"/>
                  </a:lnTo>
                  <a:lnTo>
                    <a:pt x="9" y="5"/>
                  </a:lnTo>
                  <a:lnTo>
                    <a:pt x="10" y="5"/>
                  </a:lnTo>
                  <a:lnTo>
                    <a:pt x="11" y="6"/>
                  </a:lnTo>
                  <a:lnTo>
                    <a:pt x="12" y="7"/>
                  </a:lnTo>
                  <a:lnTo>
                    <a:pt x="13" y="7"/>
                  </a:lnTo>
                  <a:lnTo>
                    <a:pt x="14" y="8"/>
                  </a:lnTo>
                  <a:lnTo>
                    <a:pt x="15" y="8"/>
                  </a:lnTo>
                  <a:lnTo>
                    <a:pt x="16" y="9"/>
                  </a:lnTo>
                  <a:lnTo>
                    <a:pt x="17" y="10"/>
                  </a:lnTo>
                  <a:lnTo>
                    <a:pt x="19" y="10"/>
                  </a:lnTo>
                  <a:lnTo>
                    <a:pt x="19" y="11"/>
                  </a:lnTo>
                  <a:lnTo>
                    <a:pt x="21" y="12"/>
                  </a:lnTo>
                  <a:lnTo>
                    <a:pt x="22" y="12"/>
                  </a:lnTo>
                  <a:lnTo>
                    <a:pt x="22" y="13"/>
                  </a:lnTo>
                  <a:lnTo>
                    <a:pt x="24" y="14"/>
                  </a:lnTo>
                  <a:lnTo>
                    <a:pt x="25" y="14"/>
                  </a:lnTo>
                  <a:lnTo>
                    <a:pt x="26" y="15"/>
                  </a:lnTo>
                  <a:lnTo>
                    <a:pt x="27" y="16"/>
                  </a:lnTo>
                  <a:lnTo>
                    <a:pt x="28" y="17"/>
                  </a:lnTo>
                  <a:lnTo>
                    <a:pt x="29" y="17"/>
                  </a:lnTo>
                  <a:lnTo>
                    <a:pt x="30" y="18"/>
                  </a:lnTo>
                  <a:lnTo>
                    <a:pt x="31" y="19"/>
                  </a:lnTo>
                  <a:lnTo>
                    <a:pt x="32" y="19"/>
                  </a:lnTo>
                  <a:lnTo>
                    <a:pt x="33" y="20"/>
                  </a:lnTo>
                  <a:lnTo>
                    <a:pt x="34" y="21"/>
                  </a:lnTo>
                  <a:lnTo>
                    <a:pt x="35" y="21"/>
                  </a:lnTo>
                  <a:lnTo>
                    <a:pt x="36" y="22"/>
                  </a:lnTo>
                  <a:lnTo>
                    <a:pt x="37" y="23"/>
                  </a:lnTo>
                  <a:lnTo>
                    <a:pt x="38" y="24"/>
                  </a:lnTo>
                  <a:lnTo>
                    <a:pt x="39" y="24"/>
                  </a:lnTo>
                  <a:lnTo>
                    <a:pt x="40" y="25"/>
                  </a:lnTo>
                  <a:lnTo>
                    <a:pt x="41" y="26"/>
                  </a:lnTo>
                  <a:lnTo>
                    <a:pt x="42" y="26"/>
                  </a:lnTo>
                  <a:lnTo>
                    <a:pt x="43" y="27"/>
                  </a:lnTo>
                  <a:lnTo>
                    <a:pt x="44" y="28"/>
                  </a:lnTo>
                  <a:lnTo>
                    <a:pt x="46" y="28"/>
                  </a:lnTo>
                  <a:lnTo>
                    <a:pt x="46" y="29"/>
                  </a:lnTo>
                  <a:lnTo>
                    <a:pt x="47" y="30"/>
                  </a:lnTo>
                  <a:lnTo>
                    <a:pt x="48" y="31"/>
                  </a:lnTo>
                  <a:lnTo>
                    <a:pt x="49" y="32"/>
                  </a:lnTo>
                  <a:lnTo>
                    <a:pt x="51" y="32"/>
                  </a:lnTo>
                  <a:lnTo>
                    <a:pt x="51" y="33"/>
                  </a:lnTo>
                  <a:lnTo>
                    <a:pt x="53" y="34"/>
                  </a:lnTo>
                  <a:lnTo>
                    <a:pt x="53" y="34"/>
                  </a:lnTo>
                  <a:lnTo>
                    <a:pt x="54" y="35"/>
                  </a:lnTo>
                  <a:lnTo>
                    <a:pt x="55" y="36"/>
                  </a:lnTo>
                  <a:lnTo>
                    <a:pt x="56" y="37"/>
                  </a:lnTo>
                  <a:lnTo>
                    <a:pt x="58" y="37"/>
                  </a:lnTo>
                  <a:lnTo>
                    <a:pt x="58" y="38"/>
                  </a:lnTo>
                  <a:lnTo>
                    <a:pt x="60" y="39"/>
                  </a:lnTo>
                  <a:lnTo>
                    <a:pt x="60" y="40"/>
                  </a:lnTo>
                  <a:lnTo>
                    <a:pt x="62" y="41"/>
                  </a:lnTo>
                  <a:lnTo>
                    <a:pt x="62" y="41"/>
                  </a:lnTo>
                  <a:lnTo>
                    <a:pt x="63" y="42"/>
                  </a:lnTo>
                  <a:lnTo>
                    <a:pt x="64" y="43"/>
                  </a:lnTo>
                  <a:lnTo>
                    <a:pt x="65" y="44"/>
                  </a:lnTo>
                  <a:lnTo>
                    <a:pt x="67" y="44"/>
                  </a:lnTo>
                  <a:lnTo>
                    <a:pt x="67" y="45"/>
                  </a:lnTo>
                  <a:lnTo>
                    <a:pt x="69" y="46"/>
                  </a:lnTo>
                  <a:lnTo>
                    <a:pt x="69" y="46"/>
                  </a:lnTo>
                  <a:lnTo>
                    <a:pt x="71" y="47"/>
                  </a:lnTo>
                  <a:lnTo>
                    <a:pt x="71" y="48"/>
                  </a:lnTo>
                  <a:lnTo>
                    <a:pt x="72" y="49"/>
                  </a:lnTo>
                  <a:lnTo>
                    <a:pt x="73" y="49"/>
                  </a:lnTo>
                  <a:lnTo>
                    <a:pt x="74" y="50"/>
                  </a:lnTo>
                  <a:lnTo>
                    <a:pt x="75" y="51"/>
                  </a:lnTo>
                  <a:lnTo>
                    <a:pt x="76" y="52"/>
                  </a:lnTo>
                  <a:lnTo>
                    <a:pt x="77" y="53"/>
                  </a:lnTo>
                  <a:lnTo>
                    <a:pt x="78" y="53"/>
                  </a:lnTo>
                  <a:lnTo>
                    <a:pt x="79" y="54"/>
                  </a:lnTo>
                  <a:lnTo>
                    <a:pt x="80" y="55"/>
                  </a:lnTo>
                  <a:lnTo>
                    <a:pt x="81" y="56"/>
                  </a:lnTo>
                  <a:lnTo>
                    <a:pt x="82" y="57"/>
                  </a:lnTo>
                  <a:lnTo>
                    <a:pt x="83" y="58"/>
                  </a:lnTo>
                  <a:lnTo>
                    <a:pt x="84" y="58"/>
                  </a:lnTo>
                  <a:lnTo>
                    <a:pt x="85" y="59"/>
                  </a:lnTo>
                  <a:lnTo>
                    <a:pt x="86" y="60"/>
                  </a:lnTo>
                  <a:lnTo>
                    <a:pt x="87" y="61"/>
                  </a:lnTo>
                  <a:lnTo>
                    <a:pt x="88" y="62"/>
                  </a:lnTo>
                  <a:lnTo>
                    <a:pt x="89" y="62"/>
                  </a:lnTo>
                  <a:lnTo>
                    <a:pt x="90" y="63"/>
                  </a:lnTo>
                  <a:lnTo>
                    <a:pt x="90" y="64"/>
                  </a:lnTo>
                  <a:lnTo>
                    <a:pt x="92" y="65"/>
                  </a:lnTo>
                  <a:lnTo>
                    <a:pt x="92" y="66"/>
                  </a:lnTo>
                  <a:lnTo>
                    <a:pt x="94" y="66"/>
                  </a:lnTo>
                  <a:lnTo>
                    <a:pt x="94" y="67"/>
                  </a:lnTo>
                  <a:lnTo>
                    <a:pt x="95" y="68"/>
                  </a:lnTo>
                  <a:lnTo>
                    <a:pt x="96" y="69"/>
                  </a:lnTo>
                  <a:lnTo>
                    <a:pt x="97" y="70"/>
                  </a:lnTo>
                  <a:lnTo>
                    <a:pt x="98" y="71"/>
                  </a:lnTo>
                  <a:lnTo>
                    <a:pt x="99" y="71"/>
                  </a:lnTo>
                  <a:lnTo>
                    <a:pt x="100" y="72"/>
                  </a:lnTo>
                  <a:lnTo>
                    <a:pt x="101" y="73"/>
                  </a:lnTo>
                  <a:lnTo>
                    <a:pt x="102" y="74"/>
                  </a:lnTo>
                  <a:lnTo>
                    <a:pt x="103" y="75"/>
                  </a:lnTo>
                  <a:lnTo>
                    <a:pt x="104" y="76"/>
                  </a:lnTo>
                  <a:lnTo>
                    <a:pt x="104" y="76"/>
                  </a:lnTo>
                  <a:lnTo>
                    <a:pt x="106" y="77"/>
                  </a:lnTo>
                  <a:lnTo>
                    <a:pt x="106" y="78"/>
                  </a:lnTo>
                  <a:lnTo>
                    <a:pt x="107" y="79"/>
                  </a:lnTo>
                  <a:lnTo>
                    <a:pt x="108" y="80"/>
                  </a:lnTo>
                  <a:lnTo>
                    <a:pt x="109" y="81"/>
                  </a:lnTo>
                  <a:lnTo>
                    <a:pt x="110" y="82"/>
                  </a:lnTo>
                  <a:lnTo>
                    <a:pt x="111" y="82"/>
                  </a:lnTo>
                  <a:lnTo>
                    <a:pt x="112" y="83"/>
                  </a:lnTo>
                  <a:lnTo>
                    <a:pt x="113" y="84"/>
                  </a:lnTo>
                  <a:lnTo>
                    <a:pt x="114" y="85"/>
                  </a:lnTo>
                  <a:lnTo>
                    <a:pt x="115" y="86"/>
                  </a:lnTo>
                  <a:lnTo>
                    <a:pt x="115" y="87"/>
                  </a:lnTo>
                  <a:lnTo>
                    <a:pt x="117" y="87"/>
                  </a:lnTo>
                  <a:lnTo>
                    <a:pt x="117" y="89"/>
                  </a:lnTo>
                  <a:lnTo>
                    <a:pt x="118" y="89"/>
                  </a:lnTo>
                  <a:lnTo>
                    <a:pt x="119" y="90"/>
                  </a:lnTo>
                  <a:lnTo>
                    <a:pt x="120" y="91"/>
                  </a:lnTo>
                  <a:lnTo>
                    <a:pt x="121" y="92"/>
                  </a:lnTo>
                  <a:lnTo>
                    <a:pt x="122" y="93"/>
                  </a:lnTo>
                  <a:lnTo>
                    <a:pt x="123" y="94"/>
                  </a:lnTo>
                  <a:lnTo>
                    <a:pt x="124" y="94"/>
                  </a:lnTo>
                  <a:lnTo>
                    <a:pt x="124" y="96"/>
                  </a:lnTo>
                  <a:lnTo>
                    <a:pt x="125" y="96"/>
                  </a:lnTo>
                  <a:lnTo>
                    <a:pt x="126" y="97"/>
                  </a:lnTo>
                  <a:lnTo>
                    <a:pt x="127" y="98"/>
                  </a:lnTo>
                  <a:lnTo>
                    <a:pt x="128" y="99"/>
                  </a:lnTo>
                </a:path>
              </a:pathLst>
            </a:custGeom>
            <a:noFill/>
            <a:ln w="3175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060" name="Rectangle 36"/>
            <p:cNvSpPr>
              <a:spLocks noChangeArrowheads="1"/>
            </p:cNvSpPr>
            <p:nvPr/>
          </p:nvSpPr>
          <p:spPr bwMode="auto">
            <a:xfrm rot="18000000">
              <a:off x="2753817" y="3989744"/>
              <a:ext cx="102592" cy="1231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13</a:t>
              </a:r>
              <a:endPara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061" name="Line 37"/>
            <p:cNvSpPr>
              <a:spLocks noChangeShapeType="1"/>
            </p:cNvSpPr>
            <p:nvPr/>
          </p:nvSpPr>
          <p:spPr bwMode="auto">
            <a:xfrm flipV="1">
              <a:off x="2805113" y="4043363"/>
              <a:ext cx="15875" cy="26987"/>
            </a:xfrm>
            <a:prstGeom prst="line">
              <a:avLst/>
            </a:prstGeom>
            <a:noFill/>
            <a:ln w="3175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062" name="Rectangle 38"/>
            <p:cNvSpPr>
              <a:spLocks noChangeArrowheads="1"/>
            </p:cNvSpPr>
            <p:nvPr/>
          </p:nvSpPr>
          <p:spPr bwMode="auto">
            <a:xfrm rot="20520000">
              <a:off x="3466671" y="4361378"/>
              <a:ext cx="613951" cy="1231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1" i="1" u="none" strike="noStrike" cap="none" normalizeH="0" baseline="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+mj-lt"/>
                  <a:cs typeface="Arial" pitchFamily="34" charset="0"/>
                </a:rPr>
                <a:t>Afaecalis</a:t>
              </a:r>
              <a:r>
                <a:rPr kumimoji="0" lang="en-US" sz="800" b="1" i="1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+mj-lt"/>
                  <a:cs typeface="Arial" pitchFamily="34" charset="0"/>
                </a:rPr>
                <a:t> 1854</a:t>
              </a:r>
              <a:endParaRPr kumimoji="0" lang="en-US" sz="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063" name="Line 39"/>
            <p:cNvSpPr>
              <a:spLocks noChangeShapeType="1"/>
            </p:cNvSpPr>
            <p:nvPr/>
          </p:nvSpPr>
          <p:spPr bwMode="auto">
            <a:xfrm flipV="1">
              <a:off x="3295650" y="4556125"/>
              <a:ext cx="92075" cy="28575"/>
            </a:xfrm>
            <a:prstGeom prst="line">
              <a:avLst/>
            </a:prstGeom>
            <a:noFill/>
            <a:ln w="3175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064" name="Rectangle 40"/>
            <p:cNvSpPr>
              <a:spLocks noChangeArrowheads="1"/>
            </p:cNvSpPr>
            <p:nvPr/>
          </p:nvSpPr>
          <p:spPr bwMode="auto">
            <a:xfrm rot="21300000">
              <a:off x="3475243" y="4693800"/>
              <a:ext cx="679673" cy="1231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1" i="1" u="none" strike="noStrike" cap="none" normalizeH="0" baseline="0" dirty="0" err="1" smtClean="0">
                  <a:ln>
                    <a:noFill/>
                  </a:ln>
                  <a:solidFill>
                    <a:schemeClr val="tx2">
                      <a:lumMod val="60000"/>
                      <a:lumOff val="40000"/>
                    </a:schemeClr>
                  </a:solidFill>
                  <a:effectLst/>
                  <a:latin typeface="+mj-lt"/>
                  <a:cs typeface="Arial" pitchFamily="34" charset="0"/>
                </a:rPr>
                <a:t>Apiechaudii</a:t>
              </a:r>
              <a:r>
                <a:rPr kumimoji="0" lang="en-US" sz="800" b="1" i="1" u="none" strike="noStrike" cap="none" normalizeH="0" baseline="0" dirty="0" smtClean="0">
                  <a:ln>
                    <a:noFill/>
                  </a:ln>
                  <a:solidFill>
                    <a:schemeClr val="tx2">
                      <a:lumMod val="60000"/>
                      <a:lumOff val="40000"/>
                    </a:schemeClr>
                  </a:solidFill>
                  <a:effectLst/>
                  <a:latin typeface="+mj-lt"/>
                  <a:cs typeface="Arial" pitchFamily="34" charset="0"/>
                </a:rPr>
                <a:t> 636</a:t>
              </a:r>
              <a:endParaRPr kumimoji="0" lang="en-US" sz="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065" name="Line 41"/>
            <p:cNvSpPr>
              <a:spLocks noChangeShapeType="1"/>
            </p:cNvSpPr>
            <p:nvPr/>
          </p:nvSpPr>
          <p:spPr bwMode="auto">
            <a:xfrm flipV="1">
              <a:off x="3336925" y="4791075"/>
              <a:ext cx="30163" cy="3175"/>
            </a:xfrm>
            <a:prstGeom prst="line">
              <a:avLst/>
            </a:prstGeom>
            <a:noFill/>
            <a:ln w="3175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066" name="Freeform 42"/>
            <p:cNvSpPr>
              <a:spLocks/>
            </p:cNvSpPr>
            <p:nvPr/>
          </p:nvSpPr>
          <p:spPr bwMode="auto">
            <a:xfrm>
              <a:off x="3295650" y="4584700"/>
              <a:ext cx="25400" cy="103187"/>
            </a:xfrm>
            <a:custGeom>
              <a:avLst/>
              <a:gdLst/>
              <a:ahLst/>
              <a:cxnLst>
                <a:cxn ang="0">
                  <a:pos x="16" y="65"/>
                </a:cxn>
                <a:cxn ang="0">
                  <a:pos x="16" y="64"/>
                </a:cxn>
                <a:cxn ang="0">
                  <a:pos x="15" y="63"/>
                </a:cxn>
                <a:cxn ang="0">
                  <a:pos x="15" y="62"/>
                </a:cxn>
                <a:cxn ang="0">
                  <a:pos x="15" y="60"/>
                </a:cxn>
                <a:cxn ang="0">
                  <a:pos x="15" y="59"/>
                </a:cxn>
                <a:cxn ang="0">
                  <a:pos x="15" y="58"/>
                </a:cxn>
                <a:cxn ang="0">
                  <a:pos x="14" y="57"/>
                </a:cxn>
                <a:cxn ang="0">
                  <a:pos x="14" y="55"/>
                </a:cxn>
                <a:cxn ang="0">
                  <a:pos x="14" y="54"/>
                </a:cxn>
                <a:cxn ang="0">
                  <a:pos x="13" y="53"/>
                </a:cxn>
                <a:cxn ang="0">
                  <a:pos x="13" y="51"/>
                </a:cxn>
                <a:cxn ang="0">
                  <a:pos x="13" y="50"/>
                </a:cxn>
                <a:cxn ang="0">
                  <a:pos x="13" y="49"/>
                </a:cxn>
                <a:cxn ang="0">
                  <a:pos x="12" y="48"/>
                </a:cxn>
                <a:cxn ang="0">
                  <a:pos x="12" y="46"/>
                </a:cxn>
                <a:cxn ang="0">
                  <a:pos x="12" y="45"/>
                </a:cxn>
                <a:cxn ang="0">
                  <a:pos x="11" y="44"/>
                </a:cxn>
                <a:cxn ang="0">
                  <a:pos x="11" y="43"/>
                </a:cxn>
                <a:cxn ang="0">
                  <a:pos x="11" y="42"/>
                </a:cxn>
                <a:cxn ang="0">
                  <a:pos x="11" y="41"/>
                </a:cxn>
                <a:cxn ang="0">
                  <a:pos x="10" y="39"/>
                </a:cxn>
                <a:cxn ang="0">
                  <a:pos x="10" y="38"/>
                </a:cxn>
                <a:cxn ang="0">
                  <a:pos x="10" y="37"/>
                </a:cxn>
                <a:cxn ang="0">
                  <a:pos x="9" y="35"/>
                </a:cxn>
                <a:cxn ang="0">
                  <a:pos x="9" y="34"/>
                </a:cxn>
                <a:cxn ang="0">
                  <a:pos x="9" y="33"/>
                </a:cxn>
                <a:cxn ang="0">
                  <a:pos x="8" y="32"/>
                </a:cxn>
                <a:cxn ang="0">
                  <a:pos x="8" y="30"/>
                </a:cxn>
                <a:cxn ang="0">
                  <a:pos x="8" y="29"/>
                </a:cxn>
                <a:cxn ang="0">
                  <a:pos x="7" y="28"/>
                </a:cxn>
                <a:cxn ang="0">
                  <a:pos x="7" y="27"/>
                </a:cxn>
                <a:cxn ang="0">
                  <a:pos x="7" y="26"/>
                </a:cxn>
                <a:cxn ang="0">
                  <a:pos x="7" y="24"/>
                </a:cxn>
                <a:cxn ang="0">
                  <a:pos x="6" y="23"/>
                </a:cxn>
                <a:cxn ang="0">
                  <a:pos x="6" y="22"/>
                </a:cxn>
                <a:cxn ang="0">
                  <a:pos x="6" y="21"/>
                </a:cxn>
                <a:cxn ang="0">
                  <a:pos x="5" y="19"/>
                </a:cxn>
                <a:cxn ang="0">
                  <a:pos x="5" y="18"/>
                </a:cxn>
                <a:cxn ang="0">
                  <a:pos x="4" y="17"/>
                </a:cxn>
                <a:cxn ang="0">
                  <a:pos x="4" y="16"/>
                </a:cxn>
                <a:cxn ang="0">
                  <a:pos x="4" y="14"/>
                </a:cxn>
                <a:cxn ang="0">
                  <a:pos x="4" y="13"/>
                </a:cxn>
                <a:cxn ang="0">
                  <a:pos x="3" y="12"/>
                </a:cxn>
                <a:cxn ang="0">
                  <a:pos x="3" y="11"/>
                </a:cxn>
                <a:cxn ang="0">
                  <a:pos x="2" y="10"/>
                </a:cxn>
                <a:cxn ang="0">
                  <a:pos x="2" y="8"/>
                </a:cxn>
                <a:cxn ang="0">
                  <a:pos x="2" y="7"/>
                </a:cxn>
                <a:cxn ang="0">
                  <a:pos x="1" y="6"/>
                </a:cxn>
                <a:cxn ang="0">
                  <a:pos x="1" y="5"/>
                </a:cxn>
                <a:cxn ang="0">
                  <a:pos x="0" y="3"/>
                </a:cxn>
                <a:cxn ang="0">
                  <a:pos x="0" y="2"/>
                </a:cxn>
                <a:cxn ang="0">
                  <a:pos x="0" y="1"/>
                </a:cxn>
                <a:cxn ang="0">
                  <a:pos x="0" y="0"/>
                </a:cxn>
              </a:cxnLst>
              <a:rect l="0" t="0" r="r" b="b"/>
              <a:pathLst>
                <a:path w="16" h="65">
                  <a:moveTo>
                    <a:pt x="16" y="65"/>
                  </a:moveTo>
                  <a:lnTo>
                    <a:pt x="16" y="64"/>
                  </a:lnTo>
                  <a:lnTo>
                    <a:pt x="15" y="63"/>
                  </a:lnTo>
                  <a:lnTo>
                    <a:pt x="15" y="62"/>
                  </a:lnTo>
                  <a:lnTo>
                    <a:pt x="15" y="60"/>
                  </a:lnTo>
                  <a:lnTo>
                    <a:pt x="15" y="59"/>
                  </a:lnTo>
                  <a:lnTo>
                    <a:pt x="15" y="58"/>
                  </a:lnTo>
                  <a:lnTo>
                    <a:pt x="14" y="57"/>
                  </a:lnTo>
                  <a:lnTo>
                    <a:pt x="14" y="55"/>
                  </a:lnTo>
                  <a:lnTo>
                    <a:pt x="14" y="54"/>
                  </a:lnTo>
                  <a:lnTo>
                    <a:pt x="13" y="53"/>
                  </a:lnTo>
                  <a:lnTo>
                    <a:pt x="13" y="51"/>
                  </a:lnTo>
                  <a:lnTo>
                    <a:pt x="13" y="50"/>
                  </a:lnTo>
                  <a:lnTo>
                    <a:pt x="13" y="49"/>
                  </a:lnTo>
                  <a:lnTo>
                    <a:pt x="12" y="48"/>
                  </a:lnTo>
                  <a:lnTo>
                    <a:pt x="12" y="46"/>
                  </a:lnTo>
                  <a:lnTo>
                    <a:pt x="12" y="45"/>
                  </a:lnTo>
                  <a:lnTo>
                    <a:pt x="11" y="44"/>
                  </a:lnTo>
                  <a:lnTo>
                    <a:pt x="11" y="43"/>
                  </a:lnTo>
                  <a:lnTo>
                    <a:pt x="11" y="42"/>
                  </a:lnTo>
                  <a:lnTo>
                    <a:pt x="11" y="41"/>
                  </a:lnTo>
                  <a:lnTo>
                    <a:pt x="10" y="39"/>
                  </a:lnTo>
                  <a:lnTo>
                    <a:pt x="10" y="38"/>
                  </a:lnTo>
                  <a:lnTo>
                    <a:pt x="10" y="37"/>
                  </a:lnTo>
                  <a:lnTo>
                    <a:pt x="9" y="35"/>
                  </a:lnTo>
                  <a:lnTo>
                    <a:pt x="9" y="34"/>
                  </a:lnTo>
                  <a:lnTo>
                    <a:pt x="9" y="33"/>
                  </a:lnTo>
                  <a:lnTo>
                    <a:pt x="8" y="32"/>
                  </a:lnTo>
                  <a:lnTo>
                    <a:pt x="8" y="30"/>
                  </a:lnTo>
                  <a:lnTo>
                    <a:pt x="8" y="29"/>
                  </a:lnTo>
                  <a:lnTo>
                    <a:pt x="7" y="28"/>
                  </a:lnTo>
                  <a:lnTo>
                    <a:pt x="7" y="27"/>
                  </a:lnTo>
                  <a:lnTo>
                    <a:pt x="7" y="26"/>
                  </a:lnTo>
                  <a:lnTo>
                    <a:pt x="7" y="24"/>
                  </a:lnTo>
                  <a:lnTo>
                    <a:pt x="6" y="23"/>
                  </a:lnTo>
                  <a:lnTo>
                    <a:pt x="6" y="22"/>
                  </a:lnTo>
                  <a:lnTo>
                    <a:pt x="6" y="21"/>
                  </a:lnTo>
                  <a:lnTo>
                    <a:pt x="5" y="19"/>
                  </a:lnTo>
                  <a:lnTo>
                    <a:pt x="5" y="18"/>
                  </a:lnTo>
                  <a:lnTo>
                    <a:pt x="4" y="17"/>
                  </a:lnTo>
                  <a:lnTo>
                    <a:pt x="4" y="16"/>
                  </a:lnTo>
                  <a:lnTo>
                    <a:pt x="4" y="14"/>
                  </a:lnTo>
                  <a:lnTo>
                    <a:pt x="4" y="13"/>
                  </a:lnTo>
                  <a:lnTo>
                    <a:pt x="3" y="12"/>
                  </a:lnTo>
                  <a:lnTo>
                    <a:pt x="3" y="11"/>
                  </a:lnTo>
                  <a:lnTo>
                    <a:pt x="2" y="10"/>
                  </a:lnTo>
                  <a:lnTo>
                    <a:pt x="2" y="8"/>
                  </a:lnTo>
                  <a:lnTo>
                    <a:pt x="2" y="7"/>
                  </a:lnTo>
                  <a:lnTo>
                    <a:pt x="1" y="6"/>
                  </a:lnTo>
                  <a:lnTo>
                    <a:pt x="1" y="5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1"/>
                  </a:lnTo>
                  <a:lnTo>
                    <a:pt x="0" y="0"/>
                  </a:lnTo>
                </a:path>
              </a:pathLst>
            </a:custGeom>
            <a:noFill/>
            <a:ln w="3175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067" name="Freeform 43"/>
            <p:cNvSpPr>
              <a:spLocks/>
            </p:cNvSpPr>
            <p:nvPr/>
          </p:nvSpPr>
          <p:spPr bwMode="auto">
            <a:xfrm>
              <a:off x="3321050" y="4687888"/>
              <a:ext cx="14288" cy="10636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"/>
                </a:cxn>
                <a:cxn ang="0">
                  <a:pos x="0" y="3"/>
                </a:cxn>
                <a:cxn ang="0">
                  <a:pos x="1" y="5"/>
                </a:cxn>
                <a:cxn ang="0">
                  <a:pos x="1" y="7"/>
                </a:cxn>
                <a:cxn ang="0">
                  <a:pos x="2" y="8"/>
                </a:cxn>
                <a:cxn ang="0">
                  <a:pos x="2" y="10"/>
                </a:cxn>
                <a:cxn ang="0">
                  <a:pos x="2" y="11"/>
                </a:cxn>
                <a:cxn ang="0">
                  <a:pos x="2" y="13"/>
                </a:cxn>
                <a:cxn ang="0">
                  <a:pos x="2" y="15"/>
                </a:cxn>
                <a:cxn ang="0">
                  <a:pos x="3" y="17"/>
                </a:cxn>
                <a:cxn ang="0">
                  <a:pos x="3" y="18"/>
                </a:cxn>
                <a:cxn ang="0">
                  <a:pos x="4" y="20"/>
                </a:cxn>
                <a:cxn ang="0">
                  <a:pos x="4" y="21"/>
                </a:cxn>
                <a:cxn ang="0">
                  <a:pos x="4" y="23"/>
                </a:cxn>
                <a:cxn ang="0">
                  <a:pos x="4" y="24"/>
                </a:cxn>
                <a:cxn ang="0">
                  <a:pos x="4" y="26"/>
                </a:cxn>
                <a:cxn ang="0">
                  <a:pos x="5" y="28"/>
                </a:cxn>
                <a:cxn ang="0">
                  <a:pos x="5" y="29"/>
                </a:cxn>
                <a:cxn ang="0">
                  <a:pos x="5" y="31"/>
                </a:cxn>
                <a:cxn ang="0">
                  <a:pos x="6" y="33"/>
                </a:cxn>
                <a:cxn ang="0">
                  <a:pos x="6" y="34"/>
                </a:cxn>
                <a:cxn ang="0">
                  <a:pos x="6" y="36"/>
                </a:cxn>
                <a:cxn ang="0">
                  <a:pos x="6" y="38"/>
                </a:cxn>
                <a:cxn ang="0">
                  <a:pos x="6" y="39"/>
                </a:cxn>
                <a:cxn ang="0">
                  <a:pos x="6" y="41"/>
                </a:cxn>
                <a:cxn ang="0">
                  <a:pos x="7" y="42"/>
                </a:cxn>
                <a:cxn ang="0">
                  <a:pos x="7" y="44"/>
                </a:cxn>
                <a:cxn ang="0">
                  <a:pos x="7" y="46"/>
                </a:cxn>
                <a:cxn ang="0">
                  <a:pos x="7" y="47"/>
                </a:cxn>
                <a:cxn ang="0">
                  <a:pos x="7" y="49"/>
                </a:cxn>
                <a:cxn ang="0">
                  <a:pos x="8" y="51"/>
                </a:cxn>
                <a:cxn ang="0">
                  <a:pos x="8" y="52"/>
                </a:cxn>
                <a:cxn ang="0">
                  <a:pos x="8" y="54"/>
                </a:cxn>
                <a:cxn ang="0">
                  <a:pos x="8" y="56"/>
                </a:cxn>
                <a:cxn ang="0">
                  <a:pos x="8" y="57"/>
                </a:cxn>
                <a:cxn ang="0">
                  <a:pos x="9" y="59"/>
                </a:cxn>
                <a:cxn ang="0">
                  <a:pos x="9" y="60"/>
                </a:cxn>
                <a:cxn ang="0">
                  <a:pos x="9" y="62"/>
                </a:cxn>
                <a:cxn ang="0">
                  <a:pos x="9" y="64"/>
                </a:cxn>
                <a:cxn ang="0">
                  <a:pos x="9" y="65"/>
                </a:cxn>
                <a:cxn ang="0">
                  <a:pos x="9" y="67"/>
                </a:cxn>
              </a:cxnLst>
              <a:rect l="0" t="0" r="r" b="b"/>
              <a:pathLst>
                <a:path w="9" h="67">
                  <a:moveTo>
                    <a:pt x="0" y="0"/>
                  </a:moveTo>
                  <a:lnTo>
                    <a:pt x="0" y="2"/>
                  </a:lnTo>
                  <a:lnTo>
                    <a:pt x="0" y="3"/>
                  </a:lnTo>
                  <a:lnTo>
                    <a:pt x="1" y="5"/>
                  </a:lnTo>
                  <a:lnTo>
                    <a:pt x="1" y="7"/>
                  </a:lnTo>
                  <a:lnTo>
                    <a:pt x="2" y="8"/>
                  </a:lnTo>
                  <a:lnTo>
                    <a:pt x="2" y="10"/>
                  </a:lnTo>
                  <a:lnTo>
                    <a:pt x="2" y="11"/>
                  </a:lnTo>
                  <a:lnTo>
                    <a:pt x="2" y="13"/>
                  </a:lnTo>
                  <a:lnTo>
                    <a:pt x="2" y="15"/>
                  </a:lnTo>
                  <a:lnTo>
                    <a:pt x="3" y="17"/>
                  </a:lnTo>
                  <a:lnTo>
                    <a:pt x="3" y="18"/>
                  </a:lnTo>
                  <a:lnTo>
                    <a:pt x="4" y="20"/>
                  </a:lnTo>
                  <a:lnTo>
                    <a:pt x="4" y="21"/>
                  </a:lnTo>
                  <a:lnTo>
                    <a:pt x="4" y="23"/>
                  </a:lnTo>
                  <a:lnTo>
                    <a:pt x="4" y="24"/>
                  </a:lnTo>
                  <a:lnTo>
                    <a:pt x="4" y="26"/>
                  </a:lnTo>
                  <a:lnTo>
                    <a:pt x="5" y="28"/>
                  </a:lnTo>
                  <a:lnTo>
                    <a:pt x="5" y="29"/>
                  </a:lnTo>
                  <a:lnTo>
                    <a:pt x="5" y="31"/>
                  </a:lnTo>
                  <a:lnTo>
                    <a:pt x="6" y="33"/>
                  </a:lnTo>
                  <a:lnTo>
                    <a:pt x="6" y="34"/>
                  </a:lnTo>
                  <a:lnTo>
                    <a:pt x="6" y="36"/>
                  </a:lnTo>
                  <a:lnTo>
                    <a:pt x="6" y="38"/>
                  </a:lnTo>
                  <a:lnTo>
                    <a:pt x="6" y="39"/>
                  </a:lnTo>
                  <a:lnTo>
                    <a:pt x="6" y="41"/>
                  </a:lnTo>
                  <a:lnTo>
                    <a:pt x="7" y="42"/>
                  </a:lnTo>
                  <a:lnTo>
                    <a:pt x="7" y="44"/>
                  </a:lnTo>
                  <a:lnTo>
                    <a:pt x="7" y="46"/>
                  </a:lnTo>
                  <a:lnTo>
                    <a:pt x="7" y="47"/>
                  </a:lnTo>
                  <a:lnTo>
                    <a:pt x="7" y="49"/>
                  </a:lnTo>
                  <a:lnTo>
                    <a:pt x="8" y="51"/>
                  </a:lnTo>
                  <a:lnTo>
                    <a:pt x="8" y="52"/>
                  </a:lnTo>
                  <a:lnTo>
                    <a:pt x="8" y="54"/>
                  </a:lnTo>
                  <a:lnTo>
                    <a:pt x="8" y="56"/>
                  </a:lnTo>
                  <a:lnTo>
                    <a:pt x="8" y="57"/>
                  </a:lnTo>
                  <a:lnTo>
                    <a:pt x="9" y="59"/>
                  </a:lnTo>
                  <a:lnTo>
                    <a:pt x="9" y="60"/>
                  </a:lnTo>
                  <a:lnTo>
                    <a:pt x="9" y="62"/>
                  </a:lnTo>
                  <a:lnTo>
                    <a:pt x="9" y="64"/>
                  </a:lnTo>
                  <a:lnTo>
                    <a:pt x="9" y="65"/>
                  </a:lnTo>
                  <a:lnTo>
                    <a:pt x="9" y="67"/>
                  </a:lnTo>
                </a:path>
              </a:pathLst>
            </a:custGeom>
            <a:noFill/>
            <a:ln w="3175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068" name="Rectangle 44"/>
            <p:cNvSpPr>
              <a:spLocks noChangeArrowheads="1"/>
            </p:cNvSpPr>
            <p:nvPr/>
          </p:nvSpPr>
          <p:spPr bwMode="auto">
            <a:xfrm rot="20880000">
              <a:off x="3250704" y="4619982"/>
              <a:ext cx="102592" cy="1231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74</a:t>
              </a:r>
              <a:endPara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069" name="Line 45"/>
            <p:cNvSpPr>
              <a:spLocks noChangeShapeType="1"/>
            </p:cNvSpPr>
            <p:nvPr/>
          </p:nvSpPr>
          <p:spPr bwMode="auto">
            <a:xfrm flipV="1">
              <a:off x="3267075" y="4687888"/>
              <a:ext cx="52388" cy="11112"/>
            </a:xfrm>
            <a:prstGeom prst="line">
              <a:avLst/>
            </a:prstGeom>
            <a:noFill/>
            <a:ln w="3175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070" name="Rectangle 46"/>
            <p:cNvSpPr>
              <a:spLocks noChangeArrowheads="1"/>
            </p:cNvSpPr>
            <p:nvPr/>
          </p:nvSpPr>
          <p:spPr bwMode="auto">
            <a:xfrm rot="420000">
              <a:off x="3533167" y="5000505"/>
              <a:ext cx="716543" cy="1231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1" i="1" u="none" strike="noStrike" cap="none" normalizeH="0" baseline="0" dirty="0" err="1" smtClean="0">
                  <a:ln>
                    <a:noFill/>
                  </a:ln>
                  <a:solidFill>
                    <a:srgbClr val="FF00FF"/>
                  </a:solidFill>
                  <a:effectLst/>
                  <a:latin typeface="+mj-lt"/>
                  <a:cs typeface="Arial" pitchFamily="34" charset="0"/>
                </a:rPr>
                <a:t>Smaltophilia</a:t>
              </a:r>
              <a:r>
                <a:rPr kumimoji="0" lang="en-US" sz="800" b="1" i="1" u="none" strike="noStrike" cap="none" normalizeH="0" baseline="0" dirty="0" smtClean="0">
                  <a:ln>
                    <a:noFill/>
                  </a:ln>
                  <a:solidFill>
                    <a:srgbClr val="FF00FF"/>
                  </a:solidFill>
                  <a:effectLst/>
                  <a:latin typeface="+mj-lt"/>
                  <a:cs typeface="Arial" pitchFamily="34" charset="0"/>
                </a:rPr>
                <a:t> 551</a:t>
              </a:r>
              <a:endParaRPr kumimoji="0" lang="en-US" sz="800" b="1" i="0" u="none" strike="noStrike" cap="none" normalizeH="0" baseline="0" dirty="0" smtClean="0">
                <a:ln>
                  <a:noFill/>
                </a:ln>
                <a:solidFill>
                  <a:srgbClr val="FF00FF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071" name="Line 47"/>
            <p:cNvSpPr>
              <a:spLocks noChangeShapeType="1"/>
            </p:cNvSpPr>
            <p:nvPr/>
          </p:nvSpPr>
          <p:spPr bwMode="auto">
            <a:xfrm>
              <a:off x="3306763" y="5003800"/>
              <a:ext cx="146050" cy="19050"/>
            </a:xfrm>
            <a:prstGeom prst="line">
              <a:avLst/>
            </a:prstGeom>
            <a:noFill/>
            <a:ln w="3175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072" name="Rectangle 48"/>
            <p:cNvSpPr>
              <a:spLocks noChangeArrowheads="1"/>
            </p:cNvSpPr>
            <p:nvPr/>
          </p:nvSpPr>
          <p:spPr bwMode="auto">
            <a:xfrm rot="1140000">
              <a:off x="3444694" y="5331340"/>
              <a:ext cx="759823" cy="1231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1" i="1" u="none" strike="noStrike" cap="none" normalizeH="0" baseline="0" dirty="0" err="1" smtClean="0">
                  <a:ln>
                    <a:noFill/>
                  </a:ln>
                  <a:solidFill>
                    <a:srgbClr val="66CCFF"/>
                  </a:solidFill>
                  <a:effectLst/>
                  <a:latin typeface="+mj-lt"/>
                  <a:cs typeface="Arial" pitchFamily="34" charset="0"/>
                </a:rPr>
                <a:t>Dacidovorans</a:t>
              </a:r>
              <a:r>
                <a:rPr kumimoji="0" lang="en-US" sz="800" b="1" i="1" u="none" strike="noStrike" cap="none" normalizeH="0" baseline="0" dirty="0" smtClean="0">
                  <a:ln>
                    <a:noFill/>
                  </a:ln>
                  <a:solidFill>
                    <a:srgbClr val="66CCFF"/>
                  </a:solidFill>
                  <a:effectLst/>
                  <a:latin typeface="+mj-lt"/>
                  <a:cs typeface="Arial" pitchFamily="34" charset="0"/>
                </a:rPr>
                <a:t> 315</a:t>
              </a:r>
              <a:endParaRPr kumimoji="0" lang="en-US" sz="800" b="1" i="0" u="none" strike="noStrike" cap="none" normalizeH="0" baseline="0" dirty="0" smtClean="0">
                <a:ln>
                  <a:noFill/>
                </a:ln>
                <a:solidFill>
                  <a:srgbClr val="66CCFF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073" name="Line 49"/>
            <p:cNvSpPr>
              <a:spLocks noChangeShapeType="1"/>
            </p:cNvSpPr>
            <p:nvPr/>
          </p:nvSpPr>
          <p:spPr bwMode="auto">
            <a:xfrm>
              <a:off x="3308350" y="5224463"/>
              <a:ext cx="50800" cy="17462"/>
            </a:xfrm>
            <a:prstGeom prst="line">
              <a:avLst/>
            </a:prstGeom>
            <a:noFill/>
            <a:ln w="3175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074" name="Rectangle 50"/>
            <p:cNvSpPr>
              <a:spLocks noChangeArrowheads="1"/>
            </p:cNvSpPr>
            <p:nvPr/>
          </p:nvSpPr>
          <p:spPr bwMode="auto">
            <a:xfrm rot="1860000">
              <a:off x="3327018" y="5608518"/>
              <a:ext cx="604333" cy="1231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1" i="1" u="none" strike="noStrike" cap="none" normalizeH="0" baseline="0" dirty="0" err="1" smtClean="0">
                  <a:ln>
                    <a:noFill/>
                  </a:ln>
                  <a:solidFill>
                    <a:srgbClr val="6666FF"/>
                  </a:solidFill>
                  <a:effectLst/>
                  <a:latin typeface="+mj-lt"/>
                  <a:cs typeface="Arial" pitchFamily="34" charset="0"/>
                </a:rPr>
                <a:t>Acidovorax</a:t>
              </a:r>
              <a:r>
                <a:rPr kumimoji="0" lang="en-US" sz="800" b="1" i="1" u="none" strike="noStrike" cap="none" normalizeH="0" baseline="0" dirty="0" smtClean="0">
                  <a:ln>
                    <a:noFill/>
                  </a:ln>
                  <a:solidFill>
                    <a:srgbClr val="6666FF"/>
                  </a:solidFill>
                  <a:effectLst/>
                  <a:latin typeface="+mj-lt"/>
                  <a:cs typeface="Arial" pitchFamily="34" charset="0"/>
                </a:rPr>
                <a:t> 88</a:t>
              </a:r>
              <a:endParaRPr kumimoji="0" lang="en-US" sz="800" b="1" i="0" u="none" strike="noStrike" cap="none" normalizeH="0" baseline="0" dirty="0" smtClean="0">
                <a:ln>
                  <a:noFill/>
                </a:ln>
                <a:solidFill>
                  <a:srgbClr val="6666FF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075" name="Line 51"/>
            <p:cNvSpPr>
              <a:spLocks noChangeShapeType="1"/>
            </p:cNvSpPr>
            <p:nvPr/>
          </p:nvSpPr>
          <p:spPr bwMode="auto">
            <a:xfrm>
              <a:off x="3240088" y="5438775"/>
              <a:ext cx="41275" cy="25400"/>
            </a:xfrm>
            <a:prstGeom prst="line">
              <a:avLst/>
            </a:prstGeom>
            <a:noFill/>
            <a:ln w="3175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076" name="Rectangle 52"/>
            <p:cNvSpPr>
              <a:spLocks noChangeArrowheads="1"/>
            </p:cNvSpPr>
            <p:nvPr/>
          </p:nvSpPr>
          <p:spPr bwMode="auto">
            <a:xfrm rot="2580000">
              <a:off x="3128335" y="5880933"/>
              <a:ext cx="687689" cy="1231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1" i="1" u="none" strike="noStrike" cap="none" normalizeH="0" baseline="0" dirty="0" err="1" smtClean="0">
                  <a:ln>
                    <a:noFill/>
                  </a:ln>
                  <a:solidFill>
                    <a:srgbClr val="00FFFF"/>
                  </a:solidFill>
                  <a:effectLst/>
                  <a:latin typeface="+mj-lt"/>
                  <a:cs typeface="Arial" pitchFamily="34" charset="0"/>
                </a:rPr>
                <a:t>Vparadoxus</a:t>
              </a:r>
              <a:r>
                <a:rPr kumimoji="0" lang="en-US" sz="800" b="1" i="1" u="none" strike="noStrike" cap="none" normalizeH="0" baseline="0" dirty="0" smtClean="0">
                  <a:ln>
                    <a:noFill/>
                  </a:ln>
                  <a:solidFill>
                    <a:srgbClr val="00FFFF"/>
                  </a:solidFill>
                  <a:effectLst/>
                  <a:latin typeface="+mj-lt"/>
                  <a:cs typeface="Arial" pitchFamily="34" charset="0"/>
                </a:rPr>
                <a:t> 123</a:t>
              </a:r>
              <a:endParaRPr kumimoji="0" lang="en-US" sz="800" b="1" i="0" u="none" strike="noStrike" cap="none" normalizeH="0" baseline="0" dirty="0" smtClean="0">
                <a:ln>
                  <a:noFill/>
                </a:ln>
                <a:solidFill>
                  <a:srgbClr val="00FFFF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077" name="Line 53"/>
            <p:cNvSpPr>
              <a:spLocks noChangeShapeType="1"/>
            </p:cNvSpPr>
            <p:nvPr/>
          </p:nvSpPr>
          <p:spPr bwMode="auto">
            <a:xfrm>
              <a:off x="3101975" y="5618163"/>
              <a:ext cx="20638" cy="19050"/>
            </a:xfrm>
            <a:prstGeom prst="line">
              <a:avLst/>
            </a:prstGeom>
            <a:noFill/>
            <a:ln w="3175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078" name="Freeform 54"/>
            <p:cNvSpPr>
              <a:spLocks/>
            </p:cNvSpPr>
            <p:nvPr/>
          </p:nvSpPr>
          <p:spPr bwMode="auto">
            <a:xfrm>
              <a:off x="3175000" y="5437188"/>
              <a:ext cx="65088" cy="93662"/>
            </a:xfrm>
            <a:custGeom>
              <a:avLst/>
              <a:gdLst/>
              <a:ahLst/>
              <a:cxnLst>
                <a:cxn ang="0">
                  <a:pos x="0" y="59"/>
                </a:cxn>
                <a:cxn ang="0">
                  <a:pos x="1" y="58"/>
                </a:cxn>
                <a:cxn ang="0">
                  <a:pos x="2" y="57"/>
                </a:cxn>
                <a:cxn ang="0">
                  <a:pos x="3" y="55"/>
                </a:cxn>
                <a:cxn ang="0">
                  <a:pos x="4" y="54"/>
                </a:cxn>
                <a:cxn ang="0">
                  <a:pos x="5" y="52"/>
                </a:cxn>
                <a:cxn ang="0">
                  <a:pos x="6" y="51"/>
                </a:cxn>
                <a:cxn ang="0">
                  <a:pos x="7" y="50"/>
                </a:cxn>
                <a:cxn ang="0">
                  <a:pos x="8" y="48"/>
                </a:cxn>
                <a:cxn ang="0">
                  <a:pos x="9" y="47"/>
                </a:cxn>
                <a:cxn ang="0">
                  <a:pos x="10" y="46"/>
                </a:cxn>
                <a:cxn ang="0">
                  <a:pos x="11" y="45"/>
                </a:cxn>
                <a:cxn ang="0">
                  <a:pos x="12" y="43"/>
                </a:cxn>
                <a:cxn ang="0">
                  <a:pos x="13" y="42"/>
                </a:cxn>
                <a:cxn ang="0">
                  <a:pos x="14" y="41"/>
                </a:cxn>
                <a:cxn ang="0">
                  <a:pos x="15" y="39"/>
                </a:cxn>
                <a:cxn ang="0">
                  <a:pos x="16" y="38"/>
                </a:cxn>
                <a:cxn ang="0">
                  <a:pos x="17" y="36"/>
                </a:cxn>
                <a:cxn ang="0">
                  <a:pos x="18" y="35"/>
                </a:cxn>
                <a:cxn ang="0">
                  <a:pos x="19" y="34"/>
                </a:cxn>
                <a:cxn ang="0">
                  <a:pos x="20" y="32"/>
                </a:cxn>
                <a:cxn ang="0">
                  <a:pos x="21" y="31"/>
                </a:cxn>
                <a:cxn ang="0">
                  <a:pos x="21" y="30"/>
                </a:cxn>
                <a:cxn ang="0">
                  <a:pos x="23" y="28"/>
                </a:cxn>
                <a:cxn ang="0">
                  <a:pos x="23" y="27"/>
                </a:cxn>
                <a:cxn ang="0">
                  <a:pos x="24" y="25"/>
                </a:cxn>
                <a:cxn ang="0">
                  <a:pos x="25" y="24"/>
                </a:cxn>
                <a:cxn ang="0">
                  <a:pos x="26" y="23"/>
                </a:cxn>
                <a:cxn ang="0">
                  <a:pos x="27" y="21"/>
                </a:cxn>
                <a:cxn ang="0">
                  <a:pos x="28" y="20"/>
                </a:cxn>
                <a:cxn ang="0">
                  <a:pos x="29" y="19"/>
                </a:cxn>
                <a:cxn ang="0">
                  <a:pos x="30" y="17"/>
                </a:cxn>
                <a:cxn ang="0">
                  <a:pos x="31" y="16"/>
                </a:cxn>
                <a:cxn ang="0">
                  <a:pos x="32" y="14"/>
                </a:cxn>
                <a:cxn ang="0">
                  <a:pos x="32" y="13"/>
                </a:cxn>
                <a:cxn ang="0">
                  <a:pos x="33" y="12"/>
                </a:cxn>
                <a:cxn ang="0">
                  <a:pos x="34" y="10"/>
                </a:cxn>
                <a:cxn ang="0">
                  <a:pos x="35" y="9"/>
                </a:cxn>
                <a:cxn ang="0">
                  <a:pos x="36" y="7"/>
                </a:cxn>
                <a:cxn ang="0">
                  <a:pos x="37" y="6"/>
                </a:cxn>
                <a:cxn ang="0">
                  <a:pos x="38" y="5"/>
                </a:cxn>
                <a:cxn ang="0">
                  <a:pos x="39" y="3"/>
                </a:cxn>
                <a:cxn ang="0">
                  <a:pos x="39" y="2"/>
                </a:cxn>
                <a:cxn ang="0">
                  <a:pos x="41" y="0"/>
                </a:cxn>
              </a:cxnLst>
              <a:rect l="0" t="0" r="r" b="b"/>
              <a:pathLst>
                <a:path w="41" h="59">
                  <a:moveTo>
                    <a:pt x="0" y="59"/>
                  </a:moveTo>
                  <a:lnTo>
                    <a:pt x="1" y="58"/>
                  </a:lnTo>
                  <a:lnTo>
                    <a:pt x="2" y="57"/>
                  </a:lnTo>
                  <a:lnTo>
                    <a:pt x="3" y="55"/>
                  </a:lnTo>
                  <a:lnTo>
                    <a:pt x="4" y="54"/>
                  </a:lnTo>
                  <a:lnTo>
                    <a:pt x="5" y="52"/>
                  </a:lnTo>
                  <a:lnTo>
                    <a:pt x="6" y="51"/>
                  </a:lnTo>
                  <a:lnTo>
                    <a:pt x="7" y="50"/>
                  </a:lnTo>
                  <a:lnTo>
                    <a:pt x="8" y="48"/>
                  </a:lnTo>
                  <a:lnTo>
                    <a:pt x="9" y="47"/>
                  </a:lnTo>
                  <a:lnTo>
                    <a:pt x="10" y="46"/>
                  </a:lnTo>
                  <a:lnTo>
                    <a:pt x="11" y="45"/>
                  </a:lnTo>
                  <a:lnTo>
                    <a:pt x="12" y="43"/>
                  </a:lnTo>
                  <a:lnTo>
                    <a:pt x="13" y="42"/>
                  </a:lnTo>
                  <a:lnTo>
                    <a:pt x="14" y="41"/>
                  </a:lnTo>
                  <a:lnTo>
                    <a:pt x="15" y="39"/>
                  </a:lnTo>
                  <a:lnTo>
                    <a:pt x="16" y="38"/>
                  </a:lnTo>
                  <a:lnTo>
                    <a:pt x="17" y="36"/>
                  </a:lnTo>
                  <a:lnTo>
                    <a:pt x="18" y="35"/>
                  </a:lnTo>
                  <a:lnTo>
                    <a:pt x="19" y="34"/>
                  </a:lnTo>
                  <a:lnTo>
                    <a:pt x="20" y="32"/>
                  </a:lnTo>
                  <a:lnTo>
                    <a:pt x="21" y="31"/>
                  </a:lnTo>
                  <a:lnTo>
                    <a:pt x="21" y="30"/>
                  </a:lnTo>
                  <a:lnTo>
                    <a:pt x="23" y="28"/>
                  </a:lnTo>
                  <a:lnTo>
                    <a:pt x="23" y="27"/>
                  </a:lnTo>
                  <a:lnTo>
                    <a:pt x="24" y="25"/>
                  </a:lnTo>
                  <a:lnTo>
                    <a:pt x="25" y="24"/>
                  </a:lnTo>
                  <a:lnTo>
                    <a:pt x="26" y="23"/>
                  </a:lnTo>
                  <a:lnTo>
                    <a:pt x="27" y="21"/>
                  </a:lnTo>
                  <a:lnTo>
                    <a:pt x="28" y="20"/>
                  </a:lnTo>
                  <a:lnTo>
                    <a:pt x="29" y="19"/>
                  </a:lnTo>
                  <a:lnTo>
                    <a:pt x="30" y="17"/>
                  </a:lnTo>
                  <a:lnTo>
                    <a:pt x="31" y="16"/>
                  </a:lnTo>
                  <a:lnTo>
                    <a:pt x="32" y="14"/>
                  </a:lnTo>
                  <a:lnTo>
                    <a:pt x="32" y="13"/>
                  </a:lnTo>
                  <a:lnTo>
                    <a:pt x="33" y="12"/>
                  </a:lnTo>
                  <a:lnTo>
                    <a:pt x="34" y="10"/>
                  </a:lnTo>
                  <a:lnTo>
                    <a:pt x="35" y="9"/>
                  </a:lnTo>
                  <a:lnTo>
                    <a:pt x="36" y="7"/>
                  </a:lnTo>
                  <a:lnTo>
                    <a:pt x="37" y="6"/>
                  </a:lnTo>
                  <a:lnTo>
                    <a:pt x="38" y="5"/>
                  </a:lnTo>
                  <a:lnTo>
                    <a:pt x="39" y="3"/>
                  </a:lnTo>
                  <a:lnTo>
                    <a:pt x="39" y="2"/>
                  </a:lnTo>
                  <a:lnTo>
                    <a:pt x="41" y="0"/>
                  </a:lnTo>
                </a:path>
              </a:pathLst>
            </a:custGeom>
            <a:noFill/>
            <a:ln w="3175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079" name="Freeform 55"/>
            <p:cNvSpPr>
              <a:spLocks/>
            </p:cNvSpPr>
            <p:nvPr/>
          </p:nvSpPr>
          <p:spPr bwMode="auto">
            <a:xfrm>
              <a:off x="3101975" y="5530850"/>
              <a:ext cx="73025" cy="85725"/>
            </a:xfrm>
            <a:custGeom>
              <a:avLst/>
              <a:gdLst/>
              <a:ahLst/>
              <a:cxnLst>
                <a:cxn ang="0">
                  <a:pos x="46" y="0"/>
                </a:cxn>
                <a:cxn ang="0">
                  <a:pos x="45" y="2"/>
                </a:cxn>
                <a:cxn ang="0">
                  <a:pos x="44" y="3"/>
                </a:cxn>
                <a:cxn ang="0">
                  <a:pos x="43" y="4"/>
                </a:cxn>
                <a:cxn ang="0">
                  <a:pos x="42" y="5"/>
                </a:cxn>
                <a:cxn ang="0">
                  <a:pos x="41" y="7"/>
                </a:cxn>
                <a:cxn ang="0">
                  <a:pos x="40" y="8"/>
                </a:cxn>
                <a:cxn ang="0">
                  <a:pos x="39" y="9"/>
                </a:cxn>
                <a:cxn ang="0">
                  <a:pos x="38" y="11"/>
                </a:cxn>
                <a:cxn ang="0">
                  <a:pos x="37" y="12"/>
                </a:cxn>
                <a:cxn ang="0">
                  <a:pos x="36" y="13"/>
                </a:cxn>
                <a:cxn ang="0">
                  <a:pos x="35" y="14"/>
                </a:cxn>
                <a:cxn ang="0">
                  <a:pos x="34" y="16"/>
                </a:cxn>
                <a:cxn ang="0">
                  <a:pos x="33" y="17"/>
                </a:cxn>
                <a:cxn ang="0">
                  <a:pos x="32" y="18"/>
                </a:cxn>
                <a:cxn ang="0">
                  <a:pos x="31" y="19"/>
                </a:cxn>
                <a:cxn ang="0">
                  <a:pos x="29" y="21"/>
                </a:cxn>
                <a:cxn ang="0">
                  <a:pos x="29" y="22"/>
                </a:cxn>
                <a:cxn ang="0">
                  <a:pos x="28" y="23"/>
                </a:cxn>
                <a:cxn ang="0">
                  <a:pos x="26" y="25"/>
                </a:cxn>
                <a:cxn ang="0">
                  <a:pos x="25" y="26"/>
                </a:cxn>
                <a:cxn ang="0">
                  <a:pos x="24" y="27"/>
                </a:cxn>
                <a:cxn ang="0">
                  <a:pos x="23" y="28"/>
                </a:cxn>
                <a:cxn ang="0">
                  <a:pos x="22" y="30"/>
                </a:cxn>
                <a:cxn ang="0">
                  <a:pos x="21" y="31"/>
                </a:cxn>
                <a:cxn ang="0">
                  <a:pos x="20" y="32"/>
                </a:cxn>
                <a:cxn ang="0">
                  <a:pos x="19" y="34"/>
                </a:cxn>
                <a:cxn ang="0">
                  <a:pos x="18" y="35"/>
                </a:cxn>
                <a:cxn ang="0">
                  <a:pos x="17" y="36"/>
                </a:cxn>
                <a:cxn ang="0">
                  <a:pos x="15" y="37"/>
                </a:cxn>
                <a:cxn ang="0">
                  <a:pos x="15" y="38"/>
                </a:cxn>
                <a:cxn ang="0">
                  <a:pos x="13" y="39"/>
                </a:cxn>
                <a:cxn ang="0">
                  <a:pos x="12" y="41"/>
                </a:cxn>
                <a:cxn ang="0">
                  <a:pos x="11" y="42"/>
                </a:cxn>
                <a:cxn ang="0">
                  <a:pos x="10" y="43"/>
                </a:cxn>
                <a:cxn ang="0">
                  <a:pos x="9" y="44"/>
                </a:cxn>
                <a:cxn ang="0">
                  <a:pos x="8" y="46"/>
                </a:cxn>
                <a:cxn ang="0">
                  <a:pos x="7" y="47"/>
                </a:cxn>
                <a:cxn ang="0">
                  <a:pos x="6" y="48"/>
                </a:cxn>
                <a:cxn ang="0">
                  <a:pos x="4" y="49"/>
                </a:cxn>
                <a:cxn ang="0">
                  <a:pos x="3" y="51"/>
                </a:cxn>
                <a:cxn ang="0">
                  <a:pos x="2" y="52"/>
                </a:cxn>
                <a:cxn ang="0">
                  <a:pos x="1" y="53"/>
                </a:cxn>
                <a:cxn ang="0">
                  <a:pos x="0" y="54"/>
                </a:cxn>
              </a:cxnLst>
              <a:rect l="0" t="0" r="r" b="b"/>
              <a:pathLst>
                <a:path w="46" h="54">
                  <a:moveTo>
                    <a:pt x="46" y="0"/>
                  </a:moveTo>
                  <a:lnTo>
                    <a:pt x="45" y="2"/>
                  </a:lnTo>
                  <a:lnTo>
                    <a:pt x="44" y="3"/>
                  </a:lnTo>
                  <a:lnTo>
                    <a:pt x="43" y="4"/>
                  </a:lnTo>
                  <a:lnTo>
                    <a:pt x="42" y="5"/>
                  </a:lnTo>
                  <a:lnTo>
                    <a:pt x="41" y="7"/>
                  </a:lnTo>
                  <a:lnTo>
                    <a:pt x="40" y="8"/>
                  </a:lnTo>
                  <a:lnTo>
                    <a:pt x="39" y="9"/>
                  </a:lnTo>
                  <a:lnTo>
                    <a:pt x="38" y="11"/>
                  </a:lnTo>
                  <a:lnTo>
                    <a:pt x="37" y="12"/>
                  </a:lnTo>
                  <a:lnTo>
                    <a:pt x="36" y="13"/>
                  </a:lnTo>
                  <a:lnTo>
                    <a:pt x="35" y="14"/>
                  </a:lnTo>
                  <a:lnTo>
                    <a:pt x="34" y="16"/>
                  </a:lnTo>
                  <a:lnTo>
                    <a:pt x="33" y="17"/>
                  </a:lnTo>
                  <a:lnTo>
                    <a:pt x="32" y="18"/>
                  </a:lnTo>
                  <a:lnTo>
                    <a:pt x="31" y="19"/>
                  </a:lnTo>
                  <a:lnTo>
                    <a:pt x="29" y="21"/>
                  </a:lnTo>
                  <a:lnTo>
                    <a:pt x="29" y="22"/>
                  </a:lnTo>
                  <a:lnTo>
                    <a:pt x="28" y="23"/>
                  </a:lnTo>
                  <a:lnTo>
                    <a:pt x="26" y="25"/>
                  </a:lnTo>
                  <a:lnTo>
                    <a:pt x="25" y="26"/>
                  </a:lnTo>
                  <a:lnTo>
                    <a:pt x="24" y="27"/>
                  </a:lnTo>
                  <a:lnTo>
                    <a:pt x="23" y="28"/>
                  </a:lnTo>
                  <a:lnTo>
                    <a:pt x="22" y="30"/>
                  </a:lnTo>
                  <a:lnTo>
                    <a:pt x="21" y="31"/>
                  </a:lnTo>
                  <a:lnTo>
                    <a:pt x="20" y="32"/>
                  </a:lnTo>
                  <a:lnTo>
                    <a:pt x="19" y="34"/>
                  </a:lnTo>
                  <a:lnTo>
                    <a:pt x="18" y="35"/>
                  </a:lnTo>
                  <a:lnTo>
                    <a:pt x="17" y="36"/>
                  </a:lnTo>
                  <a:lnTo>
                    <a:pt x="15" y="37"/>
                  </a:lnTo>
                  <a:lnTo>
                    <a:pt x="15" y="38"/>
                  </a:lnTo>
                  <a:lnTo>
                    <a:pt x="13" y="39"/>
                  </a:lnTo>
                  <a:lnTo>
                    <a:pt x="12" y="41"/>
                  </a:lnTo>
                  <a:lnTo>
                    <a:pt x="11" y="42"/>
                  </a:lnTo>
                  <a:lnTo>
                    <a:pt x="10" y="43"/>
                  </a:lnTo>
                  <a:lnTo>
                    <a:pt x="9" y="44"/>
                  </a:lnTo>
                  <a:lnTo>
                    <a:pt x="8" y="46"/>
                  </a:lnTo>
                  <a:lnTo>
                    <a:pt x="7" y="47"/>
                  </a:lnTo>
                  <a:lnTo>
                    <a:pt x="6" y="48"/>
                  </a:lnTo>
                  <a:lnTo>
                    <a:pt x="4" y="49"/>
                  </a:lnTo>
                  <a:lnTo>
                    <a:pt x="3" y="51"/>
                  </a:lnTo>
                  <a:lnTo>
                    <a:pt x="2" y="52"/>
                  </a:lnTo>
                  <a:lnTo>
                    <a:pt x="1" y="53"/>
                  </a:lnTo>
                  <a:lnTo>
                    <a:pt x="0" y="54"/>
                  </a:lnTo>
                </a:path>
              </a:pathLst>
            </a:custGeom>
            <a:noFill/>
            <a:ln w="3175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080" name="Rectangle 56"/>
            <p:cNvSpPr>
              <a:spLocks noChangeArrowheads="1"/>
            </p:cNvSpPr>
            <p:nvPr/>
          </p:nvSpPr>
          <p:spPr bwMode="auto">
            <a:xfrm rot="2220000">
              <a:off x="3101479" y="5470882"/>
              <a:ext cx="102592" cy="1231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52</a:t>
              </a:r>
              <a:endPara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081" name="Line 57"/>
            <p:cNvSpPr>
              <a:spLocks noChangeShapeType="1"/>
            </p:cNvSpPr>
            <p:nvPr/>
          </p:nvSpPr>
          <p:spPr bwMode="auto">
            <a:xfrm>
              <a:off x="3152775" y="5513388"/>
              <a:ext cx="20638" cy="17462"/>
            </a:xfrm>
            <a:prstGeom prst="line">
              <a:avLst/>
            </a:prstGeom>
            <a:noFill/>
            <a:ln w="3175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082" name="Freeform 58"/>
            <p:cNvSpPr>
              <a:spLocks/>
            </p:cNvSpPr>
            <p:nvPr/>
          </p:nvSpPr>
          <p:spPr bwMode="auto">
            <a:xfrm>
              <a:off x="3240088" y="5224463"/>
              <a:ext cx="66675" cy="150812"/>
            </a:xfrm>
            <a:custGeom>
              <a:avLst/>
              <a:gdLst/>
              <a:ahLst/>
              <a:cxnLst>
                <a:cxn ang="0">
                  <a:pos x="0" y="95"/>
                </a:cxn>
                <a:cxn ang="0">
                  <a:pos x="1" y="93"/>
                </a:cxn>
                <a:cxn ang="0">
                  <a:pos x="2" y="91"/>
                </a:cxn>
                <a:cxn ang="0">
                  <a:pos x="3" y="89"/>
                </a:cxn>
                <a:cxn ang="0">
                  <a:pos x="4" y="87"/>
                </a:cxn>
                <a:cxn ang="0">
                  <a:pos x="5" y="86"/>
                </a:cxn>
                <a:cxn ang="0">
                  <a:pos x="6" y="84"/>
                </a:cxn>
                <a:cxn ang="0">
                  <a:pos x="7" y="82"/>
                </a:cxn>
                <a:cxn ang="0">
                  <a:pos x="8" y="81"/>
                </a:cxn>
                <a:cxn ang="0">
                  <a:pos x="8" y="79"/>
                </a:cxn>
                <a:cxn ang="0">
                  <a:pos x="9" y="77"/>
                </a:cxn>
                <a:cxn ang="0">
                  <a:pos x="10" y="75"/>
                </a:cxn>
                <a:cxn ang="0">
                  <a:pos x="11" y="74"/>
                </a:cxn>
                <a:cxn ang="0">
                  <a:pos x="12" y="72"/>
                </a:cxn>
                <a:cxn ang="0">
                  <a:pos x="13" y="70"/>
                </a:cxn>
                <a:cxn ang="0">
                  <a:pos x="14" y="68"/>
                </a:cxn>
                <a:cxn ang="0">
                  <a:pos x="14" y="67"/>
                </a:cxn>
                <a:cxn ang="0">
                  <a:pos x="16" y="65"/>
                </a:cxn>
                <a:cxn ang="0">
                  <a:pos x="16" y="63"/>
                </a:cxn>
                <a:cxn ang="0">
                  <a:pos x="17" y="61"/>
                </a:cxn>
                <a:cxn ang="0">
                  <a:pos x="18" y="60"/>
                </a:cxn>
                <a:cxn ang="0">
                  <a:pos x="19" y="58"/>
                </a:cxn>
                <a:cxn ang="0">
                  <a:pos x="19" y="56"/>
                </a:cxn>
                <a:cxn ang="0">
                  <a:pos x="20" y="54"/>
                </a:cxn>
                <a:cxn ang="0">
                  <a:pos x="21" y="52"/>
                </a:cxn>
                <a:cxn ang="0">
                  <a:pos x="22" y="51"/>
                </a:cxn>
                <a:cxn ang="0">
                  <a:pos x="23" y="49"/>
                </a:cxn>
                <a:cxn ang="0">
                  <a:pos x="24" y="47"/>
                </a:cxn>
                <a:cxn ang="0">
                  <a:pos x="25" y="45"/>
                </a:cxn>
                <a:cxn ang="0">
                  <a:pos x="25" y="43"/>
                </a:cxn>
                <a:cxn ang="0">
                  <a:pos x="26" y="42"/>
                </a:cxn>
                <a:cxn ang="0">
                  <a:pos x="26" y="40"/>
                </a:cxn>
                <a:cxn ang="0">
                  <a:pos x="27" y="38"/>
                </a:cxn>
                <a:cxn ang="0">
                  <a:pos x="28" y="36"/>
                </a:cxn>
                <a:cxn ang="0">
                  <a:pos x="29" y="34"/>
                </a:cxn>
                <a:cxn ang="0">
                  <a:pos x="30" y="33"/>
                </a:cxn>
                <a:cxn ang="0">
                  <a:pos x="30" y="31"/>
                </a:cxn>
                <a:cxn ang="0">
                  <a:pos x="31" y="29"/>
                </a:cxn>
                <a:cxn ang="0">
                  <a:pos x="32" y="27"/>
                </a:cxn>
                <a:cxn ang="0">
                  <a:pos x="33" y="25"/>
                </a:cxn>
                <a:cxn ang="0">
                  <a:pos x="33" y="24"/>
                </a:cxn>
                <a:cxn ang="0">
                  <a:pos x="34" y="22"/>
                </a:cxn>
                <a:cxn ang="0">
                  <a:pos x="35" y="20"/>
                </a:cxn>
                <a:cxn ang="0">
                  <a:pos x="35" y="18"/>
                </a:cxn>
                <a:cxn ang="0">
                  <a:pos x="36" y="16"/>
                </a:cxn>
                <a:cxn ang="0">
                  <a:pos x="37" y="14"/>
                </a:cxn>
                <a:cxn ang="0">
                  <a:pos x="37" y="13"/>
                </a:cxn>
                <a:cxn ang="0">
                  <a:pos x="38" y="11"/>
                </a:cxn>
                <a:cxn ang="0">
                  <a:pos x="39" y="9"/>
                </a:cxn>
                <a:cxn ang="0">
                  <a:pos x="40" y="7"/>
                </a:cxn>
                <a:cxn ang="0">
                  <a:pos x="40" y="5"/>
                </a:cxn>
                <a:cxn ang="0">
                  <a:pos x="41" y="4"/>
                </a:cxn>
                <a:cxn ang="0">
                  <a:pos x="42" y="2"/>
                </a:cxn>
                <a:cxn ang="0">
                  <a:pos x="42" y="0"/>
                </a:cxn>
              </a:cxnLst>
              <a:rect l="0" t="0" r="r" b="b"/>
              <a:pathLst>
                <a:path w="42" h="95">
                  <a:moveTo>
                    <a:pt x="0" y="95"/>
                  </a:moveTo>
                  <a:lnTo>
                    <a:pt x="1" y="93"/>
                  </a:lnTo>
                  <a:lnTo>
                    <a:pt x="2" y="91"/>
                  </a:lnTo>
                  <a:lnTo>
                    <a:pt x="3" y="89"/>
                  </a:lnTo>
                  <a:lnTo>
                    <a:pt x="4" y="87"/>
                  </a:lnTo>
                  <a:lnTo>
                    <a:pt x="5" y="86"/>
                  </a:lnTo>
                  <a:lnTo>
                    <a:pt x="6" y="84"/>
                  </a:lnTo>
                  <a:lnTo>
                    <a:pt x="7" y="82"/>
                  </a:lnTo>
                  <a:lnTo>
                    <a:pt x="8" y="81"/>
                  </a:lnTo>
                  <a:lnTo>
                    <a:pt x="8" y="79"/>
                  </a:lnTo>
                  <a:lnTo>
                    <a:pt x="9" y="77"/>
                  </a:lnTo>
                  <a:lnTo>
                    <a:pt x="10" y="75"/>
                  </a:lnTo>
                  <a:lnTo>
                    <a:pt x="11" y="74"/>
                  </a:lnTo>
                  <a:lnTo>
                    <a:pt x="12" y="72"/>
                  </a:lnTo>
                  <a:lnTo>
                    <a:pt x="13" y="70"/>
                  </a:lnTo>
                  <a:lnTo>
                    <a:pt x="14" y="68"/>
                  </a:lnTo>
                  <a:lnTo>
                    <a:pt x="14" y="67"/>
                  </a:lnTo>
                  <a:lnTo>
                    <a:pt x="16" y="65"/>
                  </a:lnTo>
                  <a:lnTo>
                    <a:pt x="16" y="63"/>
                  </a:lnTo>
                  <a:lnTo>
                    <a:pt x="17" y="61"/>
                  </a:lnTo>
                  <a:lnTo>
                    <a:pt x="18" y="60"/>
                  </a:lnTo>
                  <a:lnTo>
                    <a:pt x="19" y="58"/>
                  </a:lnTo>
                  <a:lnTo>
                    <a:pt x="19" y="56"/>
                  </a:lnTo>
                  <a:lnTo>
                    <a:pt x="20" y="54"/>
                  </a:lnTo>
                  <a:lnTo>
                    <a:pt x="21" y="52"/>
                  </a:lnTo>
                  <a:lnTo>
                    <a:pt x="22" y="51"/>
                  </a:lnTo>
                  <a:lnTo>
                    <a:pt x="23" y="49"/>
                  </a:lnTo>
                  <a:lnTo>
                    <a:pt x="24" y="47"/>
                  </a:lnTo>
                  <a:lnTo>
                    <a:pt x="25" y="45"/>
                  </a:lnTo>
                  <a:lnTo>
                    <a:pt x="25" y="43"/>
                  </a:lnTo>
                  <a:lnTo>
                    <a:pt x="26" y="42"/>
                  </a:lnTo>
                  <a:lnTo>
                    <a:pt x="26" y="40"/>
                  </a:lnTo>
                  <a:lnTo>
                    <a:pt x="27" y="38"/>
                  </a:lnTo>
                  <a:lnTo>
                    <a:pt x="28" y="36"/>
                  </a:lnTo>
                  <a:lnTo>
                    <a:pt x="29" y="34"/>
                  </a:lnTo>
                  <a:lnTo>
                    <a:pt x="30" y="33"/>
                  </a:lnTo>
                  <a:lnTo>
                    <a:pt x="30" y="31"/>
                  </a:lnTo>
                  <a:lnTo>
                    <a:pt x="31" y="29"/>
                  </a:lnTo>
                  <a:lnTo>
                    <a:pt x="32" y="27"/>
                  </a:lnTo>
                  <a:lnTo>
                    <a:pt x="33" y="25"/>
                  </a:lnTo>
                  <a:lnTo>
                    <a:pt x="33" y="24"/>
                  </a:lnTo>
                  <a:lnTo>
                    <a:pt x="34" y="22"/>
                  </a:lnTo>
                  <a:lnTo>
                    <a:pt x="35" y="20"/>
                  </a:lnTo>
                  <a:lnTo>
                    <a:pt x="35" y="18"/>
                  </a:lnTo>
                  <a:lnTo>
                    <a:pt x="36" y="16"/>
                  </a:lnTo>
                  <a:lnTo>
                    <a:pt x="37" y="14"/>
                  </a:lnTo>
                  <a:lnTo>
                    <a:pt x="37" y="13"/>
                  </a:lnTo>
                  <a:lnTo>
                    <a:pt x="38" y="11"/>
                  </a:lnTo>
                  <a:lnTo>
                    <a:pt x="39" y="9"/>
                  </a:lnTo>
                  <a:lnTo>
                    <a:pt x="40" y="7"/>
                  </a:lnTo>
                  <a:lnTo>
                    <a:pt x="40" y="5"/>
                  </a:lnTo>
                  <a:lnTo>
                    <a:pt x="41" y="4"/>
                  </a:lnTo>
                  <a:lnTo>
                    <a:pt x="42" y="2"/>
                  </a:lnTo>
                  <a:lnTo>
                    <a:pt x="42" y="0"/>
                  </a:lnTo>
                </a:path>
              </a:pathLst>
            </a:custGeom>
            <a:noFill/>
            <a:ln w="3175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083" name="Freeform 59"/>
            <p:cNvSpPr>
              <a:spLocks/>
            </p:cNvSpPr>
            <p:nvPr/>
          </p:nvSpPr>
          <p:spPr bwMode="auto">
            <a:xfrm>
              <a:off x="3151188" y="5375275"/>
              <a:ext cx="88900" cy="138112"/>
            </a:xfrm>
            <a:custGeom>
              <a:avLst/>
              <a:gdLst/>
              <a:ahLst/>
              <a:cxnLst>
                <a:cxn ang="0">
                  <a:pos x="56" y="1"/>
                </a:cxn>
                <a:cxn ang="0">
                  <a:pos x="54" y="4"/>
                </a:cxn>
                <a:cxn ang="0">
                  <a:pos x="52" y="7"/>
                </a:cxn>
                <a:cxn ang="0">
                  <a:pos x="51" y="10"/>
                </a:cxn>
                <a:cxn ang="0">
                  <a:pos x="49" y="12"/>
                </a:cxn>
                <a:cxn ang="0">
                  <a:pos x="47" y="16"/>
                </a:cxn>
                <a:cxn ang="0">
                  <a:pos x="46" y="18"/>
                </a:cxn>
                <a:cxn ang="0">
                  <a:pos x="44" y="21"/>
                </a:cxn>
                <a:cxn ang="0">
                  <a:pos x="43" y="24"/>
                </a:cxn>
                <a:cxn ang="0">
                  <a:pos x="41" y="27"/>
                </a:cxn>
                <a:cxn ang="0">
                  <a:pos x="39" y="30"/>
                </a:cxn>
                <a:cxn ang="0">
                  <a:pos x="38" y="32"/>
                </a:cxn>
                <a:cxn ang="0">
                  <a:pos x="36" y="35"/>
                </a:cxn>
                <a:cxn ang="0">
                  <a:pos x="34" y="38"/>
                </a:cxn>
                <a:cxn ang="0">
                  <a:pos x="32" y="41"/>
                </a:cxn>
                <a:cxn ang="0">
                  <a:pos x="30" y="43"/>
                </a:cxn>
                <a:cxn ang="0">
                  <a:pos x="29" y="46"/>
                </a:cxn>
                <a:cxn ang="0">
                  <a:pos x="27" y="49"/>
                </a:cxn>
                <a:cxn ang="0">
                  <a:pos x="25" y="52"/>
                </a:cxn>
                <a:cxn ang="0">
                  <a:pos x="23" y="55"/>
                </a:cxn>
                <a:cxn ang="0">
                  <a:pos x="21" y="57"/>
                </a:cxn>
                <a:cxn ang="0">
                  <a:pos x="19" y="60"/>
                </a:cxn>
                <a:cxn ang="0">
                  <a:pos x="18" y="62"/>
                </a:cxn>
                <a:cxn ang="0">
                  <a:pos x="16" y="65"/>
                </a:cxn>
                <a:cxn ang="0">
                  <a:pos x="14" y="68"/>
                </a:cxn>
                <a:cxn ang="0">
                  <a:pos x="12" y="71"/>
                </a:cxn>
                <a:cxn ang="0">
                  <a:pos x="10" y="73"/>
                </a:cxn>
                <a:cxn ang="0">
                  <a:pos x="8" y="76"/>
                </a:cxn>
                <a:cxn ang="0">
                  <a:pos x="6" y="78"/>
                </a:cxn>
                <a:cxn ang="0">
                  <a:pos x="4" y="81"/>
                </a:cxn>
                <a:cxn ang="0">
                  <a:pos x="2" y="84"/>
                </a:cxn>
                <a:cxn ang="0">
                  <a:pos x="0" y="87"/>
                </a:cxn>
              </a:cxnLst>
              <a:rect l="0" t="0" r="r" b="b"/>
              <a:pathLst>
                <a:path w="56" h="87">
                  <a:moveTo>
                    <a:pt x="56" y="0"/>
                  </a:moveTo>
                  <a:lnTo>
                    <a:pt x="56" y="1"/>
                  </a:lnTo>
                  <a:lnTo>
                    <a:pt x="55" y="3"/>
                  </a:lnTo>
                  <a:lnTo>
                    <a:pt x="54" y="4"/>
                  </a:lnTo>
                  <a:lnTo>
                    <a:pt x="53" y="5"/>
                  </a:lnTo>
                  <a:lnTo>
                    <a:pt x="52" y="7"/>
                  </a:lnTo>
                  <a:lnTo>
                    <a:pt x="52" y="8"/>
                  </a:lnTo>
                  <a:lnTo>
                    <a:pt x="51" y="10"/>
                  </a:lnTo>
                  <a:lnTo>
                    <a:pt x="50" y="11"/>
                  </a:lnTo>
                  <a:lnTo>
                    <a:pt x="49" y="12"/>
                  </a:lnTo>
                  <a:lnTo>
                    <a:pt x="48" y="14"/>
                  </a:lnTo>
                  <a:lnTo>
                    <a:pt x="47" y="16"/>
                  </a:lnTo>
                  <a:lnTo>
                    <a:pt x="47" y="17"/>
                  </a:lnTo>
                  <a:lnTo>
                    <a:pt x="46" y="18"/>
                  </a:lnTo>
                  <a:lnTo>
                    <a:pt x="45" y="19"/>
                  </a:lnTo>
                  <a:lnTo>
                    <a:pt x="44" y="21"/>
                  </a:lnTo>
                  <a:lnTo>
                    <a:pt x="43" y="23"/>
                  </a:lnTo>
                  <a:lnTo>
                    <a:pt x="43" y="24"/>
                  </a:lnTo>
                  <a:lnTo>
                    <a:pt x="42" y="25"/>
                  </a:lnTo>
                  <a:lnTo>
                    <a:pt x="41" y="27"/>
                  </a:lnTo>
                  <a:lnTo>
                    <a:pt x="40" y="28"/>
                  </a:lnTo>
                  <a:lnTo>
                    <a:pt x="39" y="30"/>
                  </a:lnTo>
                  <a:lnTo>
                    <a:pt x="38" y="31"/>
                  </a:lnTo>
                  <a:lnTo>
                    <a:pt x="38" y="32"/>
                  </a:lnTo>
                  <a:lnTo>
                    <a:pt x="36" y="34"/>
                  </a:lnTo>
                  <a:lnTo>
                    <a:pt x="36" y="35"/>
                  </a:lnTo>
                  <a:lnTo>
                    <a:pt x="35" y="37"/>
                  </a:lnTo>
                  <a:lnTo>
                    <a:pt x="34" y="38"/>
                  </a:lnTo>
                  <a:lnTo>
                    <a:pt x="33" y="39"/>
                  </a:lnTo>
                  <a:lnTo>
                    <a:pt x="32" y="41"/>
                  </a:lnTo>
                  <a:lnTo>
                    <a:pt x="31" y="42"/>
                  </a:lnTo>
                  <a:lnTo>
                    <a:pt x="30" y="43"/>
                  </a:lnTo>
                  <a:lnTo>
                    <a:pt x="29" y="45"/>
                  </a:lnTo>
                  <a:lnTo>
                    <a:pt x="29" y="46"/>
                  </a:lnTo>
                  <a:lnTo>
                    <a:pt x="28" y="48"/>
                  </a:lnTo>
                  <a:lnTo>
                    <a:pt x="27" y="49"/>
                  </a:lnTo>
                  <a:lnTo>
                    <a:pt x="26" y="50"/>
                  </a:lnTo>
                  <a:lnTo>
                    <a:pt x="25" y="52"/>
                  </a:lnTo>
                  <a:lnTo>
                    <a:pt x="24" y="53"/>
                  </a:lnTo>
                  <a:lnTo>
                    <a:pt x="23" y="55"/>
                  </a:lnTo>
                  <a:lnTo>
                    <a:pt x="22" y="56"/>
                  </a:lnTo>
                  <a:lnTo>
                    <a:pt x="21" y="57"/>
                  </a:lnTo>
                  <a:lnTo>
                    <a:pt x="20" y="59"/>
                  </a:lnTo>
                  <a:lnTo>
                    <a:pt x="19" y="60"/>
                  </a:lnTo>
                  <a:lnTo>
                    <a:pt x="18" y="61"/>
                  </a:lnTo>
                  <a:lnTo>
                    <a:pt x="18" y="62"/>
                  </a:lnTo>
                  <a:lnTo>
                    <a:pt x="16" y="64"/>
                  </a:lnTo>
                  <a:lnTo>
                    <a:pt x="16" y="65"/>
                  </a:lnTo>
                  <a:lnTo>
                    <a:pt x="14" y="67"/>
                  </a:lnTo>
                  <a:lnTo>
                    <a:pt x="14" y="68"/>
                  </a:lnTo>
                  <a:lnTo>
                    <a:pt x="13" y="69"/>
                  </a:lnTo>
                  <a:lnTo>
                    <a:pt x="12" y="71"/>
                  </a:lnTo>
                  <a:lnTo>
                    <a:pt x="11" y="72"/>
                  </a:lnTo>
                  <a:lnTo>
                    <a:pt x="10" y="73"/>
                  </a:lnTo>
                  <a:lnTo>
                    <a:pt x="9" y="75"/>
                  </a:lnTo>
                  <a:lnTo>
                    <a:pt x="8" y="76"/>
                  </a:lnTo>
                  <a:lnTo>
                    <a:pt x="7" y="77"/>
                  </a:lnTo>
                  <a:lnTo>
                    <a:pt x="6" y="78"/>
                  </a:lnTo>
                  <a:lnTo>
                    <a:pt x="5" y="80"/>
                  </a:lnTo>
                  <a:lnTo>
                    <a:pt x="4" y="81"/>
                  </a:lnTo>
                  <a:lnTo>
                    <a:pt x="3" y="83"/>
                  </a:lnTo>
                  <a:lnTo>
                    <a:pt x="2" y="84"/>
                  </a:lnTo>
                  <a:lnTo>
                    <a:pt x="1" y="85"/>
                  </a:lnTo>
                  <a:lnTo>
                    <a:pt x="0" y="87"/>
                  </a:lnTo>
                </a:path>
              </a:pathLst>
            </a:custGeom>
            <a:noFill/>
            <a:ln w="3175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084" name="Rectangle 60"/>
            <p:cNvSpPr>
              <a:spLocks noChangeArrowheads="1"/>
            </p:cNvSpPr>
            <p:nvPr/>
          </p:nvSpPr>
          <p:spPr bwMode="auto">
            <a:xfrm rot="1680000">
              <a:off x="3166567" y="5316894"/>
              <a:ext cx="102592" cy="1231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83</a:t>
              </a:r>
              <a:endPara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085" name="Line 61"/>
            <p:cNvSpPr>
              <a:spLocks noChangeShapeType="1"/>
            </p:cNvSpPr>
            <p:nvPr/>
          </p:nvSpPr>
          <p:spPr bwMode="auto">
            <a:xfrm>
              <a:off x="3197225" y="5351463"/>
              <a:ext cx="42863" cy="22225"/>
            </a:xfrm>
            <a:prstGeom prst="line">
              <a:avLst/>
            </a:prstGeom>
            <a:noFill/>
            <a:ln w="3175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086" name="Freeform 62"/>
            <p:cNvSpPr>
              <a:spLocks/>
            </p:cNvSpPr>
            <p:nvPr/>
          </p:nvSpPr>
          <p:spPr bwMode="auto">
            <a:xfrm>
              <a:off x="3267075" y="5003800"/>
              <a:ext cx="39688" cy="177800"/>
            </a:xfrm>
            <a:custGeom>
              <a:avLst/>
              <a:gdLst/>
              <a:ahLst/>
              <a:cxnLst>
                <a:cxn ang="0">
                  <a:pos x="0" y="111"/>
                </a:cxn>
                <a:cxn ang="0">
                  <a:pos x="1" y="108"/>
                </a:cxn>
                <a:cxn ang="0">
                  <a:pos x="2" y="105"/>
                </a:cxn>
                <a:cxn ang="0">
                  <a:pos x="3" y="102"/>
                </a:cxn>
                <a:cxn ang="0">
                  <a:pos x="4" y="100"/>
                </a:cxn>
                <a:cxn ang="0">
                  <a:pos x="5" y="96"/>
                </a:cxn>
                <a:cxn ang="0">
                  <a:pos x="6" y="94"/>
                </a:cxn>
                <a:cxn ang="0">
                  <a:pos x="6" y="91"/>
                </a:cxn>
                <a:cxn ang="0">
                  <a:pos x="8" y="87"/>
                </a:cxn>
                <a:cxn ang="0">
                  <a:pos x="8" y="85"/>
                </a:cxn>
                <a:cxn ang="0">
                  <a:pos x="9" y="82"/>
                </a:cxn>
                <a:cxn ang="0">
                  <a:pos x="10" y="79"/>
                </a:cxn>
                <a:cxn ang="0">
                  <a:pos x="11" y="76"/>
                </a:cxn>
                <a:cxn ang="0">
                  <a:pos x="11" y="73"/>
                </a:cxn>
                <a:cxn ang="0">
                  <a:pos x="12" y="70"/>
                </a:cxn>
                <a:cxn ang="0">
                  <a:pos x="13" y="67"/>
                </a:cxn>
                <a:cxn ang="0">
                  <a:pos x="13" y="64"/>
                </a:cxn>
                <a:cxn ang="0">
                  <a:pos x="14" y="61"/>
                </a:cxn>
                <a:cxn ang="0">
                  <a:pos x="15" y="58"/>
                </a:cxn>
                <a:cxn ang="0">
                  <a:pos x="15" y="55"/>
                </a:cxn>
                <a:cxn ang="0">
                  <a:pos x="16" y="52"/>
                </a:cxn>
                <a:cxn ang="0">
                  <a:pos x="16" y="49"/>
                </a:cxn>
                <a:cxn ang="0">
                  <a:pos x="17" y="46"/>
                </a:cxn>
                <a:cxn ang="0">
                  <a:pos x="18" y="43"/>
                </a:cxn>
                <a:cxn ang="0">
                  <a:pos x="18" y="40"/>
                </a:cxn>
                <a:cxn ang="0">
                  <a:pos x="19" y="37"/>
                </a:cxn>
                <a:cxn ang="0">
                  <a:pos x="20" y="34"/>
                </a:cxn>
                <a:cxn ang="0">
                  <a:pos x="20" y="31"/>
                </a:cxn>
                <a:cxn ang="0">
                  <a:pos x="21" y="28"/>
                </a:cxn>
                <a:cxn ang="0">
                  <a:pos x="21" y="25"/>
                </a:cxn>
                <a:cxn ang="0">
                  <a:pos x="22" y="22"/>
                </a:cxn>
                <a:cxn ang="0">
                  <a:pos x="22" y="19"/>
                </a:cxn>
                <a:cxn ang="0">
                  <a:pos x="23" y="16"/>
                </a:cxn>
                <a:cxn ang="0">
                  <a:pos x="23" y="12"/>
                </a:cxn>
                <a:cxn ang="0">
                  <a:pos x="24" y="10"/>
                </a:cxn>
                <a:cxn ang="0">
                  <a:pos x="24" y="7"/>
                </a:cxn>
                <a:cxn ang="0">
                  <a:pos x="24" y="3"/>
                </a:cxn>
                <a:cxn ang="0">
                  <a:pos x="25" y="0"/>
                </a:cxn>
              </a:cxnLst>
              <a:rect l="0" t="0" r="r" b="b"/>
              <a:pathLst>
                <a:path w="25" h="112">
                  <a:moveTo>
                    <a:pt x="0" y="112"/>
                  </a:moveTo>
                  <a:lnTo>
                    <a:pt x="0" y="111"/>
                  </a:lnTo>
                  <a:lnTo>
                    <a:pt x="1" y="110"/>
                  </a:lnTo>
                  <a:lnTo>
                    <a:pt x="1" y="108"/>
                  </a:lnTo>
                  <a:lnTo>
                    <a:pt x="2" y="107"/>
                  </a:lnTo>
                  <a:lnTo>
                    <a:pt x="2" y="105"/>
                  </a:lnTo>
                  <a:lnTo>
                    <a:pt x="3" y="104"/>
                  </a:lnTo>
                  <a:lnTo>
                    <a:pt x="3" y="102"/>
                  </a:lnTo>
                  <a:lnTo>
                    <a:pt x="4" y="101"/>
                  </a:lnTo>
                  <a:lnTo>
                    <a:pt x="4" y="100"/>
                  </a:lnTo>
                  <a:lnTo>
                    <a:pt x="4" y="98"/>
                  </a:lnTo>
                  <a:lnTo>
                    <a:pt x="5" y="96"/>
                  </a:lnTo>
                  <a:lnTo>
                    <a:pt x="5" y="95"/>
                  </a:lnTo>
                  <a:lnTo>
                    <a:pt x="6" y="94"/>
                  </a:lnTo>
                  <a:lnTo>
                    <a:pt x="6" y="92"/>
                  </a:lnTo>
                  <a:lnTo>
                    <a:pt x="6" y="91"/>
                  </a:lnTo>
                  <a:lnTo>
                    <a:pt x="7" y="89"/>
                  </a:lnTo>
                  <a:lnTo>
                    <a:pt x="8" y="87"/>
                  </a:lnTo>
                  <a:lnTo>
                    <a:pt x="8" y="86"/>
                  </a:lnTo>
                  <a:lnTo>
                    <a:pt x="8" y="85"/>
                  </a:lnTo>
                  <a:lnTo>
                    <a:pt x="9" y="83"/>
                  </a:lnTo>
                  <a:lnTo>
                    <a:pt x="9" y="82"/>
                  </a:lnTo>
                  <a:lnTo>
                    <a:pt x="9" y="80"/>
                  </a:lnTo>
                  <a:lnTo>
                    <a:pt x="10" y="79"/>
                  </a:lnTo>
                  <a:lnTo>
                    <a:pt x="10" y="77"/>
                  </a:lnTo>
                  <a:lnTo>
                    <a:pt x="11" y="76"/>
                  </a:lnTo>
                  <a:lnTo>
                    <a:pt x="11" y="74"/>
                  </a:lnTo>
                  <a:lnTo>
                    <a:pt x="11" y="73"/>
                  </a:lnTo>
                  <a:lnTo>
                    <a:pt x="11" y="71"/>
                  </a:lnTo>
                  <a:lnTo>
                    <a:pt x="12" y="70"/>
                  </a:lnTo>
                  <a:lnTo>
                    <a:pt x="12" y="68"/>
                  </a:lnTo>
                  <a:lnTo>
                    <a:pt x="13" y="67"/>
                  </a:lnTo>
                  <a:lnTo>
                    <a:pt x="13" y="65"/>
                  </a:lnTo>
                  <a:lnTo>
                    <a:pt x="13" y="64"/>
                  </a:lnTo>
                  <a:lnTo>
                    <a:pt x="14" y="62"/>
                  </a:lnTo>
                  <a:lnTo>
                    <a:pt x="14" y="61"/>
                  </a:lnTo>
                  <a:lnTo>
                    <a:pt x="15" y="59"/>
                  </a:lnTo>
                  <a:lnTo>
                    <a:pt x="15" y="58"/>
                  </a:lnTo>
                  <a:lnTo>
                    <a:pt x="15" y="56"/>
                  </a:lnTo>
                  <a:lnTo>
                    <a:pt x="15" y="55"/>
                  </a:lnTo>
                  <a:lnTo>
                    <a:pt x="16" y="53"/>
                  </a:lnTo>
                  <a:lnTo>
                    <a:pt x="16" y="52"/>
                  </a:lnTo>
                  <a:lnTo>
                    <a:pt x="16" y="50"/>
                  </a:lnTo>
                  <a:lnTo>
                    <a:pt x="16" y="49"/>
                  </a:lnTo>
                  <a:lnTo>
                    <a:pt x="17" y="47"/>
                  </a:lnTo>
                  <a:lnTo>
                    <a:pt x="17" y="46"/>
                  </a:lnTo>
                  <a:lnTo>
                    <a:pt x="18" y="44"/>
                  </a:lnTo>
                  <a:lnTo>
                    <a:pt x="18" y="43"/>
                  </a:lnTo>
                  <a:lnTo>
                    <a:pt x="18" y="41"/>
                  </a:lnTo>
                  <a:lnTo>
                    <a:pt x="18" y="40"/>
                  </a:lnTo>
                  <a:lnTo>
                    <a:pt x="19" y="38"/>
                  </a:lnTo>
                  <a:lnTo>
                    <a:pt x="19" y="37"/>
                  </a:lnTo>
                  <a:lnTo>
                    <a:pt x="19" y="35"/>
                  </a:lnTo>
                  <a:lnTo>
                    <a:pt x="20" y="34"/>
                  </a:lnTo>
                  <a:lnTo>
                    <a:pt x="20" y="32"/>
                  </a:lnTo>
                  <a:lnTo>
                    <a:pt x="20" y="31"/>
                  </a:lnTo>
                  <a:lnTo>
                    <a:pt x="20" y="29"/>
                  </a:lnTo>
                  <a:lnTo>
                    <a:pt x="21" y="28"/>
                  </a:lnTo>
                  <a:lnTo>
                    <a:pt x="21" y="26"/>
                  </a:lnTo>
                  <a:lnTo>
                    <a:pt x="21" y="25"/>
                  </a:lnTo>
                  <a:lnTo>
                    <a:pt x="22" y="23"/>
                  </a:lnTo>
                  <a:lnTo>
                    <a:pt x="22" y="22"/>
                  </a:lnTo>
                  <a:lnTo>
                    <a:pt x="22" y="20"/>
                  </a:lnTo>
                  <a:lnTo>
                    <a:pt x="22" y="19"/>
                  </a:lnTo>
                  <a:lnTo>
                    <a:pt x="22" y="17"/>
                  </a:lnTo>
                  <a:lnTo>
                    <a:pt x="23" y="16"/>
                  </a:lnTo>
                  <a:lnTo>
                    <a:pt x="23" y="14"/>
                  </a:lnTo>
                  <a:lnTo>
                    <a:pt x="23" y="12"/>
                  </a:lnTo>
                  <a:lnTo>
                    <a:pt x="23" y="11"/>
                  </a:lnTo>
                  <a:lnTo>
                    <a:pt x="24" y="10"/>
                  </a:lnTo>
                  <a:lnTo>
                    <a:pt x="24" y="8"/>
                  </a:lnTo>
                  <a:lnTo>
                    <a:pt x="24" y="7"/>
                  </a:lnTo>
                  <a:lnTo>
                    <a:pt x="24" y="5"/>
                  </a:lnTo>
                  <a:lnTo>
                    <a:pt x="24" y="3"/>
                  </a:lnTo>
                  <a:lnTo>
                    <a:pt x="24" y="2"/>
                  </a:lnTo>
                  <a:lnTo>
                    <a:pt x="25" y="0"/>
                  </a:lnTo>
                </a:path>
              </a:pathLst>
            </a:custGeom>
            <a:noFill/>
            <a:ln w="3175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087" name="Freeform 63"/>
            <p:cNvSpPr>
              <a:spLocks/>
            </p:cNvSpPr>
            <p:nvPr/>
          </p:nvSpPr>
          <p:spPr bwMode="auto">
            <a:xfrm>
              <a:off x="3195638" y="5181600"/>
              <a:ext cx="71438" cy="168275"/>
            </a:xfrm>
            <a:custGeom>
              <a:avLst/>
              <a:gdLst/>
              <a:ahLst/>
              <a:cxnLst>
                <a:cxn ang="0">
                  <a:pos x="44" y="2"/>
                </a:cxn>
                <a:cxn ang="0">
                  <a:pos x="44" y="5"/>
                </a:cxn>
                <a:cxn ang="0">
                  <a:pos x="43" y="8"/>
                </a:cxn>
                <a:cxn ang="0">
                  <a:pos x="42" y="11"/>
                </a:cxn>
                <a:cxn ang="0">
                  <a:pos x="41" y="13"/>
                </a:cxn>
                <a:cxn ang="0">
                  <a:pos x="40" y="16"/>
                </a:cxn>
                <a:cxn ang="0">
                  <a:pos x="39" y="19"/>
                </a:cxn>
                <a:cxn ang="0">
                  <a:pos x="38" y="22"/>
                </a:cxn>
                <a:cxn ang="0">
                  <a:pos x="36" y="25"/>
                </a:cxn>
                <a:cxn ang="0">
                  <a:pos x="36" y="27"/>
                </a:cxn>
                <a:cxn ang="0">
                  <a:pos x="35" y="30"/>
                </a:cxn>
                <a:cxn ang="0">
                  <a:pos x="33" y="33"/>
                </a:cxn>
                <a:cxn ang="0">
                  <a:pos x="33" y="36"/>
                </a:cxn>
                <a:cxn ang="0">
                  <a:pos x="31" y="39"/>
                </a:cxn>
                <a:cxn ang="0">
                  <a:pos x="30" y="41"/>
                </a:cxn>
                <a:cxn ang="0">
                  <a:pos x="29" y="44"/>
                </a:cxn>
                <a:cxn ang="0">
                  <a:pos x="28" y="47"/>
                </a:cxn>
                <a:cxn ang="0">
                  <a:pos x="27" y="50"/>
                </a:cxn>
                <a:cxn ang="0">
                  <a:pos x="26" y="52"/>
                </a:cxn>
                <a:cxn ang="0">
                  <a:pos x="24" y="55"/>
                </a:cxn>
                <a:cxn ang="0">
                  <a:pos x="23" y="58"/>
                </a:cxn>
                <a:cxn ang="0">
                  <a:pos x="22" y="61"/>
                </a:cxn>
                <a:cxn ang="0">
                  <a:pos x="21" y="63"/>
                </a:cxn>
                <a:cxn ang="0">
                  <a:pos x="20" y="66"/>
                </a:cxn>
                <a:cxn ang="0">
                  <a:pos x="19" y="69"/>
                </a:cxn>
                <a:cxn ang="0">
                  <a:pos x="17" y="72"/>
                </a:cxn>
                <a:cxn ang="0">
                  <a:pos x="16" y="74"/>
                </a:cxn>
                <a:cxn ang="0">
                  <a:pos x="15" y="77"/>
                </a:cxn>
                <a:cxn ang="0">
                  <a:pos x="13" y="80"/>
                </a:cxn>
                <a:cxn ang="0">
                  <a:pos x="12" y="82"/>
                </a:cxn>
                <a:cxn ang="0">
                  <a:pos x="11" y="85"/>
                </a:cxn>
                <a:cxn ang="0">
                  <a:pos x="10" y="88"/>
                </a:cxn>
                <a:cxn ang="0">
                  <a:pos x="8" y="90"/>
                </a:cxn>
                <a:cxn ang="0">
                  <a:pos x="7" y="93"/>
                </a:cxn>
                <a:cxn ang="0">
                  <a:pos x="6" y="96"/>
                </a:cxn>
                <a:cxn ang="0">
                  <a:pos x="4" y="98"/>
                </a:cxn>
                <a:cxn ang="0">
                  <a:pos x="3" y="101"/>
                </a:cxn>
                <a:cxn ang="0">
                  <a:pos x="1" y="104"/>
                </a:cxn>
                <a:cxn ang="0">
                  <a:pos x="0" y="106"/>
                </a:cxn>
              </a:cxnLst>
              <a:rect l="0" t="0" r="r" b="b"/>
              <a:pathLst>
                <a:path w="45" h="106">
                  <a:moveTo>
                    <a:pt x="45" y="0"/>
                  </a:moveTo>
                  <a:lnTo>
                    <a:pt x="44" y="2"/>
                  </a:lnTo>
                  <a:lnTo>
                    <a:pt x="44" y="4"/>
                  </a:lnTo>
                  <a:lnTo>
                    <a:pt x="44" y="5"/>
                  </a:lnTo>
                  <a:lnTo>
                    <a:pt x="43" y="6"/>
                  </a:lnTo>
                  <a:lnTo>
                    <a:pt x="43" y="8"/>
                  </a:lnTo>
                  <a:lnTo>
                    <a:pt x="42" y="9"/>
                  </a:lnTo>
                  <a:lnTo>
                    <a:pt x="42" y="11"/>
                  </a:lnTo>
                  <a:lnTo>
                    <a:pt x="41" y="12"/>
                  </a:lnTo>
                  <a:lnTo>
                    <a:pt x="41" y="13"/>
                  </a:lnTo>
                  <a:lnTo>
                    <a:pt x="40" y="15"/>
                  </a:lnTo>
                  <a:lnTo>
                    <a:pt x="40" y="16"/>
                  </a:lnTo>
                  <a:lnTo>
                    <a:pt x="39" y="18"/>
                  </a:lnTo>
                  <a:lnTo>
                    <a:pt x="39" y="19"/>
                  </a:lnTo>
                  <a:lnTo>
                    <a:pt x="38" y="20"/>
                  </a:lnTo>
                  <a:lnTo>
                    <a:pt x="38" y="22"/>
                  </a:lnTo>
                  <a:lnTo>
                    <a:pt x="37" y="23"/>
                  </a:lnTo>
                  <a:lnTo>
                    <a:pt x="36" y="25"/>
                  </a:lnTo>
                  <a:lnTo>
                    <a:pt x="36" y="26"/>
                  </a:lnTo>
                  <a:lnTo>
                    <a:pt x="36" y="27"/>
                  </a:lnTo>
                  <a:lnTo>
                    <a:pt x="35" y="29"/>
                  </a:lnTo>
                  <a:lnTo>
                    <a:pt x="35" y="30"/>
                  </a:lnTo>
                  <a:lnTo>
                    <a:pt x="34" y="32"/>
                  </a:lnTo>
                  <a:lnTo>
                    <a:pt x="33" y="33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2" y="37"/>
                  </a:lnTo>
                  <a:lnTo>
                    <a:pt x="31" y="39"/>
                  </a:lnTo>
                  <a:lnTo>
                    <a:pt x="31" y="40"/>
                  </a:lnTo>
                  <a:lnTo>
                    <a:pt x="30" y="41"/>
                  </a:lnTo>
                  <a:lnTo>
                    <a:pt x="30" y="43"/>
                  </a:lnTo>
                  <a:lnTo>
                    <a:pt x="29" y="44"/>
                  </a:lnTo>
                  <a:lnTo>
                    <a:pt x="29" y="45"/>
                  </a:lnTo>
                  <a:lnTo>
                    <a:pt x="28" y="47"/>
                  </a:lnTo>
                  <a:lnTo>
                    <a:pt x="28" y="48"/>
                  </a:lnTo>
                  <a:lnTo>
                    <a:pt x="27" y="50"/>
                  </a:lnTo>
                  <a:lnTo>
                    <a:pt x="26" y="51"/>
                  </a:lnTo>
                  <a:lnTo>
                    <a:pt x="26" y="52"/>
                  </a:lnTo>
                  <a:lnTo>
                    <a:pt x="25" y="54"/>
                  </a:lnTo>
                  <a:lnTo>
                    <a:pt x="24" y="55"/>
                  </a:lnTo>
                  <a:lnTo>
                    <a:pt x="24" y="57"/>
                  </a:lnTo>
                  <a:lnTo>
                    <a:pt x="23" y="58"/>
                  </a:lnTo>
                  <a:lnTo>
                    <a:pt x="23" y="59"/>
                  </a:lnTo>
                  <a:lnTo>
                    <a:pt x="22" y="61"/>
                  </a:lnTo>
                  <a:lnTo>
                    <a:pt x="22" y="62"/>
                  </a:lnTo>
                  <a:lnTo>
                    <a:pt x="21" y="63"/>
                  </a:lnTo>
                  <a:lnTo>
                    <a:pt x="20" y="65"/>
                  </a:lnTo>
                  <a:lnTo>
                    <a:pt x="20" y="66"/>
                  </a:lnTo>
                  <a:lnTo>
                    <a:pt x="19" y="67"/>
                  </a:lnTo>
                  <a:lnTo>
                    <a:pt x="19" y="69"/>
                  </a:lnTo>
                  <a:lnTo>
                    <a:pt x="18" y="70"/>
                  </a:lnTo>
                  <a:lnTo>
                    <a:pt x="17" y="72"/>
                  </a:lnTo>
                  <a:lnTo>
                    <a:pt x="17" y="73"/>
                  </a:lnTo>
                  <a:lnTo>
                    <a:pt x="16" y="74"/>
                  </a:lnTo>
                  <a:lnTo>
                    <a:pt x="15" y="75"/>
                  </a:lnTo>
                  <a:lnTo>
                    <a:pt x="15" y="77"/>
                  </a:lnTo>
                  <a:lnTo>
                    <a:pt x="14" y="78"/>
                  </a:lnTo>
                  <a:lnTo>
                    <a:pt x="13" y="80"/>
                  </a:lnTo>
                  <a:lnTo>
                    <a:pt x="13" y="81"/>
                  </a:lnTo>
                  <a:lnTo>
                    <a:pt x="12" y="82"/>
                  </a:lnTo>
                  <a:lnTo>
                    <a:pt x="11" y="84"/>
                  </a:lnTo>
                  <a:lnTo>
                    <a:pt x="11" y="85"/>
                  </a:lnTo>
                  <a:lnTo>
                    <a:pt x="10" y="86"/>
                  </a:lnTo>
                  <a:lnTo>
                    <a:pt x="10" y="88"/>
                  </a:lnTo>
                  <a:lnTo>
                    <a:pt x="9" y="89"/>
                  </a:lnTo>
                  <a:lnTo>
                    <a:pt x="8" y="90"/>
                  </a:lnTo>
                  <a:lnTo>
                    <a:pt x="8" y="92"/>
                  </a:lnTo>
                  <a:lnTo>
                    <a:pt x="7" y="93"/>
                  </a:lnTo>
                  <a:lnTo>
                    <a:pt x="6" y="94"/>
                  </a:lnTo>
                  <a:lnTo>
                    <a:pt x="6" y="96"/>
                  </a:lnTo>
                  <a:lnTo>
                    <a:pt x="5" y="97"/>
                  </a:lnTo>
                  <a:lnTo>
                    <a:pt x="4" y="98"/>
                  </a:lnTo>
                  <a:lnTo>
                    <a:pt x="3" y="100"/>
                  </a:lnTo>
                  <a:lnTo>
                    <a:pt x="3" y="101"/>
                  </a:lnTo>
                  <a:lnTo>
                    <a:pt x="2" y="102"/>
                  </a:lnTo>
                  <a:lnTo>
                    <a:pt x="1" y="104"/>
                  </a:lnTo>
                  <a:lnTo>
                    <a:pt x="1" y="105"/>
                  </a:lnTo>
                  <a:lnTo>
                    <a:pt x="0" y="106"/>
                  </a:lnTo>
                </a:path>
              </a:pathLst>
            </a:custGeom>
            <a:noFill/>
            <a:ln w="3175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088" name="Rectangle 64"/>
            <p:cNvSpPr>
              <a:spLocks noChangeArrowheads="1"/>
            </p:cNvSpPr>
            <p:nvPr/>
          </p:nvSpPr>
          <p:spPr bwMode="auto">
            <a:xfrm rot="1020000">
              <a:off x="3195142" y="5129569"/>
              <a:ext cx="102592" cy="1231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25</a:t>
              </a:r>
              <a:endPara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089" name="Line 65"/>
            <p:cNvSpPr>
              <a:spLocks noChangeShapeType="1"/>
            </p:cNvSpPr>
            <p:nvPr/>
          </p:nvSpPr>
          <p:spPr bwMode="auto">
            <a:xfrm>
              <a:off x="3240088" y="5173663"/>
              <a:ext cx="25400" cy="7937"/>
            </a:xfrm>
            <a:prstGeom prst="line">
              <a:avLst/>
            </a:prstGeom>
            <a:noFill/>
            <a:ln w="3175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090" name="Freeform 66"/>
            <p:cNvSpPr>
              <a:spLocks/>
            </p:cNvSpPr>
            <p:nvPr/>
          </p:nvSpPr>
          <p:spPr bwMode="auto">
            <a:xfrm>
              <a:off x="3265488" y="4699000"/>
              <a:ext cx="19050" cy="239712"/>
            </a:xfrm>
            <a:custGeom>
              <a:avLst/>
              <a:gdLst/>
              <a:ahLst/>
              <a:cxnLst>
                <a:cxn ang="0">
                  <a:pos x="10" y="149"/>
                </a:cxn>
                <a:cxn ang="0">
                  <a:pos x="11" y="146"/>
                </a:cxn>
                <a:cxn ang="0">
                  <a:pos x="11" y="143"/>
                </a:cxn>
                <a:cxn ang="0">
                  <a:pos x="11" y="140"/>
                </a:cxn>
                <a:cxn ang="0">
                  <a:pos x="11" y="137"/>
                </a:cxn>
                <a:cxn ang="0">
                  <a:pos x="11" y="134"/>
                </a:cxn>
                <a:cxn ang="0">
                  <a:pos x="11" y="131"/>
                </a:cxn>
                <a:cxn ang="0">
                  <a:pos x="11" y="128"/>
                </a:cxn>
                <a:cxn ang="0">
                  <a:pos x="11" y="125"/>
                </a:cxn>
                <a:cxn ang="0">
                  <a:pos x="12" y="122"/>
                </a:cxn>
                <a:cxn ang="0">
                  <a:pos x="12" y="119"/>
                </a:cxn>
                <a:cxn ang="0">
                  <a:pos x="12" y="116"/>
                </a:cxn>
                <a:cxn ang="0">
                  <a:pos x="12" y="113"/>
                </a:cxn>
                <a:cxn ang="0">
                  <a:pos x="12" y="110"/>
                </a:cxn>
                <a:cxn ang="0">
                  <a:pos x="12" y="107"/>
                </a:cxn>
                <a:cxn ang="0">
                  <a:pos x="11" y="104"/>
                </a:cxn>
                <a:cxn ang="0">
                  <a:pos x="11" y="101"/>
                </a:cxn>
                <a:cxn ang="0">
                  <a:pos x="11" y="97"/>
                </a:cxn>
                <a:cxn ang="0">
                  <a:pos x="11" y="95"/>
                </a:cxn>
                <a:cxn ang="0">
                  <a:pos x="11" y="92"/>
                </a:cxn>
                <a:cxn ang="0">
                  <a:pos x="11" y="88"/>
                </a:cxn>
                <a:cxn ang="0">
                  <a:pos x="11" y="85"/>
                </a:cxn>
                <a:cxn ang="0">
                  <a:pos x="10" y="83"/>
                </a:cxn>
                <a:cxn ang="0">
                  <a:pos x="10" y="79"/>
                </a:cxn>
                <a:cxn ang="0">
                  <a:pos x="10" y="76"/>
                </a:cxn>
                <a:cxn ang="0">
                  <a:pos x="10" y="74"/>
                </a:cxn>
                <a:cxn ang="0">
                  <a:pos x="10" y="70"/>
                </a:cxn>
                <a:cxn ang="0">
                  <a:pos x="10" y="67"/>
                </a:cxn>
                <a:cxn ang="0">
                  <a:pos x="9" y="64"/>
                </a:cxn>
                <a:cxn ang="0">
                  <a:pos x="9" y="61"/>
                </a:cxn>
                <a:cxn ang="0">
                  <a:pos x="9" y="58"/>
                </a:cxn>
                <a:cxn ang="0">
                  <a:pos x="9" y="55"/>
                </a:cxn>
                <a:cxn ang="0">
                  <a:pos x="8" y="52"/>
                </a:cxn>
                <a:cxn ang="0">
                  <a:pos x="8" y="49"/>
                </a:cxn>
                <a:cxn ang="0">
                  <a:pos x="7" y="46"/>
                </a:cxn>
                <a:cxn ang="0">
                  <a:pos x="7" y="43"/>
                </a:cxn>
                <a:cxn ang="0">
                  <a:pos x="7" y="40"/>
                </a:cxn>
                <a:cxn ang="0">
                  <a:pos x="7" y="37"/>
                </a:cxn>
                <a:cxn ang="0">
                  <a:pos x="6" y="34"/>
                </a:cxn>
                <a:cxn ang="0">
                  <a:pos x="6" y="31"/>
                </a:cxn>
                <a:cxn ang="0">
                  <a:pos x="5" y="28"/>
                </a:cxn>
                <a:cxn ang="0">
                  <a:pos x="5" y="25"/>
                </a:cxn>
                <a:cxn ang="0">
                  <a:pos x="4" y="22"/>
                </a:cxn>
                <a:cxn ang="0">
                  <a:pos x="4" y="19"/>
                </a:cxn>
                <a:cxn ang="0">
                  <a:pos x="3" y="16"/>
                </a:cxn>
                <a:cxn ang="0">
                  <a:pos x="3" y="13"/>
                </a:cxn>
                <a:cxn ang="0">
                  <a:pos x="2" y="10"/>
                </a:cxn>
                <a:cxn ang="0">
                  <a:pos x="2" y="8"/>
                </a:cxn>
                <a:cxn ang="0">
                  <a:pos x="1" y="4"/>
                </a:cxn>
                <a:cxn ang="0">
                  <a:pos x="1" y="1"/>
                </a:cxn>
              </a:cxnLst>
              <a:rect l="0" t="0" r="r" b="b"/>
              <a:pathLst>
                <a:path w="12" h="151">
                  <a:moveTo>
                    <a:pt x="10" y="151"/>
                  </a:moveTo>
                  <a:lnTo>
                    <a:pt x="10" y="149"/>
                  </a:lnTo>
                  <a:lnTo>
                    <a:pt x="10" y="147"/>
                  </a:lnTo>
                  <a:lnTo>
                    <a:pt x="11" y="146"/>
                  </a:lnTo>
                  <a:lnTo>
                    <a:pt x="11" y="144"/>
                  </a:lnTo>
                  <a:lnTo>
                    <a:pt x="11" y="143"/>
                  </a:lnTo>
                  <a:lnTo>
                    <a:pt x="11" y="142"/>
                  </a:lnTo>
                  <a:lnTo>
                    <a:pt x="11" y="140"/>
                  </a:lnTo>
                  <a:lnTo>
                    <a:pt x="11" y="138"/>
                  </a:lnTo>
                  <a:lnTo>
                    <a:pt x="11" y="137"/>
                  </a:lnTo>
                  <a:lnTo>
                    <a:pt x="11" y="135"/>
                  </a:lnTo>
                  <a:lnTo>
                    <a:pt x="11" y="134"/>
                  </a:lnTo>
                  <a:lnTo>
                    <a:pt x="11" y="132"/>
                  </a:lnTo>
                  <a:lnTo>
                    <a:pt x="11" y="131"/>
                  </a:lnTo>
                  <a:lnTo>
                    <a:pt x="11" y="129"/>
                  </a:lnTo>
                  <a:lnTo>
                    <a:pt x="11" y="128"/>
                  </a:lnTo>
                  <a:lnTo>
                    <a:pt x="11" y="126"/>
                  </a:lnTo>
                  <a:lnTo>
                    <a:pt x="11" y="125"/>
                  </a:lnTo>
                  <a:lnTo>
                    <a:pt x="12" y="123"/>
                  </a:lnTo>
                  <a:lnTo>
                    <a:pt x="12" y="122"/>
                  </a:lnTo>
                  <a:lnTo>
                    <a:pt x="12" y="120"/>
                  </a:lnTo>
                  <a:lnTo>
                    <a:pt x="12" y="119"/>
                  </a:lnTo>
                  <a:lnTo>
                    <a:pt x="12" y="117"/>
                  </a:lnTo>
                  <a:lnTo>
                    <a:pt x="12" y="116"/>
                  </a:lnTo>
                  <a:lnTo>
                    <a:pt x="12" y="114"/>
                  </a:lnTo>
                  <a:lnTo>
                    <a:pt x="12" y="113"/>
                  </a:lnTo>
                  <a:lnTo>
                    <a:pt x="12" y="111"/>
                  </a:lnTo>
                  <a:lnTo>
                    <a:pt x="12" y="110"/>
                  </a:lnTo>
                  <a:lnTo>
                    <a:pt x="12" y="108"/>
                  </a:lnTo>
                  <a:lnTo>
                    <a:pt x="12" y="107"/>
                  </a:lnTo>
                  <a:lnTo>
                    <a:pt x="11" y="105"/>
                  </a:lnTo>
                  <a:lnTo>
                    <a:pt x="11" y="104"/>
                  </a:lnTo>
                  <a:lnTo>
                    <a:pt x="11" y="102"/>
                  </a:lnTo>
                  <a:lnTo>
                    <a:pt x="11" y="101"/>
                  </a:lnTo>
                  <a:lnTo>
                    <a:pt x="11" y="99"/>
                  </a:lnTo>
                  <a:lnTo>
                    <a:pt x="11" y="97"/>
                  </a:lnTo>
                  <a:lnTo>
                    <a:pt x="11" y="96"/>
                  </a:lnTo>
                  <a:lnTo>
                    <a:pt x="11" y="95"/>
                  </a:lnTo>
                  <a:lnTo>
                    <a:pt x="11" y="93"/>
                  </a:lnTo>
                  <a:lnTo>
                    <a:pt x="11" y="92"/>
                  </a:lnTo>
                  <a:lnTo>
                    <a:pt x="11" y="90"/>
                  </a:lnTo>
                  <a:lnTo>
                    <a:pt x="11" y="88"/>
                  </a:lnTo>
                  <a:lnTo>
                    <a:pt x="11" y="87"/>
                  </a:lnTo>
                  <a:lnTo>
                    <a:pt x="11" y="85"/>
                  </a:lnTo>
                  <a:lnTo>
                    <a:pt x="11" y="84"/>
                  </a:lnTo>
                  <a:lnTo>
                    <a:pt x="10" y="83"/>
                  </a:lnTo>
                  <a:lnTo>
                    <a:pt x="10" y="81"/>
                  </a:lnTo>
                  <a:lnTo>
                    <a:pt x="10" y="79"/>
                  </a:lnTo>
                  <a:lnTo>
                    <a:pt x="10" y="78"/>
                  </a:lnTo>
                  <a:lnTo>
                    <a:pt x="10" y="76"/>
                  </a:lnTo>
                  <a:lnTo>
                    <a:pt x="10" y="75"/>
                  </a:lnTo>
                  <a:lnTo>
                    <a:pt x="10" y="74"/>
                  </a:lnTo>
                  <a:lnTo>
                    <a:pt x="10" y="72"/>
                  </a:lnTo>
                  <a:lnTo>
                    <a:pt x="10" y="70"/>
                  </a:lnTo>
                  <a:lnTo>
                    <a:pt x="10" y="69"/>
                  </a:lnTo>
                  <a:lnTo>
                    <a:pt x="10" y="67"/>
                  </a:lnTo>
                  <a:lnTo>
                    <a:pt x="9" y="66"/>
                  </a:lnTo>
                  <a:lnTo>
                    <a:pt x="9" y="64"/>
                  </a:lnTo>
                  <a:lnTo>
                    <a:pt x="9" y="63"/>
                  </a:lnTo>
                  <a:lnTo>
                    <a:pt x="9" y="61"/>
                  </a:lnTo>
                  <a:lnTo>
                    <a:pt x="9" y="60"/>
                  </a:lnTo>
                  <a:lnTo>
                    <a:pt x="9" y="58"/>
                  </a:lnTo>
                  <a:lnTo>
                    <a:pt x="9" y="57"/>
                  </a:lnTo>
                  <a:lnTo>
                    <a:pt x="9" y="55"/>
                  </a:lnTo>
                  <a:lnTo>
                    <a:pt x="9" y="54"/>
                  </a:lnTo>
                  <a:lnTo>
                    <a:pt x="8" y="52"/>
                  </a:lnTo>
                  <a:lnTo>
                    <a:pt x="8" y="51"/>
                  </a:lnTo>
                  <a:lnTo>
                    <a:pt x="8" y="49"/>
                  </a:lnTo>
                  <a:lnTo>
                    <a:pt x="8" y="48"/>
                  </a:lnTo>
                  <a:lnTo>
                    <a:pt x="7" y="46"/>
                  </a:lnTo>
                  <a:lnTo>
                    <a:pt x="7" y="45"/>
                  </a:lnTo>
                  <a:lnTo>
                    <a:pt x="7" y="43"/>
                  </a:lnTo>
                  <a:lnTo>
                    <a:pt x="7" y="42"/>
                  </a:lnTo>
                  <a:lnTo>
                    <a:pt x="7" y="40"/>
                  </a:lnTo>
                  <a:lnTo>
                    <a:pt x="7" y="39"/>
                  </a:lnTo>
                  <a:lnTo>
                    <a:pt x="7" y="37"/>
                  </a:lnTo>
                  <a:lnTo>
                    <a:pt x="6" y="36"/>
                  </a:lnTo>
                  <a:lnTo>
                    <a:pt x="6" y="34"/>
                  </a:lnTo>
                  <a:lnTo>
                    <a:pt x="6" y="33"/>
                  </a:lnTo>
                  <a:lnTo>
                    <a:pt x="6" y="31"/>
                  </a:lnTo>
                  <a:lnTo>
                    <a:pt x="5" y="30"/>
                  </a:lnTo>
                  <a:lnTo>
                    <a:pt x="5" y="28"/>
                  </a:lnTo>
                  <a:lnTo>
                    <a:pt x="5" y="27"/>
                  </a:lnTo>
                  <a:lnTo>
                    <a:pt x="5" y="25"/>
                  </a:lnTo>
                  <a:lnTo>
                    <a:pt x="5" y="24"/>
                  </a:lnTo>
                  <a:lnTo>
                    <a:pt x="4" y="22"/>
                  </a:lnTo>
                  <a:lnTo>
                    <a:pt x="4" y="21"/>
                  </a:lnTo>
                  <a:lnTo>
                    <a:pt x="4" y="19"/>
                  </a:lnTo>
                  <a:lnTo>
                    <a:pt x="3" y="18"/>
                  </a:lnTo>
                  <a:lnTo>
                    <a:pt x="3" y="16"/>
                  </a:lnTo>
                  <a:lnTo>
                    <a:pt x="3" y="15"/>
                  </a:lnTo>
                  <a:lnTo>
                    <a:pt x="3" y="13"/>
                  </a:lnTo>
                  <a:lnTo>
                    <a:pt x="3" y="12"/>
                  </a:lnTo>
                  <a:lnTo>
                    <a:pt x="2" y="10"/>
                  </a:lnTo>
                  <a:lnTo>
                    <a:pt x="2" y="9"/>
                  </a:lnTo>
                  <a:lnTo>
                    <a:pt x="2" y="8"/>
                  </a:lnTo>
                  <a:lnTo>
                    <a:pt x="1" y="6"/>
                  </a:lnTo>
                  <a:lnTo>
                    <a:pt x="1" y="4"/>
                  </a:lnTo>
                  <a:lnTo>
                    <a:pt x="1" y="3"/>
                  </a:lnTo>
                  <a:lnTo>
                    <a:pt x="1" y="1"/>
                  </a:lnTo>
                  <a:lnTo>
                    <a:pt x="0" y="0"/>
                  </a:lnTo>
                </a:path>
              </a:pathLst>
            </a:custGeom>
            <a:noFill/>
            <a:ln w="3175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091" name="Freeform 67"/>
            <p:cNvSpPr>
              <a:spLocks/>
            </p:cNvSpPr>
            <p:nvPr/>
          </p:nvSpPr>
          <p:spPr bwMode="auto">
            <a:xfrm>
              <a:off x="3238500" y="4938713"/>
              <a:ext cx="42863" cy="234950"/>
            </a:xfrm>
            <a:custGeom>
              <a:avLst/>
              <a:gdLst/>
              <a:ahLst/>
              <a:cxnLst>
                <a:cxn ang="0">
                  <a:pos x="27" y="1"/>
                </a:cxn>
                <a:cxn ang="0">
                  <a:pos x="27" y="4"/>
                </a:cxn>
                <a:cxn ang="0">
                  <a:pos x="27" y="7"/>
                </a:cxn>
                <a:cxn ang="0">
                  <a:pos x="27" y="10"/>
                </a:cxn>
                <a:cxn ang="0">
                  <a:pos x="27" y="13"/>
                </a:cxn>
                <a:cxn ang="0">
                  <a:pos x="26" y="16"/>
                </a:cxn>
                <a:cxn ang="0">
                  <a:pos x="26" y="19"/>
                </a:cxn>
                <a:cxn ang="0">
                  <a:pos x="26" y="23"/>
                </a:cxn>
                <a:cxn ang="0">
                  <a:pos x="26" y="26"/>
                </a:cxn>
                <a:cxn ang="0">
                  <a:pos x="25" y="29"/>
                </a:cxn>
                <a:cxn ang="0">
                  <a:pos x="25" y="32"/>
                </a:cxn>
                <a:cxn ang="0">
                  <a:pos x="24" y="35"/>
                </a:cxn>
                <a:cxn ang="0">
                  <a:pos x="24" y="38"/>
                </a:cxn>
                <a:cxn ang="0">
                  <a:pos x="24" y="41"/>
                </a:cxn>
                <a:cxn ang="0">
                  <a:pos x="23" y="44"/>
                </a:cxn>
                <a:cxn ang="0">
                  <a:pos x="23" y="47"/>
                </a:cxn>
                <a:cxn ang="0">
                  <a:pos x="22" y="50"/>
                </a:cxn>
                <a:cxn ang="0">
                  <a:pos x="22" y="53"/>
                </a:cxn>
                <a:cxn ang="0">
                  <a:pos x="22" y="56"/>
                </a:cxn>
                <a:cxn ang="0">
                  <a:pos x="21" y="59"/>
                </a:cxn>
                <a:cxn ang="0">
                  <a:pos x="20" y="62"/>
                </a:cxn>
                <a:cxn ang="0">
                  <a:pos x="20" y="66"/>
                </a:cxn>
                <a:cxn ang="0">
                  <a:pos x="19" y="68"/>
                </a:cxn>
                <a:cxn ang="0">
                  <a:pos x="19" y="71"/>
                </a:cxn>
                <a:cxn ang="0">
                  <a:pos x="18" y="75"/>
                </a:cxn>
                <a:cxn ang="0">
                  <a:pos x="18" y="78"/>
                </a:cxn>
                <a:cxn ang="0">
                  <a:pos x="17" y="80"/>
                </a:cxn>
                <a:cxn ang="0">
                  <a:pos x="17" y="84"/>
                </a:cxn>
                <a:cxn ang="0">
                  <a:pos x="16" y="87"/>
                </a:cxn>
                <a:cxn ang="0">
                  <a:pos x="15" y="90"/>
                </a:cxn>
                <a:cxn ang="0">
                  <a:pos x="15" y="92"/>
                </a:cxn>
                <a:cxn ang="0">
                  <a:pos x="14" y="96"/>
                </a:cxn>
                <a:cxn ang="0">
                  <a:pos x="13" y="99"/>
                </a:cxn>
                <a:cxn ang="0">
                  <a:pos x="13" y="102"/>
                </a:cxn>
                <a:cxn ang="0">
                  <a:pos x="12" y="105"/>
                </a:cxn>
                <a:cxn ang="0">
                  <a:pos x="11" y="108"/>
                </a:cxn>
                <a:cxn ang="0">
                  <a:pos x="10" y="111"/>
                </a:cxn>
                <a:cxn ang="0">
                  <a:pos x="9" y="114"/>
                </a:cxn>
                <a:cxn ang="0">
                  <a:pos x="9" y="117"/>
                </a:cxn>
                <a:cxn ang="0">
                  <a:pos x="8" y="120"/>
                </a:cxn>
                <a:cxn ang="0">
                  <a:pos x="7" y="123"/>
                </a:cxn>
                <a:cxn ang="0">
                  <a:pos x="6" y="126"/>
                </a:cxn>
                <a:cxn ang="0">
                  <a:pos x="6" y="128"/>
                </a:cxn>
                <a:cxn ang="0">
                  <a:pos x="5" y="132"/>
                </a:cxn>
                <a:cxn ang="0">
                  <a:pos x="4" y="135"/>
                </a:cxn>
                <a:cxn ang="0">
                  <a:pos x="3" y="137"/>
                </a:cxn>
                <a:cxn ang="0">
                  <a:pos x="2" y="141"/>
                </a:cxn>
                <a:cxn ang="0">
                  <a:pos x="1" y="143"/>
                </a:cxn>
                <a:cxn ang="0">
                  <a:pos x="0" y="146"/>
                </a:cxn>
              </a:cxnLst>
              <a:rect l="0" t="0" r="r" b="b"/>
              <a:pathLst>
                <a:path w="27" h="148">
                  <a:moveTo>
                    <a:pt x="27" y="0"/>
                  </a:moveTo>
                  <a:lnTo>
                    <a:pt x="27" y="1"/>
                  </a:lnTo>
                  <a:lnTo>
                    <a:pt x="27" y="3"/>
                  </a:lnTo>
                  <a:lnTo>
                    <a:pt x="27" y="4"/>
                  </a:lnTo>
                  <a:lnTo>
                    <a:pt x="27" y="6"/>
                  </a:lnTo>
                  <a:lnTo>
                    <a:pt x="27" y="7"/>
                  </a:lnTo>
                  <a:lnTo>
                    <a:pt x="27" y="9"/>
                  </a:lnTo>
                  <a:lnTo>
                    <a:pt x="27" y="10"/>
                  </a:lnTo>
                  <a:lnTo>
                    <a:pt x="27" y="12"/>
                  </a:lnTo>
                  <a:lnTo>
                    <a:pt x="27" y="13"/>
                  </a:lnTo>
                  <a:lnTo>
                    <a:pt x="26" y="15"/>
                  </a:lnTo>
                  <a:lnTo>
                    <a:pt x="26" y="16"/>
                  </a:lnTo>
                  <a:lnTo>
                    <a:pt x="26" y="18"/>
                  </a:lnTo>
                  <a:lnTo>
                    <a:pt x="26" y="19"/>
                  </a:lnTo>
                  <a:lnTo>
                    <a:pt x="26" y="21"/>
                  </a:lnTo>
                  <a:lnTo>
                    <a:pt x="26" y="23"/>
                  </a:lnTo>
                  <a:lnTo>
                    <a:pt x="26" y="24"/>
                  </a:lnTo>
                  <a:lnTo>
                    <a:pt x="26" y="26"/>
                  </a:lnTo>
                  <a:lnTo>
                    <a:pt x="25" y="27"/>
                  </a:lnTo>
                  <a:lnTo>
                    <a:pt x="25" y="29"/>
                  </a:lnTo>
                  <a:lnTo>
                    <a:pt x="25" y="30"/>
                  </a:lnTo>
                  <a:lnTo>
                    <a:pt x="25" y="32"/>
                  </a:lnTo>
                  <a:lnTo>
                    <a:pt x="25" y="33"/>
                  </a:lnTo>
                  <a:lnTo>
                    <a:pt x="24" y="35"/>
                  </a:lnTo>
                  <a:lnTo>
                    <a:pt x="24" y="36"/>
                  </a:lnTo>
                  <a:lnTo>
                    <a:pt x="24" y="38"/>
                  </a:lnTo>
                  <a:lnTo>
                    <a:pt x="24" y="39"/>
                  </a:lnTo>
                  <a:lnTo>
                    <a:pt x="24" y="41"/>
                  </a:lnTo>
                  <a:lnTo>
                    <a:pt x="24" y="43"/>
                  </a:lnTo>
                  <a:lnTo>
                    <a:pt x="23" y="44"/>
                  </a:lnTo>
                  <a:lnTo>
                    <a:pt x="23" y="46"/>
                  </a:lnTo>
                  <a:lnTo>
                    <a:pt x="23" y="47"/>
                  </a:lnTo>
                  <a:lnTo>
                    <a:pt x="22" y="49"/>
                  </a:lnTo>
                  <a:lnTo>
                    <a:pt x="22" y="50"/>
                  </a:lnTo>
                  <a:lnTo>
                    <a:pt x="22" y="51"/>
                  </a:lnTo>
                  <a:lnTo>
                    <a:pt x="22" y="53"/>
                  </a:lnTo>
                  <a:lnTo>
                    <a:pt x="22" y="55"/>
                  </a:lnTo>
                  <a:lnTo>
                    <a:pt x="22" y="56"/>
                  </a:lnTo>
                  <a:lnTo>
                    <a:pt x="21" y="58"/>
                  </a:lnTo>
                  <a:lnTo>
                    <a:pt x="21" y="59"/>
                  </a:lnTo>
                  <a:lnTo>
                    <a:pt x="21" y="61"/>
                  </a:lnTo>
                  <a:lnTo>
                    <a:pt x="20" y="62"/>
                  </a:lnTo>
                  <a:lnTo>
                    <a:pt x="20" y="64"/>
                  </a:lnTo>
                  <a:lnTo>
                    <a:pt x="20" y="66"/>
                  </a:lnTo>
                  <a:lnTo>
                    <a:pt x="20" y="67"/>
                  </a:lnTo>
                  <a:lnTo>
                    <a:pt x="19" y="68"/>
                  </a:lnTo>
                  <a:lnTo>
                    <a:pt x="19" y="70"/>
                  </a:lnTo>
                  <a:lnTo>
                    <a:pt x="19" y="71"/>
                  </a:lnTo>
                  <a:lnTo>
                    <a:pt x="18" y="73"/>
                  </a:lnTo>
                  <a:lnTo>
                    <a:pt x="18" y="75"/>
                  </a:lnTo>
                  <a:lnTo>
                    <a:pt x="18" y="76"/>
                  </a:lnTo>
                  <a:lnTo>
                    <a:pt x="18" y="78"/>
                  </a:lnTo>
                  <a:lnTo>
                    <a:pt x="17" y="79"/>
                  </a:lnTo>
                  <a:lnTo>
                    <a:pt x="17" y="80"/>
                  </a:lnTo>
                  <a:lnTo>
                    <a:pt x="17" y="82"/>
                  </a:lnTo>
                  <a:lnTo>
                    <a:pt x="17" y="84"/>
                  </a:lnTo>
                  <a:lnTo>
                    <a:pt x="16" y="85"/>
                  </a:lnTo>
                  <a:lnTo>
                    <a:pt x="16" y="87"/>
                  </a:lnTo>
                  <a:lnTo>
                    <a:pt x="16" y="88"/>
                  </a:lnTo>
                  <a:lnTo>
                    <a:pt x="15" y="90"/>
                  </a:lnTo>
                  <a:lnTo>
                    <a:pt x="15" y="91"/>
                  </a:lnTo>
                  <a:lnTo>
                    <a:pt x="15" y="92"/>
                  </a:lnTo>
                  <a:lnTo>
                    <a:pt x="14" y="94"/>
                  </a:lnTo>
                  <a:lnTo>
                    <a:pt x="14" y="96"/>
                  </a:lnTo>
                  <a:lnTo>
                    <a:pt x="14" y="97"/>
                  </a:lnTo>
                  <a:lnTo>
                    <a:pt x="13" y="99"/>
                  </a:lnTo>
                  <a:lnTo>
                    <a:pt x="13" y="100"/>
                  </a:lnTo>
                  <a:lnTo>
                    <a:pt x="13" y="102"/>
                  </a:lnTo>
                  <a:lnTo>
                    <a:pt x="12" y="103"/>
                  </a:lnTo>
                  <a:lnTo>
                    <a:pt x="12" y="105"/>
                  </a:lnTo>
                  <a:lnTo>
                    <a:pt x="11" y="106"/>
                  </a:lnTo>
                  <a:lnTo>
                    <a:pt x="11" y="108"/>
                  </a:lnTo>
                  <a:lnTo>
                    <a:pt x="11" y="109"/>
                  </a:lnTo>
                  <a:lnTo>
                    <a:pt x="10" y="111"/>
                  </a:lnTo>
                  <a:lnTo>
                    <a:pt x="10" y="112"/>
                  </a:lnTo>
                  <a:lnTo>
                    <a:pt x="9" y="114"/>
                  </a:lnTo>
                  <a:lnTo>
                    <a:pt x="9" y="115"/>
                  </a:lnTo>
                  <a:lnTo>
                    <a:pt x="9" y="117"/>
                  </a:lnTo>
                  <a:lnTo>
                    <a:pt x="8" y="118"/>
                  </a:lnTo>
                  <a:lnTo>
                    <a:pt x="8" y="120"/>
                  </a:lnTo>
                  <a:lnTo>
                    <a:pt x="8" y="121"/>
                  </a:lnTo>
                  <a:lnTo>
                    <a:pt x="7" y="123"/>
                  </a:lnTo>
                  <a:lnTo>
                    <a:pt x="7" y="124"/>
                  </a:lnTo>
                  <a:lnTo>
                    <a:pt x="6" y="126"/>
                  </a:lnTo>
                  <a:lnTo>
                    <a:pt x="6" y="127"/>
                  </a:lnTo>
                  <a:lnTo>
                    <a:pt x="6" y="128"/>
                  </a:lnTo>
                  <a:lnTo>
                    <a:pt x="5" y="130"/>
                  </a:lnTo>
                  <a:lnTo>
                    <a:pt x="5" y="132"/>
                  </a:lnTo>
                  <a:lnTo>
                    <a:pt x="4" y="133"/>
                  </a:lnTo>
                  <a:lnTo>
                    <a:pt x="4" y="135"/>
                  </a:lnTo>
                  <a:lnTo>
                    <a:pt x="4" y="136"/>
                  </a:lnTo>
                  <a:lnTo>
                    <a:pt x="3" y="137"/>
                  </a:lnTo>
                  <a:lnTo>
                    <a:pt x="2" y="139"/>
                  </a:lnTo>
                  <a:lnTo>
                    <a:pt x="2" y="141"/>
                  </a:lnTo>
                  <a:lnTo>
                    <a:pt x="2" y="142"/>
                  </a:lnTo>
                  <a:lnTo>
                    <a:pt x="1" y="143"/>
                  </a:lnTo>
                  <a:lnTo>
                    <a:pt x="1" y="145"/>
                  </a:lnTo>
                  <a:lnTo>
                    <a:pt x="0" y="146"/>
                  </a:lnTo>
                  <a:lnTo>
                    <a:pt x="0" y="148"/>
                  </a:lnTo>
                </a:path>
              </a:pathLst>
            </a:custGeom>
            <a:noFill/>
            <a:ln w="3175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092" name="Rectangle 68"/>
            <p:cNvSpPr>
              <a:spLocks noChangeArrowheads="1"/>
            </p:cNvSpPr>
            <p:nvPr/>
          </p:nvSpPr>
          <p:spPr bwMode="auto">
            <a:xfrm rot="180000">
              <a:off x="3212604" y="4889857"/>
              <a:ext cx="102592" cy="1231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13</a:t>
              </a:r>
              <a:endPara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093" name="Line 69"/>
            <p:cNvSpPr>
              <a:spLocks noChangeShapeType="1"/>
            </p:cNvSpPr>
            <p:nvPr/>
          </p:nvSpPr>
          <p:spPr bwMode="auto">
            <a:xfrm>
              <a:off x="3267075" y="4937125"/>
              <a:ext cx="14288" cy="1587"/>
            </a:xfrm>
            <a:prstGeom prst="line">
              <a:avLst/>
            </a:prstGeom>
            <a:noFill/>
            <a:ln w="3175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094" name="Freeform 70"/>
            <p:cNvSpPr>
              <a:spLocks/>
            </p:cNvSpPr>
            <p:nvPr/>
          </p:nvSpPr>
          <p:spPr bwMode="auto">
            <a:xfrm>
              <a:off x="2803525" y="4071938"/>
              <a:ext cx="354013" cy="366712"/>
            </a:xfrm>
            <a:custGeom>
              <a:avLst/>
              <a:gdLst/>
              <a:ahLst/>
              <a:cxnLst>
                <a:cxn ang="0">
                  <a:pos x="221" y="228"/>
                </a:cxn>
                <a:cxn ang="0">
                  <a:pos x="218" y="223"/>
                </a:cxn>
                <a:cxn ang="0">
                  <a:pos x="215" y="217"/>
                </a:cxn>
                <a:cxn ang="0">
                  <a:pos x="212" y="212"/>
                </a:cxn>
                <a:cxn ang="0">
                  <a:pos x="209" y="206"/>
                </a:cxn>
                <a:cxn ang="0">
                  <a:pos x="206" y="201"/>
                </a:cxn>
                <a:cxn ang="0">
                  <a:pos x="203" y="196"/>
                </a:cxn>
                <a:cxn ang="0">
                  <a:pos x="199" y="191"/>
                </a:cxn>
                <a:cxn ang="0">
                  <a:pos x="196" y="186"/>
                </a:cxn>
                <a:cxn ang="0">
                  <a:pos x="192" y="181"/>
                </a:cxn>
                <a:cxn ang="0">
                  <a:pos x="189" y="176"/>
                </a:cxn>
                <a:cxn ang="0">
                  <a:pos x="186" y="171"/>
                </a:cxn>
                <a:cxn ang="0">
                  <a:pos x="182" y="166"/>
                </a:cxn>
                <a:cxn ang="0">
                  <a:pos x="178" y="161"/>
                </a:cxn>
                <a:cxn ang="0">
                  <a:pos x="175" y="156"/>
                </a:cxn>
                <a:cxn ang="0">
                  <a:pos x="171" y="151"/>
                </a:cxn>
                <a:cxn ang="0">
                  <a:pos x="167" y="146"/>
                </a:cxn>
                <a:cxn ang="0">
                  <a:pos x="164" y="142"/>
                </a:cxn>
                <a:cxn ang="0">
                  <a:pos x="160" y="137"/>
                </a:cxn>
                <a:cxn ang="0">
                  <a:pos x="156" y="132"/>
                </a:cxn>
                <a:cxn ang="0">
                  <a:pos x="152" y="128"/>
                </a:cxn>
                <a:cxn ang="0">
                  <a:pos x="148" y="123"/>
                </a:cxn>
                <a:cxn ang="0">
                  <a:pos x="144" y="118"/>
                </a:cxn>
                <a:cxn ang="0">
                  <a:pos x="140" y="114"/>
                </a:cxn>
                <a:cxn ang="0">
                  <a:pos x="136" y="109"/>
                </a:cxn>
                <a:cxn ang="0">
                  <a:pos x="132" y="105"/>
                </a:cxn>
                <a:cxn ang="0">
                  <a:pos x="128" y="100"/>
                </a:cxn>
                <a:cxn ang="0">
                  <a:pos x="123" y="96"/>
                </a:cxn>
                <a:cxn ang="0">
                  <a:pos x="119" y="92"/>
                </a:cxn>
                <a:cxn ang="0">
                  <a:pos x="115" y="87"/>
                </a:cxn>
                <a:cxn ang="0">
                  <a:pos x="110" y="83"/>
                </a:cxn>
                <a:cxn ang="0">
                  <a:pos x="106" y="79"/>
                </a:cxn>
                <a:cxn ang="0">
                  <a:pos x="101" y="75"/>
                </a:cxn>
                <a:cxn ang="0">
                  <a:pos x="97" y="71"/>
                </a:cxn>
                <a:cxn ang="0">
                  <a:pos x="92" y="67"/>
                </a:cxn>
                <a:cxn ang="0">
                  <a:pos x="88" y="63"/>
                </a:cxn>
                <a:cxn ang="0">
                  <a:pos x="83" y="59"/>
                </a:cxn>
                <a:cxn ang="0">
                  <a:pos x="78" y="55"/>
                </a:cxn>
                <a:cxn ang="0">
                  <a:pos x="74" y="51"/>
                </a:cxn>
                <a:cxn ang="0">
                  <a:pos x="69" y="47"/>
                </a:cxn>
                <a:cxn ang="0">
                  <a:pos x="64" y="43"/>
                </a:cxn>
                <a:cxn ang="0">
                  <a:pos x="59" y="40"/>
                </a:cxn>
                <a:cxn ang="0">
                  <a:pos x="55" y="36"/>
                </a:cxn>
                <a:cxn ang="0">
                  <a:pos x="49" y="32"/>
                </a:cxn>
                <a:cxn ang="0">
                  <a:pos x="45" y="29"/>
                </a:cxn>
                <a:cxn ang="0">
                  <a:pos x="40" y="25"/>
                </a:cxn>
                <a:cxn ang="0">
                  <a:pos x="35" y="22"/>
                </a:cxn>
                <a:cxn ang="0">
                  <a:pos x="30" y="19"/>
                </a:cxn>
                <a:cxn ang="0">
                  <a:pos x="24" y="15"/>
                </a:cxn>
                <a:cxn ang="0">
                  <a:pos x="19" y="12"/>
                </a:cxn>
                <a:cxn ang="0">
                  <a:pos x="14" y="8"/>
                </a:cxn>
                <a:cxn ang="0">
                  <a:pos x="9" y="5"/>
                </a:cxn>
                <a:cxn ang="0">
                  <a:pos x="4" y="2"/>
                </a:cxn>
              </a:cxnLst>
              <a:rect l="0" t="0" r="r" b="b"/>
              <a:pathLst>
                <a:path w="223" h="231">
                  <a:moveTo>
                    <a:pt x="223" y="231"/>
                  </a:moveTo>
                  <a:lnTo>
                    <a:pt x="222" y="230"/>
                  </a:lnTo>
                  <a:lnTo>
                    <a:pt x="221" y="228"/>
                  </a:lnTo>
                  <a:lnTo>
                    <a:pt x="220" y="226"/>
                  </a:lnTo>
                  <a:lnTo>
                    <a:pt x="219" y="224"/>
                  </a:lnTo>
                  <a:lnTo>
                    <a:pt x="218" y="223"/>
                  </a:lnTo>
                  <a:lnTo>
                    <a:pt x="217" y="221"/>
                  </a:lnTo>
                  <a:lnTo>
                    <a:pt x="216" y="219"/>
                  </a:lnTo>
                  <a:lnTo>
                    <a:pt x="215" y="217"/>
                  </a:lnTo>
                  <a:lnTo>
                    <a:pt x="214" y="215"/>
                  </a:lnTo>
                  <a:lnTo>
                    <a:pt x="213" y="214"/>
                  </a:lnTo>
                  <a:lnTo>
                    <a:pt x="212" y="212"/>
                  </a:lnTo>
                  <a:lnTo>
                    <a:pt x="211" y="210"/>
                  </a:lnTo>
                  <a:lnTo>
                    <a:pt x="210" y="208"/>
                  </a:lnTo>
                  <a:lnTo>
                    <a:pt x="209" y="206"/>
                  </a:lnTo>
                  <a:lnTo>
                    <a:pt x="208" y="205"/>
                  </a:lnTo>
                  <a:lnTo>
                    <a:pt x="207" y="203"/>
                  </a:lnTo>
                  <a:lnTo>
                    <a:pt x="206" y="201"/>
                  </a:lnTo>
                  <a:lnTo>
                    <a:pt x="205" y="200"/>
                  </a:lnTo>
                  <a:lnTo>
                    <a:pt x="203" y="198"/>
                  </a:lnTo>
                  <a:lnTo>
                    <a:pt x="203" y="196"/>
                  </a:lnTo>
                  <a:lnTo>
                    <a:pt x="201" y="194"/>
                  </a:lnTo>
                  <a:lnTo>
                    <a:pt x="200" y="193"/>
                  </a:lnTo>
                  <a:lnTo>
                    <a:pt x="199" y="191"/>
                  </a:lnTo>
                  <a:lnTo>
                    <a:pt x="198" y="189"/>
                  </a:lnTo>
                  <a:lnTo>
                    <a:pt x="197" y="188"/>
                  </a:lnTo>
                  <a:lnTo>
                    <a:pt x="196" y="186"/>
                  </a:lnTo>
                  <a:lnTo>
                    <a:pt x="195" y="184"/>
                  </a:lnTo>
                  <a:lnTo>
                    <a:pt x="194" y="183"/>
                  </a:lnTo>
                  <a:lnTo>
                    <a:pt x="192" y="181"/>
                  </a:lnTo>
                  <a:lnTo>
                    <a:pt x="191" y="179"/>
                  </a:lnTo>
                  <a:lnTo>
                    <a:pt x="190" y="178"/>
                  </a:lnTo>
                  <a:lnTo>
                    <a:pt x="189" y="176"/>
                  </a:lnTo>
                  <a:lnTo>
                    <a:pt x="188" y="174"/>
                  </a:lnTo>
                  <a:lnTo>
                    <a:pt x="187" y="173"/>
                  </a:lnTo>
                  <a:lnTo>
                    <a:pt x="186" y="171"/>
                  </a:lnTo>
                  <a:lnTo>
                    <a:pt x="185" y="169"/>
                  </a:lnTo>
                  <a:lnTo>
                    <a:pt x="183" y="167"/>
                  </a:lnTo>
                  <a:lnTo>
                    <a:pt x="182" y="166"/>
                  </a:lnTo>
                  <a:lnTo>
                    <a:pt x="181" y="164"/>
                  </a:lnTo>
                  <a:lnTo>
                    <a:pt x="180" y="163"/>
                  </a:lnTo>
                  <a:lnTo>
                    <a:pt x="178" y="161"/>
                  </a:lnTo>
                  <a:lnTo>
                    <a:pt x="177" y="159"/>
                  </a:lnTo>
                  <a:lnTo>
                    <a:pt x="176" y="158"/>
                  </a:lnTo>
                  <a:lnTo>
                    <a:pt x="175" y="156"/>
                  </a:lnTo>
                  <a:lnTo>
                    <a:pt x="174" y="155"/>
                  </a:lnTo>
                  <a:lnTo>
                    <a:pt x="173" y="153"/>
                  </a:lnTo>
                  <a:lnTo>
                    <a:pt x="171" y="151"/>
                  </a:lnTo>
                  <a:lnTo>
                    <a:pt x="170" y="149"/>
                  </a:lnTo>
                  <a:lnTo>
                    <a:pt x="169" y="148"/>
                  </a:lnTo>
                  <a:lnTo>
                    <a:pt x="167" y="146"/>
                  </a:lnTo>
                  <a:lnTo>
                    <a:pt x="166" y="145"/>
                  </a:lnTo>
                  <a:lnTo>
                    <a:pt x="165" y="143"/>
                  </a:lnTo>
                  <a:lnTo>
                    <a:pt x="164" y="142"/>
                  </a:lnTo>
                  <a:lnTo>
                    <a:pt x="162" y="140"/>
                  </a:lnTo>
                  <a:lnTo>
                    <a:pt x="161" y="139"/>
                  </a:lnTo>
                  <a:lnTo>
                    <a:pt x="160" y="137"/>
                  </a:lnTo>
                  <a:lnTo>
                    <a:pt x="158" y="135"/>
                  </a:lnTo>
                  <a:lnTo>
                    <a:pt x="157" y="134"/>
                  </a:lnTo>
                  <a:lnTo>
                    <a:pt x="156" y="132"/>
                  </a:lnTo>
                  <a:lnTo>
                    <a:pt x="155" y="131"/>
                  </a:lnTo>
                  <a:lnTo>
                    <a:pt x="153" y="129"/>
                  </a:lnTo>
                  <a:lnTo>
                    <a:pt x="152" y="128"/>
                  </a:lnTo>
                  <a:lnTo>
                    <a:pt x="151" y="126"/>
                  </a:lnTo>
                  <a:lnTo>
                    <a:pt x="149" y="124"/>
                  </a:lnTo>
                  <a:lnTo>
                    <a:pt x="148" y="123"/>
                  </a:lnTo>
                  <a:lnTo>
                    <a:pt x="147" y="121"/>
                  </a:lnTo>
                  <a:lnTo>
                    <a:pt x="146" y="120"/>
                  </a:lnTo>
                  <a:lnTo>
                    <a:pt x="144" y="118"/>
                  </a:lnTo>
                  <a:lnTo>
                    <a:pt x="143" y="117"/>
                  </a:lnTo>
                  <a:lnTo>
                    <a:pt x="141" y="115"/>
                  </a:lnTo>
                  <a:lnTo>
                    <a:pt x="140" y="114"/>
                  </a:lnTo>
                  <a:lnTo>
                    <a:pt x="139" y="112"/>
                  </a:lnTo>
                  <a:lnTo>
                    <a:pt x="137" y="111"/>
                  </a:lnTo>
                  <a:lnTo>
                    <a:pt x="136" y="109"/>
                  </a:lnTo>
                  <a:lnTo>
                    <a:pt x="135" y="108"/>
                  </a:lnTo>
                  <a:lnTo>
                    <a:pt x="133" y="106"/>
                  </a:lnTo>
                  <a:lnTo>
                    <a:pt x="132" y="105"/>
                  </a:lnTo>
                  <a:lnTo>
                    <a:pt x="130" y="103"/>
                  </a:lnTo>
                  <a:lnTo>
                    <a:pt x="129" y="102"/>
                  </a:lnTo>
                  <a:lnTo>
                    <a:pt x="128" y="100"/>
                  </a:lnTo>
                  <a:lnTo>
                    <a:pt x="126" y="99"/>
                  </a:lnTo>
                  <a:lnTo>
                    <a:pt x="125" y="98"/>
                  </a:lnTo>
                  <a:lnTo>
                    <a:pt x="123" y="96"/>
                  </a:lnTo>
                  <a:lnTo>
                    <a:pt x="122" y="94"/>
                  </a:lnTo>
                  <a:lnTo>
                    <a:pt x="121" y="93"/>
                  </a:lnTo>
                  <a:lnTo>
                    <a:pt x="119" y="92"/>
                  </a:lnTo>
                  <a:lnTo>
                    <a:pt x="117" y="90"/>
                  </a:lnTo>
                  <a:lnTo>
                    <a:pt x="116" y="89"/>
                  </a:lnTo>
                  <a:lnTo>
                    <a:pt x="115" y="87"/>
                  </a:lnTo>
                  <a:lnTo>
                    <a:pt x="113" y="86"/>
                  </a:lnTo>
                  <a:lnTo>
                    <a:pt x="112" y="85"/>
                  </a:lnTo>
                  <a:lnTo>
                    <a:pt x="110" y="83"/>
                  </a:lnTo>
                  <a:lnTo>
                    <a:pt x="109" y="82"/>
                  </a:lnTo>
                  <a:lnTo>
                    <a:pt x="107" y="80"/>
                  </a:lnTo>
                  <a:lnTo>
                    <a:pt x="106" y="79"/>
                  </a:lnTo>
                  <a:lnTo>
                    <a:pt x="105" y="78"/>
                  </a:lnTo>
                  <a:lnTo>
                    <a:pt x="103" y="76"/>
                  </a:lnTo>
                  <a:lnTo>
                    <a:pt x="101" y="75"/>
                  </a:lnTo>
                  <a:lnTo>
                    <a:pt x="100" y="73"/>
                  </a:lnTo>
                  <a:lnTo>
                    <a:pt x="98" y="72"/>
                  </a:lnTo>
                  <a:lnTo>
                    <a:pt x="97" y="71"/>
                  </a:lnTo>
                  <a:lnTo>
                    <a:pt x="96" y="69"/>
                  </a:lnTo>
                  <a:lnTo>
                    <a:pt x="94" y="68"/>
                  </a:lnTo>
                  <a:lnTo>
                    <a:pt x="92" y="67"/>
                  </a:lnTo>
                  <a:lnTo>
                    <a:pt x="91" y="65"/>
                  </a:lnTo>
                  <a:lnTo>
                    <a:pt x="89" y="64"/>
                  </a:lnTo>
                  <a:lnTo>
                    <a:pt x="88" y="63"/>
                  </a:lnTo>
                  <a:lnTo>
                    <a:pt x="86" y="61"/>
                  </a:lnTo>
                  <a:lnTo>
                    <a:pt x="85" y="60"/>
                  </a:lnTo>
                  <a:lnTo>
                    <a:pt x="83" y="59"/>
                  </a:lnTo>
                  <a:lnTo>
                    <a:pt x="82" y="57"/>
                  </a:lnTo>
                  <a:lnTo>
                    <a:pt x="80" y="56"/>
                  </a:lnTo>
                  <a:lnTo>
                    <a:pt x="78" y="55"/>
                  </a:lnTo>
                  <a:lnTo>
                    <a:pt x="77" y="53"/>
                  </a:lnTo>
                  <a:lnTo>
                    <a:pt x="75" y="52"/>
                  </a:lnTo>
                  <a:lnTo>
                    <a:pt x="74" y="51"/>
                  </a:lnTo>
                  <a:lnTo>
                    <a:pt x="72" y="50"/>
                  </a:lnTo>
                  <a:lnTo>
                    <a:pt x="71" y="48"/>
                  </a:lnTo>
                  <a:lnTo>
                    <a:pt x="69" y="47"/>
                  </a:lnTo>
                  <a:lnTo>
                    <a:pt x="67" y="46"/>
                  </a:lnTo>
                  <a:lnTo>
                    <a:pt x="66" y="45"/>
                  </a:lnTo>
                  <a:lnTo>
                    <a:pt x="64" y="43"/>
                  </a:lnTo>
                  <a:lnTo>
                    <a:pt x="63" y="42"/>
                  </a:lnTo>
                  <a:lnTo>
                    <a:pt x="61" y="41"/>
                  </a:lnTo>
                  <a:lnTo>
                    <a:pt x="59" y="40"/>
                  </a:lnTo>
                  <a:lnTo>
                    <a:pt x="58" y="39"/>
                  </a:lnTo>
                  <a:lnTo>
                    <a:pt x="56" y="37"/>
                  </a:lnTo>
                  <a:lnTo>
                    <a:pt x="55" y="36"/>
                  </a:lnTo>
                  <a:lnTo>
                    <a:pt x="53" y="35"/>
                  </a:lnTo>
                  <a:lnTo>
                    <a:pt x="51" y="33"/>
                  </a:lnTo>
                  <a:lnTo>
                    <a:pt x="49" y="32"/>
                  </a:lnTo>
                  <a:lnTo>
                    <a:pt x="48" y="31"/>
                  </a:lnTo>
                  <a:lnTo>
                    <a:pt x="46" y="30"/>
                  </a:lnTo>
                  <a:lnTo>
                    <a:pt x="45" y="29"/>
                  </a:lnTo>
                  <a:lnTo>
                    <a:pt x="43" y="28"/>
                  </a:lnTo>
                  <a:lnTo>
                    <a:pt x="41" y="26"/>
                  </a:lnTo>
                  <a:lnTo>
                    <a:pt x="40" y="25"/>
                  </a:lnTo>
                  <a:lnTo>
                    <a:pt x="38" y="24"/>
                  </a:lnTo>
                  <a:lnTo>
                    <a:pt x="36" y="23"/>
                  </a:lnTo>
                  <a:lnTo>
                    <a:pt x="35" y="22"/>
                  </a:lnTo>
                  <a:lnTo>
                    <a:pt x="33" y="21"/>
                  </a:lnTo>
                  <a:lnTo>
                    <a:pt x="31" y="19"/>
                  </a:lnTo>
                  <a:lnTo>
                    <a:pt x="30" y="19"/>
                  </a:lnTo>
                  <a:lnTo>
                    <a:pt x="28" y="17"/>
                  </a:lnTo>
                  <a:lnTo>
                    <a:pt x="26" y="16"/>
                  </a:lnTo>
                  <a:lnTo>
                    <a:pt x="24" y="15"/>
                  </a:lnTo>
                  <a:lnTo>
                    <a:pt x="23" y="14"/>
                  </a:lnTo>
                  <a:lnTo>
                    <a:pt x="21" y="13"/>
                  </a:lnTo>
                  <a:lnTo>
                    <a:pt x="19" y="12"/>
                  </a:lnTo>
                  <a:lnTo>
                    <a:pt x="18" y="11"/>
                  </a:lnTo>
                  <a:lnTo>
                    <a:pt x="16" y="10"/>
                  </a:lnTo>
                  <a:lnTo>
                    <a:pt x="14" y="8"/>
                  </a:lnTo>
                  <a:lnTo>
                    <a:pt x="12" y="7"/>
                  </a:lnTo>
                  <a:lnTo>
                    <a:pt x="11" y="7"/>
                  </a:lnTo>
                  <a:lnTo>
                    <a:pt x="9" y="5"/>
                  </a:lnTo>
                  <a:lnTo>
                    <a:pt x="7" y="4"/>
                  </a:lnTo>
                  <a:lnTo>
                    <a:pt x="6" y="3"/>
                  </a:lnTo>
                  <a:lnTo>
                    <a:pt x="4" y="2"/>
                  </a:lnTo>
                  <a:lnTo>
                    <a:pt x="2" y="1"/>
                  </a:lnTo>
                  <a:lnTo>
                    <a:pt x="0" y="0"/>
                  </a:lnTo>
                </a:path>
              </a:pathLst>
            </a:custGeom>
            <a:noFill/>
            <a:ln w="3175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095" name="Freeform 71"/>
            <p:cNvSpPr>
              <a:spLocks/>
            </p:cNvSpPr>
            <p:nvPr/>
          </p:nvSpPr>
          <p:spPr bwMode="auto">
            <a:xfrm>
              <a:off x="3157538" y="4438650"/>
              <a:ext cx="111125" cy="498475"/>
            </a:xfrm>
            <a:custGeom>
              <a:avLst/>
              <a:gdLst/>
              <a:ahLst/>
              <a:cxnLst>
                <a:cxn ang="0">
                  <a:pos x="2" y="5"/>
                </a:cxn>
                <a:cxn ang="0">
                  <a:pos x="5" y="11"/>
                </a:cxn>
                <a:cxn ang="0">
                  <a:pos x="8" y="16"/>
                </a:cxn>
                <a:cxn ang="0">
                  <a:pos x="11" y="22"/>
                </a:cxn>
                <a:cxn ang="0">
                  <a:pos x="14" y="28"/>
                </a:cxn>
                <a:cxn ang="0">
                  <a:pos x="16" y="34"/>
                </a:cxn>
                <a:cxn ang="0">
                  <a:pos x="19" y="40"/>
                </a:cxn>
                <a:cxn ang="0">
                  <a:pos x="22" y="45"/>
                </a:cxn>
                <a:cxn ang="0">
                  <a:pos x="24" y="52"/>
                </a:cxn>
                <a:cxn ang="0">
                  <a:pos x="26" y="58"/>
                </a:cxn>
                <a:cxn ang="0">
                  <a:pos x="29" y="63"/>
                </a:cxn>
                <a:cxn ang="0">
                  <a:pos x="31" y="70"/>
                </a:cxn>
                <a:cxn ang="0">
                  <a:pos x="34" y="75"/>
                </a:cxn>
                <a:cxn ang="0">
                  <a:pos x="36" y="82"/>
                </a:cxn>
                <a:cxn ang="0">
                  <a:pos x="38" y="88"/>
                </a:cxn>
                <a:cxn ang="0">
                  <a:pos x="40" y="94"/>
                </a:cxn>
                <a:cxn ang="0">
                  <a:pos x="42" y="100"/>
                </a:cxn>
                <a:cxn ang="0">
                  <a:pos x="44" y="106"/>
                </a:cxn>
                <a:cxn ang="0">
                  <a:pos x="46" y="113"/>
                </a:cxn>
                <a:cxn ang="0">
                  <a:pos x="48" y="119"/>
                </a:cxn>
                <a:cxn ang="0">
                  <a:pos x="49" y="125"/>
                </a:cxn>
                <a:cxn ang="0">
                  <a:pos x="51" y="131"/>
                </a:cxn>
                <a:cxn ang="0">
                  <a:pos x="53" y="138"/>
                </a:cxn>
                <a:cxn ang="0">
                  <a:pos x="54" y="144"/>
                </a:cxn>
                <a:cxn ang="0">
                  <a:pos x="55" y="150"/>
                </a:cxn>
                <a:cxn ang="0">
                  <a:pos x="57" y="156"/>
                </a:cxn>
                <a:cxn ang="0">
                  <a:pos x="58" y="163"/>
                </a:cxn>
                <a:cxn ang="0">
                  <a:pos x="59" y="169"/>
                </a:cxn>
                <a:cxn ang="0">
                  <a:pos x="60" y="175"/>
                </a:cxn>
                <a:cxn ang="0">
                  <a:pos x="62" y="182"/>
                </a:cxn>
                <a:cxn ang="0">
                  <a:pos x="63" y="188"/>
                </a:cxn>
                <a:cxn ang="0">
                  <a:pos x="64" y="195"/>
                </a:cxn>
                <a:cxn ang="0">
                  <a:pos x="65" y="201"/>
                </a:cxn>
                <a:cxn ang="0">
                  <a:pos x="66" y="208"/>
                </a:cxn>
                <a:cxn ang="0">
                  <a:pos x="66" y="214"/>
                </a:cxn>
                <a:cxn ang="0">
                  <a:pos x="67" y="220"/>
                </a:cxn>
                <a:cxn ang="0">
                  <a:pos x="68" y="227"/>
                </a:cxn>
                <a:cxn ang="0">
                  <a:pos x="68" y="233"/>
                </a:cxn>
                <a:cxn ang="0">
                  <a:pos x="68" y="240"/>
                </a:cxn>
                <a:cxn ang="0">
                  <a:pos x="69" y="246"/>
                </a:cxn>
                <a:cxn ang="0">
                  <a:pos x="69" y="252"/>
                </a:cxn>
                <a:cxn ang="0">
                  <a:pos x="69" y="259"/>
                </a:cxn>
                <a:cxn ang="0">
                  <a:pos x="69" y="265"/>
                </a:cxn>
                <a:cxn ang="0">
                  <a:pos x="70" y="272"/>
                </a:cxn>
                <a:cxn ang="0">
                  <a:pos x="70" y="278"/>
                </a:cxn>
                <a:cxn ang="0">
                  <a:pos x="70" y="285"/>
                </a:cxn>
                <a:cxn ang="0">
                  <a:pos x="70" y="291"/>
                </a:cxn>
                <a:cxn ang="0">
                  <a:pos x="69" y="298"/>
                </a:cxn>
                <a:cxn ang="0">
                  <a:pos x="69" y="304"/>
                </a:cxn>
                <a:cxn ang="0">
                  <a:pos x="69" y="311"/>
                </a:cxn>
              </a:cxnLst>
              <a:rect l="0" t="0" r="r" b="b"/>
              <a:pathLst>
                <a:path w="70" h="314">
                  <a:moveTo>
                    <a:pt x="0" y="0"/>
                  </a:moveTo>
                  <a:lnTo>
                    <a:pt x="1" y="2"/>
                  </a:lnTo>
                  <a:lnTo>
                    <a:pt x="1" y="3"/>
                  </a:lnTo>
                  <a:lnTo>
                    <a:pt x="2" y="5"/>
                  </a:lnTo>
                  <a:lnTo>
                    <a:pt x="3" y="6"/>
                  </a:lnTo>
                  <a:lnTo>
                    <a:pt x="3" y="8"/>
                  </a:lnTo>
                  <a:lnTo>
                    <a:pt x="4" y="9"/>
                  </a:lnTo>
                  <a:lnTo>
                    <a:pt x="5" y="11"/>
                  </a:lnTo>
                  <a:lnTo>
                    <a:pt x="6" y="12"/>
                  </a:lnTo>
                  <a:lnTo>
                    <a:pt x="7" y="13"/>
                  </a:lnTo>
                  <a:lnTo>
                    <a:pt x="7" y="15"/>
                  </a:lnTo>
                  <a:lnTo>
                    <a:pt x="8" y="16"/>
                  </a:lnTo>
                  <a:lnTo>
                    <a:pt x="9" y="18"/>
                  </a:lnTo>
                  <a:lnTo>
                    <a:pt x="9" y="19"/>
                  </a:lnTo>
                  <a:lnTo>
                    <a:pt x="10" y="20"/>
                  </a:lnTo>
                  <a:lnTo>
                    <a:pt x="11" y="22"/>
                  </a:lnTo>
                  <a:lnTo>
                    <a:pt x="12" y="24"/>
                  </a:lnTo>
                  <a:lnTo>
                    <a:pt x="12" y="25"/>
                  </a:lnTo>
                  <a:lnTo>
                    <a:pt x="13" y="26"/>
                  </a:lnTo>
                  <a:lnTo>
                    <a:pt x="14" y="28"/>
                  </a:lnTo>
                  <a:lnTo>
                    <a:pt x="14" y="29"/>
                  </a:lnTo>
                  <a:lnTo>
                    <a:pt x="15" y="31"/>
                  </a:lnTo>
                  <a:lnTo>
                    <a:pt x="16" y="32"/>
                  </a:lnTo>
                  <a:lnTo>
                    <a:pt x="16" y="34"/>
                  </a:lnTo>
                  <a:lnTo>
                    <a:pt x="17" y="35"/>
                  </a:lnTo>
                  <a:lnTo>
                    <a:pt x="18" y="37"/>
                  </a:lnTo>
                  <a:lnTo>
                    <a:pt x="18" y="38"/>
                  </a:lnTo>
                  <a:lnTo>
                    <a:pt x="19" y="40"/>
                  </a:lnTo>
                  <a:lnTo>
                    <a:pt x="20" y="41"/>
                  </a:lnTo>
                  <a:lnTo>
                    <a:pt x="20" y="43"/>
                  </a:lnTo>
                  <a:lnTo>
                    <a:pt x="21" y="44"/>
                  </a:lnTo>
                  <a:lnTo>
                    <a:pt x="22" y="45"/>
                  </a:lnTo>
                  <a:lnTo>
                    <a:pt x="22" y="47"/>
                  </a:lnTo>
                  <a:lnTo>
                    <a:pt x="23" y="49"/>
                  </a:lnTo>
                  <a:lnTo>
                    <a:pt x="23" y="50"/>
                  </a:lnTo>
                  <a:lnTo>
                    <a:pt x="24" y="52"/>
                  </a:lnTo>
                  <a:lnTo>
                    <a:pt x="25" y="53"/>
                  </a:lnTo>
                  <a:lnTo>
                    <a:pt x="25" y="54"/>
                  </a:lnTo>
                  <a:lnTo>
                    <a:pt x="26" y="56"/>
                  </a:lnTo>
                  <a:lnTo>
                    <a:pt x="26" y="58"/>
                  </a:lnTo>
                  <a:lnTo>
                    <a:pt x="27" y="59"/>
                  </a:lnTo>
                  <a:lnTo>
                    <a:pt x="28" y="61"/>
                  </a:lnTo>
                  <a:lnTo>
                    <a:pt x="28" y="62"/>
                  </a:lnTo>
                  <a:lnTo>
                    <a:pt x="29" y="63"/>
                  </a:lnTo>
                  <a:lnTo>
                    <a:pt x="30" y="65"/>
                  </a:lnTo>
                  <a:lnTo>
                    <a:pt x="30" y="67"/>
                  </a:lnTo>
                  <a:lnTo>
                    <a:pt x="31" y="68"/>
                  </a:lnTo>
                  <a:lnTo>
                    <a:pt x="31" y="70"/>
                  </a:lnTo>
                  <a:lnTo>
                    <a:pt x="32" y="71"/>
                  </a:lnTo>
                  <a:lnTo>
                    <a:pt x="32" y="73"/>
                  </a:lnTo>
                  <a:lnTo>
                    <a:pt x="33" y="74"/>
                  </a:lnTo>
                  <a:lnTo>
                    <a:pt x="34" y="75"/>
                  </a:lnTo>
                  <a:lnTo>
                    <a:pt x="34" y="77"/>
                  </a:lnTo>
                  <a:lnTo>
                    <a:pt x="35" y="79"/>
                  </a:lnTo>
                  <a:lnTo>
                    <a:pt x="35" y="80"/>
                  </a:lnTo>
                  <a:lnTo>
                    <a:pt x="36" y="82"/>
                  </a:lnTo>
                  <a:lnTo>
                    <a:pt x="36" y="83"/>
                  </a:lnTo>
                  <a:lnTo>
                    <a:pt x="37" y="85"/>
                  </a:lnTo>
                  <a:lnTo>
                    <a:pt x="37" y="86"/>
                  </a:lnTo>
                  <a:lnTo>
                    <a:pt x="38" y="88"/>
                  </a:lnTo>
                  <a:lnTo>
                    <a:pt x="39" y="89"/>
                  </a:lnTo>
                  <a:lnTo>
                    <a:pt x="39" y="91"/>
                  </a:lnTo>
                  <a:lnTo>
                    <a:pt x="39" y="92"/>
                  </a:lnTo>
                  <a:lnTo>
                    <a:pt x="40" y="94"/>
                  </a:lnTo>
                  <a:lnTo>
                    <a:pt x="41" y="95"/>
                  </a:lnTo>
                  <a:lnTo>
                    <a:pt x="41" y="97"/>
                  </a:lnTo>
                  <a:lnTo>
                    <a:pt x="41" y="99"/>
                  </a:lnTo>
                  <a:lnTo>
                    <a:pt x="42" y="100"/>
                  </a:lnTo>
                  <a:lnTo>
                    <a:pt x="43" y="102"/>
                  </a:lnTo>
                  <a:lnTo>
                    <a:pt x="43" y="103"/>
                  </a:lnTo>
                  <a:lnTo>
                    <a:pt x="43" y="105"/>
                  </a:lnTo>
                  <a:lnTo>
                    <a:pt x="44" y="106"/>
                  </a:lnTo>
                  <a:lnTo>
                    <a:pt x="44" y="108"/>
                  </a:lnTo>
                  <a:lnTo>
                    <a:pt x="45" y="109"/>
                  </a:lnTo>
                  <a:lnTo>
                    <a:pt x="45" y="111"/>
                  </a:lnTo>
                  <a:lnTo>
                    <a:pt x="46" y="113"/>
                  </a:lnTo>
                  <a:lnTo>
                    <a:pt x="46" y="114"/>
                  </a:lnTo>
                  <a:lnTo>
                    <a:pt x="47" y="116"/>
                  </a:lnTo>
                  <a:lnTo>
                    <a:pt x="47" y="117"/>
                  </a:lnTo>
                  <a:lnTo>
                    <a:pt x="48" y="119"/>
                  </a:lnTo>
                  <a:lnTo>
                    <a:pt x="48" y="120"/>
                  </a:lnTo>
                  <a:lnTo>
                    <a:pt x="48" y="122"/>
                  </a:lnTo>
                  <a:lnTo>
                    <a:pt x="49" y="124"/>
                  </a:lnTo>
                  <a:lnTo>
                    <a:pt x="49" y="125"/>
                  </a:lnTo>
                  <a:lnTo>
                    <a:pt x="50" y="127"/>
                  </a:lnTo>
                  <a:lnTo>
                    <a:pt x="50" y="128"/>
                  </a:lnTo>
                  <a:lnTo>
                    <a:pt x="51" y="130"/>
                  </a:lnTo>
                  <a:lnTo>
                    <a:pt x="51" y="131"/>
                  </a:lnTo>
                  <a:lnTo>
                    <a:pt x="52" y="133"/>
                  </a:lnTo>
                  <a:lnTo>
                    <a:pt x="52" y="134"/>
                  </a:lnTo>
                  <a:lnTo>
                    <a:pt x="52" y="136"/>
                  </a:lnTo>
                  <a:lnTo>
                    <a:pt x="53" y="138"/>
                  </a:lnTo>
                  <a:lnTo>
                    <a:pt x="53" y="139"/>
                  </a:lnTo>
                  <a:lnTo>
                    <a:pt x="53" y="141"/>
                  </a:lnTo>
                  <a:lnTo>
                    <a:pt x="54" y="142"/>
                  </a:lnTo>
                  <a:lnTo>
                    <a:pt x="54" y="144"/>
                  </a:lnTo>
                  <a:lnTo>
                    <a:pt x="54" y="145"/>
                  </a:lnTo>
                  <a:lnTo>
                    <a:pt x="55" y="147"/>
                  </a:lnTo>
                  <a:lnTo>
                    <a:pt x="55" y="149"/>
                  </a:lnTo>
                  <a:lnTo>
                    <a:pt x="55" y="150"/>
                  </a:lnTo>
                  <a:lnTo>
                    <a:pt x="56" y="152"/>
                  </a:lnTo>
                  <a:lnTo>
                    <a:pt x="56" y="153"/>
                  </a:lnTo>
                  <a:lnTo>
                    <a:pt x="57" y="155"/>
                  </a:lnTo>
                  <a:lnTo>
                    <a:pt x="57" y="156"/>
                  </a:lnTo>
                  <a:lnTo>
                    <a:pt x="57" y="158"/>
                  </a:lnTo>
                  <a:lnTo>
                    <a:pt x="57" y="159"/>
                  </a:lnTo>
                  <a:lnTo>
                    <a:pt x="58" y="161"/>
                  </a:lnTo>
                  <a:lnTo>
                    <a:pt x="58" y="163"/>
                  </a:lnTo>
                  <a:lnTo>
                    <a:pt x="59" y="164"/>
                  </a:lnTo>
                  <a:lnTo>
                    <a:pt x="59" y="166"/>
                  </a:lnTo>
                  <a:lnTo>
                    <a:pt x="59" y="167"/>
                  </a:lnTo>
                  <a:lnTo>
                    <a:pt x="59" y="169"/>
                  </a:lnTo>
                  <a:lnTo>
                    <a:pt x="60" y="171"/>
                  </a:lnTo>
                  <a:lnTo>
                    <a:pt x="60" y="172"/>
                  </a:lnTo>
                  <a:lnTo>
                    <a:pt x="60" y="174"/>
                  </a:lnTo>
                  <a:lnTo>
                    <a:pt x="60" y="175"/>
                  </a:lnTo>
                  <a:lnTo>
                    <a:pt x="61" y="177"/>
                  </a:lnTo>
                  <a:lnTo>
                    <a:pt x="61" y="179"/>
                  </a:lnTo>
                  <a:lnTo>
                    <a:pt x="61" y="180"/>
                  </a:lnTo>
                  <a:lnTo>
                    <a:pt x="62" y="182"/>
                  </a:lnTo>
                  <a:lnTo>
                    <a:pt x="62" y="183"/>
                  </a:lnTo>
                  <a:lnTo>
                    <a:pt x="62" y="185"/>
                  </a:lnTo>
                  <a:lnTo>
                    <a:pt x="62" y="186"/>
                  </a:lnTo>
                  <a:lnTo>
                    <a:pt x="63" y="188"/>
                  </a:lnTo>
                  <a:lnTo>
                    <a:pt x="63" y="190"/>
                  </a:lnTo>
                  <a:lnTo>
                    <a:pt x="63" y="191"/>
                  </a:lnTo>
                  <a:lnTo>
                    <a:pt x="64" y="193"/>
                  </a:lnTo>
                  <a:lnTo>
                    <a:pt x="64" y="195"/>
                  </a:lnTo>
                  <a:lnTo>
                    <a:pt x="64" y="196"/>
                  </a:lnTo>
                  <a:lnTo>
                    <a:pt x="64" y="198"/>
                  </a:lnTo>
                  <a:lnTo>
                    <a:pt x="64" y="199"/>
                  </a:lnTo>
                  <a:lnTo>
                    <a:pt x="65" y="201"/>
                  </a:lnTo>
                  <a:lnTo>
                    <a:pt x="65" y="202"/>
                  </a:lnTo>
                  <a:lnTo>
                    <a:pt x="65" y="204"/>
                  </a:lnTo>
                  <a:lnTo>
                    <a:pt x="65" y="206"/>
                  </a:lnTo>
                  <a:lnTo>
                    <a:pt x="66" y="208"/>
                  </a:lnTo>
                  <a:lnTo>
                    <a:pt x="66" y="209"/>
                  </a:lnTo>
                  <a:lnTo>
                    <a:pt x="66" y="211"/>
                  </a:lnTo>
                  <a:lnTo>
                    <a:pt x="66" y="212"/>
                  </a:lnTo>
                  <a:lnTo>
                    <a:pt x="66" y="214"/>
                  </a:lnTo>
                  <a:lnTo>
                    <a:pt x="66" y="215"/>
                  </a:lnTo>
                  <a:lnTo>
                    <a:pt x="66" y="217"/>
                  </a:lnTo>
                  <a:lnTo>
                    <a:pt x="67" y="218"/>
                  </a:lnTo>
                  <a:lnTo>
                    <a:pt x="67" y="220"/>
                  </a:lnTo>
                  <a:lnTo>
                    <a:pt x="67" y="222"/>
                  </a:lnTo>
                  <a:lnTo>
                    <a:pt x="67" y="224"/>
                  </a:lnTo>
                  <a:lnTo>
                    <a:pt x="67" y="225"/>
                  </a:lnTo>
                  <a:lnTo>
                    <a:pt x="68" y="227"/>
                  </a:lnTo>
                  <a:lnTo>
                    <a:pt x="68" y="228"/>
                  </a:lnTo>
                  <a:lnTo>
                    <a:pt x="68" y="230"/>
                  </a:lnTo>
                  <a:lnTo>
                    <a:pt x="68" y="231"/>
                  </a:lnTo>
                  <a:lnTo>
                    <a:pt x="68" y="233"/>
                  </a:lnTo>
                  <a:lnTo>
                    <a:pt x="68" y="235"/>
                  </a:lnTo>
                  <a:lnTo>
                    <a:pt x="68" y="236"/>
                  </a:lnTo>
                  <a:lnTo>
                    <a:pt x="68" y="238"/>
                  </a:lnTo>
                  <a:lnTo>
                    <a:pt x="68" y="240"/>
                  </a:lnTo>
                  <a:lnTo>
                    <a:pt x="69" y="241"/>
                  </a:lnTo>
                  <a:lnTo>
                    <a:pt x="69" y="243"/>
                  </a:lnTo>
                  <a:lnTo>
                    <a:pt x="69" y="244"/>
                  </a:lnTo>
                  <a:lnTo>
                    <a:pt x="69" y="246"/>
                  </a:lnTo>
                  <a:lnTo>
                    <a:pt x="69" y="248"/>
                  </a:lnTo>
                  <a:lnTo>
                    <a:pt x="69" y="249"/>
                  </a:lnTo>
                  <a:lnTo>
                    <a:pt x="69" y="251"/>
                  </a:lnTo>
                  <a:lnTo>
                    <a:pt x="69" y="252"/>
                  </a:lnTo>
                  <a:lnTo>
                    <a:pt x="69" y="254"/>
                  </a:lnTo>
                  <a:lnTo>
                    <a:pt x="69" y="256"/>
                  </a:lnTo>
                  <a:lnTo>
                    <a:pt x="69" y="258"/>
                  </a:lnTo>
                  <a:lnTo>
                    <a:pt x="69" y="259"/>
                  </a:lnTo>
                  <a:lnTo>
                    <a:pt x="69" y="261"/>
                  </a:lnTo>
                  <a:lnTo>
                    <a:pt x="69" y="262"/>
                  </a:lnTo>
                  <a:lnTo>
                    <a:pt x="69" y="264"/>
                  </a:lnTo>
                  <a:lnTo>
                    <a:pt x="69" y="265"/>
                  </a:lnTo>
                  <a:lnTo>
                    <a:pt x="70" y="267"/>
                  </a:lnTo>
                  <a:lnTo>
                    <a:pt x="70" y="269"/>
                  </a:lnTo>
                  <a:lnTo>
                    <a:pt x="70" y="270"/>
                  </a:lnTo>
                  <a:lnTo>
                    <a:pt x="70" y="272"/>
                  </a:lnTo>
                  <a:lnTo>
                    <a:pt x="70" y="274"/>
                  </a:lnTo>
                  <a:lnTo>
                    <a:pt x="70" y="275"/>
                  </a:lnTo>
                  <a:lnTo>
                    <a:pt x="70" y="277"/>
                  </a:lnTo>
                  <a:lnTo>
                    <a:pt x="70" y="278"/>
                  </a:lnTo>
                  <a:lnTo>
                    <a:pt x="70" y="280"/>
                  </a:lnTo>
                  <a:lnTo>
                    <a:pt x="70" y="282"/>
                  </a:lnTo>
                  <a:lnTo>
                    <a:pt x="70" y="283"/>
                  </a:lnTo>
                  <a:lnTo>
                    <a:pt x="70" y="285"/>
                  </a:lnTo>
                  <a:lnTo>
                    <a:pt x="70" y="286"/>
                  </a:lnTo>
                  <a:lnTo>
                    <a:pt x="70" y="288"/>
                  </a:lnTo>
                  <a:lnTo>
                    <a:pt x="70" y="290"/>
                  </a:lnTo>
                  <a:lnTo>
                    <a:pt x="70" y="291"/>
                  </a:lnTo>
                  <a:lnTo>
                    <a:pt x="69" y="293"/>
                  </a:lnTo>
                  <a:lnTo>
                    <a:pt x="69" y="295"/>
                  </a:lnTo>
                  <a:lnTo>
                    <a:pt x="69" y="296"/>
                  </a:lnTo>
                  <a:lnTo>
                    <a:pt x="69" y="298"/>
                  </a:lnTo>
                  <a:lnTo>
                    <a:pt x="69" y="299"/>
                  </a:lnTo>
                  <a:lnTo>
                    <a:pt x="69" y="301"/>
                  </a:lnTo>
                  <a:lnTo>
                    <a:pt x="69" y="302"/>
                  </a:lnTo>
                  <a:lnTo>
                    <a:pt x="69" y="304"/>
                  </a:lnTo>
                  <a:lnTo>
                    <a:pt x="69" y="306"/>
                  </a:lnTo>
                  <a:lnTo>
                    <a:pt x="69" y="308"/>
                  </a:lnTo>
                  <a:lnTo>
                    <a:pt x="69" y="309"/>
                  </a:lnTo>
                  <a:lnTo>
                    <a:pt x="69" y="311"/>
                  </a:lnTo>
                  <a:lnTo>
                    <a:pt x="69" y="312"/>
                  </a:lnTo>
                  <a:lnTo>
                    <a:pt x="69" y="314"/>
                  </a:lnTo>
                </a:path>
              </a:pathLst>
            </a:custGeom>
            <a:noFill/>
            <a:ln w="3175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096" name="Rectangle 72"/>
            <p:cNvSpPr>
              <a:spLocks noChangeArrowheads="1"/>
            </p:cNvSpPr>
            <p:nvPr/>
          </p:nvSpPr>
          <p:spPr bwMode="auto">
            <a:xfrm rot="19860000">
              <a:off x="3087192" y="4378682"/>
              <a:ext cx="102592" cy="1231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41</a:t>
              </a:r>
              <a:endPara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097" name="Line 73"/>
            <p:cNvSpPr>
              <a:spLocks noChangeShapeType="1"/>
            </p:cNvSpPr>
            <p:nvPr/>
          </p:nvSpPr>
          <p:spPr bwMode="auto">
            <a:xfrm flipV="1">
              <a:off x="3108325" y="4440238"/>
              <a:ext cx="47625" cy="25400"/>
            </a:xfrm>
            <a:prstGeom prst="line">
              <a:avLst/>
            </a:prstGeom>
            <a:noFill/>
            <a:ln w="3175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098" name="Rectangle 74"/>
            <p:cNvSpPr>
              <a:spLocks noChangeArrowheads="1"/>
            </p:cNvSpPr>
            <p:nvPr/>
          </p:nvSpPr>
          <p:spPr bwMode="auto">
            <a:xfrm rot="3300000">
              <a:off x="3126903" y="6340038"/>
              <a:ext cx="524182" cy="1231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1" u="none" strike="noStrike" cap="none" normalizeH="0" baseline="0" dirty="0" smtClean="0">
                  <a:ln>
                    <a:noFill/>
                  </a:ln>
                  <a:solidFill>
                    <a:schemeClr val="bg1">
                      <a:lumMod val="65000"/>
                    </a:schemeClr>
                  </a:solidFill>
                  <a:effectLst/>
                  <a:latin typeface="+mj-lt"/>
                  <a:cs typeface="Arial" pitchFamily="34" charset="0"/>
                </a:rPr>
                <a:t>Bacteria 145</a:t>
              </a:r>
              <a:endPara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099" name="Line 75"/>
            <p:cNvSpPr>
              <a:spLocks noChangeShapeType="1"/>
            </p:cNvSpPr>
            <p:nvPr/>
          </p:nvSpPr>
          <p:spPr bwMode="auto">
            <a:xfrm>
              <a:off x="2862263" y="5662613"/>
              <a:ext cx="304800" cy="447675"/>
            </a:xfrm>
            <a:prstGeom prst="line">
              <a:avLst/>
            </a:prstGeom>
            <a:noFill/>
            <a:ln w="3175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100" name="Rectangle 76"/>
            <p:cNvSpPr>
              <a:spLocks noChangeArrowheads="1"/>
            </p:cNvSpPr>
            <p:nvPr/>
          </p:nvSpPr>
          <p:spPr bwMode="auto">
            <a:xfrm rot="4020000">
              <a:off x="2525709" y="6253678"/>
              <a:ext cx="788677" cy="1231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1" i="1" u="none" strike="noStrike" cap="none" normalizeH="0" baseline="0" dirty="0" err="1" smtClean="0">
                  <a:ln>
                    <a:noFill/>
                  </a:ln>
                  <a:solidFill>
                    <a:srgbClr val="FF9900"/>
                  </a:solidFill>
                  <a:effectLst/>
                  <a:latin typeface="+mj-lt"/>
                  <a:cs typeface="Arial" pitchFamily="34" charset="0"/>
                </a:rPr>
                <a:t>Paenibacillus</a:t>
              </a:r>
              <a:r>
                <a:rPr kumimoji="0" lang="en-US" sz="800" b="1" i="1" u="none" strike="noStrike" cap="none" normalizeH="0" baseline="0" dirty="0" smtClean="0">
                  <a:ln>
                    <a:noFill/>
                  </a:ln>
                  <a:solidFill>
                    <a:srgbClr val="FF9900"/>
                  </a:solidFill>
                  <a:effectLst/>
                  <a:latin typeface="+mj-lt"/>
                  <a:cs typeface="Arial" pitchFamily="34" charset="0"/>
                </a:rPr>
                <a:t> 2351</a:t>
              </a:r>
              <a:endParaRPr kumimoji="0" lang="en-US" sz="800" b="1" i="0" u="none" strike="noStrike" cap="none" normalizeH="0" baseline="0" dirty="0" smtClean="0">
                <a:ln>
                  <a:noFill/>
                </a:ln>
                <a:solidFill>
                  <a:srgbClr val="FF9900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101" name="Line 77"/>
            <p:cNvSpPr>
              <a:spLocks noChangeShapeType="1"/>
            </p:cNvSpPr>
            <p:nvPr/>
          </p:nvSpPr>
          <p:spPr bwMode="auto">
            <a:xfrm>
              <a:off x="2714625" y="5827713"/>
              <a:ext cx="14288" cy="34925"/>
            </a:xfrm>
            <a:prstGeom prst="line">
              <a:avLst/>
            </a:prstGeom>
            <a:noFill/>
            <a:ln w="3175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102" name="Rectangle 78"/>
            <p:cNvSpPr>
              <a:spLocks noChangeArrowheads="1"/>
            </p:cNvSpPr>
            <p:nvPr/>
          </p:nvSpPr>
          <p:spPr bwMode="auto">
            <a:xfrm rot="4800000">
              <a:off x="2339906" y="6386710"/>
              <a:ext cx="506549" cy="1231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1" i="1" u="none" strike="noStrike" cap="none" normalizeH="0" baseline="0" dirty="0" err="1" smtClean="0">
                  <a:ln>
                    <a:noFill/>
                  </a:ln>
                  <a:solidFill>
                    <a:srgbClr val="996633"/>
                  </a:solidFill>
                  <a:effectLst/>
                  <a:latin typeface="+mj-lt"/>
                  <a:cs typeface="Arial" pitchFamily="34" charset="0"/>
                </a:rPr>
                <a:t>Emundtii</a:t>
              </a:r>
              <a:r>
                <a:rPr kumimoji="0" lang="en-US" sz="800" b="1" i="1" u="none" strike="noStrike" cap="none" normalizeH="0" baseline="0" dirty="0" smtClean="0">
                  <a:ln>
                    <a:noFill/>
                  </a:ln>
                  <a:solidFill>
                    <a:srgbClr val="996633"/>
                  </a:solidFill>
                  <a:effectLst/>
                  <a:latin typeface="+mj-lt"/>
                  <a:cs typeface="Arial" pitchFamily="34" charset="0"/>
                </a:rPr>
                <a:t> 78</a:t>
              </a:r>
              <a:endParaRPr kumimoji="0" lang="en-US" sz="800" b="1" i="0" u="none" strike="noStrike" cap="none" normalizeH="0" baseline="0" dirty="0" smtClean="0">
                <a:ln>
                  <a:noFill/>
                </a:ln>
                <a:solidFill>
                  <a:srgbClr val="996633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103" name="Line 79"/>
            <p:cNvSpPr>
              <a:spLocks noChangeShapeType="1"/>
            </p:cNvSpPr>
            <p:nvPr/>
          </p:nvSpPr>
          <p:spPr bwMode="auto">
            <a:xfrm flipV="1">
              <a:off x="2543175" y="6094413"/>
              <a:ext cx="1588" cy="3175"/>
            </a:xfrm>
            <a:prstGeom prst="line">
              <a:avLst/>
            </a:prstGeom>
            <a:noFill/>
            <a:ln w="3175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104" name="Rectangle 80"/>
            <p:cNvSpPr>
              <a:spLocks noChangeArrowheads="1"/>
            </p:cNvSpPr>
            <p:nvPr/>
          </p:nvSpPr>
          <p:spPr bwMode="auto">
            <a:xfrm rot="5520000">
              <a:off x="2017644" y="6401315"/>
              <a:ext cx="506549" cy="1231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1" i="1" u="none" strike="noStrike" cap="none" normalizeH="0" baseline="0" dirty="0" err="1" smtClean="0">
                  <a:ln>
                    <a:noFill/>
                  </a:ln>
                  <a:solidFill>
                    <a:srgbClr val="996633"/>
                  </a:solidFill>
                  <a:effectLst/>
                  <a:latin typeface="+mj-lt"/>
                  <a:cs typeface="Arial" pitchFamily="34" charset="0"/>
                </a:rPr>
                <a:t>Emundtii</a:t>
              </a:r>
              <a:r>
                <a:rPr kumimoji="0" lang="en-US" sz="800" b="1" i="1" u="none" strike="noStrike" cap="none" normalizeH="0" baseline="0" dirty="0" smtClean="0">
                  <a:ln>
                    <a:noFill/>
                  </a:ln>
                  <a:solidFill>
                    <a:srgbClr val="996633"/>
                  </a:solidFill>
                  <a:effectLst/>
                  <a:latin typeface="+mj-lt"/>
                  <a:cs typeface="Arial" pitchFamily="34" charset="0"/>
                </a:rPr>
                <a:t> 35</a:t>
              </a:r>
              <a:endParaRPr kumimoji="0" lang="en-US" sz="800" b="1" i="0" u="none" strike="noStrike" cap="none" normalizeH="0" baseline="0" dirty="0" smtClean="0">
                <a:ln>
                  <a:noFill/>
                </a:ln>
                <a:solidFill>
                  <a:srgbClr val="996633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105" name="Line 81"/>
            <p:cNvSpPr>
              <a:spLocks noChangeShapeType="1"/>
            </p:cNvSpPr>
            <p:nvPr/>
          </p:nvSpPr>
          <p:spPr bwMode="auto">
            <a:xfrm flipV="1">
              <a:off x="2282825" y="6113463"/>
              <a:ext cx="1588" cy="1587"/>
            </a:xfrm>
            <a:prstGeom prst="line">
              <a:avLst/>
            </a:prstGeom>
            <a:noFill/>
            <a:ln w="3175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106" name="Freeform 82"/>
            <p:cNvSpPr>
              <a:spLocks/>
            </p:cNvSpPr>
            <p:nvPr/>
          </p:nvSpPr>
          <p:spPr bwMode="auto">
            <a:xfrm>
              <a:off x="2414588" y="6096000"/>
              <a:ext cx="128588" cy="15875"/>
            </a:xfrm>
            <a:custGeom>
              <a:avLst/>
              <a:gdLst/>
              <a:ahLst/>
              <a:cxnLst>
                <a:cxn ang="0">
                  <a:pos x="0" y="10"/>
                </a:cxn>
                <a:cxn ang="0">
                  <a:pos x="1" y="10"/>
                </a:cxn>
                <a:cxn ang="0">
                  <a:pos x="3" y="10"/>
                </a:cxn>
                <a:cxn ang="0">
                  <a:pos x="4" y="10"/>
                </a:cxn>
                <a:cxn ang="0">
                  <a:pos x="6" y="10"/>
                </a:cxn>
                <a:cxn ang="0">
                  <a:pos x="7" y="10"/>
                </a:cxn>
                <a:cxn ang="0">
                  <a:pos x="9" y="10"/>
                </a:cxn>
                <a:cxn ang="0">
                  <a:pos x="10" y="9"/>
                </a:cxn>
                <a:cxn ang="0">
                  <a:pos x="12" y="9"/>
                </a:cxn>
                <a:cxn ang="0">
                  <a:pos x="14" y="9"/>
                </a:cxn>
                <a:cxn ang="0">
                  <a:pos x="16" y="9"/>
                </a:cxn>
                <a:cxn ang="0">
                  <a:pos x="17" y="9"/>
                </a:cxn>
                <a:cxn ang="0">
                  <a:pos x="19" y="9"/>
                </a:cxn>
                <a:cxn ang="0">
                  <a:pos x="20" y="8"/>
                </a:cxn>
                <a:cxn ang="0">
                  <a:pos x="22" y="8"/>
                </a:cxn>
                <a:cxn ang="0">
                  <a:pos x="23" y="8"/>
                </a:cxn>
                <a:cxn ang="0">
                  <a:pos x="25" y="8"/>
                </a:cxn>
                <a:cxn ang="0">
                  <a:pos x="26" y="8"/>
                </a:cxn>
                <a:cxn ang="0">
                  <a:pos x="28" y="8"/>
                </a:cxn>
                <a:cxn ang="0">
                  <a:pos x="30" y="8"/>
                </a:cxn>
                <a:cxn ang="0">
                  <a:pos x="31" y="7"/>
                </a:cxn>
                <a:cxn ang="0">
                  <a:pos x="33" y="7"/>
                </a:cxn>
                <a:cxn ang="0">
                  <a:pos x="34" y="7"/>
                </a:cxn>
                <a:cxn ang="0">
                  <a:pos x="36" y="7"/>
                </a:cxn>
                <a:cxn ang="0">
                  <a:pos x="37" y="6"/>
                </a:cxn>
                <a:cxn ang="0">
                  <a:pos x="39" y="6"/>
                </a:cxn>
                <a:cxn ang="0">
                  <a:pos x="41" y="6"/>
                </a:cxn>
                <a:cxn ang="0">
                  <a:pos x="42" y="6"/>
                </a:cxn>
                <a:cxn ang="0">
                  <a:pos x="44" y="6"/>
                </a:cxn>
                <a:cxn ang="0">
                  <a:pos x="45" y="6"/>
                </a:cxn>
                <a:cxn ang="0">
                  <a:pos x="47" y="5"/>
                </a:cxn>
                <a:cxn ang="0">
                  <a:pos x="48" y="5"/>
                </a:cxn>
                <a:cxn ang="0">
                  <a:pos x="50" y="5"/>
                </a:cxn>
                <a:cxn ang="0">
                  <a:pos x="51" y="5"/>
                </a:cxn>
                <a:cxn ang="0">
                  <a:pos x="53" y="4"/>
                </a:cxn>
                <a:cxn ang="0">
                  <a:pos x="55" y="4"/>
                </a:cxn>
                <a:cxn ang="0">
                  <a:pos x="56" y="4"/>
                </a:cxn>
                <a:cxn ang="0">
                  <a:pos x="58" y="4"/>
                </a:cxn>
                <a:cxn ang="0">
                  <a:pos x="59" y="4"/>
                </a:cxn>
                <a:cxn ang="0">
                  <a:pos x="61" y="3"/>
                </a:cxn>
                <a:cxn ang="0">
                  <a:pos x="62" y="3"/>
                </a:cxn>
                <a:cxn ang="0">
                  <a:pos x="64" y="3"/>
                </a:cxn>
                <a:cxn ang="0">
                  <a:pos x="66" y="3"/>
                </a:cxn>
                <a:cxn ang="0">
                  <a:pos x="67" y="3"/>
                </a:cxn>
                <a:cxn ang="0">
                  <a:pos x="69" y="2"/>
                </a:cxn>
                <a:cxn ang="0">
                  <a:pos x="70" y="2"/>
                </a:cxn>
                <a:cxn ang="0">
                  <a:pos x="72" y="2"/>
                </a:cxn>
                <a:cxn ang="0">
                  <a:pos x="73" y="1"/>
                </a:cxn>
                <a:cxn ang="0">
                  <a:pos x="75" y="1"/>
                </a:cxn>
                <a:cxn ang="0">
                  <a:pos x="76" y="1"/>
                </a:cxn>
                <a:cxn ang="0">
                  <a:pos x="78" y="1"/>
                </a:cxn>
                <a:cxn ang="0">
                  <a:pos x="80" y="1"/>
                </a:cxn>
                <a:cxn ang="0">
                  <a:pos x="81" y="0"/>
                </a:cxn>
              </a:cxnLst>
              <a:rect l="0" t="0" r="r" b="b"/>
              <a:pathLst>
                <a:path w="81" h="10">
                  <a:moveTo>
                    <a:pt x="0" y="10"/>
                  </a:moveTo>
                  <a:lnTo>
                    <a:pt x="1" y="10"/>
                  </a:lnTo>
                  <a:lnTo>
                    <a:pt x="3" y="10"/>
                  </a:lnTo>
                  <a:lnTo>
                    <a:pt x="4" y="10"/>
                  </a:lnTo>
                  <a:lnTo>
                    <a:pt x="6" y="10"/>
                  </a:lnTo>
                  <a:lnTo>
                    <a:pt x="7" y="10"/>
                  </a:lnTo>
                  <a:lnTo>
                    <a:pt x="9" y="10"/>
                  </a:lnTo>
                  <a:lnTo>
                    <a:pt x="10" y="9"/>
                  </a:lnTo>
                  <a:lnTo>
                    <a:pt x="12" y="9"/>
                  </a:lnTo>
                  <a:lnTo>
                    <a:pt x="14" y="9"/>
                  </a:lnTo>
                  <a:lnTo>
                    <a:pt x="16" y="9"/>
                  </a:lnTo>
                  <a:lnTo>
                    <a:pt x="17" y="9"/>
                  </a:lnTo>
                  <a:lnTo>
                    <a:pt x="19" y="9"/>
                  </a:lnTo>
                  <a:lnTo>
                    <a:pt x="20" y="8"/>
                  </a:lnTo>
                  <a:lnTo>
                    <a:pt x="22" y="8"/>
                  </a:lnTo>
                  <a:lnTo>
                    <a:pt x="23" y="8"/>
                  </a:lnTo>
                  <a:lnTo>
                    <a:pt x="25" y="8"/>
                  </a:lnTo>
                  <a:lnTo>
                    <a:pt x="26" y="8"/>
                  </a:lnTo>
                  <a:lnTo>
                    <a:pt x="28" y="8"/>
                  </a:lnTo>
                  <a:lnTo>
                    <a:pt x="30" y="8"/>
                  </a:lnTo>
                  <a:lnTo>
                    <a:pt x="31" y="7"/>
                  </a:lnTo>
                  <a:lnTo>
                    <a:pt x="33" y="7"/>
                  </a:lnTo>
                  <a:lnTo>
                    <a:pt x="34" y="7"/>
                  </a:lnTo>
                  <a:lnTo>
                    <a:pt x="36" y="7"/>
                  </a:lnTo>
                  <a:lnTo>
                    <a:pt x="37" y="6"/>
                  </a:lnTo>
                  <a:lnTo>
                    <a:pt x="39" y="6"/>
                  </a:lnTo>
                  <a:lnTo>
                    <a:pt x="41" y="6"/>
                  </a:lnTo>
                  <a:lnTo>
                    <a:pt x="42" y="6"/>
                  </a:lnTo>
                  <a:lnTo>
                    <a:pt x="44" y="6"/>
                  </a:lnTo>
                  <a:lnTo>
                    <a:pt x="45" y="6"/>
                  </a:lnTo>
                  <a:lnTo>
                    <a:pt x="47" y="5"/>
                  </a:lnTo>
                  <a:lnTo>
                    <a:pt x="48" y="5"/>
                  </a:lnTo>
                  <a:lnTo>
                    <a:pt x="50" y="5"/>
                  </a:lnTo>
                  <a:lnTo>
                    <a:pt x="51" y="5"/>
                  </a:lnTo>
                  <a:lnTo>
                    <a:pt x="53" y="4"/>
                  </a:lnTo>
                  <a:lnTo>
                    <a:pt x="55" y="4"/>
                  </a:lnTo>
                  <a:lnTo>
                    <a:pt x="56" y="4"/>
                  </a:lnTo>
                  <a:lnTo>
                    <a:pt x="58" y="4"/>
                  </a:lnTo>
                  <a:lnTo>
                    <a:pt x="59" y="4"/>
                  </a:lnTo>
                  <a:lnTo>
                    <a:pt x="61" y="3"/>
                  </a:lnTo>
                  <a:lnTo>
                    <a:pt x="62" y="3"/>
                  </a:lnTo>
                  <a:lnTo>
                    <a:pt x="64" y="3"/>
                  </a:lnTo>
                  <a:lnTo>
                    <a:pt x="66" y="3"/>
                  </a:lnTo>
                  <a:lnTo>
                    <a:pt x="67" y="3"/>
                  </a:lnTo>
                  <a:lnTo>
                    <a:pt x="69" y="2"/>
                  </a:lnTo>
                  <a:lnTo>
                    <a:pt x="70" y="2"/>
                  </a:lnTo>
                  <a:lnTo>
                    <a:pt x="72" y="2"/>
                  </a:lnTo>
                  <a:lnTo>
                    <a:pt x="73" y="1"/>
                  </a:lnTo>
                  <a:lnTo>
                    <a:pt x="75" y="1"/>
                  </a:lnTo>
                  <a:lnTo>
                    <a:pt x="76" y="1"/>
                  </a:lnTo>
                  <a:lnTo>
                    <a:pt x="78" y="1"/>
                  </a:lnTo>
                  <a:lnTo>
                    <a:pt x="80" y="1"/>
                  </a:lnTo>
                  <a:lnTo>
                    <a:pt x="81" y="0"/>
                  </a:lnTo>
                </a:path>
              </a:pathLst>
            </a:custGeom>
            <a:noFill/>
            <a:ln w="3175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107" name="Freeform 83"/>
            <p:cNvSpPr>
              <a:spLocks/>
            </p:cNvSpPr>
            <p:nvPr/>
          </p:nvSpPr>
          <p:spPr bwMode="auto">
            <a:xfrm>
              <a:off x="2282825" y="6111875"/>
              <a:ext cx="131763" cy="3175"/>
            </a:xfrm>
            <a:custGeom>
              <a:avLst/>
              <a:gdLst/>
              <a:ahLst/>
              <a:cxnLst>
                <a:cxn ang="0">
                  <a:pos x="83" y="0"/>
                </a:cxn>
                <a:cxn ang="0">
                  <a:pos x="81" y="0"/>
                </a:cxn>
                <a:cxn ang="0">
                  <a:pos x="79" y="0"/>
                </a:cxn>
                <a:cxn ang="0">
                  <a:pos x="78" y="0"/>
                </a:cxn>
                <a:cxn ang="0">
                  <a:pos x="76" y="0"/>
                </a:cxn>
                <a:cxn ang="0">
                  <a:pos x="75" y="1"/>
                </a:cxn>
                <a:cxn ang="0">
                  <a:pos x="73" y="1"/>
                </a:cxn>
                <a:cxn ang="0">
                  <a:pos x="72" y="1"/>
                </a:cxn>
                <a:cxn ang="0">
                  <a:pos x="70" y="1"/>
                </a:cxn>
                <a:cxn ang="0">
                  <a:pos x="68" y="1"/>
                </a:cxn>
                <a:cxn ang="0">
                  <a:pos x="67" y="1"/>
                </a:cxn>
                <a:cxn ang="0">
                  <a:pos x="65" y="1"/>
                </a:cxn>
                <a:cxn ang="0">
                  <a:pos x="64" y="1"/>
                </a:cxn>
                <a:cxn ang="0">
                  <a:pos x="62" y="1"/>
                </a:cxn>
                <a:cxn ang="0">
                  <a:pos x="61" y="2"/>
                </a:cxn>
                <a:cxn ang="0">
                  <a:pos x="59" y="2"/>
                </a:cxn>
                <a:cxn ang="0">
                  <a:pos x="57" y="2"/>
                </a:cxn>
                <a:cxn ang="0">
                  <a:pos x="56" y="2"/>
                </a:cxn>
                <a:cxn ang="0">
                  <a:pos x="54" y="2"/>
                </a:cxn>
                <a:cxn ang="0">
                  <a:pos x="52" y="2"/>
                </a:cxn>
                <a:cxn ang="0">
                  <a:pos x="51" y="2"/>
                </a:cxn>
                <a:cxn ang="0">
                  <a:pos x="49" y="2"/>
                </a:cxn>
                <a:cxn ang="0">
                  <a:pos x="48" y="2"/>
                </a:cxn>
                <a:cxn ang="0">
                  <a:pos x="46" y="2"/>
                </a:cxn>
                <a:cxn ang="0">
                  <a:pos x="45" y="2"/>
                </a:cxn>
                <a:cxn ang="0">
                  <a:pos x="43" y="2"/>
                </a:cxn>
                <a:cxn ang="0">
                  <a:pos x="41" y="2"/>
                </a:cxn>
                <a:cxn ang="0">
                  <a:pos x="40" y="2"/>
                </a:cxn>
                <a:cxn ang="0">
                  <a:pos x="38" y="2"/>
                </a:cxn>
                <a:cxn ang="0">
                  <a:pos x="37" y="2"/>
                </a:cxn>
                <a:cxn ang="0">
                  <a:pos x="35" y="2"/>
                </a:cxn>
                <a:cxn ang="0">
                  <a:pos x="34" y="2"/>
                </a:cxn>
                <a:cxn ang="0">
                  <a:pos x="32" y="2"/>
                </a:cxn>
                <a:cxn ang="0">
                  <a:pos x="31" y="2"/>
                </a:cxn>
                <a:cxn ang="0">
                  <a:pos x="29" y="2"/>
                </a:cxn>
                <a:cxn ang="0">
                  <a:pos x="27" y="2"/>
                </a:cxn>
                <a:cxn ang="0">
                  <a:pos x="25" y="2"/>
                </a:cxn>
                <a:cxn ang="0">
                  <a:pos x="24" y="2"/>
                </a:cxn>
                <a:cxn ang="0">
                  <a:pos x="22" y="2"/>
                </a:cxn>
                <a:cxn ang="0">
                  <a:pos x="21" y="2"/>
                </a:cxn>
                <a:cxn ang="0">
                  <a:pos x="19" y="2"/>
                </a:cxn>
                <a:cxn ang="0">
                  <a:pos x="18" y="2"/>
                </a:cxn>
                <a:cxn ang="0">
                  <a:pos x="16" y="2"/>
                </a:cxn>
                <a:cxn ang="0">
                  <a:pos x="15" y="2"/>
                </a:cxn>
                <a:cxn ang="0">
                  <a:pos x="13" y="2"/>
                </a:cxn>
                <a:cxn ang="0">
                  <a:pos x="11" y="2"/>
                </a:cxn>
                <a:cxn ang="0">
                  <a:pos x="10" y="2"/>
                </a:cxn>
                <a:cxn ang="0">
                  <a:pos x="8" y="2"/>
                </a:cxn>
                <a:cxn ang="0">
                  <a:pos x="7" y="2"/>
                </a:cxn>
                <a:cxn ang="0">
                  <a:pos x="5" y="2"/>
                </a:cxn>
                <a:cxn ang="0">
                  <a:pos x="4" y="2"/>
                </a:cxn>
                <a:cxn ang="0">
                  <a:pos x="2" y="2"/>
                </a:cxn>
                <a:cxn ang="0">
                  <a:pos x="0" y="2"/>
                </a:cxn>
              </a:cxnLst>
              <a:rect l="0" t="0" r="r" b="b"/>
              <a:pathLst>
                <a:path w="83" h="2">
                  <a:moveTo>
                    <a:pt x="83" y="0"/>
                  </a:moveTo>
                  <a:lnTo>
                    <a:pt x="81" y="0"/>
                  </a:lnTo>
                  <a:lnTo>
                    <a:pt x="79" y="0"/>
                  </a:lnTo>
                  <a:lnTo>
                    <a:pt x="78" y="0"/>
                  </a:lnTo>
                  <a:lnTo>
                    <a:pt x="76" y="0"/>
                  </a:lnTo>
                  <a:lnTo>
                    <a:pt x="75" y="1"/>
                  </a:lnTo>
                  <a:lnTo>
                    <a:pt x="73" y="1"/>
                  </a:lnTo>
                  <a:lnTo>
                    <a:pt x="72" y="1"/>
                  </a:lnTo>
                  <a:lnTo>
                    <a:pt x="70" y="1"/>
                  </a:lnTo>
                  <a:lnTo>
                    <a:pt x="68" y="1"/>
                  </a:lnTo>
                  <a:lnTo>
                    <a:pt x="67" y="1"/>
                  </a:lnTo>
                  <a:lnTo>
                    <a:pt x="65" y="1"/>
                  </a:lnTo>
                  <a:lnTo>
                    <a:pt x="64" y="1"/>
                  </a:lnTo>
                  <a:lnTo>
                    <a:pt x="62" y="1"/>
                  </a:lnTo>
                  <a:lnTo>
                    <a:pt x="61" y="2"/>
                  </a:lnTo>
                  <a:lnTo>
                    <a:pt x="59" y="2"/>
                  </a:lnTo>
                  <a:lnTo>
                    <a:pt x="57" y="2"/>
                  </a:lnTo>
                  <a:lnTo>
                    <a:pt x="56" y="2"/>
                  </a:lnTo>
                  <a:lnTo>
                    <a:pt x="54" y="2"/>
                  </a:lnTo>
                  <a:lnTo>
                    <a:pt x="52" y="2"/>
                  </a:lnTo>
                  <a:lnTo>
                    <a:pt x="51" y="2"/>
                  </a:lnTo>
                  <a:lnTo>
                    <a:pt x="49" y="2"/>
                  </a:lnTo>
                  <a:lnTo>
                    <a:pt x="48" y="2"/>
                  </a:lnTo>
                  <a:lnTo>
                    <a:pt x="46" y="2"/>
                  </a:lnTo>
                  <a:lnTo>
                    <a:pt x="45" y="2"/>
                  </a:lnTo>
                  <a:lnTo>
                    <a:pt x="43" y="2"/>
                  </a:lnTo>
                  <a:lnTo>
                    <a:pt x="41" y="2"/>
                  </a:lnTo>
                  <a:lnTo>
                    <a:pt x="40" y="2"/>
                  </a:lnTo>
                  <a:lnTo>
                    <a:pt x="38" y="2"/>
                  </a:lnTo>
                  <a:lnTo>
                    <a:pt x="37" y="2"/>
                  </a:lnTo>
                  <a:lnTo>
                    <a:pt x="35" y="2"/>
                  </a:lnTo>
                  <a:lnTo>
                    <a:pt x="34" y="2"/>
                  </a:lnTo>
                  <a:lnTo>
                    <a:pt x="32" y="2"/>
                  </a:lnTo>
                  <a:lnTo>
                    <a:pt x="31" y="2"/>
                  </a:lnTo>
                  <a:lnTo>
                    <a:pt x="29" y="2"/>
                  </a:lnTo>
                  <a:lnTo>
                    <a:pt x="27" y="2"/>
                  </a:lnTo>
                  <a:lnTo>
                    <a:pt x="25" y="2"/>
                  </a:lnTo>
                  <a:lnTo>
                    <a:pt x="24" y="2"/>
                  </a:lnTo>
                  <a:lnTo>
                    <a:pt x="22" y="2"/>
                  </a:lnTo>
                  <a:lnTo>
                    <a:pt x="21" y="2"/>
                  </a:lnTo>
                  <a:lnTo>
                    <a:pt x="19" y="2"/>
                  </a:lnTo>
                  <a:lnTo>
                    <a:pt x="18" y="2"/>
                  </a:lnTo>
                  <a:lnTo>
                    <a:pt x="16" y="2"/>
                  </a:lnTo>
                  <a:lnTo>
                    <a:pt x="15" y="2"/>
                  </a:lnTo>
                  <a:lnTo>
                    <a:pt x="13" y="2"/>
                  </a:lnTo>
                  <a:lnTo>
                    <a:pt x="11" y="2"/>
                  </a:lnTo>
                  <a:lnTo>
                    <a:pt x="10" y="2"/>
                  </a:lnTo>
                  <a:lnTo>
                    <a:pt x="8" y="2"/>
                  </a:lnTo>
                  <a:lnTo>
                    <a:pt x="7" y="2"/>
                  </a:lnTo>
                  <a:lnTo>
                    <a:pt x="5" y="2"/>
                  </a:lnTo>
                  <a:lnTo>
                    <a:pt x="4" y="2"/>
                  </a:lnTo>
                  <a:lnTo>
                    <a:pt x="2" y="2"/>
                  </a:lnTo>
                  <a:lnTo>
                    <a:pt x="0" y="2"/>
                  </a:lnTo>
                </a:path>
              </a:pathLst>
            </a:custGeom>
            <a:noFill/>
            <a:ln w="3175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108" name="Rectangle 84"/>
            <p:cNvSpPr>
              <a:spLocks noChangeArrowheads="1"/>
            </p:cNvSpPr>
            <p:nvPr/>
          </p:nvSpPr>
          <p:spPr bwMode="auto">
            <a:xfrm rot="5160000">
              <a:off x="2344242" y="6034444"/>
              <a:ext cx="102592" cy="1231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99</a:t>
              </a:r>
              <a:endPara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109" name="Line 85"/>
            <p:cNvSpPr>
              <a:spLocks noChangeShapeType="1"/>
            </p:cNvSpPr>
            <p:nvPr/>
          </p:nvSpPr>
          <p:spPr bwMode="auto">
            <a:xfrm>
              <a:off x="2400300" y="5899150"/>
              <a:ext cx="14288" cy="211137"/>
            </a:xfrm>
            <a:prstGeom prst="line">
              <a:avLst/>
            </a:prstGeom>
            <a:noFill/>
            <a:ln w="3175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110" name="Freeform 86"/>
            <p:cNvSpPr>
              <a:spLocks/>
            </p:cNvSpPr>
            <p:nvPr/>
          </p:nvSpPr>
          <p:spPr bwMode="auto">
            <a:xfrm>
              <a:off x="2559050" y="5826125"/>
              <a:ext cx="153988" cy="49212"/>
            </a:xfrm>
            <a:custGeom>
              <a:avLst/>
              <a:gdLst/>
              <a:ahLst/>
              <a:cxnLst>
                <a:cxn ang="0">
                  <a:pos x="1" y="30"/>
                </a:cxn>
                <a:cxn ang="0">
                  <a:pos x="5" y="30"/>
                </a:cxn>
                <a:cxn ang="0">
                  <a:pos x="7" y="29"/>
                </a:cxn>
                <a:cxn ang="0">
                  <a:pos x="10" y="28"/>
                </a:cxn>
                <a:cxn ang="0">
                  <a:pos x="13" y="28"/>
                </a:cxn>
                <a:cxn ang="0">
                  <a:pos x="16" y="27"/>
                </a:cxn>
                <a:cxn ang="0">
                  <a:pos x="19" y="26"/>
                </a:cxn>
                <a:cxn ang="0">
                  <a:pos x="22" y="25"/>
                </a:cxn>
                <a:cxn ang="0">
                  <a:pos x="25" y="24"/>
                </a:cxn>
                <a:cxn ang="0">
                  <a:pos x="28" y="24"/>
                </a:cxn>
                <a:cxn ang="0">
                  <a:pos x="31" y="23"/>
                </a:cxn>
                <a:cxn ang="0">
                  <a:pos x="34" y="22"/>
                </a:cxn>
                <a:cxn ang="0">
                  <a:pos x="36" y="21"/>
                </a:cxn>
                <a:cxn ang="0">
                  <a:pos x="39" y="20"/>
                </a:cxn>
                <a:cxn ang="0">
                  <a:pos x="42" y="19"/>
                </a:cxn>
                <a:cxn ang="0">
                  <a:pos x="45" y="19"/>
                </a:cxn>
                <a:cxn ang="0">
                  <a:pos x="48" y="17"/>
                </a:cxn>
                <a:cxn ang="0">
                  <a:pos x="51" y="17"/>
                </a:cxn>
                <a:cxn ang="0">
                  <a:pos x="54" y="16"/>
                </a:cxn>
                <a:cxn ang="0">
                  <a:pos x="57" y="15"/>
                </a:cxn>
                <a:cxn ang="0">
                  <a:pos x="59" y="14"/>
                </a:cxn>
                <a:cxn ang="0">
                  <a:pos x="62" y="13"/>
                </a:cxn>
                <a:cxn ang="0">
                  <a:pos x="65" y="12"/>
                </a:cxn>
                <a:cxn ang="0">
                  <a:pos x="68" y="11"/>
                </a:cxn>
                <a:cxn ang="0">
                  <a:pos x="71" y="10"/>
                </a:cxn>
                <a:cxn ang="0">
                  <a:pos x="73" y="9"/>
                </a:cxn>
                <a:cxn ang="0">
                  <a:pos x="77" y="8"/>
                </a:cxn>
                <a:cxn ang="0">
                  <a:pos x="79" y="7"/>
                </a:cxn>
                <a:cxn ang="0">
                  <a:pos x="82" y="6"/>
                </a:cxn>
                <a:cxn ang="0">
                  <a:pos x="85" y="5"/>
                </a:cxn>
                <a:cxn ang="0">
                  <a:pos x="87" y="4"/>
                </a:cxn>
                <a:cxn ang="0">
                  <a:pos x="90" y="3"/>
                </a:cxn>
                <a:cxn ang="0">
                  <a:pos x="93" y="1"/>
                </a:cxn>
                <a:cxn ang="0">
                  <a:pos x="96" y="0"/>
                </a:cxn>
              </a:cxnLst>
              <a:rect l="0" t="0" r="r" b="b"/>
              <a:pathLst>
                <a:path w="97" h="31">
                  <a:moveTo>
                    <a:pt x="0" y="31"/>
                  </a:moveTo>
                  <a:lnTo>
                    <a:pt x="1" y="30"/>
                  </a:lnTo>
                  <a:lnTo>
                    <a:pt x="3" y="30"/>
                  </a:lnTo>
                  <a:lnTo>
                    <a:pt x="5" y="30"/>
                  </a:lnTo>
                  <a:lnTo>
                    <a:pt x="6" y="29"/>
                  </a:lnTo>
                  <a:lnTo>
                    <a:pt x="7" y="29"/>
                  </a:lnTo>
                  <a:lnTo>
                    <a:pt x="9" y="28"/>
                  </a:lnTo>
                  <a:lnTo>
                    <a:pt x="10" y="28"/>
                  </a:lnTo>
                  <a:lnTo>
                    <a:pt x="12" y="28"/>
                  </a:lnTo>
                  <a:lnTo>
                    <a:pt x="13" y="28"/>
                  </a:lnTo>
                  <a:lnTo>
                    <a:pt x="15" y="27"/>
                  </a:lnTo>
                  <a:lnTo>
                    <a:pt x="16" y="27"/>
                  </a:lnTo>
                  <a:lnTo>
                    <a:pt x="18" y="26"/>
                  </a:lnTo>
                  <a:lnTo>
                    <a:pt x="19" y="26"/>
                  </a:lnTo>
                  <a:lnTo>
                    <a:pt x="21" y="26"/>
                  </a:lnTo>
                  <a:lnTo>
                    <a:pt x="22" y="25"/>
                  </a:lnTo>
                  <a:lnTo>
                    <a:pt x="23" y="25"/>
                  </a:lnTo>
                  <a:lnTo>
                    <a:pt x="25" y="24"/>
                  </a:lnTo>
                  <a:lnTo>
                    <a:pt x="27" y="24"/>
                  </a:lnTo>
                  <a:lnTo>
                    <a:pt x="28" y="24"/>
                  </a:lnTo>
                  <a:lnTo>
                    <a:pt x="29" y="23"/>
                  </a:lnTo>
                  <a:lnTo>
                    <a:pt x="31" y="23"/>
                  </a:lnTo>
                  <a:lnTo>
                    <a:pt x="32" y="23"/>
                  </a:lnTo>
                  <a:lnTo>
                    <a:pt x="34" y="22"/>
                  </a:lnTo>
                  <a:lnTo>
                    <a:pt x="35" y="21"/>
                  </a:lnTo>
                  <a:lnTo>
                    <a:pt x="36" y="21"/>
                  </a:lnTo>
                  <a:lnTo>
                    <a:pt x="38" y="21"/>
                  </a:lnTo>
                  <a:lnTo>
                    <a:pt x="39" y="20"/>
                  </a:lnTo>
                  <a:lnTo>
                    <a:pt x="41" y="20"/>
                  </a:lnTo>
                  <a:lnTo>
                    <a:pt x="42" y="19"/>
                  </a:lnTo>
                  <a:lnTo>
                    <a:pt x="44" y="19"/>
                  </a:lnTo>
                  <a:lnTo>
                    <a:pt x="45" y="19"/>
                  </a:lnTo>
                  <a:lnTo>
                    <a:pt x="46" y="18"/>
                  </a:lnTo>
                  <a:lnTo>
                    <a:pt x="48" y="17"/>
                  </a:lnTo>
                  <a:lnTo>
                    <a:pt x="50" y="17"/>
                  </a:lnTo>
                  <a:lnTo>
                    <a:pt x="51" y="17"/>
                  </a:lnTo>
                  <a:lnTo>
                    <a:pt x="52" y="16"/>
                  </a:lnTo>
                  <a:lnTo>
                    <a:pt x="54" y="16"/>
                  </a:lnTo>
                  <a:lnTo>
                    <a:pt x="55" y="16"/>
                  </a:lnTo>
                  <a:lnTo>
                    <a:pt x="57" y="15"/>
                  </a:lnTo>
                  <a:lnTo>
                    <a:pt x="58" y="14"/>
                  </a:lnTo>
                  <a:lnTo>
                    <a:pt x="59" y="14"/>
                  </a:lnTo>
                  <a:lnTo>
                    <a:pt x="61" y="14"/>
                  </a:lnTo>
                  <a:lnTo>
                    <a:pt x="62" y="13"/>
                  </a:lnTo>
                  <a:lnTo>
                    <a:pt x="64" y="12"/>
                  </a:lnTo>
                  <a:lnTo>
                    <a:pt x="65" y="12"/>
                  </a:lnTo>
                  <a:lnTo>
                    <a:pt x="66" y="12"/>
                  </a:lnTo>
                  <a:lnTo>
                    <a:pt x="68" y="11"/>
                  </a:lnTo>
                  <a:lnTo>
                    <a:pt x="69" y="10"/>
                  </a:lnTo>
                  <a:lnTo>
                    <a:pt x="71" y="10"/>
                  </a:lnTo>
                  <a:lnTo>
                    <a:pt x="72" y="10"/>
                  </a:lnTo>
                  <a:lnTo>
                    <a:pt x="73" y="9"/>
                  </a:lnTo>
                  <a:lnTo>
                    <a:pt x="75" y="8"/>
                  </a:lnTo>
                  <a:lnTo>
                    <a:pt x="77" y="8"/>
                  </a:lnTo>
                  <a:lnTo>
                    <a:pt x="78" y="7"/>
                  </a:lnTo>
                  <a:lnTo>
                    <a:pt x="79" y="7"/>
                  </a:lnTo>
                  <a:lnTo>
                    <a:pt x="80" y="7"/>
                  </a:lnTo>
                  <a:lnTo>
                    <a:pt x="82" y="6"/>
                  </a:lnTo>
                  <a:lnTo>
                    <a:pt x="84" y="5"/>
                  </a:lnTo>
                  <a:lnTo>
                    <a:pt x="85" y="5"/>
                  </a:lnTo>
                  <a:lnTo>
                    <a:pt x="86" y="4"/>
                  </a:lnTo>
                  <a:lnTo>
                    <a:pt x="87" y="4"/>
                  </a:lnTo>
                  <a:lnTo>
                    <a:pt x="89" y="3"/>
                  </a:lnTo>
                  <a:lnTo>
                    <a:pt x="90" y="3"/>
                  </a:lnTo>
                  <a:lnTo>
                    <a:pt x="92" y="2"/>
                  </a:lnTo>
                  <a:lnTo>
                    <a:pt x="93" y="1"/>
                  </a:lnTo>
                  <a:lnTo>
                    <a:pt x="94" y="1"/>
                  </a:lnTo>
                  <a:lnTo>
                    <a:pt x="96" y="0"/>
                  </a:lnTo>
                  <a:lnTo>
                    <a:pt x="97" y="0"/>
                  </a:lnTo>
                </a:path>
              </a:pathLst>
            </a:custGeom>
            <a:noFill/>
            <a:ln w="3175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111" name="Freeform 87"/>
            <p:cNvSpPr>
              <a:spLocks/>
            </p:cNvSpPr>
            <p:nvPr/>
          </p:nvSpPr>
          <p:spPr bwMode="auto">
            <a:xfrm>
              <a:off x="2400300" y="5875338"/>
              <a:ext cx="158750" cy="23812"/>
            </a:xfrm>
            <a:custGeom>
              <a:avLst/>
              <a:gdLst/>
              <a:ahLst/>
              <a:cxnLst>
                <a:cxn ang="0">
                  <a:pos x="99" y="0"/>
                </a:cxn>
                <a:cxn ang="0">
                  <a:pos x="97" y="1"/>
                </a:cxn>
                <a:cxn ang="0">
                  <a:pos x="95" y="1"/>
                </a:cxn>
                <a:cxn ang="0">
                  <a:pos x="93" y="1"/>
                </a:cxn>
                <a:cxn ang="0">
                  <a:pos x="91" y="2"/>
                </a:cxn>
                <a:cxn ang="0">
                  <a:pos x="89" y="2"/>
                </a:cxn>
                <a:cxn ang="0">
                  <a:pos x="87" y="2"/>
                </a:cxn>
                <a:cxn ang="0">
                  <a:pos x="84" y="3"/>
                </a:cxn>
                <a:cxn ang="0">
                  <a:pos x="82" y="4"/>
                </a:cxn>
                <a:cxn ang="0">
                  <a:pos x="80" y="4"/>
                </a:cxn>
                <a:cxn ang="0">
                  <a:pos x="78" y="4"/>
                </a:cxn>
                <a:cxn ang="0">
                  <a:pos x="76" y="5"/>
                </a:cxn>
                <a:cxn ang="0">
                  <a:pos x="74" y="5"/>
                </a:cxn>
                <a:cxn ang="0">
                  <a:pos x="72" y="6"/>
                </a:cxn>
                <a:cxn ang="0">
                  <a:pos x="70" y="6"/>
                </a:cxn>
                <a:cxn ang="0">
                  <a:pos x="68" y="6"/>
                </a:cxn>
                <a:cxn ang="0">
                  <a:pos x="66" y="7"/>
                </a:cxn>
                <a:cxn ang="0">
                  <a:pos x="63" y="7"/>
                </a:cxn>
                <a:cxn ang="0">
                  <a:pos x="61" y="8"/>
                </a:cxn>
                <a:cxn ang="0">
                  <a:pos x="59" y="8"/>
                </a:cxn>
                <a:cxn ang="0">
                  <a:pos x="57" y="8"/>
                </a:cxn>
                <a:cxn ang="0">
                  <a:pos x="55" y="8"/>
                </a:cxn>
                <a:cxn ang="0">
                  <a:pos x="53" y="9"/>
                </a:cxn>
                <a:cxn ang="0">
                  <a:pos x="51" y="9"/>
                </a:cxn>
                <a:cxn ang="0">
                  <a:pos x="48" y="10"/>
                </a:cxn>
                <a:cxn ang="0">
                  <a:pos x="46" y="10"/>
                </a:cxn>
                <a:cxn ang="0">
                  <a:pos x="44" y="10"/>
                </a:cxn>
                <a:cxn ang="0">
                  <a:pos x="42" y="10"/>
                </a:cxn>
                <a:cxn ang="0">
                  <a:pos x="40" y="11"/>
                </a:cxn>
                <a:cxn ang="0">
                  <a:pos x="38" y="11"/>
                </a:cxn>
                <a:cxn ang="0">
                  <a:pos x="36" y="11"/>
                </a:cxn>
                <a:cxn ang="0">
                  <a:pos x="34" y="11"/>
                </a:cxn>
                <a:cxn ang="0">
                  <a:pos x="32" y="12"/>
                </a:cxn>
                <a:cxn ang="0">
                  <a:pos x="29" y="12"/>
                </a:cxn>
                <a:cxn ang="0">
                  <a:pos x="27" y="12"/>
                </a:cxn>
                <a:cxn ang="0">
                  <a:pos x="25" y="12"/>
                </a:cxn>
                <a:cxn ang="0">
                  <a:pos x="23" y="13"/>
                </a:cxn>
                <a:cxn ang="0">
                  <a:pos x="21" y="13"/>
                </a:cxn>
                <a:cxn ang="0">
                  <a:pos x="19" y="13"/>
                </a:cxn>
                <a:cxn ang="0">
                  <a:pos x="16" y="13"/>
                </a:cxn>
                <a:cxn ang="0">
                  <a:pos x="14" y="13"/>
                </a:cxn>
                <a:cxn ang="0">
                  <a:pos x="12" y="14"/>
                </a:cxn>
                <a:cxn ang="0">
                  <a:pos x="10" y="14"/>
                </a:cxn>
                <a:cxn ang="0">
                  <a:pos x="8" y="14"/>
                </a:cxn>
                <a:cxn ang="0">
                  <a:pos x="6" y="14"/>
                </a:cxn>
                <a:cxn ang="0">
                  <a:pos x="4" y="14"/>
                </a:cxn>
                <a:cxn ang="0">
                  <a:pos x="1" y="15"/>
                </a:cxn>
                <a:cxn ang="0">
                  <a:pos x="0" y="15"/>
                </a:cxn>
              </a:cxnLst>
              <a:rect l="0" t="0" r="r" b="b"/>
              <a:pathLst>
                <a:path w="100" h="15">
                  <a:moveTo>
                    <a:pt x="100" y="0"/>
                  </a:moveTo>
                  <a:lnTo>
                    <a:pt x="99" y="0"/>
                  </a:lnTo>
                  <a:lnTo>
                    <a:pt x="98" y="0"/>
                  </a:lnTo>
                  <a:lnTo>
                    <a:pt x="97" y="1"/>
                  </a:lnTo>
                  <a:lnTo>
                    <a:pt x="96" y="1"/>
                  </a:lnTo>
                  <a:lnTo>
                    <a:pt x="95" y="1"/>
                  </a:lnTo>
                  <a:lnTo>
                    <a:pt x="94" y="1"/>
                  </a:lnTo>
                  <a:lnTo>
                    <a:pt x="93" y="1"/>
                  </a:lnTo>
                  <a:lnTo>
                    <a:pt x="92" y="2"/>
                  </a:lnTo>
                  <a:lnTo>
                    <a:pt x="91" y="2"/>
                  </a:lnTo>
                  <a:lnTo>
                    <a:pt x="90" y="2"/>
                  </a:lnTo>
                  <a:lnTo>
                    <a:pt x="89" y="2"/>
                  </a:lnTo>
                  <a:lnTo>
                    <a:pt x="87" y="2"/>
                  </a:lnTo>
                  <a:lnTo>
                    <a:pt x="87" y="2"/>
                  </a:lnTo>
                  <a:lnTo>
                    <a:pt x="85" y="3"/>
                  </a:lnTo>
                  <a:lnTo>
                    <a:pt x="84" y="3"/>
                  </a:lnTo>
                  <a:lnTo>
                    <a:pt x="84" y="3"/>
                  </a:lnTo>
                  <a:lnTo>
                    <a:pt x="82" y="4"/>
                  </a:lnTo>
                  <a:lnTo>
                    <a:pt x="81" y="4"/>
                  </a:lnTo>
                  <a:lnTo>
                    <a:pt x="80" y="4"/>
                  </a:lnTo>
                  <a:lnTo>
                    <a:pt x="79" y="4"/>
                  </a:lnTo>
                  <a:lnTo>
                    <a:pt x="78" y="4"/>
                  </a:lnTo>
                  <a:lnTo>
                    <a:pt x="77" y="4"/>
                  </a:lnTo>
                  <a:lnTo>
                    <a:pt x="76" y="5"/>
                  </a:lnTo>
                  <a:lnTo>
                    <a:pt x="75" y="5"/>
                  </a:lnTo>
                  <a:lnTo>
                    <a:pt x="74" y="5"/>
                  </a:lnTo>
                  <a:lnTo>
                    <a:pt x="73" y="5"/>
                  </a:lnTo>
                  <a:lnTo>
                    <a:pt x="72" y="6"/>
                  </a:lnTo>
                  <a:lnTo>
                    <a:pt x="71" y="6"/>
                  </a:lnTo>
                  <a:lnTo>
                    <a:pt x="70" y="6"/>
                  </a:lnTo>
                  <a:lnTo>
                    <a:pt x="69" y="6"/>
                  </a:lnTo>
                  <a:lnTo>
                    <a:pt x="68" y="6"/>
                  </a:lnTo>
                  <a:lnTo>
                    <a:pt x="66" y="6"/>
                  </a:lnTo>
                  <a:lnTo>
                    <a:pt x="66" y="7"/>
                  </a:lnTo>
                  <a:lnTo>
                    <a:pt x="64" y="7"/>
                  </a:lnTo>
                  <a:lnTo>
                    <a:pt x="63" y="7"/>
                  </a:lnTo>
                  <a:lnTo>
                    <a:pt x="62" y="7"/>
                  </a:lnTo>
                  <a:lnTo>
                    <a:pt x="61" y="8"/>
                  </a:lnTo>
                  <a:lnTo>
                    <a:pt x="60" y="8"/>
                  </a:lnTo>
                  <a:lnTo>
                    <a:pt x="59" y="8"/>
                  </a:lnTo>
                  <a:lnTo>
                    <a:pt x="58" y="8"/>
                  </a:lnTo>
                  <a:lnTo>
                    <a:pt x="57" y="8"/>
                  </a:lnTo>
                  <a:lnTo>
                    <a:pt x="56" y="8"/>
                  </a:lnTo>
                  <a:lnTo>
                    <a:pt x="55" y="8"/>
                  </a:lnTo>
                  <a:lnTo>
                    <a:pt x="54" y="9"/>
                  </a:lnTo>
                  <a:lnTo>
                    <a:pt x="53" y="9"/>
                  </a:lnTo>
                  <a:lnTo>
                    <a:pt x="51" y="9"/>
                  </a:lnTo>
                  <a:lnTo>
                    <a:pt x="51" y="9"/>
                  </a:lnTo>
                  <a:lnTo>
                    <a:pt x="50" y="9"/>
                  </a:lnTo>
                  <a:lnTo>
                    <a:pt x="48" y="10"/>
                  </a:lnTo>
                  <a:lnTo>
                    <a:pt x="48" y="10"/>
                  </a:lnTo>
                  <a:lnTo>
                    <a:pt x="46" y="10"/>
                  </a:lnTo>
                  <a:lnTo>
                    <a:pt x="45" y="10"/>
                  </a:lnTo>
                  <a:lnTo>
                    <a:pt x="44" y="10"/>
                  </a:lnTo>
                  <a:lnTo>
                    <a:pt x="43" y="10"/>
                  </a:lnTo>
                  <a:lnTo>
                    <a:pt x="42" y="10"/>
                  </a:lnTo>
                  <a:lnTo>
                    <a:pt x="41" y="10"/>
                  </a:lnTo>
                  <a:lnTo>
                    <a:pt x="40" y="11"/>
                  </a:lnTo>
                  <a:lnTo>
                    <a:pt x="39" y="11"/>
                  </a:lnTo>
                  <a:lnTo>
                    <a:pt x="38" y="11"/>
                  </a:lnTo>
                  <a:lnTo>
                    <a:pt x="37" y="11"/>
                  </a:lnTo>
                  <a:lnTo>
                    <a:pt x="36" y="11"/>
                  </a:lnTo>
                  <a:lnTo>
                    <a:pt x="35" y="11"/>
                  </a:lnTo>
                  <a:lnTo>
                    <a:pt x="34" y="11"/>
                  </a:lnTo>
                  <a:lnTo>
                    <a:pt x="32" y="11"/>
                  </a:lnTo>
                  <a:lnTo>
                    <a:pt x="32" y="12"/>
                  </a:lnTo>
                  <a:lnTo>
                    <a:pt x="30" y="12"/>
                  </a:lnTo>
                  <a:lnTo>
                    <a:pt x="29" y="12"/>
                  </a:lnTo>
                  <a:lnTo>
                    <a:pt x="28" y="12"/>
                  </a:lnTo>
                  <a:lnTo>
                    <a:pt x="27" y="12"/>
                  </a:lnTo>
                  <a:lnTo>
                    <a:pt x="26" y="12"/>
                  </a:lnTo>
                  <a:lnTo>
                    <a:pt x="25" y="12"/>
                  </a:lnTo>
                  <a:lnTo>
                    <a:pt x="24" y="13"/>
                  </a:lnTo>
                  <a:lnTo>
                    <a:pt x="23" y="13"/>
                  </a:lnTo>
                  <a:lnTo>
                    <a:pt x="22" y="13"/>
                  </a:lnTo>
                  <a:lnTo>
                    <a:pt x="21" y="13"/>
                  </a:lnTo>
                  <a:lnTo>
                    <a:pt x="20" y="13"/>
                  </a:lnTo>
                  <a:lnTo>
                    <a:pt x="19" y="13"/>
                  </a:lnTo>
                  <a:lnTo>
                    <a:pt x="18" y="13"/>
                  </a:lnTo>
                  <a:lnTo>
                    <a:pt x="16" y="13"/>
                  </a:lnTo>
                  <a:lnTo>
                    <a:pt x="16" y="13"/>
                  </a:lnTo>
                  <a:lnTo>
                    <a:pt x="14" y="13"/>
                  </a:lnTo>
                  <a:lnTo>
                    <a:pt x="13" y="13"/>
                  </a:lnTo>
                  <a:lnTo>
                    <a:pt x="12" y="14"/>
                  </a:lnTo>
                  <a:lnTo>
                    <a:pt x="11" y="14"/>
                  </a:lnTo>
                  <a:lnTo>
                    <a:pt x="10" y="14"/>
                  </a:lnTo>
                  <a:lnTo>
                    <a:pt x="9" y="14"/>
                  </a:lnTo>
                  <a:lnTo>
                    <a:pt x="8" y="14"/>
                  </a:lnTo>
                  <a:lnTo>
                    <a:pt x="7" y="14"/>
                  </a:lnTo>
                  <a:lnTo>
                    <a:pt x="6" y="14"/>
                  </a:lnTo>
                  <a:lnTo>
                    <a:pt x="5" y="14"/>
                  </a:lnTo>
                  <a:lnTo>
                    <a:pt x="4" y="14"/>
                  </a:lnTo>
                  <a:lnTo>
                    <a:pt x="3" y="15"/>
                  </a:lnTo>
                  <a:lnTo>
                    <a:pt x="1" y="15"/>
                  </a:lnTo>
                  <a:lnTo>
                    <a:pt x="0" y="15"/>
                  </a:lnTo>
                  <a:lnTo>
                    <a:pt x="0" y="15"/>
                  </a:lnTo>
                </a:path>
              </a:pathLst>
            </a:custGeom>
            <a:noFill/>
            <a:ln w="3175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112" name="Rectangle 88"/>
            <p:cNvSpPr>
              <a:spLocks noChangeArrowheads="1"/>
            </p:cNvSpPr>
            <p:nvPr/>
          </p:nvSpPr>
          <p:spPr bwMode="auto">
            <a:xfrm rot="4620000">
              <a:off x="2488704" y="5801082"/>
              <a:ext cx="102592" cy="1231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59</a:t>
              </a:r>
              <a:endPara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113" name="Line 89"/>
            <p:cNvSpPr>
              <a:spLocks noChangeShapeType="1"/>
            </p:cNvSpPr>
            <p:nvPr/>
          </p:nvSpPr>
          <p:spPr bwMode="auto">
            <a:xfrm>
              <a:off x="2543175" y="5802313"/>
              <a:ext cx="15875" cy="71437"/>
            </a:xfrm>
            <a:prstGeom prst="line">
              <a:avLst/>
            </a:prstGeom>
            <a:noFill/>
            <a:ln w="3175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114" name="Freeform 90"/>
            <p:cNvSpPr>
              <a:spLocks/>
            </p:cNvSpPr>
            <p:nvPr/>
          </p:nvSpPr>
          <p:spPr bwMode="auto">
            <a:xfrm>
              <a:off x="2708275" y="5662613"/>
              <a:ext cx="153988" cy="84137"/>
            </a:xfrm>
            <a:custGeom>
              <a:avLst/>
              <a:gdLst/>
              <a:ahLst/>
              <a:cxnLst>
                <a:cxn ang="0">
                  <a:pos x="1" y="52"/>
                </a:cxn>
                <a:cxn ang="0">
                  <a:pos x="3" y="52"/>
                </a:cxn>
                <a:cxn ang="0">
                  <a:pos x="4" y="51"/>
                </a:cxn>
                <a:cxn ang="0">
                  <a:pos x="6" y="50"/>
                </a:cxn>
                <a:cxn ang="0">
                  <a:pos x="8" y="50"/>
                </a:cxn>
                <a:cxn ang="0">
                  <a:pos x="9" y="49"/>
                </a:cxn>
                <a:cxn ang="0">
                  <a:pos x="11" y="48"/>
                </a:cxn>
                <a:cxn ang="0">
                  <a:pos x="13" y="47"/>
                </a:cxn>
                <a:cxn ang="0">
                  <a:pos x="14" y="47"/>
                </a:cxn>
                <a:cxn ang="0">
                  <a:pos x="16" y="46"/>
                </a:cxn>
                <a:cxn ang="0">
                  <a:pos x="17" y="45"/>
                </a:cxn>
                <a:cxn ang="0">
                  <a:pos x="19" y="44"/>
                </a:cxn>
                <a:cxn ang="0">
                  <a:pos x="21" y="44"/>
                </a:cxn>
                <a:cxn ang="0">
                  <a:pos x="22" y="43"/>
                </a:cxn>
                <a:cxn ang="0">
                  <a:pos x="24" y="42"/>
                </a:cxn>
                <a:cxn ang="0">
                  <a:pos x="25" y="41"/>
                </a:cxn>
                <a:cxn ang="0">
                  <a:pos x="27" y="40"/>
                </a:cxn>
                <a:cxn ang="0">
                  <a:pos x="29" y="40"/>
                </a:cxn>
                <a:cxn ang="0">
                  <a:pos x="30" y="39"/>
                </a:cxn>
                <a:cxn ang="0">
                  <a:pos x="32" y="38"/>
                </a:cxn>
                <a:cxn ang="0">
                  <a:pos x="33" y="37"/>
                </a:cxn>
                <a:cxn ang="0">
                  <a:pos x="35" y="36"/>
                </a:cxn>
                <a:cxn ang="0">
                  <a:pos x="36" y="35"/>
                </a:cxn>
                <a:cxn ang="0">
                  <a:pos x="38" y="35"/>
                </a:cxn>
                <a:cxn ang="0">
                  <a:pos x="40" y="34"/>
                </a:cxn>
                <a:cxn ang="0">
                  <a:pos x="41" y="33"/>
                </a:cxn>
                <a:cxn ang="0">
                  <a:pos x="43" y="32"/>
                </a:cxn>
                <a:cxn ang="0">
                  <a:pos x="45" y="31"/>
                </a:cxn>
                <a:cxn ang="0">
                  <a:pos x="46" y="30"/>
                </a:cxn>
                <a:cxn ang="0">
                  <a:pos x="48" y="29"/>
                </a:cxn>
                <a:cxn ang="0">
                  <a:pos x="49" y="29"/>
                </a:cxn>
                <a:cxn ang="0">
                  <a:pos x="51" y="28"/>
                </a:cxn>
                <a:cxn ang="0">
                  <a:pos x="52" y="27"/>
                </a:cxn>
                <a:cxn ang="0">
                  <a:pos x="54" y="26"/>
                </a:cxn>
                <a:cxn ang="0">
                  <a:pos x="56" y="25"/>
                </a:cxn>
                <a:cxn ang="0">
                  <a:pos x="57" y="24"/>
                </a:cxn>
                <a:cxn ang="0">
                  <a:pos x="59" y="24"/>
                </a:cxn>
                <a:cxn ang="0">
                  <a:pos x="60" y="22"/>
                </a:cxn>
                <a:cxn ang="0">
                  <a:pos x="62" y="22"/>
                </a:cxn>
                <a:cxn ang="0">
                  <a:pos x="63" y="21"/>
                </a:cxn>
                <a:cxn ang="0">
                  <a:pos x="65" y="20"/>
                </a:cxn>
                <a:cxn ang="0">
                  <a:pos x="66" y="19"/>
                </a:cxn>
                <a:cxn ang="0">
                  <a:pos x="68" y="18"/>
                </a:cxn>
                <a:cxn ang="0">
                  <a:pos x="69" y="17"/>
                </a:cxn>
                <a:cxn ang="0">
                  <a:pos x="71" y="16"/>
                </a:cxn>
                <a:cxn ang="0">
                  <a:pos x="72" y="15"/>
                </a:cxn>
                <a:cxn ang="0">
                  <a:pos x="74" y="14"/>
                </a:cxn>
                <a:cxn ang="0">
                  <a:pos x="75" y="13"/>
                </a:cxn>
                <a:cxn ang="0">
                  <a:pos x="77" y="12"/>
                </a:cxn>
                <a:cxn ang="0">
                  <a:pos x="79" y="11"/>
                </a:cxn>
                <a:cxn ang="0">
                  <a:pos x="80" y="10"/>
                </a:cxn>
                <a:cxn ang="0">
                  <a:pos x="81" y="10"/>
                </a:cxn>
                <a:cxn ang="0">
                  <a:pos x="83" y="8"/>
                </a:cxn>
                <a:cxn ang="0">
                  <a:pos x="84" y="8"/>
                </a:cxn>
                <a:cxn ang="0">
                  <a:pos x="86" y="6"/>
                </a:cxn>
                <a:cxn ang="0">
                  <a:pos x="88" y="6"/>
                </a:cxn>
                <a:cxn ang="0">
                  <a:pos x="89" y="4"/>
                </a:cxn>
                <a:cxn ang="0">
                  <a:pos x="90" y="4"/>
                </a:cxn>
                <a:cxn ang="0">
                  <a:pos x="92" y="2"/>
                </a:cxn>
                <a:cxn ang="0">
                  <a:pos x="93" y="2"/>
                </a:cxn>
                <a:cxn ang="0">
                  <a:pos x="95" y="1"/>
                </a:cxn>
                <a:cxn ang="0">
                  <a:pos x="97" y="0"/>
                </a:cxn>
              </a:cxnLst>
              <a:rect l="0" t="0" r="r" b="b"/>
              <a:pathLst>
                <a:path w="97" h="53">
                  <a:moveTo>
                    <a:pt x="0" y="53"/>
                  </a:moveTo>
                  <a:lnTo>
                    <a:pt x="0" y="53"/>
                  </a:lnTo>
                  <a:lnTo>
                    <a:pt x="1" y="52"/>
                  </a:lnTo>
                  <a:lnTo>
                    <a:pt x="2" y="52"/>
                  </a:lnTo>
                  <a:lnTo>
                    <a:pt x="2" y="52"/>
                  </a:lnTo>
                  <a:lnTo>
                    <a:pt x="3" y="52"/>
                  </a:lnTo>
                  <a:lnTo>
                    <a:pt x="3" y="52"/>
                  </a:lnTo>
                  <a:lnTo>
                    <a:pt x="4" y="51"/>
                  </a:lnTo>
                  <a:lnTo>
                    <a:pt x="4" y="51"/>
                  </a:lnTo>
                  <a:lnTo>
                    <a:pt x="5" y="51"/>
                  </a:lnTo>
                  <a:lnTo>
                    <a:pt x="6" y="51"/>
                  </a:lnTo>
                  <a:lnTo>
                    <a:pt x="6" y="50"/>
                  </a:lnTo>
                  <a:lnTo>
                    <a:pt x="7" y="50"/>
                  </a:lnTo>
                  <a:lnTo>
                    <a:pt x="7" y="50"/>
                  </a:lnTo>
                  <a:lnTo>
                    <a:pt x="8" y="50"/>
                  </a:lnTo>
                  <a:lnTo>
                    <a:pt x="8" y="49"/>
                  </a:lnTo>
                  <a:lnTo>
                    <a:pt x="9" y="49"/>
                  </a:lnTo>
                  <a:lnTo>
                    <a:pt x="9" y="49"/>
                  </a:lnTo>
                  <a:lnTo>
                    <a:pt x="10" y="49"/>
                  </a:lnTo>
                  <a:lnTo>
                    <a:pt x="10" y="48"/>
                  </a:lnTo>
                  <a:lnTo>
                    <a:pt x="11" y="48"/>
                  </a:lnTo>
                  <a:lnTo>
                    <a:pt x="11" y="48"/>
                  </a:lnTo>
                  <a:lnTo>
                    <a:pt x="12" y="47"/>
                  </a:lnTo>
                  <a:lnTo>
                    <a:pt x="13" y="47"/>
                  </a:lnTo>
                  <a:lnTo>
                    <a:pt x="13" y="47"/>
                  </a:lnTo>
                  <a:lnTo>
                    <a:pt x="14" y="47"/>
                  </a:lnTo>
                  <a:lnTo>
                    <a:pt x="14" y="47"/>
                  </a:lnTo>
                  <a:lnTo>
                    <a:pt x="15" y="46"/>
                  </a:lnTo>
                  <a:lnTo>
                    <a:pt x="15" y="46"/>
                  </a:lnTo>
                  <a:lnTo>
                    <a:pt x="16" y="46"/>
                  </a:lnTo>
                  <a:lnTo>
                    <a:pt x="16" y="45"/>
                  </a:lnTo>
                  <a:lnTo>
                    <a:pt x="17" y="45"/>
                  </a:lnTo>
                  <a:lnTo>
                    <a:pt x="17" y="45"/>
                  </a:lnTo>
                  <a:lnTo>
                    <a:pt x="18" y="45"/>
                  </a:lnTo>
                  <a:lnTo>
                    <a:pt x="18" y="45"/>
                  </a:lnTo>
                  <a:lnTo>
                    <a:pt x="19" y="44"/>
                  </a:lnTo>
                  <a:lnTo>
                    <a:pt x="20" y="44"/>
                  </a:lnTo>
                  <a:lnTo>
                    <a:pt x="20" y="44"/>
                  </a:lnTo>
                  <a:lnTo>
                    <a:pt x="21" y="44"/>
                  </a:lnTo>
                  <a:lnTo>
                    <a:pt x="21" y="43"/>
                  </a:lnTo>
                  <a:lnTo>
                    <a:pt x="22" y="43"/>
                  </a:lnTo>
                  <a:lnTo>
                    <a:pt x="22" y="43"/>
                  </a:lnTo>
                  <a:lnTo>
                    <a:pt x="23" y="42"/>
                  </a:lnTo>
                  <a:lnTo>
                    <a:pt x="23" y="42"/>
                  </a:lnTo>
                  <a:lnTo>
                    <a:pt x="24" y="42"/>
                  </a:lnTo>
                  <a:lnTo>
                    <a:pt x="24" y="42"/>
                  </a:lnTo>
                  <a:lnTo>
                    <a:pt x="25" y="42"/>
                  </a:lnTo>
                  <a:lnTo>
                    <a:pt x="25" y="41"/>
                  </a:lnTo>
                  <a:lnTo>
                    <a:pt x="26" y="41"/>
                  </a:lnTo>
                  <a:lnTo>
                    <a:pt x="27" y="41"/>
                  </a:lnTo>
                  <a:lnTo>
                    <a:pt x="27" y="40"/>
                  </a:lnTo>
                  <a:lnTo>
                    <a:pt x="27" y="40"/>
                  </a:lnTo>
                  <a:lnTo>
                    <a:pt x="28" y="40"/>
                  </a:lnTo>
                  <a:lnTo>
                    <a:pt x="29" y="40"/>
                  </a:lnTo>
                  <a:lnTo>
                    <a:pt x="29" y="39"/>
                  </a:lnTo>
                  <a:lnTo>
                    <a:pt x="30" y="39"/>
                  </a:lnTo>
                  <a:lnTo>
                    <a:pt x="30" y="39"/>
                  </a:lnTo>
                  <a:lnTo>
                    <a:pt x="31" y="38"/>
                  </a:lnTo>
                  <a:lnTo>
                    <a:pt x="31" y="38"/>
                  </a:lnTo>
                  <a:lnTo>
                    <a:pt x="32" y="38"/>
                  </a:lnTo>
                  <a:lnTo>
                    <a:pt x="33" y="38"/>
                  </a:lnTo>
                  <a:lnTo>
                    <a:pt x="33" y="37"/>
                  </a:lnTo>
                  <a:lnTo>
                    <a:pt x="33" y="37"/>
                  </a:lnTo>
                  <a:lnTo>
                    <a:pt x="34" y="37"/>
                  </a:lnTo>
                  <a:lnTo>
                    <a:pt x="34" y="36"/>
                  </a:lnTo>
                  <a:lnTo>
                    <a:pt x="35" y="36"/>
                  </a:lnTo>
                  <a:lnTo>
                    <a:pt x="36" y="36"/>
                  </a:lnTo>
                  <a:lnTo>
                    <a:pt x="36" y="36"/>
                  </a:lnTo>
                  <a:lnTo>
                    <a:pt x="36" y="35"/>
                  </a:lnTo>
                  <a:lnTo>
                    <a:pt x="37" y="35"/>
                  </a:lnTo>
                  <a:lnTo>
                    <a:pt x="38" y="35"/>
                  </a:lnTo>
                  <a:lnTo>
                    <a:pt x="38" y="35"/>
                  </a:lnTo>
                  <a:lnTo>
                    <a:pt x="39" y="35"/>
                  </a:lnTo>
                  <a:lnTo>
                    <a:pt x="39" y="34"/>
                  </a:lnTo>
                  <a:lnTo>
                    <a:pt x="40" y="34"/>
                  </a:lnTo>
                  <a:lnTo>
                    <a:pt x="40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2" y="33"/>
                  </a:lnTo>
                  <a:lnTo>
                    <a:pt x="42" y="33"/>
                  </a:lnTo>
                  <a:lnTo>
                    <a:pt x="43" y="32"/>
                  </a:lnTo>
                  <a:lnTo>
                    <a:pt x="43" y="32"/>
                  </a:lnTo>
                  <a:lnTo>
                    <a:pt x="44" y="31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6" y="30"/>
                  </a:lnTo>
                  <a:lnTo>
                    <a:pt x="47" y="30"/>
                  </a:lnTo>
                  <a:lnTo>
                    <a:pt x="47" y="30"/>
                  </a:lnTo>
                  <a:lnTo>
                    <a:pt x="48" y="29"/>
                  </a:lnTo>
                  <a:lnTo>
                    <a:pt x="48" y="29"/>
                  </a:lnTo>
                  <a:lnTo>
                    <a:pt x="49" y="29"/>
                  </a:lnTo>
                  <a:lnTo>
                    <a:pt x="49" y="29"/>
                  </a:lnTo>
                  <a:lnTo>
                    <a:pt x="50" y="28"/>
                  </a:lnTo>
                  <a:lnTo>
                    <a:pt x="50" y="28"/>
                  </a:lnTo>
                  <a:lnTo>
                    <a:pt x="51" y="28"/>
                  </a:lnTo>
                  <a:lnTo>
                    <a:pt x="51" y="27"/>
                  </a:lnTo>
                  <a:lnTo>
                    <a:pt x="52" y="27"/>
                  </a:lnTo>
                  <a:lnTo>
                    <a:pt x="52" y="27"/>
                  </a:lnTo>
                  <a:lnTo>
                    <a:pt x="53" y="27"/>
                  </a:lnTo>
                  <a:lnTo>
                    <a:pt x="53" y="26"/>
                  </a:lnTo>
                  <a:lnTo>
                    <a:pt x="54" y="26"/>
                  </a:lnTo>
                  <a:lnTo>
                    <a:pt x="54" y="26"/>
                  </a:lnTo>
                  <a:lnTo>
                    <a:pt x="55" y="26"/>
                  </a:lnTo>
                  <a:lnTo>
                    <a:pt x="56" y="25"/>
                  </a:lnTo>
                  <a:lnTo>
                    <a:pt x="56" y="25"/>
                  </a:lnTo>
                  <a:lnTo>
                    <a:pt x="56" y="25"/>
                  </a:lnTo>
                  <a:lnTo>
                    <a:pt x="57" y="24"/>
                  </a:lnTo>
                  <a:lnTo>
                    <a:pt x="58" y="24"/>
                  </a:lnTo>
                  <a:lnTo>
                    <a:pt x="58" y="24"/>
                  </a:lnTo>
                  <a:lnTo>
                    <a:pt x="59" y="24"/>
                  </a:lnTo>
                  <a:lnTo>
                    <a:pt x="59" y="23"/>
                  </a:lnTo>
                  <a:lnTo>
                    <a:pt x="59" y="23"/>
                  </a:lnTo>
                  <a:lnTo>
                    <a:pt x="60" y="22"/>
                  </a:lnTo>
                  <a:lnTo>
                    <a:pt x="61" y="22"/>
                  </a:lnTo>
                  <a:lnTo>
                    <a:pt x="61" y="22"/>
                  </a:lnTo>
                  <a:lnTo>
                    <a:pt x="62" y="22"/>
                  </a:lnTo>
                  <a:lnTo>
                    <a:pt x="62" y="21"/>
                  </a:lnTo>
                  <a:lnTo>
                    <a:pt x="63" y="21"/>
                  </a:lnTo>
                  <a:lnTo>
                    <a:pt x="63" y="21"/>
                  </a:lnTo>
                  <a:lnTo>
                    <a:pt x="64" y="20"/>
                  </a:lnTo>
                  <a:lnTo>
                    <a:pt x="64" y="20"/>
                  </a:lnTo>
                  <a:lnTo>
                    <a:pt x="65" y="20"/>
                  </a:lnTo>
                  <a:lnTo>
                    <a:pt x="65" y="20"/>
                  </a:lnTo>
                  <a:lnTo>
                    <a:pt x="66" y="19"/>
                  </a:lnTo>
                  <a:lnTo>
                    <a:pt x="66" y="19"/>
                  </a:lnTo>
                  <a:lnTo>
                    <a:pt x="67" y="19"/>
                  </a:lnTo>
                  <a:lnTo>
                    <a:pt x="67" y="18"/>
                  </a:lnTo>
                  <a:lnTo>
                    <a:pt x="68" y="18"/>
                  </a:lnTo>
                  <a:lnTo>
                    <a:pt x="68" y="18"/>
                  </a:lnTo>
                  <a:lnTo>
                    <a:pt x="69" y="17"/>
                  </a:lnTo>
                  <a:lnTo>
                    <a:pt x="69" y="17"/>
                  </a:lnTo>
                  <a:lnTo>
                    <a:pt x="70" y="17"/>
                  </a:lnTo>
                  <a:lnTo>
                    <a:pt x="70" y="17"/>
                  </a:lnTo>
                  <a:lnTo>
                    <a:pt x="71" y="16"/>
                  </a:lnTo>
                  <a:lnTo>
                    <a:pt x="71" y="16"/>
                  </a:lnTo>
                  <a:lnTo>
                    <a:pt x="72" y="15"/>
                  </a:lnTo>
                  <a:lnTo>
                    <a:pt x="72" y="15"/>
                  </a:lnTo>
                  <a:lnTo>
                    <a:pt x="73" y="15"/>
                  </a:lnTo>
                  <a:lnTo>
                    <a:pt x="74" y="15"/>
                  </a:lnTo>
                  <a:lnTo>
                    <a:pt x="74" y="14"/>
                  </a:lnTo>
                  <a:lnTo>
                    <a:pt x="74" y="14"/>
                  </a:lnTo>
                  <a:lnTo>
                    <a:pt x="75" y="14"/>
                  </a:lnTo>
                  <a:lnTo>
                    <a:pt x="75" y="13"/>
                  </a:lnTo>
                  <a:lnTo>
                    <a:pt x="76" y="13"/>
                  </a:lnTo>
                  <a:lnTo>
                    <a:pt x="76" y="13"/>
                  </a:lnTo>
                  <a:lnTo>
                    <a:pt x="77" y="12"/>
                  </a:lnTo>
                  <a:lnTo>
                    <a:pt x="77" y="12"/>
                  </a:lnTo>
                  <a:lnTo>
                    <a:pt x="78" y="12"/>
                  </a:lnTo>
                  <a:lnTo>
                    <a:pt x="79" y="11"/>
                  </a:lnTo>
                  <a:lnTo>
                    <a:pt x="79" y="11"/>
                  </a:lnTo>
                  <a:lnTo>
                    <a:pt x="79" y="11"/>
                  </a:lnTo>
                  <a:lnTo>
                    <a:pt x="80" y="10"/>
                  </a:lnTo>
                  <a:lnTo>
                    <a:pt x="81" y="10"/>
                  </a:lnTo>
                  <a:lnTo>
                    <a:pt x="81" y="10"/>
                  </a:lnTo>
                  <a:lnTo>
                    <a:pt x="81" y="10"/>
                  </a:lnTo>
                  <a:lnTo>
                    <a:pt x="82" y="9"/>
                  </a:lnTo>
                  <a:lnTo>
                    <a:pt x="83" y="9"/>
                  </a:lnTo>
                  <a:lnTo>
                    <a:pt x="83" y="8"/>
                  </a:lnTo>
                  <a:lnTo>
                    <a:pt x="83" y="8"/>
                  </a:lnTo>
                  <a:lnTo>
                    <a:pt x="84" y="8"/>
                  </a:lnTo>
                  <a:lnTo>
                    <a:pt x="84" y="8"/>
                  </a:lnTo>
                  <a:lnTo>
                    <a:pt x="85" y="7"/>
                  </a:lnTo>
                  <a:lnTo>
                    <a:pt x="86" y="7"/>
                  </a:lnTo>
                  <a:lnTo>
                    <a:pt x="86" y="6"/>
                  </a:lnTo>
                  <a:lnTo>
                    <a:pt x="86" y="6"/>
                  </a:lnTo>
                  <a:lnTo>
                    <a:pt x="87" y="6"/>
                  </a:lnTo>
                  <a:lnTo>
                    <a:pt x="88" y="6"/>
                  </a:lnTo>
                  <a:lnTo>
                    <a:pt x="88" y="5"/>
                  </a:lnTo>
                  <a:lnTo>
                    <a:pt x="88" y="5"/>
                  </a:lnTo>
                  <a:lnTo>
                    <a:pt x="89" y="4"/>
                  </a:lnTo>
                  <a:lnTo>
                    <a:pt x="90" y="4"/>
                  </a:lnTo>
                  <a:lnTo>
                    <a:pt x="90" y="4"/>
                  </a:lnTo>
                  <a:lnTo>
                    <a:pt x="90" y="4"/>
                  </a:lnTo>
                  <a:lnTo>
                    <a:pt x="91" y="3"/>
                  </a:lnTo>
                  <a:lnTo>
                    <a:pt x="92" y="3"/>
                  </a:lnTo>
                  <a:lnTo>
                    <a:pt x="92" y="2"/>
                  </a:lnTo>
                  <a:lnTo>
                    <a:pt x="92" y="2"/>
                  </a:lnTo>
                  <a:lnTo>
                    <a:pt x="93" y="2"/>
                  </a:lnTo>
                  <a:lnTo>
                    <a:pt x="93" y="2"/>
                  </a:lnTo>
                  <a:lnTo>
                    <a:pt x="94" y="1"/>
                  </a:lnTo>
                  <a:lnTo>
                    <a:pt x="94" y="1"/>
                  </a:lnTo>
                  <a:lnTo>
                    <a:pt x="95" y="1"/>
                  </a:lnTo>
                  <a:lnTo>
                    <a:pt x="95" y="0"/>
                  </a:lnTo>
                  <a:lnTo>
                    <a:pt x="96" y="0"/>
                  </a:lnTo>
                  <a:lnTo>
                    <a:pt x="97" y="0"/>
                  </a:lnTo>
                </a:path>
              </a:pathLst>
            </a:custGeom>
            <a:noFill/>
            <a:ln w="3175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115" name="Freeform 91"/>
            <p:cNvSpPr>
              <a:spLocks/>
            </p:cNvSpPr>
            <p:nvPr/>
          </p:nvSpPr>
          <p:spPr bwMode="auto">
            <a:xfrm>
              <a:off x="2541588" y="5746750"/>
              <a:ext cx="166688" cy="55562"/>
            </a:xfrm>
            <a:custGeom>
              <a:avLst/>
              <a:gdLst/>
              <a:ahLst/>
              <a:cxnLst>
                <a:cxn ang="0">
                  <a:pos x="105" y="0"/>
                </a:cxn>
                <a:cxn ang="0">
                  <a:pos x="104" y="1"/>
                </a:cxn>
                <a:cxn ang="0">
                  <a:pos x="102" y="1"/>
                </a:cxn>
                <a:cxn ang="0">
                  <a:pos x="100" y="2"/>
                </a:cxn>
                <a:cxn ang="0">
                  <a:pos x="98" y="3"/>
                </a:cxn>
                <a:cxn ang="0">
                  <a:pos x="96" y="4"/>
                </a:cxn>
                <a:cxn ang="0">
                  <a:pos x="95" y="4"/>
                </a:cxn>
                <a:cxn ang="0">
                  <a:pos x="93" y="5"/>
                </a:cxn>
                <a:cxn ang="0">
                  <a:pos x="91" y="6"/>
                </a:cxn>
                <a:cxn ang="0">
                  <a:pos x="90" y="7"/>
                </a:cxn>
                <a:cxn ang="0">
                  <a:pos x="88" y="7"/>
                </a:cxn>
                <a:cxn ang="0">
                  <a:pos x="86" y="8"/>
                </a:cxn>
                <a:cxn ang="0">
                  <a:pos x="85" y="8"/>
                </a:cxn>
                <a:cxn ang="0">
                  <a:pos x="83" y="9"/>
                </a:cxn>
                <a:cxn ang="0">
                  <a:pos x="81" y="10"/>
                </a:cxn>
                <a:cxn ang="0">
                  <a:pos x="80" y="10"/>
                </a:cxn>
                <a:cxn ang="0">
                  <a:pos x="78" y="11"/>
                </a:cxn>
                <a:cxn ang="0">
                  <a:pos x="76" y="12"/>
                </a:cxn>
                <a:cxn ang="0">
                  <a:pos x="74" y="12"/>
                </a:cxn>
                <a:cxn ang="0">
                  <a:pos x="73" y="13"/>
                </a:cxn>
                <a:cxn ang="0">
                  <a:pos x="71" y="14"/>
                </a:cxn>
                <a:cxn ang="0">
                  <a:pos x="69" y="14"/>
                </a:cxn>
                <a:cxn ang="0">
                  <a:pos x="68" y="15"/>
                </a:cxn>
                <a:cxn ang="0">
                  <a:pos x="66" y="16"/>
                </a:cxn>
                <a:cxn ang="0">
                  <a:pos x="64" y="16"/>
                </a:cxn>
                <a:cxn ang="0">
                  <a:pos x="62" y="17"/>
                </a:cxn>
                <a:cxn ang="0">
                  <a:pos x="61" y="17"/>
                </a:cxn>
                <a:cxn ang="0">
                  <a:pos x="59" y="18"/>
                </a:cxn>
                <a:cxn ang="0">
                  <a:pos x="57" y="19"/>
                </a:cxn>
                <a:cxn ang="0">
                  <a:pos x="55" y="19"/>
                </a:cxn>
                <a:cxn ang="0">
                  <a:pos x="54" y="20"/>
                </a:cxn>
                <a:cxn ang="0">
                  <a:pos x="52" y="20"/>
                </a:cxn>
                <a:cxn ang="0">
                  <a:pos x="50" y="21"/>
                </a:cxn>
                <a:cxn ang="0">
                  <a:pos x="48" y="21"/>
                </a:cxn>
                <a:cxn ang="0">
                  <a:pos x="46" y="22"/>
                </a:cxn>
                <a:cxn ang="0">
                  <a:pos x="45" y="23"/>
                </a:cxn>
                <a:cxn ang="0">
                  <a:pos x="43" y="23"/>
                </a:cxn>
                <a:cxn ang="0">
                  <a:pos x="41" y="24"/>
                </a:cxn>
                <a:cxn ang="0">
                  <a:pos x="39" y="24"/>
                </a:cxn>
                <a:cxn ang="0">
                  <a:pos x="38" y="25"/>
                </a:cxn>
                <a:cxn ang="0">
                  <a:pos x="36" y="25"/>
                </a:cxn>
                <a:cxn ang="0">
                  <a:pos x="34" y="26"/>
                </a:cxn>
                <a:cxn ang="0">
                  <a:pos x="32" y="26"/>
                </a:cxn>
                <a:cxn ang="0">
                  <a:pos x="31" y="27"/>
                </a:cxn>
                <a:cxn ang="0">
                  <a:pos x="29" y="27"/>
                </a:cxn>
                <a:cxn ang="0">
                  <a:pos x="27" y="28"/>
                </a:cxn>
                <a:cxn ang="0">
                  <a:pos x="25" y="28"/>
                </a:cxn>
                <a:cxn ang="0">
                  <a:pos x="24" y="29"/>
                </a:cxn>
                <a:cxn ang="0">
                  <a:pos x="22" y="29"/>
                </a:cxn>
                <a:cxn ang="0">
                  <a:pos x="20" y="30"/>
                </a:cxn>
                <a:cxn ang="0">
                  <a:pos x="18" y="30"/>
                </a:cxn>
                <a:cxn ang="0">
                  <a:pos x="16" y="31"/>
                </a:cxn>
                <a:cxn ang="0">
                  <a:pos x="15" y="31"/>
                </a:cxn>
                <a:cxn ang="0">
                  <a:pos x="13" y="32"/>
                </a:cxn>
                <a:cxn ang="0">
                  <a:pos x="11" y="32"/>
                </a:cxn>
                <a:cxn ang="0">
                  <a:pos x="9" y="33"/>
                </a:cxn>
                <a:cxn ang="0">
                  <a:pos x="8" y="33"/>
                </a:cxn>
                <a:cxn ang="0">
                  <a:pos x="6" y="33"/>
                </a:cxn>
                <a:cxn ang="0">
                  <a:pos x="4" y="34"/>
                </a:cxn>
                <a:cxn ang="0">
                  <a:pos x="2" y="34"/>
                </a:cxn>
                <a:cxn ang="0">
                  <a:pos x="0" y="35"/>
                </a:cxn>
              </a:cxnLst>
              <a:rect l="0" t="0" r="r" b="b"/>
              <a:pathLst>
                <a:path w="105" h="35">
                  <a:moveTo>
                    <a:pt x="105" y="0"/>
                  </a:moveTo>
                  <a:lnTo>
                    <a:pt x="104" y="1"/>
                  </a:lnTo>
                  <a:lnTo>
                    <a:pt x="102" y="1"/>
                  </a:lnTo>
                  <a:lnTo>
                    <a:pt x="100" y="2"/>
                  </a:lnTo>
                  <a:lnTo>
                    <a:pt x="98" y="3"/>
                  </a:lnTo>
                  <a:lnTo>
                    <a:pt x="96" y="4"/>
                  </a:lnTo>
                  <a:lnTo>
                    <a:pt x="95" y="4"/>
                  </a:lnTo>
                  <a:lnTo>
                    <a:pt x="93" y="5"/>
                  </a:lnTo>
                  <a:lnTo>
                    <a:pt x="91" y="6"/>
                  </a:lnTo>
                  <a:lnTo>
                    <a:pt x="90" y="7"/>
                  </a:lnTo>
                  <a:lnTo>
                    <a:pt x="88" y="7"/>
                  </a:lnTo>
                  <a:lnTo>
                    <a:pt x="86" y="8"/>
                  </a:lnTo>
                  <a:lnTo>
                    <a:pt x="85" y="8"/>
                  </a:lnTo>
                  <a:lnTo>
                    <a:pt x="83" y="9"/>
                  </a:lnTo>
                  <a:lnTo>
                    <a:pt x="81" y="10"/>
                  </a:lnTo>
                  <a:lnTo>
                    <a:pt x="80" y="10"/>
                  </a:lnTo>
                  <a:lnTo>
                    <a:pt x="78" y="11"/>
                  </a:lnTo>
                  <a:lnTo>
                    <a:pt x="76" y="12"/>
                  </a:lnTo>
                  <a:lnTo>
                    <a:pt x="74" y="12"/>
                  </a:lnTo>
                  <a:lnTo>
                    <a:pt x="73" y="13"/>
                  </a:lnTo>
                  <a:lnTo>
                    <a:pt x="71" y="14"/>
                  </a:lnTo>
                  <a:lnTo>
                    <a:pt x="69" y="14"/>
                  </a:lnTo>
                  <a:lnTo>
                    <a:pt x="68" y="15"/>
                  </a:lnTo>
                  <a:lnTo>
                    <a:pt x="66" y="16"/>
                  </a:lnTo>
                  <a:lnTo>
                    <a:pt x="64" y="16"/>
                  </a:lnTo>
                  <a:lnTo>
                    <a:pt x="62" y="17"/>
                  </a:lnTo>
                  <a:lnTo>
                    <a:pt x="61" y="17"/>
                  </a:lnTo>
                  <a:lnTo>
                    <a:pt x="59" y="18"/>
                  </a:lnTo>
                  <a:lnTo>
                    <a:pt x="57" y="19"/>
                  </a:lnTo>
                  <a:lnTo>
                    <a:pt x="55" y="19"/>
                  </a:lnTo>
                  <a:lnTo>
                    <a:pt x="54" y="20"/>
                  </a:lnTo>
                  <a:lnTo>
                    <a:pt x="52" y="20"/>
                  </a:lnTo>
                  <a:lnTo>
                    <a:pt x="50" y="21"/>
                  </a:lnTo>
                  <a:lnTo>
                    <a:pt x="48" y="21"/>
                  </a:lnTo>
                  <a:lnTo>
                    <a:pt x="46" y="22"/>
                  </a:lnTo>
                  <a:lnTo>
                    <a:pt x="45" y="23"/>
                  </a:lnTo>
                  <a:lnTo>
                    <a:pt x="43" y="23"/>
                  </a:lnTo>
                  <a:lnTo>
                    <a:pt x="41" y="24"/>
                  </a:lnTo>
                  <a:lnTo>
                    <a:pt x="39" y="24"/>
                  </a:lnTo>
                  <a:lnTo>
                    <a:pt x="38" y="25"/>
                  </a:lnTo>
                  <a:lnTo>
                    <a:pt x="36" y="25"/>
                  </a:lnTo>
                  <a:lnTo>
                    <a:pt x="34" y="26"/>
                  </a:lnTo>
                  <a:lnTo>
                    <a:pt x="32" y="26"/>
                  </a:lnTo>
                  <a:lnTo>
                    <a:pt x="31" y="27"/>
                  </a:lnTo>
                  <a:lnTo>
                    <a:pt x="29" y="27"/>
                  </a:lnTo>
                  <a:lnTo>
                    <a:pt x="27" y="28"/>
                  </a:lnTo>
                  <a:lnTo>
                    <a:pt x="25" y="28"/>
                  </a:lnTo>
                  <a:lnTo>
                    <a:pt x="24" y="29"/>
                  </a:lnTo>
                  <a:lnTo>
                    <a:pt x="22" y="29"/>
                  </a:lnTo>
                  <a:lnTo>
                    <a:pt x="20" y="30"/>
                  </a:lnTo>
                  <a:lnTo>
                    <a:pt x="18" y="30"/>
                  </a:lnTo>
                  <a:lnTo>
                    <a:pt x="16" y="31"/>
                  </a:lnTo>
                  <a:lnTo>
                    <a:pt x="15" y="31"/>
                  </a:lnTo>
                  <a:lnTo>
                    <a:pt x="13" y="32"/>
                  </a:lnTo>
                  <a:lnTo>
                    <a:pt x="11" y="32"/>
                  </a:lnTo>
                  <a:lnTo>
                    <a:pt x="9" y="33"/>
                  </a:lnTo>
                  <a:lnTo>
                    <a:pt x="8" y="33"/>
                  </a:lnTo>
                  <a:lnTo>
                    <a:pt x="6" y="33"/>
                  </a:lnTo>
                  <a:lnTo>
                    <a:pt x="4" y="34"/>
                  </a:lnTo>
                  <a:lnTo>
                    <a:pt x="2" y="34"/>
                  </a:lnTo>
                  <a:lnTo>
                    <a:pt x="0" y="35"/>
                  </a:lnTo>
                </a:path>
              </a:pathLst>
            </a:custGeom>
            <a:noFill/>
            <a:ln w="3175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116" name="Rectangle 92"/>
            <p:cNvSpPr>
              <a:spLocks noChangeArrowheads="1"/>
            </p:cNvSpPr>
            <p:nvPr/>
          </p:nvSpPr>
          <p:spPr bwMode="auto">
            <a:xfrm rot="3960000">
              <a:off x="2665164" y="5682019"/>
              <a:ext cx="51296" cy="1231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9</a:t>
              </a:r>
              <a:endPara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117" name="Line 93"/>
            <p:cNvSpPr>
              <a:spLocks noChangeShapeType="1"/>
            </p:cNvSpPr>
            <p:nvPr/>
          </p:nvSpPr>
          <p:spPr bwMode="auto">
            <a:xfrm>
              <a:off x="2684463" y="5691188"/>
              <a:ext cx="23813" cy="53975"/>
            </a:xfrm>
            <a:prstGeom prst="line">
              <a:avLst/>
            </a:prstGeom>
            <a:noFill/>
            <a:ln w="3175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118" name="Freeform 94"/>
            <p:cNvSpPr>
              <a:spLocks/>
            </p:cNvSpPr>
            <p:nvPr/>
          </p:nvSpPr>
          <p:spPr bwMode="auto">
            <a:xfrm>
              <a:off x="3108325" y="4465638"/>
              <a:ext cx="103188" cy="704850"/>
            </a:xfrm>
            <a:custGeom>
              <a:avLst/>
              <a:gdLst/>
              <a:ahLst/>
              <a:cxnLst>
                <a:cxn ang="0">
                  <a:pos x="37" y="439"/>
                </a:cxn>
                <a:cxn ang="0">
                  <a:pos x="39" y="431"/>
                </a:cxn>
                <a:cxn ang="0">
                  <a:pos x="41" y="424"/>
                </a:cxn>
                <a:cxn ang="0">
                  <a:pos x="44" y="416"/>
                </a:cxn>
                <a:cxn ang="0">
                  <a:pos x="46" y="408"/>
                </a:cxn>
                <a:cxn ang="0">
                  <a:pos x="48" y="401"/>
                </a:cxn>
                <a:cxn ang="0">
                  <a:pos x="50" y="394"/>
                </a:cxn>
                <a:cxn ang="0">
                  <a:pos x="52" y="386"/>
                </a:cxn>
                <a:cxn ang="0">
                  <a:pos x="53" y="378"/>
                </a:cxn>
                <a:cxn ang="0">
                  <a:pos x="55" y="371"/>
                </a:cxn>
                <a:cxn ang="0">
                  <a:pos x="56" y="363"/>
                </a:cxn>
                <a:cxn ang="0">
                  <a:pos x="57" y="356"/>
                </a:cxn>
                <a:cxn ang="0">
                  <a:pos x="59" y="348"/>
                </a:cxn>
                <a:cxn ang="0">
                  <a:pos x="60" y="340"/>
                </a:cxn>
                <a:cxn ang="0">
                  <a:pos x="61" y="333"/>
                </a:cxn>
                <a:cxn ang="0">
                  <a:pos x="62" y="325"/>
                </a:cxn>
                <a:cxn ang="0">
                  <a:pos x="63" y="317"/>
                </a:cxn>
                <a:cxn ang="0">
                  <a:pos x="63" y="309"/>
                </a:cxn>
                <a:cxn ang="0">
                  <a:pos x="64" y="301"/>
                </a:cxn>
                <a:cxn ang="0">
                  <a:pos x="65" y="294"/>
                </a:cxn>
                <a:cxn ang="0">
                  <a:pos x="65" y="286"/>
                </a:cxn>
                <a:cxn ang="0">
                  <a:pos x="65" y="278"/>
                </a:cxn>
                <a:cxn ang="0">
                  <a:pos x="65" y="271"/>
                </a:cxn>
                <a:cxn ang="0">
                  <a:pos x="65" y="263"/>
                </a:cxn>
                <a:cxn ang="0">
                  <a:pos x="65" y="255"/>
                </a:cxn>
                <a:cxn ang="0">
                  <a:pos x="65" y="247"/>
                </a:cxn>
                <a:cxn ang="0">
                  <a:pos x="65" y="239"/>
                </a:cxn>
                <a:cxn ang="0">
                  <a:pos x="65" y="232"/>
                </a:cxn>
                <a:cxn ang="0">
                  <a:pos x="64" y="224"/>
                </a:cxn>
                <a:cxn ang="0">
                  <a:pos x="63" y="216"/>
                </a:cxn>
                <a:cxn ang="0">
                  <a:pos x="63" y="208"/>
                </a:cxn>
                <a:cxn ang="0">
                  <a:pos x="62" y="201"/>
                </a:cxn>
                <a:cxn ang="0">
                  <a:pos x="61" y="193"/>
                </a:cxn>
                <a:cxn ang="0">
                  <a:pos x="60" y="185"/>
                </a:cxn>
                <a:cxn ang="0">
                  <a:pos x="59" y="178"/>
                </a:cxn>
                <a:cxn ang="0">
                  <a:pos x="58" y="170"/>
                </a:cxn>
                <a:cxn ang="0">
                  <a:pos x="56" y="162"/>
                </a:cxn>
                <a:cxn ang="0">
                  <a:pos x="55" y="155"/>
                </a:cxn>
                <a:cxn ang="0">
                  <a:pos x="53" y="147"/>
                </a:cxn>
                <a:cxn ang="0">
                  <a:pos x="52" y="139"/>
                </a:cxn>
                <a:cxn ang="0">
                  <a:pos x="50" y="132"/>
                </a:cxn>
                <a:cxn ang="0">
                  <a:pos x="48" y="124"/>
                </a:cxn>
                <a:cxn ang="0">
                  <a:pos x="46" y="117"/>
                </a:cxn>
                <a:cxn ang="0">
                  <a:pos x="44" y="109"/>
                </a:cxn>
                <a:cxn ang="0">
                  <a:pos x="42" y="102"/>
                </a:cxn>
                <a:cxn ang="0">
                  <a:pos x="40" y="94"/>
                </a:cxn>
                <a:cxn ang="0">
                  <a:pos x="37" y="87"/>
                </a:cxn>
                <a:cxn ang="0">
                  <a:pos x="34" y="80"/>
                </a:cxn>
                <a:cxn ang="0">
                  <a:pos x="32" y="73"/>
                </a:cxn>
                <a:cxn ang="0">
                  <a:pos x="29" y="65"/>
                </a:cxn>
                <a:cxn ang="0">
                  <a:pos x="27" y="58"/>
                </a:cxn>
                <a:cxn ang="0">
                  <a:pos x="24" y="51"/>
                </a:cxn>
                <a:cxn ang="0">
                  <a:pos x="20" y="44"/>
                </a:cxn>
                <a:cxn ang="0">
                  <a:pos x="17" y="36"/>
                </a:cxn>
                <a:cxn ang="0">
                  <a:pos x="14" y="29"/>
                </a:cxn>
                <a:cxn ang="0">
                  <a:pos x="11" y="22"/>
                </a:cxn>
                <a:cxn ang="0">
                  <a:pos x="7" y="15"/>
                </a:cxn>
                <a:cxn ang="0">
                  <a:pos x="4" y="8"/>
                </a:cxn>
                <a:cxn ang="0">
                  <a:pos x="0" y="1"/>
                </a:cxn>
              </a:cxnLst>
              <a:rect l="0" t="0" r="r" b="b"/>
              <a:pathLst>
                <a:path w="65" h="444">
                  <a:moveTo>
                    <a:pt x="35" y="444"/>
                  </a:moveTo>
                  <a:lnTo>
                    <a:pt x="35" y="443"/>
                  </a:lnTo>
                  <a:lnTo>
                    <a:pt x="36" y="441"/>
                  </a:lnTo>
                  <a:lnTo>
                    <a:pt x="36" y="440"/>
                  </a:lnTo>
                  <a:lnTo>
                    <a:pt x="37" y="439"/>
                  </a:lnTo>
                  <a:lnTo>
                    <a:pt x="37" y="437"/>
                  </a:lnTo>
                  <a:lnTo>
                    <a:pt x="38" y="435"/>
                  </a:lnTo>
                  <a:lnTo>
                    <a:pt x="38" y="434"/>
                  </a:lnTo>
                  <a:lnTo>
                    <a:pt x="39" y="432"/>
                  </a:lnTo>
                  <a:lnTo>
                    <a:pt x="39" y="431"/>
                  </a:lnTo>
                  <a:lnTo>
                    <a:pt x="40" y="430"/>
                  </a:lnTo>
                  <a:lnTo>
                    <a:pt x="40" y="428"/>
                  </a:lnTo>
                  <a:lnTo>
                    <a:pt x="41" y="426"/>
                  </a:lnTo>
                  <a:lnTo>
                    <a:pt x="41" y="425"/>
                  </a:lnTo>
                  <a:lnTo>
                    <a:pt x="41" y="424"/>
                  </a:lnTo>
                  <a:lnTo>
                    <a:pt x="42" y="422"/>
                  </a:lnTo>
                  <a:lnTo>
                    <a:pt x="43" y="421"/>
                  </a:lnTo>
                  <a:lnTo>
                    <a:pt x="43" y="419"/>
                  </a:lnTo>
                  <a:lnTo>
                    <a:pt x="43" y="417"/>
                  </a:lnTo>
                  <a:lnTo>
                    <a:pt x="44" y="416"/>
                  </a:lnTo>
                  <a:lnTo>
                    <a:pt x="44" y="415"/>
                  </a:lnTo>
                  <a:lnTo>
                    <a:pt x="45" y="413"/>
                  </a:lnTo>
                  <a:lnTo>
                    <a:pt x="45" y="412"/>
                  </a:lnTo>
                  <a:lnTo>
                    <a:pt x="45" y="410"/>
                  </a:lnTo>
                  <a:lnTo>
                    <a:pt x="46" y="408"/>
                  </a:lnTo>
                  <a:lnTo>
                    <a:pt x="46" y="407"/>
                  </a:lnTo>
                  <a:lnTo>
                    <a:pt x="47" y="406"/>
                  </a:lnTo>
                  <a:lnTo>
                    <a:pt x="47" y="404"/>
                  </a:lnTo>
                  <a:lnTo>
                    <a:pt x="47" y="403"/>
                  </a:lnTo>
                  <a:lnTo>
                    <a:pt x="48" y="401"/>
                  </a:lnTo>
                  <a:lnTo>
                    <a:pt x="48" y="399"/>
                  </a:lnTo>
                  <a:lnTo>
                    <a:pt x="49" y="398"/>
                  </a:lnTo>
                  <a:lnTo>
                    <a:pt x="49" y="397"/>
                  </a:lnTo>
                  <a:lnTo>
                    <a:pt x="49" y="395"/>
                  </a:lnTo>
                  <a:lnTo>
                    <a:pt x="50" y="394"/>
                  </a:lnTo>
                  <a:lnTo>
                    <a:pt x="50" y="392"/>
                  </a:lnTo>
                  <a:lnTo>
                    <a:pt x="50" y="390"/>
                  </a:lnTo>
                  <a:lnTo>
                    <a:pt x="51" y="389"/>
                  </a:lnTo>
                  <a:lnTo>
                    <a:pt x="51" y="387"/>
                  </a:lnTo>
                  <a:lnTo>
                    <a:pt x="52" y="386"/>
                  </a:lnTo>
                  <a:lnTo>
                    <a:pt x="52" y="385"/>
                  </a:lnTo>
                  <a:lnTo>
                    <a:pt x="52" y="383"/>
                  </a:lnTo>
                  <a:lnTo>
                    <a:pt x="52" y="382"/>
                  </a:lnTo>
                  <a:lnTo>
                    <a:pt x="53" y="380"/>
                  </a:lnTo>
                  <a:lnTo>
                    <a:pt x="53" y="378"/>
                  </a:lnTo>
                  <a:lnTo>
                    <a:pt x="54" y="377"/>
                  </a:lnTo>
                  <a:lnTo>
                    <a:pt x="54" y="375"/>
                  </a:lnTo>
                  <a:lnTo>
                    <a:pt x="54" y="374"/>
                  </a:lnTo>
                  <a:lnTo>
                    <a:pt x="54" y="373"/>
                  </a:lnTo>
                  <a:lnTo>
                    <a:pt x="55" y="371"/>
                  </a:lnTo>
                  <a:lnTo>
                    <a:pt x="55" y="369"/>
                  </a:lnTo>
                  <a:lnTo>
                    <a:pt x="56" y="368"/>
                  </a:lnTo>
                  <a:lnTo>
                    <a:pt x="56" y="366"/>
                  </a:lnTo>
                  <a:lnTo>
                    <a:pt x="56" y="365"/>
                  </a:lnTo>
                  <a:lnTo>
                    <a:pt x="56" y="363"/>
                  </a:lnTo>
                  <a:lnTo>
                    <a:pt x="57" y="362"/>
                  </a:lnTo>
                  <a:lnTo>
                    <a:pt x="57" y="360"/>
                  </a:lnTo>
                  <a:lnTo>
                    <a:pt x="57" y="358"/>
                  </a:lnTo>
                  <a:lnTo>
                    <a:pt x="57" y="357"/>
                  </a:lnTo>
                  <a:lnTo>
                    <a:pt x="57" y="356"/>
                  </a:lnTo>
                  <a:lnTo>
                    <a:pt x="58" y="354"/>
                  </a:lnTo>
                  <a:lnTo>
                    <a:pt x="58" y="353"/>
                  </a:lnTo>
                  <a:lnTo>
                    <a:pt x="58" y="351"/>
                  </a:lnTo>
                  <a:lnTo>
                    <a:pt x="59" y="349"/>
                  </a:lnTo>
                  <a:lnTo>
                    <a:pt x="59" y="348"/>
                  </a:lnTo>
                  <a:lnTo>
                    <a:pt x="59" y="346"/>
                  </a:lnTo>
                  <a:lnTo>
                    <a:pt x="59" y="345"/>
                  </a:lnTo>
                  <a:lnTo>
                    <a:pt x="59" y="343"/>
                  </a:lnTo>
                  <a:lnTo>
                    <a:pt x="60" y="342"/>
                  </a:lnTo>
                  <a:lnTo>
                    <a:pt x="60" y="340"/>
                  </a:lnTo>
                  <a:lnTo>
                    <a:pt x="60" y="339"/>
                  </a:lnTo>
                  <a:lnTo>
                    <a:pt x="60" y="337"/>
                  </a:lnTo>
                  <a:lnTo>
                    <a:pt x="61" y="335"/>
                  </a:lnTo>
                  <a:lnTo>
                    <a:pt x="61" y="334"/>
                  </a:lnTo>
                  <a:lnTo>
                    <a:pt x="61" y="333"/>
                  </a:lnTo>
                  <a:lnTo>
                    <a:pt x="61" y="331"/>
                  </a:lnTo>
                  <a:lnTo>
                    <a:pt x="61" y="330"/>
                  </a:lnTo>
                  <a:lnTo>
                    <a:pt x="61" y="328"/>
                  </a:lnTo>
                  <a:lnTo>
                    <a:pt x="62" y="326"/>
                  </a:lnTo>
                  <a:lnTo>
                    <a:pt x="62" y="325"/>
                  </a:lnTo>
                  <a:lnTo>
                    <a:pt x="62" y="323"/>
                  </a:lnTo>
                  <a:lnTo>
                    <a:pt x="62" y="322"/>
                  </a:lnTo>
                  <a:lnTo>
                    <a:pt x="63" y="320"/>
                  </a:lnTo>
                  <a:lnTo>
                    <a:pt x="63" y="319"/>
                  </a:lnTo>
                  <a:lnTo>
                    <a:pt x="63" y="317"/>
                  </a:lnTo>
                  <a:lnTo>
                    <a:pt x="63" y="316"/>
                  </a:lnTo>
                  <a:lnTo>
                    <a:pt x="63" y="314"/>
                  </a:lnTo>
                  <a:lnTo>
                    <a:pt x="63" y="312"/>
                  </a:lnTo>
                  <a:lnTo>
                    <a:pt x="63" y="311"/>
                  </a:lnTo>
                  <a:lnTo>
                    <a:pt x="63" y="309"/>
                  </a:lnTo>
                  <a:lnTo>
                    <a:pt x="64" y="308"/>
                  </a:lnTo>
                  <a:lnTo>
                    <a:pt x="64" y="306"/>
                  </a:lnTo>
                  <a:lnTo>
                    <a:pt x="64" y="305"/>
                  </a:lnTo>
                  <a:lnTo>
                    <a:pt x="64" y="303"/>
                  </a:lnTo>
                  <a:lnTo>
                    <a:pt x="64" y="301"/>
                  </a:lnTo>
                  <a:lnTo>
                    <a:pt x="64" y="300"/>
                  </a:lnTo>
                  <a:lnTo>
                    <a:pt x="64" y="298"/>
                  </a:lnTo>
                  <a:lnTo>
                    <a:pt x="65" y="297"/>
                  </a:lnTo>
                  <a:lnTo>
                    <a:pt x="65" y="295"/>
                  </a:lnTo>
                  <a:lnTo>
                    <a:pt x="65" y="294"/>
                  </a:lnTo>
                  <a:lnTo>
                    <a:pt x="65" y="292"/>
                  </a:lnTo>
                  <a:lnTo>
                    <a:pt x="65" y="291"/>
                  </a:lnTo>
                  <a:lnTo>
                    <a:pt x="65" y="289"/>
                  </a:lnTo>
                  <a:lnTo>
                    <a:pt x="65" y="288"/>
                  </a:lnTo>
                  <a:lnTo>
                    <a:pt x="65" y="286"/>
                  </a:lnTo>
                  <a:lnTo>
                    <a:pt x="65" y="285"/>
                  </a:lnTo>
                  <a:lnTo>
                    <a:pt x="65" y="283"/>
                  </a:lnTo>
                  <a:lnTo>
                    <a:pt x="65" y="282"/>
                  </a:lnTo>
                  <a:lnTo>
                    <a:pt x="65" y="280"/>
                  </a:lnTo>
                  <a:lnTo>
                    <a:pt x="65" y="278"/>
                  </a:lnTo>
                  <a:lnTo>
                    <a:pt x="65" y="277"/>
                  </a:lnTo>
                  <a:lnTo>
                    <a:pt x="65" y="275"/>
                  </a:lnTo>
                  <a:lnTo>
                    <a:pt x="65" y="274"/>
                  </a:lnTo>
                  <a:lnTo>
                    <a:pt x="65" y="272"/>
                  </a:lnTo>
                  <a:lnTo>
                    <a:pt x="65" y="271"/>
                  </a:lnTo>
                  <a:lnTo>
                    <a:pt x="65" y="269"/>
                  </a:lnTo>
                  <a:lnTo>
                    <a:pt x="65" y="267"/>
                  </a:lnTo>
                  <a:lnTo>
                    <a:pt x="65" y="266"/>
                  </a:lnTo>
                  <a:lnTo>
                    <a:pt x="65" y="264"/>
                  </a:lnTo>
                  <a:lnTo>
                    <a:pt x="65" y="263"/>
                  </a:lnTo>
                  <a:lnTo>
                    <a:pt x="65" y="261"/>
                  </a:lnTo>
                  <a:lnTo>
                    <a:pt x="65" y="260"/>
                  </a:lnTo>
                  <a:lnTo>
                    <a:pt x="65" y="258"/>
                  </a:lnTo>
                  <a:lnTo>
                    <a:pt x="65" y="257"/>
                  </a:lnTo>
                  <a:lnTo>
                    <a:pt x="65" y="255"/>
                  </a:lnTo>
                  <a:lnTo>
                    <a:pt x="65" y="253"/>
                  </a:lnTo>
                  <a:lnTo>
                    <a:pt x="65" y="252"/>
                  </a:lnTo>
                  <a:lnTo>
                    <a:pt x="65" y="250"/>
                  </a:lnTo>
                  <a:lnTo>
                    <a:pt x="65" y="249"/>
                  </a:lnTo>
                  <a:lnTo>
                    <a:pt x="65" y="247"/>
                  </a:lnTo>
                  <a:lnTo>
                    <a:pt x="65" y="246"/>
                  </a:lnTo>
                  <a:lnTo>
                    <a:pt x="65" y="244"/>
                  </a:lnTo>
                  <a:lnTo>
                    <a:pt x="65" y="242"/>
                  </a:lnTo>
                  <a:lnTo>
                    <a:pt x="65" y="241"/>
                  </a:lnTo>
                  <a:lnTo>
                    <a:pt x="65" y="239"/>
                  </a:lnTo>
                  <a:lnTo>
                    <a:pt x="65" y="238"/>
                  </a:lnTo>
                  <a:lnTo>
                    <a:pt x="65" y="236"/>
                  </a:lnTo>
                  <a:lnTo>
                    <a:pt x="65" y="235"/>
                  </a:lnTo>
                  <a:lnTo>
                    <a:pt x="65" y="233"/>
                  </a:lnTo>
                  <a:lnTo>
                    <a:pt x="65" y="232"/>
                  </a:lnTo>
                  <a:lnTo>
                    <a:pt x="65" y="230"/>
                  </a:lnTo>
                  <a:lnTo>
                    <a:pt x="65" y="228"/>
                  </a:lnTo>
                  <a:lnTo>
                    <a:pt x="65" y="227"/>
                  </a:lnTo>
                  <a:lnTo>
                    <a:pt x="64" y="226"/>
                  </a:lnTo>
                  <a:lnTo>
                    <a:pt x="64" y="224"/>
                  </a:lnTo>
                  <a:lnTo>
                    <a:pt x="64" y="223"/>
                  </a:lnTo>
                  <a:lnTo>
                    <a:pt x="64" y="221"/>
                  </a:lnTo>
                  <a:lnTo>
                    <a:pt x="64" y="219"/>
                  </a:lnTo>
                  <a:lnTo>
                    <a:pt x="64" y="218"/>
                  </a:lnTo>
                  <a:lnTo>
                    <a:pt x="63" y="216"/>
                  </a:lnTo>
                  <a:lnTo>
                    <a:pt x="63" y="215"/>
                  </a:lnTo>
                  <a:lnTo>
                    <a:pt x="63" y="213"/>
                  </a:lnTo>
                  <a:lnTo>
                    <a:pt x="63" y="212"/>
                  </a:lnTo>
                  <a:lnTo>
                    <a:pt x="63" y="210"/>
                  </a:lnTo>
                  <a:lnTo>
                    <a:pt x="63" y="208"/>
                  </a:lnTo>
                  <a:lnTo>
                    <a:pt x="63" y="207"/>
                  </a:lnTo>
                  <a:lnTo>
                    <a:pt x="63" y="205"/>
                  </a:lnTo>
                  <a:lnTo>
                    <a:pt x="62" y="204"/>
                  </a:lnTo>
                  <a:lnTo>
                    <a:pt x="62" y="202"/>
                  </a:lnTo>
                  <a:lnTo>
                    <a:pt x="62" y="201"/>
                  </a:lnTo>
                  <a:lnTo>
                    <a:pt x="62" y="199"/>
                  </a:lnTo>
                  <a:lnTo>
                    <a:pt x="62" y="198"/>
                  </a:lnTo>
                  <a:lnTo>
                    <a:pt x="61" y="196"/>
                  </a:lnTo>
                  <a:lnTo>
                    <a:pt x="61" y="194"/>
                  </a:lnTo>
                  <a:lnTo>
                    <a:pt x="61" y="193"/>
                  </a:lnTo>
                  <a:lnTo>
                    <a:pt x="61" y="191"/>
                  </a:lnTo>
                  <a:lnTo>
                    <a:pt x="61" y="190"/>
                  </a:lnTo>
                  <a:lnTo>
                    <a:pt x="61" y="189"/>
                  </a:lnTo>
                  <a:lnTo>
                    <a:pt x="60" y="187"/>
                  </a:lnTo>
                  <a:lnTo>
                    <a:pt x="60" y="185"/>
                  </a:lnTo>
                  <a:lnTo>
                    <a:pt x="60" y="184"/>
                  </a:lnTo>
                  <a:lnTo>
                    <a:pt x="60" y="182"/>
                  </a:lnTo>
                  <a:lnTo>
                    <a:pt x="59" y="181"/>
                  </a:lnTo>
                  <a:lnTo>
                    <a:pt x="59" y="179"/>
                  </a:lnTo>
                  <a:lnTo>
                    <a:pt x="59" y="178"/>
                  </a:lnTo>
                  <a:lnTo>
                    <a:pt x="59" y="176"/>
                  </a:lnTo>
                  <a:lnTo>
                    <a:pt x="59" y="174"/>
                  </a:lnTo>
                  <a:lnTo>
                    <a:pt x="58" y="173"/>
                  </a:lnTo>
                  <a:lnTo>
                    <a:pt x="58" y="171"/>
                  </a:lnTo>
                  <a:lnTo>
                    <a:pt x="58" y="170"/>
                  </a:lnTo>
                  <a:lnTo>
                    <a:pt x="57" y="168"/>
                  </a:lnTo>
                  <a:lnTo>
                    <a:pt x="57" y="167"/>
                  </a:lnTo>
                  <a:lnTo>
                    <a:pt x="57" y="166"/>
                  </a:lnTo>
                  <a:lnTo>
                    <a:pt x="57" y="164"/>
                  </a:lnTo>
                  <a:lnTo>
                    <a:pt x="56" y="162"/>
                  </a:lnTo>
                  <a:lnTo>
                    <a:pt x="56" y="161"/>
                  </a:lnTo>
                  <a:lnTo>
                    <a:pt x="56" y="159"/>
                  </a:lnTo>
                  <a:lnTo>
                    <a:pt x="56" y="158"/>
                  </a:lnTo>
                  <a:lnTo>
                    <a:pt x="55" y="156"/>
                  </a:lnTo>
                  <a:lnTo>
                    <a:pt x="55" y="155"/>
                  </a:lnTo>
                  <a:lnTo>
                    <a:pt x="55" y="153"/>
                  </a:lnTo>
                  <a:lnTo>
                    <a:pt x="54" y="151"/>
                  </a:lnTo>
                  <a:lnTo>
                    <a:pt x="54" y="150"/>
                  </a:lnTo>
                  <a:lnTo>
                    <a:pt x="54" y="149"/>
                  </a:lnTo>
                  <a:lnTo>
                    <a:pt x="53" y="147"/>
                  </a:lnTo>
                  <a:lnTo>
                    <a:pt x="53" y="146"/>
                  </a:lnTo>
                  <a:lnTo>
                    <a:pt x="53" y="144"/>
                  </a:lnTo>
                  <a:lnTo>
                    <a:pt x="52" y="142"/>
                  </a:lnTo>
                  <a:lnTo>
                    <a:pt x="52" y="141"/>
                  </a:lnTo>
                  <a:lnTo>
                    <a:pt x="52" y="139"/>
                  </a:lnTo>
                  <a:lnTo>
                    <a:pt x="51" y="138"/>
                  </a:lnTo>
                  <a:lnTo>
                    <a:pt x="51" y="137"/>
                  </a:lnTo>
                  <a:lnTo>
                    <a:pt x="50" y="135"/>
                  </a:lnTo>
                  <a:lnTo>
                    <a:pt x="50" y="133"/>
                  </a:lnTo>
                  <a:lnTo>
                    <a:pt x="50" y="132"/>
                  </a:lnTo>
                  <a:lnTo>
                    <a:pt x="50" y="130"/>
                  </a:lnTo>
                  <a:lnTo>
                    <a:pt x="49" y="129"/>
                  </a:lnTo>
                  <a:lnTo>
                    <a:pt x="49" y="127"/>
                  </a:lnTo>
                  <a:lnTo>
                    <a:pt x="49" y="126"/>
                  </a:lnTo>
                  <a:lnTo>
                    <a:pt x="48" y="124"/>
                  </a:lnTo>
                  <a:lnTo>
                    <a:pt x="48" y="123"/>
                  </a:lnTo>
                  <a:lnTo>
                    <a:pt x="47" y="121"/>
                  </a:lnTo>
                  <a:lnTo>
                    <a:pt x="47" y="120"/>
                  </a:lnTo>
                  <a:lnTo>
                    <a:pt x="47" y="118"/>
                  </a:lnTo>
                  <a:lnTo>
                    <a:pt x="46" y="117"/>
                  </a:lnTo>
                  <a:lnTo>
                    <a:pt x="46" y="116"/>
                  </a:lnTo>
                  <a:lnTo>
                    <a:pt x="45" y="114"/>
                  </a:lnTo>
                  <a:lnTo>
                    <a:pt x="45" y="112"/>
                  </a:lnTo>
                  <a:lnTo>
                    <a:pt x="45" y="111"/>
                  </a:lnTo>
                  <a:lnTo>
                    <a:pt x="44" y="109"/>
                  </a:lnTo>
                  <a:lnTo>
                    <a:pt x="43" y="108"/>
                  </a:lnTo>
                  <a:lnTo>
                    <a:pt x="43" y="107"/>
                  </a:lnTo>
                  <a:lnTo>
                    <a:pt x="43" y="105"/>
                  </a:lnTo>
                  <a:lnTo>
                    <a:pt x="42" y="103"/>
                  </a:lnTo>
                  <a:lnTo>
                    <a:pt x="42" y="102"/>
                  </a:lnTo>
                  <a:lnTo>
                    <a:pt x="41" y="100"/>
                  </a:lnTo>
                  <a:lnTo>
                    <a:pt x="41" y="99"/>
                  </a:lnTo>
                  <a:lnTo>
                    <a:pt x="40" y="98"/>
                  </a:lnTo>
                  <a:lnTo>
                    <a:pt x="40" y="96"/>
                  </a:lnTo>
                  <a:lnTo>
                    <a:pt x="40" y="94"/>
                  </a:lnTo>
                  <a:lnTo>
                    <a:pt x="39" y="93"/>
                  </a:lnTo>
                  <a:lnTo>
                    <a:pt x="39" y="92"/>
                  </a:lnTo>
                  <a:lnTo>
                    <a:pt x="38" y="90"/>
                  </a:lnTo>
                  <a:lnTo>
                    <a:pt x="38" y="89"/>
                  </a:lnTo>
                  <a:lnTo>
                    <a:pt x="37" y="87"/>
                  </a:lnTo>
                  <a:lnTo>
                    <a:pt x="37" y="85"/>
                  </a:lnTo>
                  <a:lnTo>
                    <a:pt x="36" y="84"/>
                  </a:lnTo>
                  <a:lnTo>
                    <a:pt x="36" y="83"/>
                  </a:lnTo>
                  <a:lnTo>
                    <a:pt x="35" y="81"/>
                  </a:lnTo>
                  <a:lnTo>
                    <a:pt x="34" y="80"/>
                  </a:lnTo>
                  <a:lnTo>
                    <a:pt x="34" y="78"/>
                  </a:lnTo>
                  <a:lnTo>
                    <a:pt x="34" y="77"/>
                  </a:lnTo>
                  <a:lnTo>
                    <a:pt x="33" y="75"/>
                  </a:lnTo>
                  <a:lnTo>
                    <a:pt x="32" y="74"/>
                  </a:lnTo>
                  <a:lnTo>
                    <a:pt x="32" y="73"/>
                  </a:lnTo>
                  <a:lnTo>
                    <a:pt x="31" y="71"/>
                  </a:lnTo>
                  <a:lnTo>
                    <a:pt x="31" y="69"/>
                  </a:lnTo>
                  <a:lnTo>
                    <a:pt x="31" y="68"/>
                  </a:lnTo>
                  <a:lnTo>
                    <a:pt x="30" y="67"/>
                  </a:lnTo>
                  <a:lnTo>
                    <a:pt x="29" y="65"/>
                  </a:lnTo>
                  <a:lnTo>
                    <a:pt x="29" y="64"/>
                  </a:lnTo>
                  <a:lnTo>
                    <a:pt x="28" y="62"/>
                  </a:lnTo>
                  <a:lnTo>
                    <a:pt x="28" y="61"/>
                  </a:lnTo>
                  <a:lnTo>
                    <a:pt x="27" y="59"/>
                  </a:lnTo>
                  <a:lnTo>
                    <a:pt x="27" y="58"/>
                  </a:lnTo>
                  <a:lnTo>
                    <a:pt x="26" y="57"/>
                  </a:lnTo>
                  <a:lnTo>
                    <a:pt x="25" y="55"/>
                  </a:lnTo>
                  <a:lnTo>
                    <a:pt x="25" y="53"/>
                  </a:lnTo>
                  <a:lnTo>
                    <a:pt x="24" y="52"/>
                  </a:lnTo>
                  <a:lnTo>
                    <a:pt x="24" y="51"/>
                  </a:lnTo>
                  <a:lnTo>
                    <a:pt x="23" y="49"/>
                  </a:lnTo>
                  <a:lnTo>
                    <a:pt x="22" y="48"/>
                  </a:lnTo>
                  <a:lnTo>
                    <a:pt x="22" y="46"/>
                  </a:lnTo>
                  <a:lnTo>
                    <a:pt x="21" y="45"/>
                  </a:lnTo>
                  <a:lnTo>
                    <a:pt x="20" y="44"/>
                  </a:lnTo>
                  <a:lnTo>
                    <a:pt x="20" y="42"/>
                  </a:lnTo>
                  <a:lnTo>
                    <a:pt x="19" y="41"/>
                  </a:lnTo>
                  <a:lnTo>
                    <a:pt x="19" y="39"/>
                  </a:lnTo>
                  <a:lnTo>
                    <a:pt x="18" y="38"/>
                  </a:lnTo>
                  <a:lnTo>
                    <a:pt x="17" y="36"/>
                  </a:lnTo>
                  <a:lnTo>
                    <a:pt x="17" y="35"/>
                  </a:lnTo>
                  <a:lnTo>
                    <a:pt x="16" y="33"/>
                  </a:lnTo>
                  <a:lnTo>
                    <a:pt x="16" y="32"/>
                  </a:lnTo>
                  <a:lnTo>
                    <a:pt x="15" y="31"/>
                  </a:lnTo>
                  <a:lnTo>
                    <a:pt x="14" y="29"/>
                  </a:lnTo>
                  <a:lnTo>
                    <a:pt x="14" y="28"/>
                  </a:lnTo>
                  <a:lnTo>
                    <a:pt x="13" y="26"/>
                  </a:lnTo>
                  <a:lnTo>
                    <a:pt x="12" y="25"/>
                  </a:lnTo>
                  <a:lnTo>
                    <a:pt x="12" y="24"/>
                  </a:lnTo>
                  <a:lnTo>
                    <a:pt x="11" y="22"/>
                  </a:lnTo>
                  <a:lnTo>
                    <a:pt x="10" y="21"/>
                  </a:lnTo>
                  <a:lnTo>
                    <a:pt x="9" y="19"/>
                  </a:lnTo>
                  <a:lnTo>
                    <a:pt x="9" y="18"/>
                  </a:lnTo>
                  <a:lnTo>
                    <a:pt x="8" y="17"/>
                  </a:lnTo>
                  <a:lnTo>
                    <a:pt x="7" y="15"/>
                  </a:lnTo>
                  <a:lnTo>
                    <a:pt x="7" y="14"/>
                  </a:lnTo>
                  <a:lnTo>
                    <a:pt x="6" y="12"/>
                  </a:lnTo>
                  <a:lnTo>
                    <a:pt x="6" y="11"/>
                  </a:lnTo>
                  <a:lnTo>
                    <a:pt x="5" y="10"/>
                  </a:lnTo>
                  <a:lnTo>
                    <a:pt x="4" y="8"/>
                  </a:lnTo>
                  <a:lnTo>
                    <a:pt x="3" y="7"/>
                  </a:lnTo>
                  <a:lnTo>
                    <a:pt x="2" y="6"/>
                  </a:lnTo>
                  <a:lnTo>
                    <a:pt x="2" y="4"/>
                  </a:lnTo>
                  <a:lnTo>
                    <a:pt x="1" y="3"/>
                  </a:lnTo>
                  <a:lnTo>
                    <a:pt x="0" y="1"/>
                  </a:lnTo>
                  <a:lnTo>
                    <a:pt x="0" y="0"/>
                  </a:lnTo>
                </a:path>
              </a:pathLst>
            </a:custGeom>
            <a:noFill/>
            <a:ln w="3175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119" name="Freeform 95"/>
            <p:cNvSpPr>
              <a:spLocks/>
            </p:cNvSpPr>
            <p:nvPr/>
          </p:nvSpPr>
          <p:spPr bwMode="auto">
            <a:xfrm>
              <a:off x="2682875" y="5170488"/>
              <a:ext cx="481013" cy="520700"/>
            </a:xfrm>
            <a:custGeom>
              <a:avLst/>
              <a:gdLst/>
              <a:ahLst/>
              <a:cxnLst>
                <a:cxn ang="0">
                  <a:pos x="301" y="6"/>
                </a:cxn>
                <a:cxn ang="0">
                  <a:pos x="298" y="13"/>
                </a:cxn>
                <a:cxn ang="0">
                  <a:pos x="295" y="21"/>
                </a:cxn>
                <a:cxn ang="0">
                  <a:pos x="292" y="28"/>
                </a:cxn>
                <a:cxn ang="0">
                  <a:pos x="290" y="35"/>
                </a:cxn>
                <a:cxn ang="0">
                  <a:pos x="286" y="43"/>
                </a:cxn>
                <a:cxn ang="0">
                  <a:pos x="283" y="50"/>
                </a:cxn>
                <a:cxn ang="0">
                  <a:pos x="280" y="57"/>
                </a:cxn>
                <a:cxn ang="0">
                  <a:pos x="276" y="64"/>
                </a:cxn>
                <a:cxn ang="0">
                  <a:pos x="273" y="71"/>
                </a:cxn>
                <a:cxn ang="0">
                  <a:pos x="269" y="78"/>
                </a:cxn>
                <a:cxn ang="0">
                  <a:pos x="265" y="85"/>
                </a:cxn>
                <a:cxn ang="0">
                  <a:pos x="261" y="92"/>
                </a:cxn>
                <a:cxn ang="0">
                  <a:pos x="258" y="99"/>
                </a:cxn>
                <a:cxn ang="0">
                  <a:pos x="254" y="105"/>
                </a:cxn>
                <a:cxn ang="0">
                  <a:pos x="249" y="113"/>
                </a:cxn>
                <a:cxn ang="0">
                  <a:pos x="245" y="119"/>
                </a:cxn>
                <a:cxn ang="0">
                  <a:pos x="241" y="126"/>
                </a:cxn>
                <a:cxn ang="0">
                  <a:pos x="236" y="132"/>
                </a:cxn>
                <a:cxn ang="0">
                  <a:pos x="232" y="139"/>
                </a:cxn>
                <a:cxn ang="0">
                  <a:pos x="227" y="145"/>
                </a:cxn>
                <a:cxn ang="0">
                  <a:pos x="223" y="152"/>
                </a:cxn>
                <a:cxn ang="0">
                  <a:pos x="218" y="158"/>
                </a:cxn>
                <a:cxn ang="0">
                  <a:pos x="213" y="164"/>
                </a:cxn>
                <a:cxn ang="0">
                  <a:pos x="208" y="170"/>
                </a:cxn>
                <a:cxn ang="0">
                  <a:pos x="203" y="176"/>
                </a:cxn>
                <a:cxn ang="0">
                  <a:pos x="198" y="182"/>
                </a:cxn>
                <a:cxn ang="0">
                  <a:pos x="193" y="188"/>
                </a:cxn>
                <a:cxn ang="0">
                  <a:pos x="187" y="194"/>
                </a:cxn>
                <a:cxn ang="0">
                  <a:pos x="182" y="200"/>
                </a:cxn>
                <a:cxn ang="0">
                  <a:pos x="176" y="205"/>
                </a:cxn>
                <a:cxn ang="0">
                  <a:pos x="171" y="211"/>
                </a:cxn>
                <a:cxn ang="0">
                  <a:pos x="165" y="217"/>
                </a:cxn>
                <a:cxn ang="0">
                  <a:pos x="159" y="222"/>
                </a:cxn>
                <a:cxn ang="0">
                  <a:pos x="154" y="228"/>
                </a:cxn>
                <a:cxn ang="0">
                  <a:pos x="148" y="233"/>
                </a:cxn>
                <a:cxn ang="0">
                  <a:pos x="142" y="238"/>
                </a:cxn>
                <a:cxn ang="0">
                  <a:pos x="136" y="243"/>
                </a:cxn>
                <a:cxn ang="0">
                  <a:pos x="130" y="248"/>
                </a:cxn>
                <a:cxn ang="0">
                  <a:pos x="124" y="254"/>
                </a:cxn>
                <a:cxn ang="0">
                  <a:pos x="118" y="258"/>
                </a:cxn>
                <a:cxn ang="0">
                  <a:pos x="111" y="263"/>
                </a:cxn>
                <a:cxn ang="0">
                  <a:pos x="105" y="268"/>
                </a:cxn>
                <a:cxn ang="0">
                  <a:pos x="99" y="272"/>
                </a:cxn>
                <a:cxn ang="0">
                  <a:pos x="92" y="277"/>
                </a:cxn>
                <a:cxn ang="0">
                  <a:pos x="85" y="281"/>
                </a:cxn>
                <a:cxn ang="0">
                  <a:pos x="79" y="286"/>
                </a:cxn>
                <a:cxn ang="0">
                  <a:pos x="72" y="290"/>
                </a:cxn>
                <a:cxn ang="0">
                  <a:pos x="65" y="294"/>
                </a:cxn>
                <a:cxn ang="0">
                  <a:pos x="59" y="298"/>
                </a:cxn>
                <a:cxn ang="0">
                  <a:pos x="52" y="302"/>
                </a:cxn>
                <a:cxn ang="0">
                  <a:pos x="45" y="306"/>
                </a:cxn>
                <a:cxn ang="0">
                  <a:pos x="38" y="310"/>
                </a:cxn>
                <a:cxn ang="0">
                  <a:pos x="31" y="313"/>
                </a:cxn>
                <a:cxn ang="0">
                  <a:pos x="24" y="317"/>
                </a:cxn>
                <a:cxn ang="0">
                  <a:pos x="17" y="320"/>
                </a:cxn>
                <a:cxn ang="0">
                  <a:pos x="9" y="323"/>
                </a:cxn>
                <a:cxn ang="0">
                  <a:pos x="2" y="327"/>
                </a:cxn>
              </a:cxnLst>
              <a:rect l="0" t="0" r="r" b="b"/>
              <a:pathLst>
                <a:path w="303" h="328">
                  <a:moveTo>
                    <a:pt x="303" y="0"/>
                  </a:moveTo>
                  <a:lnTo>
                    <a:pt x="302" y="2"/>
                  </a:lnTo>
                  <a:lnTo>
                    <a:pt x="302" y="4"/>
                  </a:lnTo>
                  <a:lnTo>
                    <a:pt x="301" y="6"/>
                  </a:lnTo>
                  <a:lnTo>
                    <a:pt x="300" y="8"/>
                  </a:lnTo>
                  <a:lnTo>
                    <a:pt x="300" y="9"/>
                  </a:lnTo>
                  <a:lnTo>
                    <a:pt x="299" y="11"/>
                  </a:lnTo>
                  <a:lnTo>
                    <a:pt x="298" y="13"/>
                  </a:lnTo>
                  <a:lnTo>
                    <a:pt x="297" y="15"/>
                  </a:lnTo>
                  <a:lnTo>
                    <a:pt x="297" y="17"/>
                  </a:lnTo>
                  <a:lnTo>
                    <a:pt x="296" y="19"/>
                  </a:lnTo>
                  <a:lnTo>
                    <a:pt x="295" y="21"/>
                  </a:lnTo>
                  <a:lnTo>
                    <a:pt x="295" y="23"/>
                  </a:lnTo>
                  <a:lnTo>
                    <a:pt x="294" y="24"/>
                  </a:lnTo>
                  <a:lnTo>
                    <a:pt x="293" y="26"/>
                  </a:lnTo>
                  <a:lnTo>
                    <a:pt x="292" y="28"/>
                  </a:lnTo>
                  <a:lnTo>
                    <a:pt x="292" y="30"/>
                  </a:lnTo>
                  <a:lnTo>
                    <a:pt x="291" y="32"/>
                  </a:lnTo>
                  <a:lnTo>
                    <a:pt x="290" y="34"/>
                  </a:lnTo>
                  <a:lnTo>
                    <a:pt x="290" y="35"/>
                  </a:lnTo>
                  <a:lnTo>
                    <a:pt x="289" y="37"/>
                  </a:lnTo>
                  <a:lnTo>
                    <a:pt x="288" y="39"/>
                  </a:lnTo>
                  <a:lnTo>
                    <a:pt x="287" y="41"/>
                  </a:lnTo>
                  <a:lnTo>
                    <a:pt x="286" y="43"/>
                  </a:lnTo>
                  <a:lnTo>
                    <a:pt x="286" y="45"/>
                  </a:lnTo>
                  <a:lnTo>
                    <a:pt x="284" y="46"/>
                  </a:lnTo>
                  <a:lnTo>
                    <a:pt x="284" y="48"/>
                  </a:lnTo>
                  <a:lnTo>
                    <a:pt x="283" y="50"/>
                  </a:lnTo>
                  <a:lnTo>
                    <a:pt x="282" y="52"/>
                  </a:lnTo>
                  <a:lnTo>
                    <a:pt x="281" y="54"/>
                  </a:lnTo>
                  <a:lnTo>
                    <a:pt x="281" y="55"/>
                  </a:lnTo>
                  <a:lnTo>
                    <a:pt x="280" y="57"/>
                  </a:lnTo>
                  <a:lnTo>
                    <a:pt x="279" y="59"/>
                  </a:lnTo>
                  <a:lnTo>
                    <a:pt x="278" y="61"/>
                  </a:lnTo>
                  <a:lnTo>
                    <a:pt x="277" y="62"/>
                  </a:lnTo>
                  <a:lnTo>
                    <a:pt x="276" y="64"/>
                  </a:lnTo>
                  <a:lnTo>
                    <a:pt x="275" y="66"/>
                  </a:lnTo>
                  <a:lnTo>
                    <a:pt x="274" y="68"/>
                  </a:lnTo>
                  <a:lnTo>
                    <a:pt x="274" y="70"/>
                  </a:lnTo>
                  <a:lnTo>
                    <a:pt x="273" y="71"/>
                  </a:lnTo>
                  <a:lnTo>
                    <a:pt x="272" y="73"/>
                  </a:lnTo>
                  <a:lnTo>
                    <a:pt x="271" y="75"/>
                  </a:lnTo>
                  <a:lnTo>
                    <a:pt x="270" y="77"/>
                  </a:lnTo>
                  <a:lnTo>
                    <a:pt x="269" y="78"/>
                  </a:lnTo>
                  <a:lnTo>
                    <a:pt x="268" y="80"/>
                  </a:lnTo>
                  <a:lnTo>
                    <a:pt x="267" y="82"/>
                  </a:lnTo>
                  <a:lnTo>
                    <a:pt x="266" y="83"/>
                  </a:lnTo>
                  <a:lnTo>
                    <a:pt x="265" y="85"/>
                  </a:lnTo>
                  <a:lnTo>
                    <a:pt x="264" y="87"/>
                  </a:lnTo>
                  <a:lnTo>
                    <a:pt x="263" y="89"/>
                  </a:lnTo>
                  <a:lnTo>
                    <a:pt x="263" y="90"/>
                  </a:lnTo>
                  <a:lnTo>
                    <a:pt x="261" y="92"/>
                  </a:lnTo>
                  <a:lnTo>
                    <a:pt x="261" y="94"/>
                  </a:lnTo>
                  <a:lnTo>
                    <a:pt x="259" y="95"/>
                  </a:lnTo>
                  <a:lnTo>
                    <a:pt x="259" y="97"/>
                  </a:lnTo>
                  <a:lnTo>
                    <a:pt x="258" y="99"/>
                  </a:lnTo>
                  <a:lnTo>
                    <a:pt x="256" y="100"/>
                  </a:lnTo>
                  <a:lnTo>
                    <a:pt x="256" y="102"/>
                  </a:lnTo>
                  <a:lnTo>
                    <a:pt x="254" y="104"/>
                  </a:lnTo>
                  <a:lnTo>
                    <a:pt x="254" y="105"/>
                  </a:lnTo>
                  <a:lnTo>
                    <a:pt x="252" y="107"/>
                  </a:lnTo>
                  <a:lnTo>
                    <a:pt x="251" y="109"/>
                  </a:lnTo>
                  <a:lnTo>
                    <a:pt x="250" y="111"/>
                  </a:lnTo>
                  <a:lnTo>
                    <a:pt x="249" y="113"/>
                  </a:lnTo>
                  <a:lnTo>
                    <a:pt x="248" y="114"/>
                  </a:lnTo>
                  <a:lnTo>
                    <a:pt x="247" y="116"/>
                  </a:lnTo>
                  <a:lnTo>
                    <a:pt x="246" y="118"/>
                  </a:lnTo>
                  <a:lnTo>
                    <a:pt x="245" y="119"/>
                  </a:lnTo>
                  <a:lnTo>
                    <a:pt x="244" y="121"/>
                  </a:lnTo>
                  <a:lnTo>
                    <a:pt x="243" y="122"/>
                  </a:lnTo>
                  <a:lnTo>
                    <a:pt x="242" y="124"/>
                  </a:lnTo>
                  <a:lnTo>
                    <a:pt x="241" y="126"/>
                  </a:lnTo>
                  <a:lnTo>
                    <a:pt x="240" y="127"/>
                  </a:lnTo>
                  <a:lnTo>
                    <a:pt x="239" y="129"/>
                  </a:lnTo>
                  <a:lnTo>
                    <a:pt x="238" y="130"/>
                  </a:lnTo>
                  <a:lnTo>
                    <a:pt x="236" y="132"/>
                  </a:lnTo>
                  <a:lnTo>
                    <a:pt x="235" y="134"/>
                  </a:lnTo>
                  <a:lnTo>
                    <a:pt x="234" y="136"/>
                  </a:lnTo>
                  <a:lnTo>
                    <a:pt x="233" y="137"/>
                  </a:lnTo>
                  <a:lnTo>
                    <a:pt x="232" y="139"/>
                  </a:lnTo>
                  <a:lnTo>
                    <a:pt x="231" y="140"/>
                  </a:lnTo>
                  <a:lnTo>
                    <a:pt x="229" y="142"/>
                  </a:lnTo>
                  <a:lnTo>
                    <a:pt x="229" y="144"/>
                  </a:lnTo>
                  <a:lnTo>
                    <a:pt x="227" y="145"/>
                  </a:lnTo>
                  <a:lnTo>
                    <a:pt x="226" y="147"/>
                  </a:lnTo>
                  <a:lnTo>
                    <a:pt x="225" y="148"/>
                  </a:lnTo>
                  <a:lnTo>
                    <a:pt x="224" y="150"/>
                  </a:lnTo>
                  <a:lnTo>
                    <a:pt x="223" y="152"/>
                  </a:lnTo>
                  <a:lnTo>
                    <a:pt x="222" y="153"/>
                  </a:lnTo>
                  <a:lnTo>
                    <a:pt x="220" y="155"/>
                  </a:lnTo>
                  <a:lnTo>
                    <a:pt x="219" y="156"/>
                  </a:lnTo>
                  <a:lnTo>
                    <a:pt x="218" y="158"/>
                  </a:lnTo>
                  <a:lnTo>
                    <a:pt x="217" y="159"/>
                  </a:lnTo>
                  <a:lnTo>
                    <a:pt x="215" y="161"/>
                  </a:lnTo>
                  <a:lnTo>
                    <a:pt x="214" y="163"/>
                  </a:lnTo>
                  <a:lnTo>
                    <a:pt x="213" y="164"/>
                  </a:lnTo>
                  <a:lnTo>
                    <a:pt x="212" y="166"/>
                  </a:lnTo>
                  <a:lnTo>
                    <a:pt x="211" y="167"/>
                  </a:lnTo>
                  <a:lnTo>
                    <a:pt x="209" y="169"/>
                  </a:lnTo>
                  <a:lnTo>
                    <a:pt x="208" y="170"/>
                  </a:lnTo>
                  <a:lnTo>
                    <a:pt x="207" y="172"/>
                  </a:lnTo>
                  <a:lnTo>
                    <a:pt x="206" y="173"/>
                  </a:lnTo>
                  <a:lnTo>
                    <a:pt x="204" y="175"/>
                  </a:lnTo>
                  <a:lnTo>
                    <a:pt x="203" y="176"/>
                  </a:lnTo>
                  <a:lnTo>
                    <a:pt x="202" y="178"/>
                  </a:lnTo>
                  <a:lnTo>
                    <a:pt x="200" y="179"/>
                  </a:lnTo>
                  <a:lnTo>
                    <a:pt x="199" y="181"/>
                  </a:lnTo>
                  <a:lnTo>
                    <a:pt x="198" y="182"/>
                  </a:lnTo>
                  <a:lnTo>
                    <a:pt x="197" y="184"/>
                  </a:lnTo>
                  <a:lnTo>
                    <a:pt x="195" y="185"/>
                  </a:lnTo>
                  <a:lnTo>
                    <a:pt x="194" y="187"/>
                  </a:lnTo>
                  <a:lnTo>
                    <a:pt x="193" y="188"/>
                  </a:lnTo>
                  <a:lnTo>
                    <a:pt x="191" y="190"/>
                  </a:lnTo>
                  <a:lnTo>
                    <a:pt x="190" y="191"/>
                  </a:lnTo>
                  <a:lnTo>
                    <a:pt x="189" y="193"/>
                  </a:lnTo>
                  <a:lnTo>
                    <a:pt x="187" y="194"/>
                  </a:lnTo>
                  <a:lnTo>
                    <a:pt x="186" y="196"/>
                  </a:lnTo>
                  <a:lnTo>
                    <a:pt x="184" y="197"/>
                  </a:lnTo>
                  <a:lnTo>
                    <a:pt x="183" y="198"/>
                  </a:lnTo>
                  <a:lnTo>
                    <a:pt x="182" y="200"/>
                  </a:lnTo>
                  <a:lnTo>
                    <a:pt x="181" y="201"/>
                  </a:lnTo>
                  <a:lnTo>
                    <a:pt x="179" y="203"/>
                  </a:lnTo>
                  <a:lnTo>
                    <a:pt x="178" y="204"/>
                  </a:lnTo>
                  <a:lnTo>
                    <a:pt x="176" y="205"/>
                  </a:lnTo>
                  <a:lnTo>
                    <a:pt x="175" y="207"/>
                  </a:lnTo>
                  <a:lnTo>
                    <a:pt x="174" y="209"/>
                  </a:lnTo>
                  <a:lnTo>
                    <a:pt x="172" y="210"/>
                  </a:lnTo>
                  <a:lnTo>
                    <a:pt x="171" y="211"/>
                  </a:lnTo>
                  <a:lnTo>
                    <a:pt x="170" y="213"/>
                  </a:lnTo>
                  <a:lnTo>
                    <a:pt x="168" y="214"/>
                  </a:lnTo>
                  <a:lnTo>
                    <a:pt x="166" y="215"/>
                  </a:lnTo>
                  <a:lnTo>
                    <a:pt x="165" y="217"/>
                  </a:lnTo>
                  <a:lnTo>
                    <a:pt x="164" y="218"/>
                  </a:lnTo>
                  <a:lnTo>
                    <a:pt x="163" y="220"/>
                  </a:lnTo>
                  <a:lnTo>
                    <a:pt x="161" y="221"/>
                  </a:lnTo>
                  <a:lnTo>
                    <a:pt x="159" y="222"/>
                  </a:lnTo>
                  <a:lnTo>
                    <a:pt x="158" y="223"/>
                  </a:lnTo>
                  <a:lnTo>
                    <a:pt x="157" y="225"/>
                  </a:lnTo>
                  <a:lnTo>
                    <a:pt x="155" y="226"/>
                  </a:lnTo>
                  <a:lnTo>
                    <a:pt x="154" y="228"/>
                  </a:lnTo>
                  <a:lnTo>
                    <a:pt x="152" y="229"/>
                  </a:lnTo>
                  <a:lnTo>
                    <a:pt x="151" y="230"/>
                  </a:lnTo>
                  <a:lnTo>
                    <a:pt x="149" y="232"/>
                  </a:lnTo>
                  <a:lnTo>
                    <a:pt x="148" y="233"/>
                  </a:lnTo>
                  <a:lnTo>
                    <a:pt x="147" y="234"/>
                  </a:lnTo>
                  <a:lnTo>
                    <a:pt x="145" y="236"/>
                  </a:lnTo>
                  <a:lnTo>
                    <a:pt x="143" y="237"/>
                  </a:lnTo>
                  <a:lnTo>
                    <a:pt x="142" y="238"/>
                  </a:lnTo>
                  <a:lnTo>
                    <a:pt x="140" y="239"/>
                  </a:lnTo>
                  <a:lnTo>
                    <a:pt x="139" y="241"/>
                  </a:lnTo>
                  <a:lnTo>
                    <a:pt x="138" y="242"/>
                  </a:lnTo>
                  <a:lnTo>
                    <a:pt x="136" y="243"/>
                  </a:lnTo>
                  <a:lnTo>
                    <a:pt x="134" y="245"/>
                  </a:lnTo>
                  <a:lnTo>
                    <a:pt x="133" y="246"/>
                  </a:lnTo>
                  <a:lnTo>
                    <a:pt x="131" y="247"/>
                  </a:lnTo>
                  <a:lnTo>
                    <a:pt x="130" y="248"/>
                  </a:lnTo>
                  <a:lnTo>
                    <a:pt x="128" y="250"/>
                  </a:lnTo>
                  <a:lnTo>
                    <a:pt x="127" y="251"/>
                  </a:lnTo>
                  <a:lnTo>
                    <a:pt x="125" y="252"/>
                  </a:lnTo>
                  <a:lnTo>
                    <a:pt x="124" y="254"/>
                  </a:lnTo>
                  <a:lnTo>
                    <a:pt x="122" y="255"/>
                  </a:lnTo>
                  <a:lnTo>
                    <a:pt x="121" y="256"/>
                  </a:lnTo>
                  <a:lnTo>
                    <a:pt x="119" y="257"/>
                  </a:lnTo>
                  <a:lnTo>
                    <a:pt x="118" y="258"/>
                  </a:lnTo>
                  <a:lnTo>
                    <a:pt x="116" y="259"/>
                  </a:lnTo>
                  <a:lnTo>
                    <a:pt x="115" y="261"/>
                  </a:lnTo>
                  <a:lnTo>
                    <a:pt x="113" y="262"/>
                  </a:lnTo>
                  <a:lnTo>
                    <a:pt x="111" y="263"/>
                  </a:lnTo>
                  <a:lnTo>
                    <a:pt x="110" y="264"/>
                  </a:lnTo>
                  <a:lnTo>
                    <a:pt x="108" y="265"/>
                  </a:lnTo>
                  <a:lnTo>
                    <a:pt x="106" y="266"/>
                  </a:lnTo>
                  <a:lnTo>
                    <a:pt x="105" y="268"/>
                  </a:lnTo>
                  <a:lnTo>
                    <a:pt x="103" y="269"/>
                  </a:lnTo>
                  <a:lnTo>
                    <a:pt x="102" y="270"/>
                  </a:lnTo>
                  <a:lnTo>
                    <a:pt x="100" y="271"/>
                  </a:lnTo>
                  <a:lnTo>
                    <a:pt x="99" y="272"/>
                  </a:lnTo>
                  <a:lnTo>
                    <a:pt x="97" y="273"/>
                  </a:lnTo>
                  <a:lnTo>
                    <a:pt x="95" y="275"/>
                  </a:lnTo>
                  <a:lnTo>
                    <a:pt x="93" y="276"/>
                  </a:lnTo>
                  <a:lnTo>
                    <a:pt x="92" y="277"/>
                  </a:lnTo>
                  <a:lnTo>
                    <a:pt x="90" y="278"/>
                  </a:lnTo>
                  <a:lnTo>
                    <a:pt x="89" y="279"/>
                  </a:lnTo>
                  <a:lnTo>
                    <a:pt x="87" y="280"/>
                  </a:lnTo>
                  <a:lnTo>
                    <a:pt x="85" y="281"/>
                  </a:lnTo>
                  <a:lnTo>
                    <a:pt x="84" y="282"/>
                  </a:lnTo>
                  <a:lnTo>
                    <a:pt x="82" y="284"/>
                  </a:lnTo>
                  <a:lnTo>
                    <a:pt x="81" y="284"/>
                  </a:lnTo>
                  <a:lnTo>
                    <a:pt x="79" y="286"/>
                  </a:lnTo>
                  <a:lnTo>
                    <a:pt x="77" y="287"/>
                  </a:lnTo>
                  <a:lnTo>
                    <a:pt x="75" y="288"/>
                  </a:lnTo>
                  <a:lnTo>
                    <a:pt x="74" y="289"/>
                  </a:lnTo>
                  <a:lnTo>
                    <a:pt x="72" y="290"/>
                  </a:lnTo>
                  <a:lnTo>
                    <a:pt x="70" y="291"/>
                  </a:lnTo>
                  <a:lnTo>
                    <a:pt x="69" y="292"/>
                  </a:lnTo>
                  <a:lnTo>
                    <a:pt x="67" y="293"/>
                  </a:lnTo>
                  <a:lnTo>
                    <a:pt x="65" y="294"/>
                  </a:lnTo>
                  <a:lnTo>
                    <a:pt x="64" y="295"/>
                  </a:lnTo>
                  <a:lnTo>
                    <a:pt x="62" y="296"/>
                  </a:lnTo>
                  <a:lnTo>
                    <a:pt x="60" y="297"/>
                  </a:lnTo>
                  <a:lnTo>
                    <a:pt x="59" y="298"/>
                  </a:lnTo>
                  <a:lnTo>
                    <a:pt x="57" y="299"/>
                  </a:lnTo>
                  <a:lnTo>
                    <a:pt x="55" y="300"/>
                  </a:lnTo>
                  <a:lnTo>
                    <a:pt x="54" y="301"/>
                  </a:lnTo>
                  <a:lnTo>
                    <a:pt x="52" y="302"/>
                  </a:lnTo>
                  <a:lnTo>
                    <a:pt x="50" y="303"/>
                  </a:lnTo>
                  <a:lnTo>
                    <a:pt x="49" y="304"/>
                  </a:lnTo>
                  <a:lnTo>
                    <a:pt x="47" y="305"/>
                  </a:lnTo>
                  <a:lnTo>
                    <a:pt x="45" y="306"/>
                  </a:lnTo>
                  <a:lnTo>
                    <a:pt x="43" y="307"/>
                  </a:lnTo>
                  <a:lnTo>
                    <a:pt x="41" y="308"/>
                  </a:lnTo>
                  <a:lnTo>
                    <a:pt x="40" y="309"/>
                  </a:lnTo>
                  <a:lnTo>
                    <a:pt x="38" y="310"/>
                  </a:lnTo>
                  <a:lnTo>
                    <a:pt x="36" y="311"/>
                  </a:lnTo>
                  <a:lnTo>
                    <a:pt x="34" y="311"/>
                  </a:lnTo>
                  <a:lnTo>
                    <a:pt x="32" y="312"/>
                  </a:lnTo>
                  <a:lnTo>
                    <a:pt x="31" y="313"/>
                  </a:lnTo>
                  <a:lnTo>
                    <a:pt x="29" y="314"/>
                  </a:lnTo>
                  <a:lnTo>
                    <a:pt x="27" y="315"/>
                  </a:lnTo>
                  <a:lnTo>
                    <a:pt x="25" y="316"/>
                  </a:lnTo>
                  <a:lnTo>
                    <a:pt x="24" y="317"/>
                  </a:lnTo>
                  <a:lnTo>
                    <a:pt x="22" y="318"/>
                  </a:lnTo>
                  <a:lnTo>
                    <a:pt x="20" y="318"/>
                  </a:lnTo>
                  <a:lnTo>
                    <a:pt x="18" y="320"/>
                  </a:lnTo>
                  <a:lnTo>
                    <a:pt x="17" y="320"/>
                  </a:lnTo>
                  <a:lnTo>
                    <a:pt x="15" y="321"/>
                  </a:lnTo>
                  <a:lnTo>
                    <a:pt x="13" y="322"/>
                  </a:lnTo>
                  <a:lnTo>
                    <a:pt x="11" y="323"/>
                  </a:lnTo>
                  <a:lnTo>
                    <a:pt x="9" y="323"/>
                  </a:lnTo>
                  <a:lnTo>
                    <a:pt x="8" y="324"/>
                  </a:lnTo>
                  <a:lnTo>
                    <a:pt x="6" y="325"/>
                  </a:lnTo>
                  <a:lnTo>
                    <a:pt x="4" y="326"/>
                  </a:lnTo>
                  <a:lnTo>
                    <a:pt x="2" y="327"/>
                  </a:lnTo>
                  <a:lnTo>
                    <a:pt x="0" y="328"/>
                  </a:lnTo>
                </a:path>
              </a:pathLst>
            </a:custGeom>
            <a:noFill/>
            <a:ln w="3175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120" name="Rectangle 96"/>
            <p:cNvSpPr>
              <a:spLocks noChangeArrowheads="1"/>
            </p:cNvSpPr>
            <p:nvPr/>
          </p:nvSpPr>
          <p:spPr bwMode="auto">
            <a:xfrm rot="1140000">
              <a:off x="3099892" y="5097819"/>
              <a:ext cx="102592" cy="1231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11</a:t>
              </a:r>
              <a:endPara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121" name="Line 97"/>
            <p:cNvSpPr>
              <a:spLocks noChangeShapeType="1"/>
            </p:cNvSpPr>
            <p:nvPr/>
          </p:nvSpPr>
          <p:spPr bwMode="auto">
            <a:xfrm>
              <a:off x="3113088" y="5153025"/>
              <a:ext cx="49213" cy="17462"/>
            </a:xfrm>
            <a:prstGeom prst="line">
              <a:avLst/>
            </a:prstGeom>
            <a:noFill/>
            <a:ln w="3175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122" name="Rectangle 98"/>
            <p:cNvSpPr>
              <a:spLocks noChangeArrowheads="1"/>
            </p:cNvSpPr>
            <p:nvPr/>
          </p:nvSpPr>
          <p:spPr bwMode="auto">
            <a:xfrm rot="17040000">
              <a:off x="1609674" y="6195893"/>
              <a:ext cx="732573" cy="1231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1" i="1" u="none" strike="noStrike" cap="none" normalizeH="0" baseline="0" dirty="0" err="1" smtClean="0">
                  <a:ln>
                    <a:noFill/>
                  </a:ln>
                  <a:solidFill>
                    <a:srgbClr val="CC3399"/>
                  </a:solidFill>
                  <a:effectLst/>
                  <a:latin typeface="+mj-lt"/>
                  <a:cs typeface="Arial" pitchFamily="34" charset="0"/>
                </a:rPr>
                <a:t>Sliquefaciens</a:t>
              </a:r>
              <a:r>
                <a:rPr kumimoji="0" lang="en-US" sz="800" b="1" i="1" u="none" strike="noStrike" cap="none" normalizeH="0" baseline="0" dirty="0" smtClean="0">
                  <a:ln>
                    <a:noFill/>
                  </a:ln>
                  <a:solidFill>
                    <a:srgbClr val="CC3399"/>
                  </a:solidFill>
                  <a:effectLst/>
                  <a:latin typeface="+mj-lt"/>
                  <a:cs typeface="Arial" pitchFamily="34" charset="0"/>
                </a:rPr>
                <a:t> 338</a:t>
              </a:r>
              <a:endParaRPr kumimoji="0" lang="en-US" sz="800" b="1" i="0" u="none" strike="noStrike" cap="none" normalizeH="0" baseline="0" dirty="0" smtClean="0">
                <a:ln>
                  <a:noFill/>
                </a:ln>
                <a:solidFill>
                  <a:srgbClr val="CC3399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123" name="Line 99"/>
            <p:cNvSpPr>
              <a:spLocks noChangeShapeType="1"/>
            </p:cNvSpPr>
            <p:nvPr/>
          </p:nvSpPr>
          <p:spPr bwMode="auto">
            <a:xfrm flipH="1">
              <a:off x="2098675" y="5686425"/>
              <a:ext cx="25400" cy="98425"/>
            </a:xfrm>
            <a:prstGeom prst="line">
              <a:avLst/>
            </a:prstGeom>
            <a:noFill/>
            <a:ln w="3175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124" name="Freeform 100"/>
            <p:cNvSpPr>
              <a:spLocks/>
            </p:cNvSpPr>
            <p:nvPr/>
          </p:nvSpPr>
          <p:spPr bwMode="auto">
            <a:xfrm>
              <a:off x="2722563" y="5153025"/>
              <a:ext cx="388938" cy="457200"/>
            </a:xfrm>
            <a:custGeom>
              <a:avLst/>
              <a:gdLst/>
              <a:ahLst/>
              <a:cxnLst>
                <a:cxn ang="0">
                  <a:pos x="4" y="286"/>
                </a:cxn>
                <a:cxn ang="0">
                  <a:pos x="9" y="283"/>
                </a:cxn>
                <a:cxn ang="0">
                  <a:pos x="15" y="280"/>
                </a:cxn>
                <a:cxn ang="0">
                  <a:pos x="20" y="277"/>
                </a:cxn>
                <a:cxn ang="0">
                  <a:pos x="26" y="273"/>
                </a:cxn>
                <a:cxn ang="0">
                  <a:pos x="32" y="270"/>
                </a:cxn>
                <a:cxn ang="0">
                  <a:pos x="37" y="266"/>
                </a:cxn>
                <a:cxn ang="0">
                  <a:pos x="43" y="263"/>
                </a:cxn>
                <a:cxn ang="0">
                  <a:pos x="48" y="259"/>
                </a:cxn>
                <a:cxn ang="0">
                  <a:pos x="53" y="255"/>
                </a:cxn>
                <a:cxn ang="0">
                  <a:pos x="59" y="251"/>
                </a:cxn>
                <a:cxn ang="0">
                  <a:pos x="64" y="247"/>
                </a:cxn>
                <a:cxn ang="0">
                  <a:pos x="69" y="243"/>
                </a:cxn>
                <a:cxn ang="0">
                  <a:pos x="74" y="240"/>
                </a:cxn>
                <a:cxn ang="0">
                  <a:pos x="79" y="235"/>
                </a:cxn>
                <a:cxn ang="0">
                  <a:pos x="84" y="231"/>
                </a:cxn>
                <a:cxn ang="0">
                  <a:pos x="90" y="227"/>
                </a:cxn>
                <a:cxn ang="0">
                  <a:pos x="94" y="223"/>
                </a:cxn>
                <a:cxn ang="0">
                  <a:pos x="99" y="218"/>
                </a:cxn>
                <a:cxn ang="0">
                  <a:pos x="104" y="214"/>
                </a:cxn>
                <a:cxn ang="0">
                  <a:pos x="109" y="210"/>
                </a:cxn>
                <a:cxn ang="0">
                  <a:pos x="114" y="205"/>
                </a:cxn>
                <a:cxn ang="0">
                  <a:pos x="118" y="201"/>
                </a:cxn>
                <a:cxn ang="0">
                  <a:pos x="123" y="196"/>
                </a:cxn>
                <a:cxn ang="0">
                  <a:pos x="127" y="191"/>
                </a:cxn>
                <a:cxn ang="0">
                  <a:pos x="132" y="187"/>
                </a:cxn>
                <a:cxn ang="0">
                  <a:pos x="136" y="182"/>
                </a:cxn>
                <a:cxn ang="0">
                  <a:pos x="141" y="177"/>
                </a:cxn>
                <a:cxn ang="0">
                  <a:pos x="145" y="172"/>
                </a:cxn>
                <a:cxn ang="0">
                  <a:pos x="149" y="167"/>
                </a:cxn>
                <a:cxn ang="0">
                  <a:pos x="154" y="162"/>
                </a:cxn>
                <a:cxn ang="0">
                  <a:pos x="158" y="157"/>
                </a:cxn>
                <a:cxn ang="0">
                  <a:pos x="162" y="152"/>
                </a:cxn>
                <a:cxn ang="0">
                  <a:pos x="166" y="147"/>
                </a:cxn>
                <a:cxn ang="0">
                  <a:pos x="170" y="141"/>
                </a:cxn>
                <a:cxn ang="0">
                  <a:pos x="174" y="136"/>
                </a:cxn>
                <a:cxn ang="0">
                  <a:pos x="177" y="131"/>
                </a:cxn>
                <a:cxn ang="0">
                  <a:pos x="181" y="126"/>
                </a:cxn>
                <a:cxn ang="0">
                  <a:pos x="185" y="120"/>
                </a:cxn>
                <a:cxn ang="0">
                  <a:pos x="188" y="115"/>
                </a:cxn>
                <a:cxn ang="0">
                  <a:pos x="192" y="109"/>
                </a:cxn>
                <a:cxn ang="0">
                  <a:pos x="195" y="104"/>
                </a:cxn>
                <a:cxn ang="0">
                  <a:pos x="199" y="99"/>
                </a:cxn>
                <a:cxn ang="0">
                  <a:pos x="202" y="93"/>
                </a:cxn>
                <a:cxn ang="0">
                  <a:pos x="206" y="87"/>
                </a:cxn>
                <a:cxn ang="0">
                  <a:pos x="209" y="81"/>
                </a:cxn>
                <a:cxn ang="0">
                  <a:pos x="212" y="75"/>
                </a:cxn>
                <a:cxn ang="0">
                  <a:pos x="215" y="70"/>
                </a:cxn>
                <a:cxn ang="0">
                  <a:pos x="218" y="64"/>
                </a:cxn>
                <a:cxn ang="0">
                  <a:pos x="221" y="58"/>
                </a:cxn>
                <a:cxn ang="0">
                  <a:pos x="224" y="52"/>
                </a:cxn>
                <a:cxn ang="0">
                  <a:pos x="226" y="47"/>
                </a:cxn>
                <a:cxn ang="0">
                  <a:pos x="229" y="40"/>
                </a:cxn>
                <a:cxn ang="0">
                  <a:pos x="232" y="34"/>
                </a:cxn>
                <a:cxn ang="0">
                  <a:pos x="234" y="29"/>
                </a:cxn>
                <a:cxn ang="0">
                  <a:pos x="237" y="22"/>
                </a:cxn>
                <a:cxn ang="0">
                  <a:pos x="239" y="16"/>
                </a:cxn>
                <a:cxn ang="0">
                  <a:pos x="242" y="10"/>
                </a:cxn>
                <a:cxn ang="0">
                  <a:pos x="243" y="4"/>
                </a:cxn>
              </a:cxnLst>
              <a:rect l="0" t="0" r="r" b="b"/>
              <a:pathLst>
                <a:path w="245" h="288">
                  <a:moveTo>
                    <a:pt x="0" y="288"/>
                  </a:moveTo>
                  <a:lnTo>
                    <a:pt x="2" y="287"/>
                  </a:lnTo>
                  <a:lnTo>
                    <a:pt x="4" y="286"/>
                  </a:lnTo>
                  <a:lnTo>
                    <a:pt x="6" y="285"/>
                  </a:lnTo>
                  <a:lnTo>
                    <a:pt x="7" y="284"/>
                  </a:lnTo>
                  <a:lnTo>
                    <a:pt x="9" y="283"/>
                  </a:lnTo>
                  <a:lnTo>
                    <a:pt x="11" y="282"/>
                  </a:lnTo>
                  <a:lnTo>
                    <a:pt x="13" y="281"/>
                  </a:lnTo>
                  <a:lnTo>
                    <a:pt x="15" y="280"/>
                  </a:lnTo>
                  <a:lnTo>
                    <a:pt x="17" y="279"/>
                  </a:lnTo>
                  <a:lnTo>
                    <a:pt x="18" y="277"/>
                  </a:lnTo>
                  <a:lnTo>
                    <a:pt x="20" y="277"/>
                  </a:lnTo>
                  <a:lnTo>
                    <a:pt x="22" y="275"/>
                  </a:lnTo>
                  <a:lnTo>
                    <a:pt x="24" y="274"/>
                  </a:lnTo>
                  <a:lnTo>
                    <a:pt x="26" y="273"/>
                  </a:lnTo>
                  <a:lnTo>
                    <a:pt x="28" y="272"/>
                  </a:lnTo>
                  <a:lnTo>
                    <a:pt x="30" y="271"/>
                  </a:lnTo>
                  <a:lnTo>
                    <a:pt x="32" y="270"/>
                  </a:lnTo>
                  <a:lnTo>
                    <a:pt x="33" y="268"/>
                  </a:lnTo>
                  <a:lnTo>
                    <a:pt x="35" y="267"/>
                  </a:lnTo>
                  <a:lnTo>
                    <a:pt x="37" y="266"/>
                  </a:lnTo>
                  <a:lnTo>
                    <a:pt x="39" y="265"/>
                  </a:lnTo>
                  <a:lnTo>
                    <a:pt x="41" y="264"/>
                  </a:lnTo>
                  <a:lnTo>
                    <a:pt x="43" y="263"/>
                  </a:lnTo>
                  <a:lnTo>
                    <a:pt x="44" y="261"/>
                  </a:lnTo>
                  <a:lnTo>
                    <a:pt x="46" y="260"/>
                  </a:lnTo>
                  <a:lnTo>
                    <a:pt x="48" y="259"/>
                  </a:lnTo>
                  <a:lnTo>
                    <a:pt x="50" y="257"/>
                  </a:lnTo>
                  <a:lnTo>
                    <a:pt x="52" y="256"/>
                  </a:lnTo>
                  <a:lnTo>
                    <a:pt x="53" y="255"/>
                  </a:lnTo>
                  <a:lnTo>
                    <a:pt x="55" y="254"/>
                  </a:lnTo>
                  <a:lnTo>
                    <a:pt x="57" y="252"/>
                  </a:lnTo>
                  <a:lnTo>
                    <a:pt x="59" y="251"/>
                  </a:lnTo>
                  <a:lnTo>
                    <a:pt x="60" y="250"/>
                  </a:lnTo>
                  <a:lnTo>
                    <a:pt x="62" y="249"/>
                  </a:lnTo>
                  <a:lnTo>
                    <a:pt x="64" y="247"/>
                  </a:lnTo>
                  <a:lnTo>
                    <a:pt x="66" y="246"/>
                  </a:lnTo>
                  <a:lnTo>
                    <a:pt x="67" y="245"/>
                  </a:lnTo>
                  <a:lnTo>
                    <a:pt x="69" y="243"/>
                  </a:lnTo>
                  <a:lnTo>
                    <a:pt x="71" y="242"/>
                  </a:lnTo>
                  <a:lnTo>
                    <a:pt x="72" y="241"/>
                  </a:lnTo>
                  <a:lnTo>
                    <a:pt x="74" y="240"/>
                  </a:lnTo>
                  <a:lnTo>
                    <a:pt x="76" y="238"/>
                  </a:lnTo>
                  <a:lnTo>
                    <a:pt x="78" y="237"/>
                  </a:lnTo>
                  <a:lnTo>
                    <a:pt x="79" y="235"/>
                  </a:lnTo>
                  <a:lnTo>
                    <a:pt x="81" y="234"/>
                  </a:lnTo>
                  <a:lnTo>
                    <a:pt x="83" y="232"/>
                  </a:lnTo>
                  <a:lnTo>
                    <a:pt x="84" y="231"/>
                  </a:lnTo>
                  <a:lnTo>
                    <a:pt x="86" y="230"/>
                  </a:lnTo>
                  <a:lnTo>
                    <a:pt x="88" y="229"/>
                  </a:lnTo>
                  <a:lnTo>
                    <a:pt x="90" y="227"/>
                  </a:lnTo>
                  <a:lnTo>
                    <a:pt x="91" y="226"/>
                  </a:lnTo>
                  <a:lnTo>
                    <a:pt x="93" y="224"/>
                  </a:lnTo>
                  <a:lnTo>
                    <a:pt x="94" y="223"/>
                  </a:lnTo>
                  <a:lnTo>
                    <a:pt x="96" y="222"/>
                  </a:lnTo>
                  <a:lnTo>
                    <a:pt x="98" y="220"/>
                  </a:lnTo>
                  <a:lnTo>
                    <a:pt x="99" y="218"/>
                  </a:lnTo>
                  <a:lnTo>
                    <a:pt x="101" y="217"/>
                  </a:lnTo>
                  <a:lnTo>
                    <a:pt x="102" y="216"/>
                  </a:lnTo>
                  <a:lnTo>
                    <a:pt x="104" y="214"/>
                  </a:lnTo>
                  <a:lnTo>
                    <a:pt x="106" y="213"/>
                  </a:lnTo>
                  <a:lnTo>
                    <a:pt x="108" y="211"/>
                  </a:lnTo>
                  <a:lnTo>
                    <a:pt x="109" y="210"/>
                  </a:lnTo>
                  <a:lnTo>
                    <a:pt x="111" y="208"/>
                  </a:lnTo>
                  <a:lnTo>
                    <a:pt x="112" y="207"/>
                  </a:lnTo>
                  <a:lnTo>
                    <a:pt x="114" y="205"/>
                  </a:lnTo>
                  <a:lnTo>
                    <a:pt x="115" y="204"/>
                  </a:lnTo>
                  <a:lnTo>
                    <a:pt x="117" y="202"/>
                  </a:lnTo>
                  <a:lnTo>
                    <a:pt x="118" y="201"/>
                  </a:lnTo>
                  <a:lnTo>
                    <a:pt x="120" y="199"/>
                  </a:lnTo>
                  <a:lnTo>
                    <a:pt x="122" y="198"/>
                  </a:lnTo>
                  <a:lnTo>
                    <a:pt x="123" y="196"/>
                  </a:lnTo>
                  <a:lnTo>
                    <a:pt x="124" y="195"/>
                  </a:lnTo>
                  <a:lnTo>
                    <a:pt x="126" y="193"/>
                  </a:lnTo>
                  <a:lnTo>
                    <a:pt x="127" y="191"/>
                  </a:lnTo>
                  <a:lnTo>
                    <a:pt x="129" y="190"/>
                  </a:lnTo>
                  <a:lnTo>
                    <a:pt x="131" y="188"/>
                  </a:lnTo>
                  <a:lnTo>
                    <a:pt x="132" y="187"/>
                  </a:lnTo>
                  <a:lnTo>
                    <a:pt x="134" y="185"/>
                  </a:lnTo>
                  <a:lnTo>
                    <a:pt x="135" y="183"/>
                  </a:lnTo>
                  <a:lnTo>
                    <a:pt x="136" y="182"/>
                  </a:lnTo>
                  <a:lnTo>
                    <a:pt x="138" y="180"/>
                  </a:lnTo>
                  <a:lnTo>
                    <a:pt x="140" y="179"/>
                  </a:lnTo>
                  <a:lnTo>
                    <a:pt x="141" y="177"/>
                  </a:lnTo>
                  <a:lnTo>
                    <a:pt x="142" y="175"/>
                  </a:lnTo>
                  <a:lnTo>
                    <a:pt x="144" y="174"/>
                  </a:lnTo>
                  <a:lnTo>
                    <a:pt x="145" y="172"/>
                  </a:lnTo>
                  <a:lnTo>
                    <a:pt x="147" y="170"/>
                  </a:lnTo>
                  <a:lnTo>
                    <a:pt x="148" y="169"/>
                  </a:lnTo>
                  <a:lnTo>
                    <a:pt x="149" y="167"/>
                  </a:lnTo>
                  <a:lnTo>
                    <a:pt x="151" y="166"/>
                  </a:lnTo>
                  <a:lnTo>
                    <a:pt x="152" y="164"/>
                  </a:lnTo>
                  <a:lnTo>
                    <a:pt x="154" y="162"/>
                  </a:lnTo>
                  <a:lnTo>
                    <a:pt x="155" y="161"/>
                  </a:lnTo>
                  <a:lnTo>
                    <a:pt x="156" y="159"/>
                  </a:lnTo>
                  <a:lnTo>
                    <a:pt x="158" y="157"/>
                  </a:lnTo>
                  <a:lnTo>
                    <a:pt x="159" y="156"/>
                  </a:lnTo>
                  <a:lnTo>
                    <a:pt x="161" y="154"/>
                  </a:lnTo>
                  <a:lnTo>
                    <a:pt x="162" y="152"/>
                  </a:lnTo>
                  <a:lnTo>
                    <a:pt x="163" y="150"/>
                  </a:lnTo>
                  <a:lnTo>
                    <a:pt x="165" y="149"/>
                  </a:lnTo>
                  <a:lnTo>
                    <a:pt x="166" y="147"/>
                  </a:lnTo>
                  <a:lnTo>
                    <a:pt x="167" y="145"/>
                  </a:lnTo>
                  <a:lnTo>
                    <a:pt x="168" y="143"/>
                  </a:lnTo>
                  <a:lnTo>
                    <a:pt x="170" y="141"/>
                  </a:lnTo>
                  <a:lnTo>
                    <a:pt x="171" y="140"/>
                  </a:lnTo>
                  <a:lnTo>
                    <a:pt x="172" y="138"/>
                  </a:lnTo>
                  <a:lnTo>
                    <a:pt x="174" y="136"/>
                  </a:lnTo>
                  <a:lnTo>
                    <a:pt x="175" y="135"/>
                  </a:lnTo>
                  <a:lnTo>
                    <a:pt x="176" y="133"/>
                  </a:lnTo>
                  <a:lnTo>
                    <a:pt x="177" y="131"/>
                  </a:lnTo>
                  <a:lnTo>
                    <a:pt x="179" y="129"/>
                  </a:lnTo>
                  <a:lnTo>
                    <a:pt x="180" y="127"/>
                  </a:lnTo>
                  <a:lnTo>
                    <a:pt x="181" y="126"/>
                  </a:lnTo>
                  <a:lnTo>
                    <a:pt x="183" y="124"/>
                  </a:lnTo>
                  <a:lnTo>
                    <a:pt x="184" y="122"/>
                  </a:lnTo>
                  <a:lnTo>
                    <a:pt x="185" y="120"/>
                  </a:lnTo>
                  <a:lnTo>
                    <a:pt x="186" y="118"/>
                  </a:lnTo>
                  <a:lnTo>
                    <a:pt x="187" y="117"/>
                  </a:lnTo>
                  <a:lnTo>
                    <a:pt x="188" y="115"/>
                  </a:lnTo>
                  <a:lnTo>
                    <a:pt x="190" y="113"/>
                  </a:lnTo>
                  <a:lnTo>
                    <a:pt x="191" y="111"/>
                  </a:lnTo>
                  <a:lnTo>
                    <a:pt x="192" y="109"/>
                  </a:lnTo>
                  <a:lnTo>
                    <a:pt x="193" y="107"/>
                  </a:lnTo>
                  <a:lnTo>
                    <a:pt x="195" y="106"/>
                  </a:lnTo>
                  <a:lnTo>
                    <a:pt x="195" y="104"/>
                  </a:lnTo>
                  <a:lnTo>
                    <a:pt x="197" y="102"/>
                  </a:lnTo>
                  <a:lnTo>
                    <a:pt x="198" y="100"/>
                  </a:lnTo>
                  <a:lnTo>
                    <a:pt x="199" y="99"/>
                  </a:lnTo>
                  <a:lnTo>
                    <a:pt x="200" y="97"/>
                  </a:lnTo>
                  <a:lnTo>
                    <a:pt x="201" y="95"/>
                  </a:lnTo>
                  <a:lnTo>
                    <a:pt x="202" y="93"/>
                  </a:lnTo>
                  <a:lnTo>
                    <a:pt x="204" y="91"/>
                  </a:lnTo>
                  <a:lnTo>
                    <a:pt x="204" y="89"/>
                  </a:lnTo>
                  <a:lnTo>
                    <a:pt x="206" y="87"/>
                  </a:lnTo>
                  <a:lnTo>
                    <a:pt x="207" y="85"/>
                  </a:lnTo>
                  <a:lnTo>
                    <a:pt x="208" y="83"/>
                  </a:lnTo>
                  <a:lnTo>
                    <a:pt x="209" y="81"/>
                  </a:lnTo>
                  <a:lnTo>
                    <a:pt x="210" y="79"/>
                  </a:lnTo>
                  <a:lnTo>
                    <a:pt x="211" y="77"/>
                  </a:lnTo>
                  <a:lnTo>
                    <a:pt x="212" y="75"/>
                  </a:lnTo>
                  <a:lnTo>
                    <a:pt x="213" y="74"/>
                  </a:lnTo>
                  <a:lnTo>
                    <a:pt x="214" y="72"/>
                  </a:lnTo>
                  <a:lnTo>
                    <a:pt x="215" y="70"/>
                  </a:lnTo>
                  <a:lnTo>
                    <a:pt x="216" y="68"/>
                  </a:lnTo>
                  <a:lnTo>
                    <a:pt x="217" y="66"/>
                  </a:lnTo>
                  <a:lnTo>
                    <a:pt x="218" y="64"/>
                  </a:lnTo>
                  <a:lnTo>
                    <a:pt x="219" y="62"/>
                  </a:lnTo>
                  <a:lnTo>
                    <a:pt x="220" y="60"/>
                  </a:lnTo>
                  <a:lnTo>
                    <a:pt x="221" y="58"/>
                  </a:lnTo>
                  <a:lnTo>
                    <a:pt x="222" y="56"/>
                  </a:lnTo>
                  <a:lnTo>
                    <a:pt x="223" y="54"/>
                  </a:lnTo>
                  <a:lnTo>
                    <a:pt x="224" y="52"/>
                  </a:lnTo>
                  <a:lnTo>
                    <a:pt x="225" y="50"/>
                  </a:lnTo>
                  <a:lnTo>
                    <a:pt x="225" y="49"/>
                  </a:lnTo>
                  <a:lnTo>
                    <a:pt x="226" y="47"/>
                  </a:lnTo>
                  <a:lnTo>
                    <a:pt x="227" y="44"/>
                  </a:lnTo>
                  <a:lnTo>
                    <a:pt x="228" y="42"/>
                  </a:lnTo>
                  <a:lnTo>
                    <a:pt x="229" y="40"/>
                  </a:lnTo>
                  <a:lnTo>
                    <a:pt x="230" y="38"/>
                  </a:lnTo>
                  <a:lnTo>
                    <a:pt x="231" y="36"/>
                  </a:lnTo>
                  <a:lnTo>
                    <a:pt x="232" y="34"/>
                  </a:lnTo>
                  <a:lnTo>
                    <a:pt x="233" y="32"/>
                  </a:lnTo>
                  <a:lnTo>
                    <a:pt x="233" y="31"/>
                  </a:lnTo>
                  <a:lnTo>
                    <a:pt x="234" y="29"/>
                  </a:lnTo>
                  <a:lnTo>
                    <a:pt x="235" y="26"/>
                  </a:lnTo>
                  <a:lnTo>
                    <a:pt x="236" y="24"/>
                  </a:lnTo>
                  <a:lnTo>
                    <a:pt x="237" y="22"/>
                  </a:lnTo>
                  <a:lnTo>
                    <a:pt x="238" y="20"/>
                  </a:lnTo>
                  <a:lnTo>
                    <a:pt x="238" y="18"/>
                  </a:lnTo>
                  <a:lnTo>
                    <a:pt x="239" y="16"/>
                  </a:lnTo>
                  <a:lnTo>
                    <a:pt x="240" y="14"/>
                  </a:lnTo>
                  <a:lnTo>
                    <a:pt x="241" y="12"/>
                  </a:lnTo>
                  <a:lnTo>
                    <a:pt x="242" y="10"/>
                  </a:lnTo>
                  <a:lnTo>
                    <a:pt x="242" y="8"/>
                  </a:lnTo>
                  <a:lnTo>
                    <a:pt x="243" y="6"/>
                  </a:lnTo>
                  <a:lnTo>
                    <a:pt x="243" y="4"/>
                  </a:lnTo>
                  <a:lnTo>
                    <a:pt x="244" y="2"/>
                  </a:lnTo>
                  <a:lnTo>
                    <a:pt x="245" y="0"/>
                  </a:lnTo>
                </a:path>
              </a:pathLst>
            </a:custGeom>
            <a:noFill/>
            <a:ln w="3175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125" name="Freeform 101"/>
            <p:cNvSpPr>
              <a:spLocks/>
            </p:cNvSpPr>
            <p:nvPr/>
          </p:nvSpPr>
          <p:spPr bwMode="auto">
            <a:xfrm>
              <a:off x="2125663" y="5610225"/>
              <a:ext cx="596900" cy="100012"/>
            </a:xfrm>
            <a:custGeom>
              <a:avLst/>
              <a:gdLst/>
              <a:ahLst/>
              <a:cxnLst>
                <a:cxn ang="0">
                  <a:pos x="371" y="2"/>
                </a:cxn>
                <a:cxn ang="0">
                  <a:pos x="366" y="5"/>
                </a:cxn>
                <a:cxn ang="0">
                  <a:pos x="360" y="8"/>
                </a:cxn>
                <a:cxn ang="0">
                  <a:pos x="355" y="11"/>
                </a:cxn>
                <a:cxn ang="0">
                  <a:pos x="350" y="14"/>
                </a:cxn>
                <a:cxn ang="0">
                  <a:pos x="344" y="16"/>
                </a:cxn>
                <a:cxn ang="0">
                  <a:pos x="338" y="19"/>
                </a:cxn>
                <a:cxn ang="0">
                  <a:pos x="332" y="21"/>
                </a:cxn>
                <a:cxn ang="0">
                  <a:pos x="327" y="23"/>
                </a:cxn>
                <a:cxn ang="0">
                  <a:pos x="321" y="26"/>
                </a:cxn>
                <a:cxn ang="0">
                  <a:pos x="316" y="28"/>
                </a:cxn>
                <a:cxn ang="0">
                  <a:pos x="310" y="30"/>
                </a:cxn>
                <a:cxn ang="0">
                  <a:pos x="304" y="32"/>
                </a:cxn>
                <a:cxn ang="0">
                  <a:pos x="298" y="34"/>
                </a:cxn>
                <a:cxn ang="0">
                  <a:pos x="292" y="36"/>
                </a:cxn>
                <a:cxn ang="0">
                  <a:pos x="286" y="38"/>
                </a:cxn>
                <a:cxn ang="0">
                  <a:pos x="280" y="40"/>
                </a:cxn>
                <a:cxn ang="0">
                  <a:pos x="274" y="42"/>
                </a:cxn>
                <a:cxn ang="0">
                  <a:pos x="268" y="43"/>
                </a:cxn>
                <a:cxn ang="0">
                  <a:pos x="262" y="45"/>
                </a:cxn>
                <a:cxn ang="0">
                  <a:pos x="257" y="47"/>
                </a:cxn>
                <a:cxn ang="0">
                  <a:pos x="251" y="48"/>
                </a:cxn>
                <a:cxn ang="0">
                  <a:pos x="244" y="50"/>
                </a:cxn>
                <a:cxn ang="0">
                  <a:pos x="239" y="51"/>
                </a:cxn>
                <a:cxn ang="0">
                  <a:pos x="232" y="52"/>
                </a:cxn>
                <a:cxn ang="0">
                  <a:pos x="226" y="53"/>
                </a:cxn>
                <a:cxn ang="0">
                  <a:pos x="220" y="55"/>
                </a:cxn>
                <a:cxn ang="0">
                  <a:pos x="214" y="55"/>
                </a:cxn>
                <a:cxn ang="0">
                  <a:pos x="208" y="57"/>
                </a:cxn>
                <a:cxn ang="0">
                  <a:pos x="202" y="57"/>
                </a:cxn>
                <a:cxn ang="0">
                  <a:pos x="196" y="58"/>
                </a:cxn>
                <a:cxn ang="0">
                  <a:pos x="190" y="59"/>
                </a:cxn>
                <a:cxn ang="0">
                  <a:pos x="183" y="60"/>
                </a:cxn>
                <a:cxn ang="0">
                  <a:pos x="178" y="60"/>
                </a:cxn>
                <a:cxn ang="0">
                  <a:pos x="171" y="61"/>
                </a:cxn>
                <a:cxn ang="0">
                  <a:pos x="165" y="61"/>
                </a:cxn>
                <a:cxn ang="0">
                  <a:pos x="159" y="62"/>
                </a:cxn>
                <a:cxn ang="0">
                  <a:pos x="153" y="62"/>
                </a:cxn>
                <a:cxn ang="0">
                  <a:pos x="147" y="62"/>
                </a:cxn>
                <a:cxn ang="0">
                  <a:pos x="140" y="62"/>
                </a:cxn>
                <a:cxn ang="0">
                  <a:pos x="134" y="62"/>
                </a:cxn>
                <a:cxn ang="0">
                  <a:pos x="128" y="63"/>
                </a:cxn>
                <a:cxn ang="0">
                  <a:pos x="122" y="62"/>
                </a:cxn>
                <a:cxn ang="0">
                  <a:pos x="116" y="62"/>
                </a:cxn>
                <a:cxn ang="0">
                  <a:pos x="110" y="62"/>
                </a:cxn>
                <a:cxn ang="0">
                  <a:pos x="103" y="62"/>
                </a:cxn>
                <a:cxn ang="0">
                  <a:pos x="97" y="62"/>
                </a:cxn>
                <a:cxn ang="0">
                  <a:pos x="91" y="61"/>
                </a:cxn>
                <a:cxn ang="0">
                  <a:pos x="85" y="61"/>
                </a:cxn>
                <a:cxn ang="0">
                  <a:pos x="79" y="60"/>
                </a:cxn>
                <a:cxn ang="0">
                  <a:pos x="73" y="60"/>
                </a:cxn>
                <a:cxn ang="0">
                  <a:pos x="67" y="59"/>
                </a:cxn>
                <a:cxn ang="0">
                  <a:pos x="60" y="58"/>
                </a:cxn>
                <a:cxn ang="0">
                  <a:pos x="54" y="57"/>
                </a:cxn>
                <a:cxn ang="0">
                  <a:pos x="48" y="57"/>
                </a:cxn>
                <a:cxn ang="0">
                  <a:pos x="42" y="55"/>
                </a:cxn>
                <a:cxn ang="0">
                  <a:pos x="36" y="54"/>
                </a:cxn>
                <a:cxn ang="0">
                  <a:pos x="30" y="53"/>
                </a:cxn>
                <a:cxn ang="0">
                  <a:pos x="24" y="52"/>
                </a:cxn>
                <a:cxn ang="0">
                  <a:pos x="18" y="51"/>
                </a:cxn>
                <a:cxn ang="0">
                  <a:pos x="12" y="50"/>
                </a:cxn>
                <a:cxn ang="0">
                  <a:pos x="6" y="48"/>
                </a:cxn>
                <a:cxn ang="0">
                  <a:pos x="0" y="46"/>
                </a:cxn>
              </a:cxnLst>
              <a:rect l="0" t="0" r="r" b="b"/>
              <a:pathLst>
                <a:path w="376" h="63">
                  <a:moveTo>
                    <a:pt x="376" y="0"/>
                  </a:moveTo>
                  <a:lnTo>
                    <a:pt x="374" y="1"/>
                  </a:lnTo>
                  <a:lnTo>
                    <a:pt x="373" y="2"/>
                  </a:lnTo>
                  <a:lnTo>
                    <a:pt x="371" y="2"/>
                  </a:lnTo>
                  <a:lnTo>
                    <a:pt x="370" y="3"/>
                  </a:lnTo>
                  <a:lnTo>
                    <a:pt x="369" y="4"/>
                  </a:lnTo>
                  <a:lnTo>
                    <a:pt x="367" y="5"/>
                  </a:lnTo>
                  <a:lnTo>
                    <a:pt x="366" y="5"/>
                  </a:lnTo>
                  <a:lnTo>
                    <a:pt x="365" y="6"/>
                  </a:lnTo>
                  <a:lnTo>
                    <a:pt x="363" y="7"/>
                  </a:lnTo>
                  <a:lnTo>
                    <a:pt x="362" y="7"/>
                  </a:lnTo>
                  <a:lnTo>
                    <a:pt x="360" y="8"/>
                  </a:lnTo>
                  <a:lnTo>
                    <a:pt x="359" y="9"/>
                  </a:lnTo>
                  <a:lnTo>
                    <a:pt x="358" y="9"/>
                  </a:lnTo>
                  <a:lnTo>
                    <a:pt x="357" y="10"/>
                  </a:lnTo>
                  <a:lnTo>
                    <a:pt x="355" y="11"/>
                  </a:lnTo>
                  <a:lnTo>
                    <a:pt x="354" y="12"/>
                  </a:lnTo>
                  <a:lnTo>
                    <a:pt x="352" y="12"/>
                  </a:lnTo>
                  <a:lnTo>
                    <a:pt x="351" y="13"/>
                  </a:lnTo>
                  <a:lnTo>
                    <a:pt x="350" y="14"/>
                  </a:lnTo>
                  <a:lnTo>
                    <a:pt x="348" y="14"/>
                  </a:lnTo>
                  <a:lnTo>
                    <a:pt x="347" y="15"/>
                  </a:lnTo>
                  <a:lnTo>
                    <a:pt x="345" y="16"/>
                  </a:lnTo>
                  <a:lnTo>
                    <a:pt x="344" y="16"/>
                  </a:lnTo>
                  <a:lnTo>
                    <a:pt x="342" y="17"/>
                  </a:lnTo>
                  <a:lnTo>
                    <a:pt x="341" y="18"/>
                  </a:lnTo>
                  <a:lnTo>
                    <a:pt x="340" y="18"/>
                  </a:lnTo>
                  <a:lnTo>
                    <a:pt x="338" y="19"/>
                  </a:lnTo>
                  <a:lnTo>
                    <a:pt x="337" y="19"/>
                  </a:lnTo>
                  <a:lnTo>
                    <a:pt x="335" y="20"/>
                  </a:lnTo>
                  <a:lnTo>
                    <a:pt x="334" y="20"/>
                  </a:lnTo>
                  <a:lnTo>
                    <a:pt x="332" y="21"/>
                  </a:lnTo>
                  <a:lnTo>
                    <a:pt x="331" y="22"/>
                  </a:lnTo>
                  <a:lnTo>
                    <a:pt x="330" y="22"/>
                  </a:lnTo>
                  <a:lnTo>
                    <a:pt x="328" y="23"/>
                  </a:lnTo>
                  <a:lnTo>
                    <a:pt x="327" y="23"/>
                  </a:lnTo>
                  <a:lnTo>
                    <a:pt x="325" y="24"/>
                  </a:lnTo>
                  <a:lnTo>
                    <a:pt x="324" y="25"/>
                  </a:lnTo>
                  <a:lnTo>
                    <a:pt x="323" y="25"/>
                  </a:lnTo>
                  <a:lnTo>
                    <a:pt x="321" y="26"/>
                  </a:lnTo>
                  <a:lnTo>
                    <a:pt x="320" y="26"/>
                  </a:lnTo>
                  <a:lnTo>
                    <a:pt x="318" y="27"/>
                  </a:lnTo>
                  <a:lnTo>
                    <a:pt x="317" y="27"/>
                  </a:lnTo>
                  <a:lnTo>
                    <a:pt x="316" y="28"/>
                  </a:lnTo>
                  <a:lnTo>
                    <a:pt x="314" y="28"/>
                  </a:lnTo>
                  <a:lnTo>
                    <a:pt x="312" y="29"/>
                  </a:lnTo>
                  <a:lnTo>
                    <a:pt x="311" y="30"/>
                  </a:lnTo>
                  <a:lnTo>
                    <a:pt x="310" y="30"/>
                  </a:lnTo>
                  <a:lnTo>
                    <a:pt x="308" y="31"/>
                  </a:lnTo>
                  <a:lnTo>
                    <a:pt x="307" y="31"/>
                  </a:lnTo>
                  <a:lnTo>
                    <a:pt x="305" y="32"/>
                  </a:lnTo>
                  <a:lnTo>
                    <a:pt x="304" y="32"/>
                  </a:lnTo>
                  <a:lnTo>
                    <a:pt x="302" y="33"/>
                  </a:lnTo>
                  <a:lnTo>
                    <a:pt x="301" y="33"/>
                  </a:lnTo>
                  <a:lnTo>
                    <a:pt x="300" y="34"/>
                  </a:lnTo>
                  <a:lnTo>
                    <a:pt x="298" y="34"/>
                  </a:lnTo>
                  <a:lnTo>
                    <a:pt x="296" y="35"/>
                  </a:lnTo>
                  <a:lnTo>
                    <a:pt x="295" y="35"/>
                  </a:lnTo>
                  <a:lnTo>
                    <a:pt x="294" y="36"/>
                  </a:lnTo>
                  <a:lnTo>
                    <a:pt x="292" y="36"/>
                  </a:lnTo>
                  <a:lnTo>
                    <a:pt x="291" y="37"/>
                  </a:lnTo>
                  <a:lnTo>
                    <a:pt x="289" y="37"/>
                  </a:lnTo>
                  <a:lnTo>
                    <a:pt x="288" y="38"/>
                  </a:lnTo>
                  <a:lnTo>
                    <a:pt x="286" y="38"/>
                  </a:lnTo>
                  <a:lnTo>
                    <a:pt x="285" y="39"/>
                  </a:lnTo>
                  <a:lnTo>
                    <a:pt x="283" y="39"/>
                  </a:lnTo>
                  <a:lnTo>
                    <a:pt x="282" y="39"/>
                  </a:lnTo>
                  <a:lnTo>
                    <a:pt x="280" y="40"/>
                  </a:lnTo>
                  <a:lnTo>
                    <a:pt x="279" y="41"/>
                  </a:lnTo>
                  <a:lnTo>
                    <a:pt x="277" y="41"/>
                  </a:lnTo>
                  <a:lnTo>
                    <a:pt x="276" y="41"/>
                  </a:lnTo>
                  <a:lnTo>
                    <a:pt x="274" y="42"/>
                  </a:lnTo>
                  <a:lnTo>
                    <a:pt x="273" y="42"/>
                  </a:lnTo>
                  <a:lnTo>
                    <a:pt x="271" y="43"/>
                  </a:lnTo>
                  <a:lnTo>
                    <a:pt x="270" y="43"/>
                  </a:lnTo>
                  <a:lnTo>
                    <a:pt x="268" y="43"/>
                  </a:lnTo>
                  <a:lnTo>
                    <a:pt x="267" y="44"/>
                  </a:lnTo>
                  <a:lnTo>
                    <a:pt x="266" y="44"/>
                  </a:lnTo>
                  <a:lnTo>
                    <a:pt x="264" y="45"/>
                  </a:lnTo>
                  <a:lnTo>
                    <a:pt x="262" y="45"/>
                  </a:lnTo>
                  <a:lnTo>
                    <a:pt x="261" y="46"/>
                  </a:lnTo>
                  <a:lnTo>
                    <a:pt x="260" y="46"/>
                  </a:lnTo>
                  <a:lnTo>
                    <a:pt x="258" y="46"/>
                  </a:lnTo>
                  <a:lnTo>
                    <a:pt x="257" y="47"/>
                  </a:lnTo>
                  <a:lnTo>
                    <a:pt x="255" y="47"/>
                  </a:lnTo>
                  <a:lnTo>
                    <a:pt x="253" y="48"/>
                  </a:lnTo>
                  <a:lnTo>
                    <a:pt x="252" y="48"/>
                  </a:lnTo>
                  <a:lnTo>
                    <a:pt x="251" y="48"/>
                  </a:lnTo>
                  <a:lnTo>
                    <a:pt x="249" y="48"/>
                  </a:lnTo>
                  <a:lnTo>
                    <a:pt x="248" y="49"/>
                  </a:lnTo>
                  <a:lnTo>
                    <a:pt x="246" y="49"/>
                  </a:lnTo>
                  <a:lnTo>
                    <a:pt x="244" y="50"/>
                  </a:lnTo>
                  <a:lnTo>
                    <a:pt x="243" y="50"/>
                  </a:lnTo>
                  <a:lnTo>
                    <a:pt x="241" y="50"/>
                  </a:lnTo>
                  <a:lnTo>
                    <a:pt x="240" y="51"/>
                  </a:lnTo>
                  <a:lnTo>
                    <a:pt x="239" y="51"/>
                  </a:lnTo>
                  <a:lnTo>
                    <a:pt x="237" y="51"/>
                  </a:lnTo>
                  <a:lnTo>
                    <a:pt x="235" y="52"/>
                  </a:lnTo>
                  <a:lnTo>
                    <a:pt x="234" y="52"/>
                  </a:lnTo>
                  <a:lnTo>
                    <a:pt x="232" y="52"/>
                  </a:lnTo>
                  <a:lnTo>
                    <a:pt x="231" y="52"/>
                  </a:lnTo>
                  <a:lnTo>
                    <a:pt x="230" y="53"/>
                  </a:lnTo>
                  <a:lnTo>
                    <a:pt x="228" y="53"/>
                  </a:lnTo>
                  <a:lnTo>
                    <a:pt x="226" y="53"/>
                  </a:lnTo>
                  <a:lnTo>
                    <a:pt x="225" y="53"/>
                  </a:lnTo>
                  <a:lnTo>
                    <a:pt x="223" y="54"/>
                  </a:lnTo>
                  <a:lnTo>
                    <a:pt x="222" y="54"/>
                  </a:lnTo>
                  <a:lnTo>
                    <a:pt x="220" y="55"/>
                  </a:lnTo>
                  <a:lnTo>
                    <a:pt x="219" y="55"/>
                  </a:lnTo>
                  <a:lnTo>
                    <a:pt x="217" y="55"/>
                  </a:lnTo>
                  <a:lnTo>
                    <a:pt x="216" y="55"/>
                  </a:lnTo>
                  <a:lnTo>
                    <a:pt x="214" y="55"/>
                  </a:lnTo>
                  <a:lnTo>
                    <a:pt x="213" y="56"/>
                  </a:lnTo>
                  <a:lnTo>
                    <a:pt x="211" y="56"/>
                  </a:lnTo>
                  <a:lnTo>
                    <a:pt x="210" y="56"/>
                  </a:lnTo>
                  <a:lnTo>
                    <a:pt x="208" y="57"/>
                  </a:lnTo>
                  <a:lnTo>
                    <a:pt x="207" y="57"/>
                  </a:lnTo>
                  <a:lnTo>
                    <a:pt x="205" y="57"/>
                  </a:lnTo>
                  <a:lnTo>
                    <a:pt x="203" y="57"/>
                  </a:lnTo>
                  <a:lnTo>
                    <a:pt x="202" y="57"/>
                  </a:lnTo>
                  <a:lnTo>
                    <a:pt x="200" y="58"/>
                  </a:lnTo>
                  <a:lnTo>
                    <a:pt x="199" y="58"/>
                  </a:lnTo>
                  <a:lnTo>
                    <a:pt x="198" y="58"/>
                  </a:lnTo>
                  <a:lnTo>
                    <a:pt x="196" y="58"/>
                  </a:lnTo>
                  <a:lnTo>
                    <a:pt x="194" y="59"/>
                  </a:lnTo>
                  <a:lnTo>
                    <a:pt x="193" y="59"/>
                  </a:lnTo>
                  <a:lnTo>
                    <a:pt x="191" y="59"/>
                  </a:lnTo>
                  <a:lnTo>
                    <a:pt x="190" y="59"/>
                  </a:lnTo>
                  <a:lnTo>
                    <a:pt x="188" y="59"/>
                  </a:lnTo>
                  <a:lnTo>
                    <a:pt x="187" y="59"/>
                  </a:lnTo>
                  <a:lnTo>
                    <a:pt x="185" y="60"/>
                  </a:lnTo>
                  <a:lnTo>
                    <a:pt x="183" y="60"/>
                  </a:lnTo>
                  <a:lnTo>
                    <a:pt x="182" y="60"/>
                  </a:lnTo>
                  <a:lnTo>
                    <a:pt x="180" y="60"/>
                  </a:lnTo>
                  <a:lnTo>
                    <a:pt x="179" y="60"/>
                  </a:lnTo>
                  <a:lnTo>
                    <a:pt x="178" y="60"/>
                  </a:lnTo>
                  <a:lnTo>
                    <a:pt x="176" y="60"/>
                  </a:lnTo>
                  <a:lnTo>
                    <a:pt x="174" y="60"/>
                  </a:lnTo>
                  <a:lnTo>
                    <a:pt x="173" y="61"/>
                  </a:lnTo>
                  <a:lnTo>
                    <a:pt x="171" y="61"/>
                  </a:lnTo>
                  <a:lnTo>
                    <a:pt x="170" y="61"/>
                  </a:lnTo>
                  <a:lnTo>
                    <a:pt x="168" y="61"/>
                  </a:lnTo>
                  <a:lnTo>
                    <a:pt x="167" y="61"/>
                  </a:lnTo>
                  <a:lnTo>
                    <a:pt x="165" y="61"/>
                  </a:lnTo>
                  <a:lnTo>
                    <a:pt x="164" y="61"/>
                  </a:lnTo>
                  <a:lnTo>
                    <a:pt x="162" y="62"/>
                  </a:lnTo>
                  <a:lnTo>
                    <a:pt x="160" y="62"/>
                  </a:lnTo>
                  <a:lnTo>
                    <a:pt x="159" y="62"/>
                  </a:lnTo>
                  <a:lnTo>
                    <a:pt x="157" y="62"/>
                  </a:lnTo>
                  <a:lnTo>
                    <a:pt x="156" y="62"/>
                  </a:lnTo>
                  <a:lnTo>
                    <a:pt x="154" y="62"/>
                  </a:lnTo>
                  <a:lnTo>
                    <a:pt x="153" y="62"/>
                  </a:lnTo>
                  <a:lnTo>
                    <a:pt x="151" y="62"/>
                  </a:lnTo>
                  <a:lnTo>
                    <a:pt x="150" y="62"/>
                  </a:lnTo>
                  <a:lnTo>
                    <a:pt x="148" y="62"/>
                  </a:lnTo>
                  <a:lnTo>
                    <a:pt x="147" y="62"/>
                  </a:lnTo>
                  <a:lnTo>
                    <a:pt x="145" y="62"/>
                  </a:lnTo>
                  <a:lnTo>
                    <a:pt x="144" y="62"/>
                  </a:lnTo>
                  <a:lnTo>
                    <a:pt x="142" y="62"/>
                  </a:lnTo>
                  <a:lnTo>
                    <a:pt x="140" y="62"/>
                  </a:lnTo>
                  <a:lnTo>
                    <a:pt x="139" y="62"/>
                  </a:lnTo>
                  <a:lnTo>
                    <a:pt x="137" y="62"/>
                  </a:lnTo>
                  <a:lnTo>
                    <a:pt x="136" y="62"/>
                  </a:lnTo>
                  <a:lnTo>
                    <a:pt x="134" y="62"/>
                  </a:lnTo>
                  <a:lnTo>
                    <a:pt x="133" y="62"/>
                  </a:lnTo>
                  <a:lnTo>
                    <a:pt x="131" y="63"/>
                  </a:lnTo>
                  <a:lnTo>
                    <a:pt x="130" y="63"/>
                  </a:lnTo>
                  <a:lnTo>
                    <a:pt x="128" y="63"/>
                  </a:lnTo>
                  <a:lnTo>
                    <a:pt x="126" y="63"/>
                  </a:lnTo>
                  <a:lnTo>
                    <a:pt x="125" y="62"/>
                  </a:lnTo>
                  <a:lnTo>
                    <a:pt x="123" y="62"/>
                  </a:lnTo>
                  <a:lnTo>
                    <a:pt x="122" y="62"/>
                  </a:lnTo>
                  <a:lnTo>
                    <a:pt x="121" y="62"/>
                  </a:lnTo>
                  <a:lnTo>
                    <a:pt x="119" y="62"/>
                  </a:lnTo>
                  <a:lnTo>
                    <a:pt x="117" y="62"/>
                  </a:lnTo>
                  <a:lnTo>
                    <a:pt x="116" y="62"/>
                  </a:lnTo>
                  <a:lnTo>
                    <a:pt x="114" y="62"/>
                  </a:lnTo>
                  <a:lnTo>
                    <a:pt x="113" y="62"/>
                  </a:lnTo>
                  <a:lnTo>
                    <a:pt x="111" y="62"/>
                  </a:lnTo>
                  <a:lnTo>
                    <a:pt x="110" y="62"/>
                  </a:lnTo>
                  <a:lnTo>
                    <a:pt x="108" y="62"/>
                  </a:lnTo>
                  <a:lnTo>
                    <a:pt x="107" y="62"/>
                  </a:lnTo>
                  <a:lnTo>
                    <a:pt x="105" y="62"/>
                  </a:lnTo>
                  <a:lnTo>
                    <a:pt x="103" y="62"/>
                  </a:lnTo>
                  <a:lnTo>
                    <a:pt x="102" y="62"/>
                  </a:lnTo>
                  <a:lnTo>
                    <a:pt x="100" y="62"/>
                  </a:lnTo>
                  <a:lnTo>
                    <a:pt x="99" y="62"/>
                  </a:lnTo>
                  <a:lnTo>
                    <a:pt x="97" y="62"/>
                  </a:lnTo>
                  <a:lnTo>
                    <a:pt x="96" y="62"/>
                  </a:lnTo>
                  <a:lnTo>
                    <a:pt x="94" y="62"/>
                  </a:lnTo>
                  <a:lnTo>
                    <a:pt x="92" y="61"/>
                  </a:lnTo>
                  <a:lnTo>
                    <a:pt x="91" y="61"/>
                  </a:lnTo>
                  <a:lnTo>
                    <a:pt x="90" y="61"/>
                  </a:lnTo>
                  <a:lnTo>
                    <a:pt x="88" y="61"/>
                  </a:lnTo>
                  <a:lnTo>
                    <a:pt x="87" y="61"/>
                  </a:lnTo>
                  <a:lnTo>
                    <a:pt x="85" y="61"/>
                  </a:lnTo>
                  <a:lnTo>
                    <a:pt x="83" y="61"/>
                  </a:lnTo>
                  <a:lnTo>
                    <a:pt x="82" y="60"/>
                  </a:lnTo>
                  <a:lnTo>
                    <a:pt x="80" y="60"/>
                  </a:lnTo>
                  <a:lnTo>
                    <a:pt x="79" y="60"/>
                  </a:lnTo>
                  <a:lnTo>
                    <a:pt x="77" y="60"/>
                  </a:lnTo>
                  <a:lnTo>
                    <a:pt x="76" y="60"/>
                  </a:lnTo>
                  <a:lnTo>
                    <a:pt x="74" y="60"/>
                  </a:lnTo>
                  <a:lnTo>
                    <a:pt x="73" y="60"/>
                  </a:lnTo>
                  <a:lnTo>
                    <a:pt x="71" y="59"/>
                  </a:lnTo>
                  <a:lnTo>
                    <a:pt x="69" y="59"/>
                  </a:lnTo>
                  <a:lnTo>
                    <a:pt x="68" y="59"/>
                  </a:lnTo>
                  <a:lnTo>
                    <a:pt x="67" y="59"/>
                  </a:lnTo>
                  <a:lnTo>
                    <a:pt x="65" y="59"/>
                  </a:lnTo>
                  <a:lnTo>
                    <a:pt x="64" y="59"/>
                  </a:lnTo>
                  <a:lnTo>
                    <a:pt x="62" y="59"/>
                  </a:lnTo>
                  <a:lnTo>
                    <a:pt x="60" y="58"/>
                  </a:lnTo>
                  <a:lnTo>
                    <a:pt x="59" y="58"/>
                  </a:lnTo>
                  <a:lnTo>
                    <a:pt x="57" y="58"/>
                  </a:lnTo>
                  <a:lnTo>
                    <a:pt x="56" y="58"/>
                  </a:lnTo>
                  <a:lnTo>
                    <a:pt x="54" y="57"/>
                  </a:lnTo>
                  <a:lnTo>
                    <a:pt x="53" y="57"/>
                  </a:lnTo>
                  <a:lnTo>
                    <a:pt x="51" y="57"/>
                  </a:lnTo>
                  <a:lnTo>
                    <a:pt x="49" y="57"/>
                  </a:lnTo>
                  <a:lnTo>
                    <a:pt x="48" y="57"/>
                  </a:lnTo>
                  <a:lnTo>
                    <a:pt x="47" y="56"/>
                  </a:lnTo>
                  <a:lnTo>
                    <a:pt x="45" y="56"/>
                  </a:lnTo>
                  <a:lnTo>
                    <a:pt x="44" y="56"/>
                  </a:lnTo>
                  <a:lnTo>
                    <a:pt x="42" y="55"/>
                  </a:lnTo>
                  <a:lnTo>
                    <a:pt x="40" y="55"/>
                  </a:lnTo>
                  <a:lnTo>
                    <a:pt x="39" y="55"/>
                  </a:lnTo>
                  <a:lnTo>
                    <a:pt x="37" y="55"/>
                  </a:lnTo>
                  <a:lnTo>
                    <a:pt x="36" y="54"/>
                  </a:lnTo>
                  <a:lnTo>
                    <a:pt x="34" y="54"/>
                  </a:lnTo>
                  <a:lnTo>
                    <a:pt x="33" y="54"/>
                  </a:lnTo>
                  <a:lnTo>
                    <a:pt x="32" y="53"/>
                  </a:lnTo>
                  <a:lnTo>
                    <a:pt x="30" y="53"/>
                  </a:lnTo>
                  <a:lnTo>
                    <a:pt x="28" y="53"/>
                  </a:lnTo>
                  <a:lnTo>
                    <a:pt x="27" y="53"/>
                  </a:lnTo>
                  <a:lnTo>
                    <a:pt x="25" y="52"/>
                  </a:lnTo>
                  <a:lnTo>
                    <a:pt x="24" y="52"/>
                  </a:lnTo>
                  <a:lnTo>
                    <a:pt x="22" y="52"/>
                  </a:lnTo>
                  <a:lnTo>
                    <a:pt x="21" y="52"/>
                  </a:lnTo>
                  <a:lnTo>
                    <a:pt x="19" y="51"/>
                  </a:lnTo>
                  <a:lnTo>
                    <a:pt x="18" y="51"/>
                  </a:lnTo>
                  <a:lnTo>
                    <a:pt x="16" y="50"/>
                  </a:lnTo>
                  <a:lnTo>
                    <a:pt x="15" y="50"/>
                  </a:lnTo>
                  <a:lnTo>
                    <a:pt x="13" y="50"/>
                  </a:lnTo>
                  <a:lnTo>
                    <a:pt x="12" y="50"/>
                  </a:lnTo>
                  <a:lnTo>
                    <a:pt x="10" y="49"/>
                  </a:lnTo>
                  <a:lnTo>
                    <a:pt x="9" y="49"/>
                  </a:lnTo>
                  <a:lnTo>
                    <a:pt x="7" y="48"/>
                  </a:lnTo>
                  <a:lnTo>
                    <a:pt x="6" y="48"/>
                  </a:lnTo>
                  <a:lnTo>
                    <a:pt x="4" y="48"/>
                  </a:lnTo>
                  <a:lnTo>
                    <a:pt x="3" y="47"/>
                  </a:lnTo>
                  <a:lnTo>
                    <a:pt x="1" y="47"/>
                  </a:lnTo>
                  <a:lnTo>
                    <a:pt x="0" y="46"/>
                  </a:lnTo>
                </a:path>
              </a:pathLst>
            </a:custGeom>
            <a:noFill/>
            <a:ln w="3175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126" name="Rectangle 102"/>
            <p:cNvSpPr>
              <a:spLocks noChangeArrowheads="1"/>
            </p:cNvSpPr>
            <p:nvPr/>
          </p:nvSpPr>
          <p:spPr bwMode="auto">
            <a:xfrm rot="3660000">
              <a:off x="2698502" y="5537557"/>
              <a:ext cx="51296" cy="1231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8</a:t>
              </a:r>
              <a:endPara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127" name="Line 103"/>
            <p:cNvSpPr>
              <a:spLocks noChangeShapeType="1"/>
            </p:cNvSpPr>
            <p:nvPr/>
          </p:nvSpPr>
          <p:spPr bwMode="auto">
            <a:xfrm>
              <a:off x="2692400" y="5556250"/>
              <a:ext cx="28575" cy="53975"/>
            </a:xfrm>
            <a:prstGeom prst="line">
              <a:avLst/>
            </a:prstGeom>
            <a:noFill/>
            <a:ln w="3175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128" name="Rectangle 104"/>
            <p:cNvSpPr>
              <a:spLocks noChangeArrowheads="1"/>
            </p:cNvSpPr>
            <p:nvPr/>
          </p:nvSpPr>
          <p:spPr bwMode="auto">
            <a:xfrm rot="17760000">
              <a:off x="1312169" y="6081593"/>
              <a:ext cx="799899" cy="1231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1" i="1" u="none" strike="noStrike" cap="none" normalizeH="0" baseline="0" dirty="0" err="1" smtClean="0">
                  <a:ln>
                    <a:noFill/>
                  </a:ln>
                  <a:solidFill>
                    <a:srgbClr val="990033"/>
                  </a:solidFill>
                  <a:effectLst/>
                  <a:latin typeface="+mj-lt"/>
                  <a:cs typeface="Arial" pitchFamily="34" charset="0"/>
                </a:rPr>
                <a:t>Pluminescens</a:t>
              </a:r>
              <a:r>
                <a:rPr kumimoji="0" lang="en-US" sz="800" b="1" i="1" u="none" strike="noStrike" cap="none" normalizeH="0" baseline="0" dirty="0" smtClean="0">
                  <a:ln>
                    <a:noFill/>
                  </a:ln>
                  <a:solidFill>
                    <a:srgbClr val="990033"/>
                  </a:solidFill>
                  <a:effectLst/>
                  <a:latin typeface="+mj-lt"/>
                  <a:cs typeface="Arial" pitchFamily="34" charset="0"/>
                </a:rPr>
                <a:t> 7436</a:t>
              </a:r>
              <a:endParaRPr kumimoji="0" lang="en-US" sz="800" b="1" i="0" u="none" strike="noStrike" cap="none" normalizeH="0" baseline="0" dirty="0" smtClean="0">
                <a:ln>
                  <a:noFill/>
                </a:ln>
                <a:solidFill>
                  <a:srgbClr val="990033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129" name="Line 105"/>
            <p:cNvSpPr>
              <a:spLocks noChangeShapeType="1"/>
            </p:cNvSpPr>
            <p:nvPr/>
          </p:nvSpPr>
          <p:spPr bwMode="auto">
            <a:xfrm flipH="1">
              <a:off x="1939925" y="5599113"/>
              <a:ext cx="33338" cy="66675"/>
            </a:xfrm>
            <a:prstGeom prst="line">
              <a:avLst/>
            </a:prstGeom>
            <a:noFill/>
            <a:ln w="3175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130" name="Rectangle 106"/>
            <p:cNvSpPr>
              <a:spLocks noChangeArrowheads="1"/>
            </p:cNvSpPr>
            <p:nvPr/>
          </p:nvSpPr>
          <p:spPr bwMode="auto">
            <a:xfrm rot="18480000">
              <a:off x="992376" y="5914270"/>
              <a:ext cx="880049" cy="1231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1" i="1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+mj-lt"/>
                  <a:cs typeface="Arial" pitchFamily="34" charset="0"/>
                </a:rPr>
                <a:t>Xnematophila</a:t>
              </a:r>
              <a:r>
                <a:rPr kumimoji="0" lang="en-US" sz="800" b="1" i="1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+mj-lt"/>
                  <a:cs typeface="Arial" pitchFamily="34" charset="0"/>
                </a:rPr>
                <a:t> 20326</a:t>
              </a:r>
              <a:endParaRPr kumimoji="0" lang="en-US" sz="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131" name="Line 107"/>
            <p:cNvSpPr>
              <a:spLocks noChangeShapeType="1"/>
            </p:cNvSpPr>
            <p:nvPr/>
          </p:nvSpPr>
          <p:spPr bwMode="auto">
            <a:xfrm flipV="1">
              <a:off x="1806575" y="5535613"/>
              <a:ext cx="1588" cy="3175"/>
            </a:xfrm>
            <a:prstGeom prst="line">
              <a:avLst/>
            </a:prstGeom>
            <a:noFill/>
            <a:ln w="3175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132" name="Rectangle 108"/>
            <p:cNvSpPr>
              <a:spLocks noChangeArrowheads="1"/>
            </p:cNvSpPr>
            <p:nvPr/>
          </p:nvSpPr>
          <p:spPr bwMode="auto">
            <a:xfrm rot="19200000">
              <a:off x="929304" y="5662175"/>
              <a:ext cx="726161" cy="1231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1" i="1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+mj-lt"/>
                  <a:cs typeface="Arial" pitchFamily="34" charset="0"/>
                </a:rPr>
                <a:t>Xnematophila</a:t>
              </a:r>
              <a:r>
                <a:rPr kumimoji="0" lang="en-US" sz="800" b="1" i="1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+mj-lt"/>
                  <a:cs typeface="Arial" pitchFamily="34" charset="0"/>
                </a:rPr>
                <a:t> 23</a:t>
              </a:r>
              <a:endParaRPr kumimoji="0" lang="en-US" sz="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133" name="Line 109"/>
            <p:cNvSpPr>
              <a:spLocks noChangeShapeType="1"/>
            </p:cNvSpPr>
            <p:nvPr/>
          </p:nvSpPr>
          <p:spPr bwMode="auto">
            <a:xfrm flipH="1">
              <a:off x="1665288" y="5413375"/>
              <a:ext cx="14288" cy="12700"/>
            </a:xfrm>
            <a:prstGeom prst="line">
              <a:avLst/>
            </a:prstGeom>
            <a:noFill/>
            <a:ln w="3175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134" name="Rectangle 110"/>
            <p:cNvSpPr>
              <a:spLocks noChangeArrowheads="1"/>
            </p:cNvSpPr>
            <p:nvPr/>
          </p:nvSpPr>
          <p:spPr bwMode="auto">
            <a:xfrm rot="19920000">
              <a:off x="699186" y="5453260"/>
              <a:ext cx="777457" cy="1231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1" i="1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+mj-lt"/>
                  <a:cs typeface="Arial" pitchFamily="34" charset="0"/>
                </a:rPr>
                <a:t>Xnematophila</a:t>
              </a:r>
              <a:r>
                <a:rPr kumimoji="0" lang="en-US" sz="800" b="1" i="1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+mj-lt"/>
                  <a:cs typeface="Arial" pitchFamily="34" charset="0"/>
                </a:rPr>
                <a:t> 199</a:t>
              </a:r>
              <a:endParaRPr kumimoji="0" lang="en-US" sz="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135" name="Line 111"/>
            <p:cNvSpPr>
              <a:spLocks noChangeShapeType="1"/>
            </p:cNvSpPr>
            <p:nvPr/>
          </p:nvSpPr>
          <p:spPr bwMode="auto">
            <a:xfrm flipV="1">
              <a:off x="1557338" y="5276850"/>
              <a:ext cx="3175" cy="1587"/>
            </a:xfrm>
            <a:prstGeom prst="line">
              <a:avLst/>
            </a:prstGeom>
            <a:noFill/>
            <a:ln w="3175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136" name="Rectangle 112"/>
            <p:cNvSpPr>
              <a:spLocks noChangeArrowheads="1"/>
            </p:cNvSpPr>
            <p:nvPr/>
          </p:nvSpPr>
          <p:spPr bwMode="auto">
            <a:xfrm rot="20700000">
              <a:off x="652761" y="5163700"/>
              <a:ext cx="726161" cy="1231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1" i="1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+mj-lt"/>
                  <a:cs typeface="Arial" pitchFamily="34" charset="0"/>
                </a:rPr>
                <a:t>Xnematophila</a:t>
              </a:r>
              <a:r>
                <a:rPr kumimoji="0" lang="en-US" sz="800" b="1" i="1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+mj-lt"/>
                  <a:cs typeface="Arial" pitchFamily="34" charset="0"/>
                </a:rPr>
                <a:t> 30</a:t>
              </a:r>
              <a:endParaRPr kumimoji="0" lang="en-US" sz="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137" name="Line 113"/>
            <p:cNvSpPr>
              <a:spLocks noChangeShapeType="1"/>
            </p:cNvSpPr>
            <p:nvPr/>
          </p:nvSpPr>
          <p:spPr bwMode="auto">
            <a:xfrm flipH="1">
              <a:off x="1471613" y="5106988"/>
              <a:ext cx="19050" cy="4762"/>
            </a:xfrm>
            <a:prstGeom prst="line">
              <a:avLst/>
            </a:prstGeom>
            <a:noFill/>
            <a:ln w="3175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138" name="Freeform 114"/>
            <p:cNvSpPr>
              <a:spLocks/>
            </p:cNvSpPr>
            <p:nvPr/>
          </p:nvSpPr>
          <p:spPr bwMode="auto">
            <a:xfrm>
              <a:off x="1520825" y="5192713"/>
              <a:ext cx="38100" cy="8413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2"/>
                </a:cxn>
                <a:cxn ang="0">
                  <a:pos x="2" y="4"/>
                </a:cxn>
                <a:cxn ang="0">
                  <a:pos x="2" y="6"/>
                </a:cxn>
                <a:cxn ang="0">
                  <a:pos x="3" y="7"/>
                </a:cxn>
                <a:cxn ang="0">
                  <a:pos x="3" y="9"/>
                </a:cxn>
                <a:cxn ang="0">
                  <a:pos x="4" y="10"/>
                </a:cxn>
                <a:cxn ang="0">
                  <a:pos x="5" y="12"/>
                </a:cxn>
                <a:cxn ang="0">
                  <a:pos x="5" y="13"/>
                </a:cxn>
                <a:cxn ang="0">
                  <a:pos x="6" y="15"/>
                </a:cxn>
                <a:cxn ang="0">
                  <a:pos x="7" y="17"/>
                </a:cxn>
                <a:cxn ang="0">
                  <a:pos x="7" y="18"/>
                </a:cxn>
                <a:cxn ang="0">
                  <a:pos x="8" y="20"/>
                </a:cxn>
                <a:cxn ang="0">
                  <a:pos x="9" y="22"/>
                </a:cxn>
                <a:cxn ang="0">
                  <a:pos x="10" y="23"/>
                </a:cxn>
                <a:cxn ang="0">
                  <a:pos x="10" y="25"/>
                </a:cxn>
                <a:cxn ang="0">
                  <a:pos x="11" y="26"/>
                </a:cxn>
                <a:cxn ang="0">
                  <a:pos x="12" y="28"/>
                </a:cxn>
                <a:cxn ang="0">
                  <a:pos x="12" y="30"/>
                </a:cxn>
                <a:cxn ang="0">
                  <a:pos x="13" y="31"/>
                </a:cxn>
                <a:cxn ang="0">
                  <a:pos x="14" y="33"/>
                </a:cxn>
                <a:cxn ang="0">
                  <a:pos x="14" y="34"/>
                </a:cxn>
                <a:cxn ang="0">
                  <a:pos x="15" y="36"/>
                </a:cxn>
                <a:cxn ang="0">
                  <a:pos x="16" y="38"/>
                </a:cxn>
                <a:cxn ang="0">
                  <a:pos x="17" y="39"/>
                </a:cxn>
                <a:cxn ang="0">
                  <a:pos x="18" y="41"/>
                </a:cxn>
                <a:cxn ang="0">
                  <a:pos x="18" y="42"/>
                </a:cxn>
                <a:cxn ang="0">
                  <a:pos x="19" y="44"/>
                </a:cxn>
                <a:cxn ang="0">
                  <a:pos x="20" y="45"/>
                </a:cxn>
                <a:cxn ang="0">
                  <a:pos x="21" y="47"/>
                </a:cxn>
                <a:cxn ang="0">
                  <a:pos x="21" y="49"/>
                </a:cxn>
                <a:cxn ang="0">
                  <a:pos x="22" y="50"/>
                </a:cxn>
                <a:cxn ang="0">
                  <a:pos x="23" y="52"/>
                </a:cxn>
                <a:cxn ang="0">
                  <a:pos x="24" y="53"/>
                </a:cxn>
              </a:cxnLst>
              <a:rect l="0" t="0" r="r" b="b"/>
              <a:pathLst>
                <a:path w="24" h="53">
                  <a:moveTo>
                    <a:pt x="0" y="0"/>
                  </a:moveTo>
                  <a:lnTo>
                    <a:pt x="1" y="2"/>
                  </a:lnTo>
                  <a:lnTo>
                    <a:pt x="2" y="4"/>
                  </a:lnTo>
                  <a:lnTo>
                    <a:pt x="2" y="6"/>
                  </a:lnTo>
                  <a:lnTo>
                    <a:pt x="3" y="7"/>
                  </a:lnTo>
                  <a:lnTo>
                    <a:pt x="3" y="9"/>
                  </a:lnTo>
                  <a:lnTo>
                    <a:pt x="4" y="10"/>
                  </a:lnTo>
                  <a:lnTo>
                    <a:pt x="5" y="12"/>
                  </a:lnTo>
                  <a:lnTo>
                    <a:pt x="5" y="13"/>
                  </a:lnTo>
                  <a:lnTo>
                    <a:pt x="6" y="15"/>
                  </a:lnTo>
                  <a:lnTo>
                    <a:pt x="7" y="17"/>
                  </a:lnTo>
                  <a:lnTo>
                    <a:pt x="7" y="18"/>
                  </a:lnTo>
                  <a:lnTo>
                    <a:pt x="8" y="20"/>
                  </a:lnTo>
                  <a:lnTo>
                    <a:pt x="9" y="22"/>
                  </a:lnTo>
                  <a:lnTo>
                    <a:pt x="10" y="23"/>
                  </a:lnTo>
                  <a:lnTo>
                    <a:pt x="10" y="25"/>
                  </a:lnTo>
                  <a:lnTo>
                    <a:pt x="11" y="26"/>
                  </a:lnTo>
                  <a:lnTo>
                    <a:pt x="12" y="28"/>
                  </a:lnTo>
                  <a:lnTo>
                    <a:pt x="12" y="30"/>
                  </a:lnTo>
                  <a:lnTo>
                    <a:pt x="13" y="31"/>
                  </a:lnTo>
                  <a:lnTo>
                    <a:pt x="14" y="33"/>
                  </a:lnTo>
                  <a:lnTo>
                    <a:pt x="14" y="34"/>
                  </a:lnTo>
                  <a:lnTo>
                    <a:pt x="15" y="36"/>
                  </a:lnTo>
                  <a:lnTo>
                    <a:pt x="16" y="38"/>
                  </a:lnTo>
                  <a:lnTo>
                    <a:pt x="17" y="39"/>
                  </a:lnTo>
                  <a:lnTo>
                    <a:pt x="18" y="41"/>
                  </a:lnTo>
                  <a:lnTo>
                    <a:pt x="18" y="42"/>
                  </a:lnTo>
                  <a:lnTo>
                    <a:pt x="19" y="44"/>
                  </a:lnTo>
                  <a:lnTo>
                    <a:pt x="20" y="45"/>
                  </a:lnTo>
                  <a:lnTo>
                    <a:pt x="21" y="47"/>
                  </a:lnTo>
                  <a:lnTo>
                    <a:pt x="21" y="49"/>
                  </a:lnTo>
                  <a:lnTo>
                    <a:pt x="22" y="50"/>
                  </a:lnTo>
                  <a:lnTo>
                    <a:pt x="23" y="52"/>
                  </a:lnTo>
                  <a:lnTo>
                    <a:pt x="24" y="53"/>
                  </a:lnTo>
                </a:path>
              </a:pathLst>
            </a:custGeom>
            <a:noFill/>
            <a:ln w="3175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139" name="Freeform 115"/>
            <p:cNvSpPr>
              <a:spLocks/>
            </p:cNvSpPr>
            <p:nvPr/>
          </p:nvSpPr>
          <p:spPr bwMode="auto">
            <a:xfrm>
              <a:off x="1492250" y="5106988"/>
              <a:ext cx="28575" cy="85725"/>
            </a:xfrm>
            <a:custGeom>
              <a:avLst/>
              <a:gdLst/>
              <a:ahLst/>
              <a:cxnLst>
                <a:cxn ang="0">
                  <a:pos x="18" y="54"/>
                </a:cxn>
                <a:cxn ang="0">
                  <a:pos x="18" y="53"/>
                </a:cxn>
                <a:cxn ang="0">
                  <a:pos x="17" y="51"/>
                </a:cxn>
                <a:cxn ang="0">
                  <a:pos x="16" y="49"/>
                </a:cxn>
                <a:cxn ang="0">
                  <a:pos x="16" y="48"/>
                </a:cxn>
                <a:cxn ang="0">
                  <a:pos x="15" y="46"/>
                </a:cxn>
                <a:cxn ang="0">
                  <a:pos x="14" y="44"/>
                </a:cxn>
                <a:cxn ang="0">
                  <a:pos x="14" y="43"/>
                </a:cxn>
                <a:cxn ang="0">
                  <a:pos x="13" y="41"/>
                </a:cxn>
                <a:cxn ang="0">
                  <a:pos x="12" y="39"/>
                </a:cxn>
                <a:cxn ang="0">
                  <a:pos x="12" y="38"/>
                </a:cxn>
                <a:cxn ang="0">
                  <a:pos x="11" y="36"/>
                </a:cxn>
                <a:cxn ang="0">
                  <a:pos x="11" y="34"/>
                </a:cxn>
                <a:cxn ang="0">
                  <a:pos x="10" y="33"/>
                </a:cxn>
                <a:cxn ang="0">
                  <a:pos x="10" y="31"/>
                </a:cxn>
                <a:cxn ang="0">
                  <a:pos x="9" y="29"/>
                </a:cxn>
                <a:cxn ang="0">
                  <a:pos x="9" y="27"/>
                </a:cxn>
                <a:cxn ang="0">
                  <a:pos x="8" y="26"/>
                </a:cxn>
                <a:cxn ang="0">
                  <a:pos x="7" y="24"/>
                </a:cxn>
                <a:cxn ang="0">
                  <a:pos x="7" y="22"/>
                </a:cxn>
                <a:cxn ang="0">
                  <a:pos x="6" y="20"/>
                </a:cxn>
                <a:cxn ang="0">
                  <a:pos x="6" y="19"/>
                </a:cxn>
                <a:cxn ang="0">
                  <a:pos x="5" y="17"/>
                </a:cxn>
                <a:cxn ang="0">
                  <a:pos x="5" y="15"/>
                </a:cxn>
                <a:cxn ang="0">
                  <a:pos x="4" y="13"/>
                </a:cxn>
                <a:cxn ang="0">
                  <a:pos x="4" y="12"/>
                </a:cxn>
                <a:cxn ang="0">
                  <a:pos x="3" y="10"/>
                </a:cxn>
                <a:cxn ang="0">
                  <a:pos x="3" y="8"/>
                </a:cxn>
                <a:cxn ang="0">
                  <a:pos x="2" y="6"/>
                </a:cxn>
                <a:cxn ang="0">
                  <a:pos x="2" y="5"/>
                </a:cxn>
                <a:cxn ang="0">
                  <a:pos x="1" y="3"/>
                </a:cxn>
                <a:cxn ang="0">
                  <a:pos x="1" y="1"/>
                </a:cxn>
                <a:cxn ang="0">
                  <a:pos x="0" y="0"/>
                </a:cxn>
              </a:cxnLst>
              <a:rect l="0" t="0" r="r" b="b"/>
              <a:pathLst>
                <a:path w="18" h="54">
                  <a:moveTo>
                    <a:pt x="18" y="54"/>
                  </a:moveTo>
                  <a:lnTo>
                    <a:pt x="18" y="53"/>
                  </a:lnTo>
                  <a:lnTo>
                    <a:pt x="17" y="51"/>
                  </a:lnTo>
                  <a:lnTo>
                    <a:pt x="16" y="49"/>
                  </a:lnTo>
                  <a:lnTo>
                    <a:pt x="16" y="48"/>
                  </a:lnTo>
                  <a:lnTo>
                    <a:pt x="15" y="46"/>
                  </a:lnTo>
                  <a:lnTo>
                    <a:pt x="14" y="44"/>
                  </a:lnTo>
                  <a:lnTo>
                    <a:pt x="14" y="43"/>
                  </a:lnTo>
                  <a:lnTo>
                    <a:pt x="13" y="41"/>
                  </a:lnTo>
                  <a:lnTo>
                    <a:pt x="12" y="39"/>
                  </a:lnTo>
                  <a:lnTo>
                    <a:pt x="12" y="38"/>
                  </a:lnTo>
                  <a:lnTo>
                    <a:pt x="11" y="36"/>
                  </a:lnTo>
                  <a:lnTo>
                    <a:pt x="11" y="34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9" y="29"/>
                  </a:lnTo>
                  <a:lnTo>
                    <a:pt x="9" y="27"/>
                  </a:lnTo>
                  <a:lnTo>
                    <a:pt x="8" y="26"/>
                  </a:lnTo>
                  <a:lnTo>
                    <a:pt x="7" y="24"/>
                  </a:lnTo>
                  <a:lnTo>
                    <a:pt x="7" y="22"/>
                  </a:lnTo>
                  <a:lnTo>
                    <a:pt x="6" y="20"/>
                  </a:lnTo>
                  <a:lnTo>
                    <a:pt x="6" y="19"/>
                  </a:lnTo>
                  <a:lnTo>
                    <a:pt x="5" y="17"/>
                  </a:lnTo>
                  <a:lnTo>
                    <a:pt x="5" y="15"/>
                  </a:lnTo>
                  <a:lnTo>
                    <a:pt x="4" y="13"/>
                  </a:lnTo>
                  <a:lnTo>
                    <a:pt x="4" y="12"/>
                  </a:lnTo>
                  <a:lnTo>
                    <a:pt x="3" y="10"/>
                  </a:lnTo>
                  <a:lnTo>
                    <a:pt x="3" y="8"/>
                  </a:lnTo>
                  <a:lnTo>
                    <a:pt x="2" y="6"/>
                  </a:lnTo>
                  <a:lnTo>
                    <a:pt x="2" y="5"/>
                  </a:lnTo>
                  <a:lnTo>
                    <a:pt x="1" y="3"/>
                  </a:lnTo>
                  <a:lnTo>
                    <a:pt x="1" y="1"/>
                  </a:lnTo>
                  <a:lnTo>
                    <a:pt x="0" y="0"/>
                  </a:lnTo>
                </a:path>
              </a:pathLst>
            </a:custGeom>
            <a:noFill/>
            <a:ln w="3175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140" name="Rectangle 116"/>
            <p:cNvSpPr>
              <a:spLocks noChangeArrowheads="1"/>
            </p:cNvSpPr>
            <p:nvPr/>
          </p:nvSpPr>
          <p:spPr bwMode="auto">
            <a:xfrm rot="20280000">
              <a:off x="1515567" y="5104169"/>
              <a:ext cx="102592" cy="1231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60</a:t>
              </a:r>
              <a:endPara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141" name="Line 117"/>
            <p:cNvSpPr>
              <a:spLocks noChangeShapeType="1"/>
            </p:cNvSpPr>
            <p:nvPr/>
          </p:nvSpPr>
          <p:spPr bwMode="auto">
            <a:xfrm flipH="1">
              <a:off x="1522413" y="5183188"/>
              <a:ext cx="23813" cy="9525"/>
            </a:xfrm>
            <a:prstGeom prst="line">
              <a:avLst/>
            </a:prstGeom>
            <a:noFill/>
            <a:ln w="3175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142" name="Freeform 118"/>
            <p:cNvSpPr>
              <a:spLocks/>
            </p:cNvSpPr>
            <p:nvPr/>
          </p:nvSpPr>
          <p:spPr bwMode="auto">
            <a:xfrm>
              <a:off x="1654175" y="5376863"/>
              <a:ext cx="152400" cy="160337"/>
            </a:xfrm>
            <a:custGeom>
              <a:avLst/>
              <a:gdLst/>
              <a:ahLst/>
              <a:cxnLst>
                <a:cxn ang="0">
                  <a:pos x="1" y="2"/>
                </a:cxn>
                <a:cxn ang="0">
                  <a:pos x="4" y="6"/>
                </a:cxn>
                <a:cxn ang="0">
                  <a:pos x="7" y="9"/>
                </a:cxn>
                <a:cxn ang="0">
                  <a:pos x="9" y="13"/>
                </a:cxn>
                <a:cxn ang="0">
                  <a:pos x="12" y="16"/>
                </a:cxn>
                <a:cxn ang="0">
                  <a:pos x="14" y="19"/>
                </a:cxn>
                <a:cxn ang="0">
                  <a:pos x="17" y="23"/>
                </a:cxn>
                <a:cxn ang="0">
                  <a:pos x="20" y="26"/>
                </a:cxn>
                <a:cxn ang="0">
                  <a:pos x="23" y="29"/>
                </a:cxn>
                <a:cxn ang="0">
                  <a:pos x="26" y="33"/>
                </a:cxn>
                <a:cxn ang="0">
                  <a:pos x="28" y="36"/>
                </a:cxn>
                <a:cxn ang="0">
                  <a:pos x="32" y="40"/>
                </a:cxn>
                <a:cxn ang="0">
                  <a:pos x="34" y="43"/>
                </a:cxn>
                <a:cxn ang="0">
                  <a:pos x="37" y="46"/>
                </a:cxn>
                <a:cxn ang="0">
                  <a:pos x="40" y="49"/>
                </a:cxn>
                <a:cxn ang="0">
                  <a:pos x="43" y="52"/>
                </a:cxn>
                <a:cxn ang="0">
                  <a:pos x="46" y="56"/>
                </a:cxn>
                <a:cxn ang="0">
                  <a:pos x="49" y="59"/>
                </a:cxn>
                <a:cxn ang="0">
                  <a:pos x="52" y="61"/>
                </a:cxn>
                <a:cxn ang="0">
                  <a:pos x="55" y="65"/>
                </a:cxn>
                <a:cxn ang="0">
                  <a:pos x="59" y="68"/>
                </a:cxn>
                <a:cxn ang="0">
                  <a:pos x="62" y="71"/>
                </a:cxn>
                <a:cxn ang="0">
                  <a:pos x="65" y="74"/>
                </a:cxn>
                <a:cxn ang="0">
                  <a:pos x="68" y="77"/>
                </a:cxn>
                <a:cxn ang="0">
                  <a:pos x="71" y="80"/>
                </a:cxn>
                <a:cxn ang="0">
                  <a:pos x="75" y="83"/>
                </a:cxn>
                <a:cxn ang="0">
                  <a:pos x="78" y="86"/>
                </a:cxn>
                <a:cxn ang="0">
                  <a:pos x="81" y="88"/>
                </a:cxn>
                <a:cxn ang="0">
                  <a:pos x="85" y="91"/>
                </a:cxn>
                <a:cxn ang="0">
                  <a:pos x="88" y="94"/>
                </a:cxn>
                <a:cxn ang="0">
                  <a:pos x="91" y="97"/>
                </a:cxn>
                <a:cxn ang="0">
                  <a:pos x="94" y="100"/>
                </a:cxn>
              </a:cxnLst>
              <a:rect l="0" t="0" r="r" b="b"/>
              <a:pathLst>
                <a:path w="96" h="101">
                  <a:moveTo>
                    <a:pt x="0" y="0"/>
                  </a:moveTo>
                  <a:lnTo>
                    <a:pt x="1" y="2"/>
                  </a:lnTo>
                  <a:lnTo>
                    <a:pt x="2" y="4"/>
                  </a:lnTo>
                  <a:lnTo>
                    <a:pt x="4" y="6"/>
                  </a:lnTo>
                  <a:lnTo>
                    <a:pt x="5" y="8"/>
                  </a:lnTo>
                  <a:lnTo>
                    <a:pt x="7" y="9"/>
                  </a:lnTo>
                  <a:lnTo>
                    <a:pt x="8" y="11"/>
                  </a:lnTo>
                  <a:lnTo>
                    <a:pt x="9" y="13"/>
                  </a:lnTo>
                  <a:lnTo>
                    <a:pt x="10" y="14"/>
                  </a:lnTo>
                  <a:lnTo>
                    <a:pt x="12" y="16"/>
                  </a:lnTo>
                  <a:lnTo>
                    <a:pt x="13" y="18"/>
                  </a:lnTo>
                  <a:lnTo>
                    <a:pt x="14" y="19"/>
                  </a:lnTo>
                  <a:lnTo>
                    <a:pt x="16" y="21"/>
                  </a:lnTo>
                  <a:lnTo>
                    <a:pt x="17" y="23"/>
                  </a:lnTo>
                  <a:lnTo>
                    <a:pt x="19" y="24"/>
                  </a:lnTo>
                  <a:lnTo>
                    <a:pt x="20" y="26"/>
                  </a:lnTo>
                  <a:lnTo>
                    <a:pt x="21" y="28"/>
                  </a:lnTo>
                  <a:lnTo>
                    <a:pt x="23" y="29"/>
                  </a:lnTo>
                  <a:lnTo>
                    <a:pt x="24" y="31"/>
                  </a:lnTo>
                  <a:lnTo>
                    <a:pt x="26" y="33"/>
                  </a:lnTo>
                  <a:lnTo>
                    <a:pt x="27" y="34"/>
                  </a:lnTo>
                  <a:lnTo>
                    <a:pt x="28" y="36"/>
                  </a:lnTo>
                  <a:lnTo>
                    <a:pt x="30" y="38"/>
                  </a:lnTo>
                  <a:lnTo>
                    <a:pt x="32" y="40"/>
                  </a:lnTo>
                  <a:lnTo>
                    <a:pt x="33" y="41"/>
                  </a:lnTo>
                  <a:lnTo>
                    <a:pt x="34" y="43"/>
                  </a:lnTo>
                  <a:lnTo>
                    <a:pt x="36" y="44"/>
                  </a:lnTo>
                  <a:lnTo>
                    <a:pt x="37" y="46"/>
                  </a:lnTo>
                  <a:lnTo>
                    <a:pt x="39" y="47"/>
                  </a:lnTo>
                  <a:lnTo>
                    <a:pt x="40" y="49"/>
                  </a:lnTo>
                  <a:lnTo>
                    <a:pt x="42" y="50"/>
                  </a:lnTo>
                  <a:lnTo>
                    <a:pt x="43" y="52"/>
                  </a:lnTo>
                  <a:lnTo>
                    <a:pt x="45" y="54"/>
                  </a:lnTo>
                  <a:lnTo>
                    <a:pt x="46" y="56"/>
                  </a:lnTo>
                  <a:lnTo>
                    <a:pt x="48" y="57"/>
                  </a:lnTo>
                  <a:lnTo>
                    <a:pt x="49" y="59"/>
                  </a:lnTo>
                  <a:lnTo>
                    <a:pt x="51" y="60"/>
                  </a:lnTo>
                  <a:lnTo>
                    <a:pt x="52" y="61"/>
                  </a:lnTo>
                  <a:lnTo>
                    <a:pt x="54" y="63"/>
                  </a:lnTo>
                  <a:lnTo>
                    <a:pt x="55" y="65"/>
                  </a:lnTo>
                  <a:lnTo>
                    <a:pt x="57" y="66"/>
                  </a:lnTo>
                  <a:lnTo>
                    <a:pt x="59" y="68"/>
                  </a:lnTo>
                  <a:lnTo>
                    <a:pt x="60" y="69"/>
                  </a:lnTo>
                  <a:lnTo>
                    <a:pt x="62" y="71"/>
                  </a:lnTo>
                  <a:lnTo>
                    <a:pt x="63" y="72"/>
                  </a:lnTo>
                  <a:lnTo>
                    <a:pt x="65" y="74"/>
                  </a:lnTo>
                  <a:lnTo>
                    <a:pt x="67" y="75"/>
                  </a:lnTo>
                  <a:lnTo>
                    <a:pt x="68" y="77"/>
                  </a:lnTo>
                  <a:lnTo>
                    <a:pt x="70" y="78"/>
                  </a:lnTo>
                  <a:lnTo>
                    <a:pt x="71" y="80"/>
                  </a:lnTo>
                  <a:lnTo>
                    <a:pt x="73" y="81"/>
                  </a:lnTo>
                  <a:lnTo>
                    <a:pt x="75" y="83"/>
                  </a:lnTo>
                  <a:lnTo>
                    <a:pt x="76" y="84"/>
                  </a:lnTo>
                  <a:lnTo>
                    <a:pt x="78" y="86"/>
                  </a:lnTo>
                  <a:lnTo>
                    <a:pt x="80" y="87"/>
                  </a:lnTo>
                  <a:lnTo>
                    <a:pt x="81" y="88"/>
                  </a:lnTo>
                  <a:lnTo>
                    <a:pt x="83" y="90"/>
                  </a:lnTo>
                  <a:lnTo>
                    <a:pt x="85" y="91"/>
                  </a:lnTo>
                  <a:lnTo>
                    <a:pt x="86" y="93"/>
                  </a:lnTo>
                  <a:lnTo>
                    <a:pt x="88" y="94"/>
                  </a:lnTo>
                  <a:lnTo>
                    <a:pt x="89" y="95"/>
                  </a:lnTo>
                  <a:lnTo>
                    <a:pt x="91" y="97"/>
                  </a:lnTo>
                  <a:lnTo>
                    <a:pt x="93" y="98"/>
                  </a:lnTo>
                  <a:lnTo>
                    <a:pt x="94" y="100"/>
                  </a:lnTo>
                  <a:lnTo>
                    <a:pt x="96" y="101"/>
                  </a:lnTo>
                </a:path>
              </a:pathLst>
            </a:custGeom>
            <a:noFill/>
            <a:ln w="3175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143" name="Freeform 119"/>
            <p:cNvSpPr>
              <a:spLocks/>
            </p:cNvSpPr>
            <p:nvPr/>
          </p:nvSpPr>
          <p:spPr bwMode="auto">
            <a:xfrm>
              <a:off x="1547813" y="5183188"/>
              <a:ext cx="106363" cy="193675"/>
            </a:xfrm>
            <a:custGeom>
              <a:avLst/>
              <a:gdLst/>
              <a:ahLst/>
              <a:cxnLst>
                <a:cxn ang="0">
                  <a:pos x="66" y="121"/>
                </a:cxn>
                <a:cxn ang="0">
                  <a:pos x="63" y="118"/>
                </a:cxn>
                <a:cxn ang="0">
                  <a:pos x="61" y="115"/>
                </a:cxn>
                <a:cxn ang="0">
                  <a:pos x="59" y="112"/>
                </a:cxn>
                <a:cxn ang="0">
                  <a:pos x="57" y="108"/>
                </a:cxn>
                <a:cxn ang="0">
                  <a:pos x="55" y="105"/>
                </a:cxn>
                <a:cxn ang="0">
                  <a:pos x="53" y="102"/>
                </a:cxn>
                <a:cxn ang="0">
                  <a:pos x="51" y="99"/>
                </a:cxn>
                <a:cxn ang="0">
                  <a:pos x="49" y="96"/>
                </a:cxn>
                <a:cxn ang="0">
                  <a:pos x="47" y="93"/>
                </a:cxn>
                <a:cxn ang="0">
                  <a:pos x="45" y="90"/>
                </a:cxn>
                <a:cxn ang="0">
                  <a:pos x="43" y="86"/>
                </a:cxn>
                <a:cxn ang="0">
                  <a:pos x="41" y="83"/>
                </a:cxn>
                <a:cxn ang="0">
                  <a:pos x="39" y="80"/>
                </a:cxn>
                <a:cxn ang="0">
                  <a:pos x="37" y="76"/>
                </a:cxn>
                <a:cxn ang="0">
                  <a:pos x="35" y="73"/>
                </a:cxn>
                <a:cxn ang="0">
                  <a:pos x="33" y="70"/>
                </a:cxn>
                <a:cxn ang="0">
                  <a:pos x="31" y="67"/>
                </a:cxn>
                <a:cxn ang="0">
                  <a:pos x="29" y="63"/>
                </a:cxn>
                <a:cxn ang="0">
                  <a:pos x="27" y="60"/>
                </a:cxn>
                <a:cxn ang="0">
                  <a:pos x="26" y="57"/>
                </a:cxn>
                <a:cxn ang="0">
                  <a:pos x="24" y="53"/>
                </a:cxn>
                <a:cxn ang="0">
                  <a:pos x="22" y="50"/>
                </a:cxn>
                <a:cxn ang="0">
                  <a:pos x="20" y="47"/>
                </a:cxn>
                <a:cxn ang="0">
                  <a:pos x="19" y="43"/>
                </a:cxn>
                <a:cxn ang="0">
                  <a:pos x="17" y="40"/>
                </a:cxn>
                <a:cxn ang="0">
                  <a:pos x="16" y="37"/>
                </a:cxn>
                <a:cxn ang="0">
                  <a:pos x="14" y="33"/>
                </a:cxn>
                <a:cxn ang="0">
                  <a:pos x="13" y="30"/>
                </a:cxn>
                <a:cxn ang="0">
                  <a:pos x="11" y="26"/>
                </a:cxn>
                <a:cxn ang="0">
                  <a:pos x="10" y="23"/>
                </a:cxn>
                <a:cxn ang="0">
                  <a:pos x="8" y="19"/>
                </a:cxn>
                <a:cxn ang="0">
                  <a:pos x="6" y="16"/>
                </a:cxn>
                <a:cxn ang="0">
                  <a:pos x="5" y="12"/>
                </a:cxn>
                <a:cxn ang="0">
                  <a:pos x="4" y="9"/>
                </a:cxn>
                <a:cxn ang="0">
                  <a:pos x="2" y="5"/>
                </a:cxn>
                <a:cxn ang="0">
                  <a:pos x="1" y="2"/>
                </a:cxn>
              </a:cxnLst>
              <a:rect l="0" t="0" r="r" b="b"/>
              <a:pathLst>
                <a:path w="67" h="122">
                  <a:moveTo>
                    <a:pt x="67" y="122"/>
                  </a:moveTo>
                  <a:lnTo>
                    <a:pt x="66" y="121"/>
                  </a:lnTo>
                  <a:lnTo>
                    <a:pt x="65" y="119"/>
                  </a:lnTo>
                  <a:lnTo>
                    <a:pt x="63" y="118"/>
                  </a:lnTo>
                  <a:lnTo>
                    <a:pt x="62" y="116"/>
                  </a:lnTo>
                  <a:lnTo>
                    <a:pt x="61" y="115"/>
                  </a:lnTo>
                  <a:lnTo>
                    <a:pt x="60" y="113"/>
                  </a:lnTo>
                  <a:lnTo>
                    <a:pt x="59" y="112"/>
                  </a:lnTo>
                  <a:lnTo>
                    <a:pt x="58" y="110"/>
                  </a:lnTo>
                  <a:lnTo>
                    <a:pt x="57" y="108"/>
                  </a:lnTo>
                  <a:lnTo>
                    <a:pt x="56" y="107"/>
                  </a:lnTo>
                  <a:lnTo>
                    <a:pt x="55" y="105"/>
                  </a:lnTo>
                  <a:lnTo>
                    <a:pt x="54" y="104"/>
                  </a:lnTo>
                  <a:lnTo>
                    <a:pt x="53" y="102"/>
                  </a:lnTo>
                  <a:lnTo>
                    <a:pt x="52" y="101"/>
                  </a:lnTo>
                  <a:lnTo>
                    <a:pt x="51" y="99"/>
                  </a:lnTo>
                  <a:lnTo>
                    <a:pt x="50" y="97"/>
                  </a:lnTo>
                  <a:lnTo>
                    <a:pt x="49" y="96"/>
                  </a:lnTo>
                  <a:lnTo>
                    <a:pt x="48" y="94"/>
                  </a:lnTo>
                  <a:lnTo>
                    <a:pt x="47" y="93"/>
                  </a:lnTo>
                  <a:lnTo>
                    <a:pt x="45" y="91"/>
                  </a:lnTo>
                  <a:lnTo>
                    <a:pt x="45" y="90"/>
                  </a:lnTo>
                  <a:lnTo>
                    <a:pt x="44" y="88"/>
                  </a:lnTo>
                  <a:lnTo>
                    <a:pt x="43" y="86"/>
                  </a:lnTo>
                  <a:lnTo>
                    <a:pt x="42" y="85"/>
                  </a:lnTo>
                  <a:lnTo>
                    <a:pt x="41" y="83"/>
                  </a:lnTo>
                  <a:lnTo>
                    <a:pt x="40" y="81"/>
                  </a:lnTo>
                  <a:lnTo>
                    <a:pt x="39" y="80"/>
                  </a:lnTo>
                  <a:lnTo>
                    <a:pt x="38" y="78"/>
                  </a:lnTo>
                  <a:lnTo>
                    <a:pt x="37" y="76"/>
                  </a:lnTo>
                  <a:lnTo>
                    <a:pt x="36" y="75"/>
                  </a:lnTo>
                  <a:lnTo>
                    <a:pt x="35" y="73"/>
                  </a:lnTo>
                  <a:lnTo>
                    <a:pt x="34" y="72"/>
                  </a:lnTo>
                  <a:lnTo>
                    <a:pt x="33" y="70"/>
                  </a:lnTo>
                  <a:lnTo>
                    <a:pt x="32" y="69"/>
                  </a:lnTo>
                  <a:lnTo>
                    <a:pt x="31" y="67"/>
                  </a:lnTo>
                  <a:lnTo>
                    <a:pt x="30" y="65"/>
                  </a:lnTo>
                  <a:lnTo>
                    <a:pt x="29" y="63"/>
                  </a:lnTo>
                  <a:lnTo>
                    <a:pt x="28" y="62"/>
                  </a:lnTo>
                  <a:lnTo>
                    <a:pt x="27" y="60"/>
                  </a:lnTo>
                  <a:lnTo>
                    <a:pt x="27" y="58"/>
                  </a:lnTo>
                  <a:lnTo>
                    <a:pt x="26" y="57"/>
                  </a:lnTo>
                  <a:lnTo>
                    <a:pt x="25" y="55"/>
                  </a:lnTo>
                  <a:lnTo>
                    <a:pt x="24" y="53"/>
                  </a:lnTo>
                  <a:lnTo>
                    <a:pt x="23" y="52"/>
                  </a:lnTo>
                  <a:lnTo>
                    <a:pt x="22" y="50"/>
                  </a:lnTo>
                  <a:lnTo>
                    <a:pt x="22" y="48"/>
                  </a:lnTo>
                  <a:lnTo>
                    <a:pt x="20" y="47"/>
                  </a:lnTo>
                  <a:lnTo>
                    <a:pt x="20" y="45"/>
                  </a:lnTo>
                  <a:lnTo>
                    <a:pt x="19" y="43"/>
                  </a:lnTo>
                  <a:lnTo>
                    <a:pt x="18" y="42"/>
                  </a:lnTo>
                  <a:lnTo>
                    <a:pt x="17" y="40"/>
                  </a:lnTo>
                  <a:lnTo>
                    <a:pt x="17" y="38"/>
                  </a:lnTo>
                  <a:lnTo>
                    <a:pt x="16" y="37"/>
                  </a:lnTo>
                  <a:lnTo>
                    <a:pt x="15" y="35"/>
                  </a:lnTo>
                  <a:lnTo>
                    <a:pt x="14" y="33"/>
                  </a:lnTo>
                  <a:lnTo>
                    <a:pt x="13" y="31"/>
                  </a:lnTo>
                  <a:lnTo>
                    <a:pt x="13" y="30"/>
                  </a:lnTo>
                  <a:lnTo>
                    <a:pt x="12" y="28"/>
                  </a:lnTo>
                  <a:lnTo>
                    <a:pt x="11" y="26"/>
                  </a:lnTo>
                  <a:lnTo>
                    <a:pt x="10" y="24"/>
                  </a:lnTo>
                  <a:lnTo>
                    <a:pt x="10" y="23"/>
                  </a:lnTo>
                  <a:lnTo>
                    <a:pt x="9" y="21"/>
                  </a:lnTo>
                  <a:lnTo>
                    <a:pt x="8" y="19"/>
                  </a:lnTo>
                  <a:lnTo>
                    <a:pt x="7" y="17"/>
                  </a:lnTo>
                  <a:lnTo>
                    <a:pt x="6" y="16"/>
                  </a:lnTo>
                  <a:lnTo>
                    <a:pt x="6" y="14"/>
                  </a:lnTo>
                  <a:lnTo>
                    <a:pt x="5" y="12"/>
                  </a:lnTo>
                  <a:lnTo>
                    <a:pt x="4" y="11"/>
                  </a:lnTo>
                  <a:lnTo>
                    <a:pt x="4" y="9"/>
                  </a:lnTo>
                  <a:lnTo>
                    <a:pt x="3" y="7"/>
                  </a:lnTo>
                  <a:lnTo>
                    <a:pt x="2" y="5"/>
                  </a:lnTo>
                  <a:lnTo>
                    <a:pt x="1" y="4"/>
                  </a:lnTo>
                  <a:lnTo>
                    <a:pt x="1" y="2"/>
                  </a:lnTo>
                  <a:lnTo>
                    <a:pt x="0" y="0"/>
                  </a:lnTo>
                </a:path>
              </a:pathLst>
            </a:custGeom>
            <a:noFill/>
            <a:ln w="3175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144" name="Rectangle 120"/>
            <p:cNvSpPr>
              <a:spLocks noChangeArrowheads="1"/>
            </p:cNvSpPr>
            <p:nvPr/>
          </p:nvSpPr>
          <p:spPr bwMode="auto">
            <a:xfrm rot="19380000">
              <a:off x="1640979" y="5278794"/>
              <a:ext cx="102592" cy="1231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96</a:t>
              </a:r>
              <a:endPara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145" name="Line 121"/>
            <p:cNvSpPr>
              <a:spLocks noChangeShapeType="1"/>
            </p:cNvSpPr>
            <p:nvPr/>
          </p:nvSpPr>
          <p:spPr bwMode="auto">
            <a:xfrm flipH="1">
              <a:off x="1655763" y="5356225"/>
              <a:ext cx="28575" cy="20637"/>
            </a:xfrm>
            <a:prstGeom prst="line">
              <a:avLst/>
            </a:prstGeom>
            <a:noFill/>
            <a:ln w="3175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146" name="Freeform 122"/>
            <p:cNvSpPr>
              <a:spLocks/>
            </p:cNvSpPr>
            <p:nvPr/>
          </p:nvSpPr>
          <p:spPr bwMode="auto">
            <a:xfrm>
              <a:off x="1814513" y="5494338"/>
              <a:ext cx="158750" cy="104775"/>
            </a:xfrm>
            <a:custGeom>
              <a:avLst/>
              <a:gdLst/>
              <a:ahLst/>
              <a:cxnLst>
                <a:cxn ang="0">
                  <a:pos x="1" y="1"/>
                </a:cxn>
                <a:cxn ang="0">
                  <a:pos x="4" y="3"/>
                </a:cxn>
                <a:cxn ang="0">
                  <a:pos x="6" y="5"/>
                </a:cxn>
                <a:cxn ang="0">
                  <a:pos x="9" y="7"/>
                </a:cxn>
                <a:cxn ang="0">
                  <a:pos x="12" y="10"/>
                </a:cxn>
                <a:cxn ang="0">
                  <a:pos x="15" y="12"/>
                </a:cxn>
                <a:cxn ang="0">
                  <a:pos x="17" y="14"/>
                </a:cxn>
                <a:cxn ang="0">
                  <a:pos x="20" y="16"/>
                </a:cxn>
                <a:cxn ang="0">
                  <a:pos x="23" y="18"/>
                </a:cxn>
                <a:cxn ang="0">
                  <a:pos x="26" y="20"/>
                </a:cxn>
                <a:cxn ang="0">
                  <a:pos x="28" y="22"/>
                </a:cxn>
                <a:cxn ang="0">
                  <a:pos x="31" y="24"/>
                </a:cxn>
                <a:cxn ang="0">
                  <a:pos x="34" y="26"/>
                </a:cxn>
                <a:cxn ang="0">
                  <a:pos x="37" y="28"/>
                </a:cxn>
                <a:cxn ang="0">
                  <a:pos x="40" y="30"/>
                </a:cxn>
                <a:cxn ang="0">
                  <a:pos x="42" y="32"/>
                </a:cxn>
                <a:cxn ang="0">
                  <a:pos x="45" y="34"/>
                </a:cxn>
                <a:cxn ang="0">
                  <a:pos x="48" y="35"/>
                </a:cxn>
                <a:cxn ang="0">
                  <a:pos x="51" y="37"/>
                </a:cxn>
                <a:cxn ang="0">
                  <a:pos x="54" y="39"/>
                </a:cxn>
                <a:cxn ang="0">
                  <a:pos x="57" y="41"/>
                </a:cxn>
                <a:cxn ang="0">
                  <a:pos x="60" y="43"/>
                </a:cxn>
                <a:cxn ang="0">
                  <a:pos x="63" y="45"/>
                </a:cxn>
                <a:cxn ang="0">
                  <a:pos x="65" y="47"/>
                </a:cxn>
                <a:cxn ang="0">
                  <a:pos x="68" y="48"/>
                </a:cxn>
                <a:cxn ang="0">
                  <a:pos x="71" y="50"/>
                </a:cxn>
                <a:cxn ang="0">
                  <a:pos x="74" y="52"/>
                </a:cxn>
                <a:cxn ang="0">
                  <a:pos x="77" y="53"/>
                </a:cxn>
                <a:cxn ang="0">
                  <a:pos x="80" y="55"/>
                </a:cxn>
                <a:cxn ang="0">
                  <a:pos x="83" y="57"/>
                </a:cxn>
                <a:cxn ang="0">
                  <a:pos x="86" y="58"/>
                </a:cxn>
                <a:cxn ang="0">
                  <a:pos x="90" y="60"/>
                </a:cxn>
                <a:cxn ang="0">
                  <a:pos x="92" y="62"/>
                </a:cxn>
                <a:cxn ang="0">
                  <a:pos x="95" y="63"/>
                </a:cxn>
                <a:cxn ang="0">
                  <a:pos x="99" y="65"/>
                </a:cxn>
              </a:cxnLst>
              <a:rect l="0" t="0" r="r" b="b"/>
              <a:pathLst>
                <a:path w="100" h="66">
                  <a:moveTo>
                    <a:pt x="0" y="0"/>
                  </a:moveTo>
                  <a:lnTo>
                    <a:pt x="1" y="1"/>
                  </a:lnTo>
                  <a:lnTo>
                    <a:pt x="2" y="2"/>
                  </a:lnTo>
                  <a:lnTo>
                    <a:pt x="4" y="3"/>
                  </a:lnTo>
                  <a:lnTo>
                    <a:pt x="5" y="4"/>
                  </a:lnTo>
                  <a:lnTo>
                    <a:pt x="6" y="5"/>
                  </a:lnTo>
                  <a:lnTo>
                    <a:pt x="8" y="6"/>
                  </a:lnTo>
                  <a:lnTo>
                    <a:pt x="9" y="7"/>
                  </a:lnTo>
                  <a:lnTo>
                    <a:pt x="11" y="9"/>
                  </a:lnTo>
                  <a:lnTo>
                    <a:pt x="12" y="10"/>
                  </a:lnTo>
                  <a:lnTo>
                    <a:pt x="13" y="10"/>
                  </a:lnTo>
                  <a:lnTo>
                    <a:pt x="15" y="12"/>
                  </a:lnTo>
                  <a:lnTo>
                    <a:pt x="16" y="13"/>
                  </a:lnTo>
                  <a:lnTo>
                    <a:pt x="17" y="14"/>
                  </a:lnTo>
                  <a:lnTo>
                    <a:pt x="18" y="15"/>
                  </a:lnTo>
                  <a:lnTo>
                    <a:pt x="20" y="16"/>
                  </a:lnTo>
                  <a:lnTo>
                    <a:pt x="21" y="17"/>
                  </a:lnTo>
                  <a:lnTo>
                    <a:pt x="23" y="18"/>
                  </a:lnTo>
                  <a:lnTo>
                    <a:pt x="24" y="19"/>
                  </a:lnTo>
                  <a:lnTo>
                    <a:pt x="26" y="20"/>
                  </a:lnTo>
                  <a:lnTo>
                    <a:pt x="27" y="21"/>
                  </a:lnTo>
                  <a:lnTo>
                    <a:pt x="28" y="22"/>
                  </a:lnTo>
                  <a:lnTo>
                    <a:pt x="30" y="23"/>
                  </a:lnTo>
                  <a:lnTo>
                    <a:pt x="31" y="24"/>
                  </a:lnTo>
                  <a:lnTo>
                    <a:pt x="33" y="25"/>
                  </a:lnTo>
                  <a:lnTo>
                    <a:pt x="34" y="26"/>
                  </a:lnTo>
                  <a:lnTo>
                    <a:pt x="35" y="27"/>
                  </a:lnTo>
                  <a:lnTo>
                    <a:pt x="37" y="28"/>
                  </a:lnTo>
                  <a:lnTo>
                    <a:pt x="38" y="29"/>
                  </a:lnTo>
                  <a:lnTo>
                    <a:pt x="40" y="30"/>
                  </a:lnTo>
                  <a:lnTo>
                    <a:pt x="41" y="31"/>
                  </a:lnTo>
                  <a:lnTo>
                    <a:pt x="42" y="32"/>
                  </a:lnTo>
                  <a:lnTo>
                    <a:pt x="44" y="33"/>
                  </a:lnTo>
                  <a:lnTo>
                    <a:pt x="45" y="34"/>
                  </a:lnTo>
                  <a:lnTo>
                    <a:pt x="47" y="35"/>
                  </a:lnTo>
                  <a:lnTo>
                    <a:pt x="48" y="35"/>
                  </a:lnTo>
                  <a:lnTo>
                    <a:pt x="49" y="37"/>
                  </a:lnTo>
                  <a:lnTo>
                    <a:pt x="51" y="37"/>
                  </a:lnTo>
                  <a:lnTo>
                    <a:pt x="52" y="39"/>
                  </a:lnTo>
                  <a:lnTo>
                    <a:pt x="54" y="39"/>
                  </a:lnTo>
                  <a:lnTo>
                    <a:pt x="55" y="40"/>
                  </a:lnTo>
                  <a:lnTo>
                    <a:pt x="57" y="41"/>
                  </a:lnTo>
                  <a:lnTo>
                    <a:pt x="58" y="42"/>
                  </a:lnTo>
                  <a:lnTo>
                    <a:pt x="60" y="43"/>
                  </a:lnTo>
                  <a:lnTo>
                    <a:pt x="61" y="44"/>
                  </a:lnTo>
                  <a:lnTo>
                    <a:pt x="63" y="45"/>
                  </a:lnTo>
                  <a:lnTo>
                    <a:pt x="64" y="46"/>
                  </a:lnTo>
                  <a:lnTo>
                    <a:pt x="65" y="47"/>
                  </a:lnTo>
                  <a:lnTo>
                    <a:pt x="67" y="48"/>
                  </a:lnTo>
                  <a:lnTo>
                    <a:pt x="68" y="48"/>
                  </a:lnTo>
                  <a:lnTo>
                    <a:pt x="70" y="49"/>
                  </a:lnTo>
                  <a:lnTo>
                    <a:pt x="71" y="50"/>
                  </a:lnTo>
                  <a:lnTo>
                    <a:pt x="73" y="51"/>
                  </a:lnTo>
                  <a:lnTo>
                    <a:pt x="74" y="52"/>
                  </a:lnTo>
                  <a:lnTo>
                    <a:pt x="76" y="53"/>
                  </a:lnTo>
                  <a:lnTo>
                    <a:pt x="77" y="53"/>
                  </a:lnTo>
                  <a:lnTo>
                    <a:pt x="79" y="54"/>
                  </a:lnTo>
                  <a:lnTo>
                    <a:pt x="80" y="55"/>
                  </a:lnTo>
                  <a:lnTo>
                    <a:pt x="82" y="56"/>
                  </a:lnTo>
                  <a:lnTo>
                    <a:pt x="83" y="57"/>
                  </a:lnTo>
                  <a:lnTo>
                    <a:pt x="85" y="58"/>
                  </a:lnTo>
                  <a:lnTo>
                    <a:pt x="86" y="58"/>
                  </a:lnTo>
                  <a:lnTo>
                    <a:pt x="88" y="59"/>
                  </a:lnTo>
                  <a:lnTo>
                    <a:pt x="90" y="60"/>
                  </a:lnTo>
                  <a:lnTo>
                    <a:pt x="91" y="61"/>
                  </a:lnTo>
                  <a:lnTo>
                    <a:pt x="92" y="62"/>
                  </a:lnTo>
                  <a:lnTo>
                    <a:pt x="94" y="62"/>
                  </a:lnTo>
                  <a:lnTo>
                    <a:pt x="95" y="63"/>
                  </a:lnTo>
                  <a:lnTo>
                    <a:pt x="97" y="64"/>
                  </a:lnTo>
                  <a:lnTo>
                    <a:pt x="99" y="65"/>
                  </a:lnTo>
                  <a:lnTo>
                    <a:pt x="100" y="66"/>
                  </a:lnTo>
                </a:path>
              </a:pathLst>
            </a:custGeom>
            <a:noFill/>
            <a:ln w="3175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147" name="Freeform 123"/>
            <p:cNvSpPr>
              <a:spLocks/>
            </p:cNvSpPr>
            <p:nvPr/>
          </p:nvSpPr>
          <p:spPr bwMode="auto">
            <a:xfrm>
              <a:off x="1684338" y="5354638"/>
              <a:ext cx="130175" cy="139700"/>
            </a:xfrm>
            <a:custGeom>
              <a:avLst/>
              <a:gdLst/>
              <a:ahLst/>
              <a:cxnLst>
                <a:cxn ang="0">
                  <a:pos x="81" y="87"/>
                </a:cxn>
                <a:cxn ang="0">
                  <a:pos x="77" y="84"/>
                </a:cxn>
                <a:cxn ang="0">
                  <a:pos x="75" y="82"/>
                </a:cxn>
                <a:cxn ang="0">
                  <a:pos x="72" y="79"/>
                </a:cxn>
                <a:cxn ang="0">
                  <a:pos x="69" y="77"/>
                </a:cxn>
                <a:cxn ang="0">
                  <a:pos x="67" y="74"/>
                </a:cxn>
                <a:cxn ang="0">
                  <a:pos x="64" y="72"/>
                </a:cxn>
                <a:cxn ang="0">
                  <a:pos x="61" y="69"/>
                </a:cxn>
                <a:cxn ang="0">
                  <a:pos x="58" y="66"/>
                </a:cxn>
                <a:cxn ang="0">
                  <a:pos x="56" y="64"/>
                </a:cxn>
                <a:cxn ang="0">
                  <a:pos x="53" y="61"/>
                </a:cxn>
                <a:cxn ang="0">
                  <a:pos x="50" y="59"/>
                </a:cxn>
                <a:cxn ang="0">
                  <a:pos x="47" y="56"/>
                </a:cxn>
                <a:cxn ang="0">
                  <a:pos x="45" y="53"/>
                </a:cxn>
                <a:cxn ang="0">
                  <a:pos x="42" y="50"/>
                </a:cxn>
                <a:cxn ang="0">
                  <a:pos x="40" y="48"/>
                </a:cxn>
                <a:cxn ang="0">
                  <a:pos x="37" y="45"/>
                </a:cxn>
                <a:cxn ang="0">
                  <a:pos x="34" y="42"/>
                </a:cxn>
                <a:cxn ang="0">
                  <a:pos x="32" y="39"/>
                </a:cxn>
                <a:cxn ang="0">
                  <a:pos x="29" y="37"/>
                </a:cxn>
                <a:cxn ang="0">
                  <a:pos x="27" y="34"/>
                </a:cxn>
                <a:cxn ang="0">
                  <a:pos x="25" y="31"/>
                </a:cxn>
                <a:cxn ang="0">
                  <a:pos x="22" y="28"/>
                </a:cxn>
                <a:cxn ang="0">
                  <a:pos x="20" y="25"/>
                </a:cxn>
                <a:cxn ang="0">
                  <a:pos x="17" y="23"/>
                </a:cxn>
                <a:cxn ang="0">
                  <a:pos x="15" y="20"/>
                </a:cxn>
                <a:cxn ang="0">
                  <a:pos x="13" y="17"/>
                </a:cxn>
                <a:cxn ang="0">
                  <a:pos x="10" y="14"/>
                </a:cxn>
                <a:cxn ang="0">
                  <a:pos x="8" y="11"/>
                </a:cxn>
                <a:cxn ang="0">
                  <a:pos x="6" y="8"/>
                </a:cxn>
                <a:cxn ang="0">
                  <a:pos x="3" y="5"/>
                </a:cxn>
                <a:cxn ang="0">
                  <a:pos x="1" y="2"/>
                </a:cxn>
              </a:cxnLst>
              <a:rect l="0" t="0" r="r" b="b"/>
              <a:pathLst>
                <a:path w="82" h="88">
                  <a:moveTo>
                    <a:pt x="82" y="88"/>
                  </a:moveTo>
                  <a:lnTo>
                    <a:pt x="81" y="87"/>
                  </a:lnTo>
                  <a:lnTo>
                    <a:pt x="79" y="86"/>
                  </a:lnTo>
                  <a:lnTo>
                    <a:pt x="77" y="84"/>
                  </a:lnTo>
                  <a:lnTo>
                    <a:pt x="76" y="83"/>
                  </a:lnTo>
                  <a:lnTo>
                    <a:pt x="75" y="82"/>
                  </a:lnTo>
                  <a:lnTo>
                    <a:pt x="74" y="80"/>
                  </a:lnTo>
                  <a:lnTo>
                    <a:pt x="72" y="79"/>
                  </a:lnTo>
                  <a:lnTo>
                    <a:pt x="70" y="78"/>
                  </a:lnTo>
                  <a:lnTo>
                    <a:pt x="69" y="77"/>
                  </a:lnTo>
                  <a:lnTo>
                    <a:pt x="68" y="75"/>
                  </a:lnTo>
                  <a:lnTo>
                    <a:pt x="67" y="74"/>
                  </a:lnTo>
                  <a:lnTo>
                    <a:pt x="65" y="73"/>
                  </a:lnTo>
                  <a:lnTo>
                    <a:pt x="64" y="72"/>
                  </a:lnTo>
                  <a:lnTo>
                    <a:pt x="62" y="70"/>
                  </a:lnTo>
                  <a:lnTo>
                    <a:pt x="61" y="69"/>
                  </a:lnTo>
                  <a:lnTo>
                    <a:pt x="59" y="68"/>
                  </a:lnTo>
                  <a:lnTo>
                    <a:pt x="58" y="66"/>
                  </a:lnTo>
                  <a:lnTo>
                    <a:pt x="57" y="65"/>
                  </a:lnTo>
                  <a:lnTo>
                    <a:pt x="56" y="64"/>
                  </a:lnTo>
                  <a:lnTo>
                    <a:pt x="54" y="63"/>
                  </a:lnTo>
                  <a:lnTo>
                    <a:pt x="53" y="61"/>
                  </a:lnTo>
                  <a:lnTo>
                    <a:pt x="51" y="60"/>
                  </a:lnTo>
                  <a:lnTo>
                    <a:pt x="50" y="59"/>
                  </a:lnTo>
                  <a:lnTo>
                    <a:pt x="49" y="57"/>
                  </a:lnTo>
                  <a:lnTo>
                    <a:pt x="47" y="56"/>
                  </a:lnTo>
                  <a:lnTo>
                    <a:pt x="46" y="55"/>
                  </a:lnTo>
                  <a:lnTo>
                    <a:pt x="45" y="53"/>
                  </a:lnTo>
                  <a:lnTo>
                    <a:pt x="43" y="52"/>
                  </a:lnTo>
                  <a:lnTo>
                    <a:pt x="42" y="50"/>
                  </a:lnTo>
                  <a:lnTo>
                    <a:pt x="41" y="49"/>
                  </a:lnTo>
                  <a:lnTo>
                    <a:pt x="40" y="48"/>
                  </a:lnTo>
                  <a:lnTo>
                    <a:pt x="38" y="47"/>
                  </a:lnTo>
                  <a:lnTo>
                    <a:pt x="37" y="45"/>
                  </a:lnTo>
                  <a:lnTo>
                    <a:pt x="36" y="44"/>
                  </a:lnTo>
                  <a:lnTo>
                    <a:pt x="34" y="42"/>
                  </a:lnTo>
                  <a:lnTo>
                    <a:pt x="33" y="41"/>
                  </a:lnTo>
                  <a:lnTo>
                    <a:pt x="32" y="39"/>
                  </a:lnTo>
                  <a:lnTo>
                    <a:pt x="31" y="38"/>
                  </a:lnTo>
                  <a:lnTo>
                    <a:pt x="29" y="37"/>
                  </a:lnTo>
                  <a:lnTo>
                    <a:pt x="28" y="35"/>
                  </a:lnTo>
                  <a:lnTo>
                    <a:pt x="27" y="34"/>
                  </a:lnTo>
                  <a:lnTo>
                    <a:pt x="26" y="32"/>
                  </a:lnTo>
                  <a:lnTo>
                    <a:pt x="25" y="31"/>
                  </a:lnTo>
                  <a:lnTo>
                    <a:pt x="24" y="30"/>
                  </a:lnTo>
                  <a:lnTo>
                    <a:pt x="22" y="28"/>
                  </a:lnTo>
                  <a:lnTo>
                    <a:pt x="21" y="27"/>
                  </a:lnTo>
                  <a:lnTo>
                    <a:pt x="20" y="25"/>
                  </a:lnTo>
                  <a:lnTo>
                    <a:pt x="18" y="24"/>
                  </a:lnTo>
                  <a:lnTo>
                    <a:pt x="17" y="23"/>
                  </a:lnTo>
                  <a:lnTo>
                    <a:pt x="16" y="21"/>
                  </a:lnTo>
                  <a:lnTo>
                    <a:pt x="15" y="20"/>
                  </a:lnTo>
                  <a:lnTo>
                    <a:pt x="14" y="18"/>
                  </a:lnTo>
                  <a:lnTo>
                    <a:pt x="13" y="17"/>
                  </a:lnTo>
                  <a:lnTo>
                    <a:pt x="11" y="15"/>
                  </a:lnTo>
                  <a:lnTo>
                    <a:pt x="10" y="14"/>
                  </a:lnTo>
                  <a:lnTo>
                    <a:pt x="9" y="12"/>
                  </a:lnTo>
                  <a:lnTo>
                    <a:pt x="8" y="11"/>
                  </a:lnTo>
                  <a:lnTo>
                    <a:pt x="7" y="9"/>
                  </a:lnTo>
                  <a:lnTo>
                    <a:pt x="6" y="8"/>
                  </a:lnTo>
                  <a:lnTo>
                    <a:pt x="4" y="6"/>
                  </a:lnTo>
                  <a:lnTo>
                    <a:pt x="3" y="5"/>
                  </a:lnTo>
                  <a:lnTo>
                    <a:pt x="2" y="3"/>
                  </a:lnTo>
                  <a:lnTo>
                    <a:pt x="1" y="2"/>
                  </a:lnTo>
                  <a:lnTo>
                    <a:pt x="0" y="0"/>
                  </a:lnTo>
                </a:path>
              </a:pathLst>
            </a:custGeom>
            <a:noFill/>
            <a:ln w="3175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148" name="Rectangle 124"/>
            <p:cNvSpPr>
              <a:spLocks noChangeArrowheads="1"/>
            </p:cNvSpPr>
            <p:nvPr/>
          </p:nvSpPr>
          <p:spPr bwMode="auto">
            <a:xfrm rot="18600000">
              <a:off x="1790204" y="5386744"/>
              <a:ext cx="102592" cy="1231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61</a:t>
              </a:r>
              <a:endPara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149" name="Line 125"/>
            <p:cNvSpPr>
              <a:spLocks noChangeShapeType="1"/>
            </p:cNvSpPr>
            <p:nvPr/>
          </p:nvSpPr>
          <p:spPr bwMode="auto">
            <a:xfrm flipH="1">
              <a:off x="1814513" y="5467350"/>
              <a:ext cx="22225" cy="25400"/>
            </a:xfrm>
            <a:prstGeom prst="line">
              <a:avLst/>
            </a:prstGeom>
            <a:noFill/>
            <a:ln w="3175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150" name="Freeform 126"/>
            <p:cNvSpPr>
              <a:spLocks/>
            </p:cNvSpPr>
            <p:nvPr/>
          </p:nvSpPr>
          <p:spPr bwMode="auto">
            <a:xfrm>
              <a:off x="2251075" y="5554663"/>
              <a:ext cx="441325" cy="90487"/>
            </a:xfrm>
            <a:custGeom>
              <a:avLst/>
              <a:gdLst/>
              <a:ahLst/>
              <a:cxnLst>
                <a:cxn ang="0">
                  <a:pos x="3" y="55"/>
                </a:cxn>
                <a:cxn ang="0">
                  <a:pos x="8" y="56"/>
                </a:cxn>
                <a:cxn ang="0">
                  <a:pos x="12" y="56"/>
                </a:cxn>
                <a:cxn ang="0">
                  <a:pos x="17" y="56"/>
                </a:cxn>
                <a:cxn ang="0">
                  <a:pos x="21" y="56"/>
                </a:cxn>
                <a:cxn ang="0">
                  <a:pos x="26" y="57"/>
                </a:cxn>
                <a:cxn ang="0">
                  <a:pos x="30" y="57"/>
                </a:cxn>
                <a:cxn ang="0">
                  <a:pos x="35" y="57"/>
                </a:cxn>
                <a:cxn ang="0">
                  <a:pos x="40" y="57"/>
                </a:cxn>
                <a:cxn ang="0">
                  <a:pos x="44" y="57"/>
                </a:cxn>
                <a:cxn ang="0">
                  <a:pos x="49" y="57"/>
                </a:cxn>
                <a:cxn ang="0">
                  <a:pos x="53" y="57"/>
                </a:cxn>
                <a:cxn ang="0">
                  <a:pos x="58" y="57"/>
                </a:cxn>
                <a:cxn ang="0">
                  <a:pos x="62" y="57"/>
                </a:cxn>
                <a:cxn ang="0">
                  <a:pos x="67" y="57"/>
                </a:cxn>
                <a:cxn ang="0">
                  <a:pos x="71" y="57"/>
                </a:cxn>
                <a:cxn ang="0">
                  <a:pos x="76" y="56"/>
                </a:cxn>
                <a:cxn ang="0">
                  <a:pos x="80" y="56"/>
                </a:cxn>
                <a:cxn ang="0">
                  <a:pos x="85" y="56"/>
                </a:cxn>
                <a:cxn ang="0">
                  <a:pos x="90" y="56"/>
                </a:cxn>
                <a:cxn ang="0">
                  <a:pos x="94" y="55"/>
                </a:cxn>
                <a:cxn ang="0">
                  <a:pos x="99" y="55"/>
                </a:cxn>
                <a:cxn ang="0">
                  <a:pos x="103" y="54"/>
                </a:cxn>
                <a:cxn ang="0">
                  <a:pos x="108" y="54"/>
                </a:cxn>
                <a:cxn ang="0">
                  <a:pos x="112" y="53"/>
                </a:cxn>
                <a:cxn ang="0">
                  <a:pos x="117" y="53"/>
                </a:cxn>
                <a:cxn ang="0">
                  <a:pos x="121" y="52"/>
                </a:cxn>
                <a:cxn ang="0">
                  <a:pos x="126" y="51"/>
                </a:cxn>
                <a:cxn ang="0">
                  <a:pos x="130" y="51"/>
                </a:cxn>
                <a:cxn ang="0">
                  <a:pos x="135" y="50"/>
                </a:cxn>
                <a:cxn ang="0">
                  <a:pos x="139" y="49"/>
                </a:cxn>
                <a:cxn ang="0">
                  <a:pos x="144" y="48"/>
                </a:cxn>
                <a:cxn ang="0">
                  <a:pos x="148" y="47"/>
                </a:cxn>
                <a:cxn ang="0">
                  <a:pos x="153" y="46"/>
                </a:cxn>
                <a:cxn ang="0">
                  <a:pos x="157" y="45"/>
                </a:cxn>
                <a:cxn ang="0">
                  <a:pos x="162" y="44"/>
                </a:cxn>
                <a:cxn ang="0">
                  <a:pos x="166" y="43"/>
                </a:cxn>
                <a:cxn ang="0">
                  <a:pos x="170" y="42"/>
                </a:cxn>
                <a:cxn ang="0">
                  <a:pos x="175" y="41"/>
                </a:cxn>
                <a:cxn ang="0">
                  <a:pos x="179" y="40"/>
                </a:cxn>
                <a:cxn ang="0">
                  <a:pos x="183" y="38"/>
                </a:cxn>
                <a:cxn ang="0">
                  <a:pos x="188" y="37"/>
                </a:cxn>
                <a:cxn ang="0">
                  <a:pos x="192" y="36"/>
                </a:cxn>
                <a:cxn ang="0">
                  <a:pos x="197" y="34"/>
                </a:cxn>
                <a:cxn ang="0">
                  <a:pos x="201" y="33"/>
                </a:cxn>
                <a:cxn ang="0">
                  <a:pos x="205" y="31"/>
                </a:cxn>
                <a:cxn ang="0">
                  <a:pos x="210" y="30"/>
                </a:cxn>
                <a:cxn ang="0">
                  <a:pos x="214" y="28"/>
                </a:cxn>
                <a:cxn ang="0">
                  <a:pos x="218" y="27"/>
                </a:cxn>
                <a:cxn ang="0">
                  <a:pos x="222" y="25"/>
                </a:cxn>
                <a:cxn ang="0">
                  <a:pos x="227" y="24"/>
                </a:cxn>
                <a:cxn ang="0">
                  <a:pos x="231" y="22"/>
                </a:cxn>
                <a:cxn ang="0">
                  <a:pos x="235" y="20"/>
                </a:cxn>
                <a:cxn ang="0">
                  <a:pos x="239" y="18"/>
                </a:cxn>
                <a:cxn ang="0">
                  <a:pos x="244" y="17"/>
                </a:cxn>
                <a:cxn ang="0">
                  <a:pos x="247" y="15"/>
                </a:cxn>
                <a:cxn ang="0">
                  <a:pos x="252" y="13"/>
                </a:cxn>
                <a:cxn ang="0">
                  <a:pos x="256" y="11"/>
                </a:cxn>
                <a:cxn ang="0">
                  <a:pos x="260" y="9"/>
                </a:cxn>
                <a:cxn ang="0">
                  <a:pos x="264" y="7"/>
                </a:cxn>
                <a:cxn ang="0">
                  <a:pos x="268" y="5"/>
                </a:cxn>
                <a:cxn ang="0">
                  <a:pos x="272" y="3"/>
                </a:cxn>
                <a:cxn ang="0">
                  <a:pos x="276" y="1"/>
                </a:cxn>
              </a:cxnLst>
              <a:rect l="0" t="0" r="r" b="b"/>
              <a:pathLst>
                <a:path w="278" h="57">
                  <a:moveTo>
                    <a:pt x="0" y="55"/>
                  </a:moveTo>
                  <a:lnTo>
                    <a:pt x="2" y="55"/>
                  </a:lnTo>
                  <a:lnTo>
                    <a:pt x="3" y="55"/>
                  </a:lnTo>
                  <a:lnTo>
                    <a:pt x="4" y="55"/>
                  </a:lnTo>
                  <a:lnTo>
                    <a:pt x="6" y="55"/>
                  </a:lnTo>
                  <a:lnTo>
                    <a:pt x="8" y="56"/>
                  </a:lnTo>
                  <a:lnTo>
                    <a:pt x="9" y="56"/>
                  </a:lnTo>
                  <a:lnTo>
                    <a:pt x="11" y="56"/>
                  </a:lnTo>
                  <a:lnTo>
                    <a:pt x="12" y="56"/>
                  </a:lnTo>
                  <a:lnTo>
                    <a:pt x="14" y="56"/>
                  </a:lnTo>
                  <a:lnTo>
                    <a:pt x="15" y="56"/>
                  </a:lnTo>
                  <a:lnTo>
                    <a:pt x="17" y="56"/>
                  </a:lnTo>
                  <a:lnTo>
                    <a:pt x="18" y="56"/>
                  </a:lnTo>
                  <a:lnTo>
                    <a:pt x="20" y="56"/>
                  </a:lnTo>
                  <a:lnTo>
                    <a:pt x="21" y="56"/>
                  </a:lnTo>
                  <a:lnTo>
                    <a:pt x="23" y="56"/>
                  </a:lnTo>
                  <a:lnTo>
                    <a:pt x="24" y="57"/>
                  </a:lnTo>
                  <a:lnTo>
                    <a:pt x="26" y="57"/>
                  </a:lnTo>
                  <a:lnTo>
                    <a:pt x="27" y="57"/>
                  </a:lnTo>
                  <a:lnTo>
                    <a:pt x="29" y="57"/>
                  </a:lnTo>
                  <a:lnTo>
                    <a:pt x="30" y="57"/>
                  </a:lnTo>
                  <a:lnTo>
                    <a:pt x="32" y="57"/>
                  </a:lnTo>
                  <a:lnTo>
                    <a:pt x="33" y="57"/>
                  </a:lnTo>
                  <a:lnTo>
                    <a:pt x="35" y="57"/>
                  </a:lnTo>
                  <a:lnTo>
                    <a:pt x="36" y="57"/>
                  </a:lnTo>
                  <a:lnTo>
                    <a:pt x="38" y="57"/>
                  </a:lnTo>
                  <a:lnTo>
                    <a:pt x="40" y="57"/>
                  </a:lnTo>
                  <a:lnTo>
                    <a:pt x="41" y="57"/>
                  </a:lnTo>
                  <a:lnTo>
                    <a:pt x="42" y="57"/>
                  </a:lnTo>
                  <a:lnTo>
                    <a:pt x="44" y="57"/>
                  </a:lnTo>
                  <a:lnTo>
                    <a:pt x="45" y="57"/>
                  </a:lnTo>
                  <a:lnTo>
                    <a:pt x="47" y="57"/>
                  </a:lnTo>
                  <a:lnTo>
                    <a:pt x="49" y="57"/>
                  </a:lnTo>
                  <a:lnTo>
                    <a:pt x="50" y="57"/>
                  </a:lnTo>
                  <a:lnTo>
                    <a:pt x="52" y="57"/>
                  </a:lnTo>
                  <a:lnTo>
                    <a:pt x="53" y="57"/>
                  </a:lnTo>
                  <a:lnTo>
                    <a:pt x="54" y="57"/>
                  </a:lnTo>
                  <a:lnTo>
                    <a:pt x="56" y="57"/>
                  </a:lnTo>
                  <a:lnTo>
                    <a:pt x="58" y="57"/>
                  </a:lnTo>
                  <a:lnTo>
                    <a:pt x="59" y="57"/>
                  </a:lnTo>
                  <a:lnTo>
                    <a:pt x="61" y="57"/>
                  </a:lnTo>
                  <a:lnTo>
                    <a:pt x="62" y="57"/>
                  </a:lnTo>
                  <a:lnTo>
                    <a:pt x="64" y="57"/>
                  </a:lnTo>
                  <a:lnTo>
                    <a:pt x="65" y="57"/>
                  </a:lnTo>
                  <a:lnTo>
                    <a:pt x="67" y="57"/>
                  </a:lnTo>
                  <a:lnTo>
                    <a:pt x="68" y="57"/>
                  </a:lnTo>
                  <a:lnTo>
                    <a:pt x="70" y="57"/>
                  </a:lnTo>
                  <a:lnTo>
                    <a:pt x="71" y="57"/>
                  </a:lnTo>
                  <a:lnTo>
                    <a:pt x="73" y="57"/>
                  </a:lnTo>
                  <a:lnTo>
                    <a:pt x="74" y="57"/>
                  </a:lnTo>
                  <a:lnTo>
                    <a:pt x="76" y="56"/>
                  </a:lnTo>
                  <a:lnTo>
                    <a:pt x="78" y="56"/>
                  </a:lnTo>
                  <a:lnTo>
                    <a:pt x="79" y="56"/>
                  </a:lnTo>
                  <a:lnTo>
                    <a:pt x="80" y="56"/>
                  </a:lnTo>
                  <a:lnTo>
                    <a:pt x="82" y="56"/>
                  </a:lnTo>
                  <a:lnTo>
                    <a:pt x="83" y="56"/>
                  </a:lnTo>
                  <a:lnTo>
                    <a:pt x="85" y="56"/>
                  </a:lnTo>
                  <a:lnTo>
                    <a:pt x="87" y="56"/>
                  </a:lnTo>
                  <a:lnTo>
                    <a:pt x="88" y="56"/>
                  </a:lnTo>
                  <a:lnTo>
                    <a:pt x="90" y="56"/>
                  </a:lnTo>
                  <a:lnTo>
                    <a:pt x="91" y="56"/>
                  </a:lnTo>
                  <a:lnTo>
                    <a:pt x="92" y="55"/>
                  </a:lnTo>
                  <a:lnTo>
                    <a:pt x="94" y="55"/>
                  </a:lnTo>
                  <a:lnTo>
                    <a:pt x="95" y="55"/>
                  </a:lnTo>
                  <a:lnTo>
                    <a:pt x="97" y="55"/>
                  </a:lnTo>
                  <a:lnTo>
                    <a:pt x="99" y="55"/>
                  </a:lnTo>
                  <a:lnTo>
                    <a:pt x="100" y="54"/>
                  </a:lnTo>
                  <a:lnTo>
                    <a:pt x="102" y="54"/>
                  </a:lnTo>
                  <a:lnTo>
                    <a:pt x="103" y="54"/>
                  </a:lnTo>
                  <a:lnTo>
                    <a:pt x="104" y="54"/>
                  </a:lnTo>
                  <a:lnTo>
                    <a:pt x="106" y="54"/>
                  </a:lnTo>
                  <a:lnTo>
                    <a:pt x="108" y="54"/>
                  </a:lnTo>
                  <a:lnTo>
                    <a:pt x="109" y="54"/>
                  </a:lnTo>
                  <a:lnTo>
                    <a:pt x="111" y="53"/>
                  </a:lnTo>
                  <a:lnTo>
                    <a:pt x="112" y="53"/>
                  </a:lnTo>
                  <a:lnTo>
                    <a:pt x="114" y="53"/>
                  </a:lnTo>
                  <a:lnTo>
                    <a:pt x="115" y="53"/>
                  </a:lnTo>
                  <a:lnTo>
                    <a:pt x="117" y="53"/>
                  </a:lnTo>
                  <a:lnTo>
                    <a:pt x="118" y="53"/>
                  </a:lnTo>
                  <a:lnTo>
                    <a:pt x="120" y="52"/>
                  </a:lnTo>
                  <a:lnTo>
                    <a:pt x="121" y="52"/>
                  </a:lnTo>
                  <a:lnTo>
                    <a:pt x="123" y="52"/>
                  </a:lnTo>
                  <a:lnTo>
                    <a:pt x="124" y="51"/>
                  </a:lnTo>
                  <a:lnTo>
                    <a:pt x="126" y="51"/>
                  </a:lnTo>
                  <a:lnTo>
                    <a:pt x="127" y="51"/>
                  </a:lnTo>
                  <a:lnTo>
                    <a:pt x="129" y="51"/>
                  </a:lnTo>
                  <a:lnTo>
                    <a:pt x="130" y="51"/>
                  </a:lnTo>
                  <a:lnTo>
                    <a:pt x="132" y="50"/>
                  </a:lnTo>
                  <a:lnTo>
                    <a:pt x="133" y="50"/>
                  </a:lnTo>
                  <a:lnTo>
                    <a:pt x="135" y="50"/>
                  </a:lnTo>
                  <a:lnTo>
                    <a:pt x="136" y="49"/>
                  </a:lnTo>
                  <a:lnTo>
                    <a:pt x="138" y="49"/>
                  </a:lnTo>
                  <a:lnTo>
                    <a:pt x="139" y="49"/>
                  </a:lnTo>
                  <a:lnTo>
                    <a:pt x="141" y="49"/>
                  </a:lnTo>
                  <a:lnTo>
                    <a:pt x="142" y="48"/>
                  </a:lnTo>
                  <a:lnTo>
                    <a:pt x="144" y="48"/>
                  </a:lnTo>
                  <a:lnTo>
                    <a:pt x="145" y="48"/>
                  </a:lnTo>
                  <a:lnTo>
                    <a:pt x="147" y="47"/>
                  </a:lnTo>
                  <a:lnTo>
                    <a:pt x="148" y="47"/>
                  </a:lnTo>
                  <a:lnTo>
                    <a:pt x="150" y="47"/>
                  </a:lnTo>
                  <a:lnTo>
                    <a:pt x="151" y="47"/>
                  </a:lnTo>
                  <a:lnTo>
                    <a:pt x="153" y="46"/>
                  </a:lnTo>
                  <a:lnTo>
                    <a:pt x="154" y="46"/>
                  </a:lnTo>
                  <a:lnTo>
                    <a:pt x="156" y="45"/>
                  </a:lnTo>
                  <a:lnTo>
                    <a:pt x="157" y="45"/>
                  </a:lnTo>
                  <a:lnTo>
                    <a:pt x="158" y="45"/>
                  </a:lnTo>
                  <a:lnTo>
                    <a:pt x="160" y="44"/>
                  </a:lnTo>
                  <a:lnTo>
                    <a:pt x="162" y="44"/>
                  </a:lnTo>
                  <a:lnTo>
                    <a:pt x="163" y="44"/>
                  </a:lnTo>
                  <a:lnTo>
                    <a:pt x="164" y="44"/>
                  </a:lnTo>
                  <a:lnTo>
                    <a:pt x="166" y="43"/>
                  </a:lnTo>
                  <a:lnTo>
                    <a:pt x="167" y="43"/>
                  </a:lnTo>
                  <a:lnTo>
                    <a:pt x="169" y="42"/>
                  </a:lnTo>
                  <a:lnTo>
                    <a:pt x="170" y="42"/>
                  </a:lnTo>
                  <a:lnTo>
                    <a:pt x="172" y="42"/>
                  </a:lnTo>
                  <a:lnTo>
                    <a:pt x="173" y="41"/>
                  </a:lnTo>
                  <a:lnTo>
                    <a:pt x="175" y="41"/>
                  </a:lnTo>
                  <a:lnTo>
                    <a:pt x="176" y="40"/>
                  </a:lnTo>
                  <a:lnTo>
                    <a:pt x="178" y="40"/>
                  </a:lnTo>
                  <a:lnTo>
                    <a:pt x="179" y="40"/>
                  </a:lnTo>
                  <a:lnTo>
                    <a:pt x="181" y="39"/>
                  </a:lnTo>
                  <a:lnTo>
                    <a:pt x="182" y="39"/>
                  </a:lnTo>
                  <a:lnTo>
                    <a:pt x="183" y="38"/>
                  </a:lnTo>
                  <a:lnTo>
                    <a:pt x="185" y="38"/>
                  </a:lnTo>
                  <a:lnTo>
                    <a:pt x="187" y="37"/>
                  </a:lnTo>
                  <a:lnTo>
                    <a:pt x="188" y="37"/>
                  </a:lnTo>
                  <a:lnTo>
                    <a:pt x="189" y="37"/>
                  </a:lnTo>
                  <a:lnTo>
                    <a:pt x="191" y="36"/>
                  </a:lnTo>
                  <a:lnTo>
                    <a:pt x="192" y="36"/>
                  </a:lnTo>
                  <a:lnTo>
                    <a:pt x="194" y="35"/>
                  </a:lnTo>
                  <a:lnTo>
                    <a:pt x="195" y="35"/>
                  </a:lnTo>
                  <a:lnTo>
                    <a:pt x="197" y="34"/>
                  </a:lnTo>
                  <a:lnTo>
                    <a:pt x="198" y="34"/>
                  </a:lnTo>
                  <a:lnTo>
                    <a:pt x="199" y="33"/>
                  </a:lnTo>
                  <a:lnTo>
                    <a:pt x="201" y="33"/>
                  </a:lnTo>
                  <a:lnTo>
                    <a:pt x="202" y="32"/>
                  </a:lnTo>
                  <a:lnTo>
                    <a:pt x="204" y="32"/>
                  </a:lnTo>
                  <a:lnTo>
                    <a:pt x="205" y="31"/>
                  </a:lnTo>
                  <a:lnTo>
                    <a:pt x="207" y="31"/>
                  </a:lnTo>
                  <a:lnTo>
                    <a:pt x="208" y="30"/>
                  </a:lnTo>
                  <a:lnTo>
                    <a:pt x="210" y="30"/>
                  </a:lnTo>
                  <a:lnTo>
                    <a:pt x="211" y="29"/>
                  </a:lnTo>
                  <a:lnTo>
                    <a:pt x="212" y="29"/>
                  </a:lnTo>
                  <a:lnTo>
                    <a:pt x="214" y="28"/>
                  </a:lnTo>
                  <a:lnTo>
                    <a:pt x="215" y="28"/>
                  </a:lnTo>
                  <a:lnTo>
                    <a:pt x="217" y="28"/>
                  </a:lnTo>
                  <a:lnTo>
                    <a:pt x="218" y="27"/>
                  </a:lnTo>
                  <a:lnTo>
                    <a:pt x="219" y="26"/>
                  </a:lnTo>
                  <a:lnTo>
                    <a:pt x="221" y="26"/>
                  </a:lnTo>
                  <a:lnTo>
                    <a:pt x="222" y="25"/>
                  </a:lnTo>
                  <a:lnTo>
                    <a:pt x="224" y="25"/>
                  </a:lnTo>
                  <a:lnTo>
                    <a:pt x="225" y="24"/>
                  </a:lnTo>
                  <a:lnTo>
                    <a:pt x="227" y="24"/>
                  </a:lnTo>
                  <a:lnTo>
                    <a:pt x="228" y="23"/>
                  </a:lnTo>
                  <a:lnTo>
                    <a:pt x="229" y="22"/>
                  </a:lnTo>
                  <a:lnTo>
                    <a:pt x="231" y="22"/>
                  </a:lnTo>
                  <a:lnTo>
                    <a:pt x="232" y="21"/>
                  </a:lnTo>
                  <a:lnTo>
                    <a:pt x="234" y="20"/>
                  </a:lnTo>
                  <a:lnTo>
                    <a:pt x="235" y="20"/>
                  </a:lnTo>
                  <a:lnTo>
                    <a:pt x="237" y="19"/>
                  </a:lnTo>
                  <a:lnTo>
                    <a:pt x="238" y="19"/>
                  </a:lnTo>
                  <a:lnTo>
                    <a:pt x="239" y="18"/>
                  </a:lnTo>
                  <a:lnTo>
                    <a:pt x="240" y="18"/>
                  </a:lnTo>
                  <a:lnTo>
                    <a:pt x="242" y="17"/>
                  </a:lnTo>
                  <a:lnTo>
                    <a:pt x="244" y="17"/>
                  </a:lnTo>
                  <a:lnTo>
                    <a:pt x="245" y="16"/>
                  </a:lnTo>
                  <a:lnTo>
                    <a:pt x="246" y="15"/>
                  </a:lnTo>
                  <a:lnTo>
                    <a:pt x="247" y="15"/>
                  </a:lnTo>
                  <a:lnTo>
                    <a:pt x="249" y="14"/>
                  </a:lnTo>
                  <a:lnTo>
                    <a:pt x="250" y="13"/>
                  </a:lnTo>
                  <a:lnTo>
                    <a:pt x="252" y="13"/>
                  </a:lnTo>
                  <a:lnTo>
                    <a:pt x="253" y="12"/>
                  </a:lnTo>
                  <a:lnTo>
                    <a:pt x="254" y="12"/>
                  </a:lnTo>
                  <a:lnTo>
                    <a:pt x="256" y="11"/>
                  </a:lnTo>
                  <a:lnTo>
                    <a:pt x="257" y="10"/>
                  </a:lnTo>
                  <a:lnTo>
                    <a:pt x="258" y="10"/>
                  </a:lnTo>
                  <a:lnTo>
                    <a:pt x="260" y="9"/>
                  </a:lnTo>
                  <a:lnTo>
                    <a:pt x="261" y="8"/>
                  </a:lnTo>
                  <a:lnTo>
                    <a:pt x="263" y="8"/>
                  </a:lnTo>
                  <a:lnTo>
                    <a:pt x="264" y="7"/>
                  </a:lnTo>
                  <a:lnTo>
                    <a:pt x="265" y="6"/>
                  </a:lnTo>
                  <a:lnTo>
                    <a:pt x="267" y="5"/>
                  </a:lnTo>
                  <a:lnTo>
                    <a:pt x="268" y="5"/>
                  </a:lnTo>
                  <a:lnTo>
                    <a:pt x="269" y="4"/>
                  </a:lnTo>
                  <a:lnTo>
                    <a:pt x="271" y="3"/>
                  </a:lnTo>
                  <a:lnTo>
                    <a:pt x="272" y="3"/>
                  </a:lnTo>
                  <a:lnTo>
                    <a:pt x="274" y="2"/>
                  </a:lnTo>
                  <a:lnTo>
                    <a:pt x="275" y="1"/>
                  </a:lnTo>
                  <a:lnTo>
                    <a:pt x="276" y="1"/>
                  </a:lnTo>
                  <a:lnTo>
                    <a:pt x="278" y="0"/>
                  </a:lnTo>
                </a:path>
              </a:pathLst>
            </a:custGeom>
            <a:noFill/>
            <a:ln w="3175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151" name="Freeform 127"/>
            <p:cNvSpPr>
              <a:spLocks/>
            </p:cNvSpPr>
            <p:nvPr/>
          </p:nvSpPr>
          <p:spPr bwMode="auto">
            <a:xfrm>
              <a:off x="1838325" y="5465763"/>
              <a:ext cx="412750" cy="176212"/>
            </a:xfrm>
            <a:custGeom>
              <a:avLst/>
              <a:gdLst/>
              <a:ahLst/>
              <a:cxnLst>
                <a:cxn ang="0">
                  <a:pos x="257" y="110"/>
                </a:cxn>
                <a:cxn ang="0">
                  <a:pos x="252" y="110"/>
                </a:cxn>
                <a:cxn ang="0">
                  <a:pos x="247" y="109"/>
                </a:cxn>
                <a:cxn ang="0">
                  <a:pos x="242" y="109"/>
                </a:cxn>
                <a:cxn ang="0">
                  <a:pos x="238" y="108"/>
                </a:cxn>
                <a:cxn ang="0">
                  <a:pos x="232" y="107"/>
                </a:cxn>
                <a:cxn ang="0">
                  <a:pos x="228" y="106"/>
                </a:cxn>
                <a:cxn ang="0">
                  <a:pos x="223" y="105"/>
                </a:cxn>
                <a:cxn ang="0">
                  <a:pos x="218" y="105"/>
                </a:cxn>
                <a:cxn ang="0">
                  <a:pos x="213" y="104"/>
                </a:cxn>
                <a:cxn ang="0">
                  <a:pos x="209" y="103"/>
                </a:cxn>
                <a:cxn ang="0">
                  <a:pos x="204" y="101"/>
                </a:cxn>
                <a:cxn ang="0">
                  <a:pos x="199" y="100"/>
                </a:cxn>
                <a:cxn ang="0">
                  <a:pos x="194" y="100"/>
                </a:cxn>
                <a:cxn ang="0">
                  <a:pos x="189" y="98"/>
                </a:cxn>
                <a:cxn ang="0">
                  <a:pos x="185" y="97"/>
                </a:cxn>
                <a:cxn ang="0">
                  <a:pos x="180" y="96"/>
                </a:cxn>
                <a:cxn ang="0">
                  <a:pos x="175" y="94"/>
                </a:cxn>
                <a:cxn ang="0">
                  <a:pos x="171" y="93"/>
                </a:cxn>
                <a:cxn ang="0">
                  <a:pos x="166" y="91"/>
                </a:cxn>
                <a:cxn ang="0">
                  <a:pos x="161" y="90"/>
                </a:cxn>
                <a:cxn ang="0">
                  <a:pos x="157" y="89"/>
                </a:cxn>
                <a:cxn ang="0">
                  <a:pos x="152" y="87"/>
                </a:cxn>
                <a:cxn ang="0">
                  <a:pos x="147" y="85"/>
                </a:cxn>
                <a:cxn ang="0">
                  <a:pos x="143" y="84"/>
                </a:cxn>
                <a:cxn ang="0">
                  <a:pos x="138" y="82"/>
                </a:cxn>
                <a:cxn ang="0">
                  <a:pos x="134" y="80"/>
                </a:cxn>
                <a:cxn ang="0">
                  <a:pos x="129" y="78"/>
                </a:cxn>
                <a:cxn ang="0">
                  <a:pos x="125" y="76"/>
                </a:cxn>
                <a:cxn ang="0">
                  <a:pos x="120" y="75"/>
                </a:cxn>
                <a:cxn ang="0">
                  <a:pos x="116" y="73"/>
                </a:cxn>
                <a:cxn ang="0">
                  <a:pos x="111" y="71"/>
                </a:cxn>
                <a:cxn ang="0">
                  <a:pos x="107" y="69"/>
                </a:cxn>
                <a:cxn ang="0">
                  <a:pos x="102" y="66"/>
                </a:cxn>
                <a:cxn ang="0">
                  <a:pos x="98" y="64"/>
                </a:cxn>
                <a:cxn ang="0">
                  <a:pos x="93" y="62"/>
                </a:cxn>
                <a:cxn ang="0">
                  <a:pos x="89" y="60"/>
                </a:cxn>
                <a:cxn ang="0">
                  <a:pos x="85" y="58"/>
                </a:cxn>
                <a:cxn ang="0">
                  <a:pos x="80" y="55"/>
                </a:cxn>
                <a:cxn ang="0">
                  <a:pos x="76" y="53"/>
                </a:cxn>
                <a:cxn ang="0">
                  <a:pos x="72" y="51"/>
                </a:cxn>
                <a:cxn ang="0">
                  <a:pos x="68" y="48"/>
                </a:cxn>
                <a:cxn ang="0">
                  <a:pos x="63" y="46"/>
                </a:cxn>
                <a:cxn ang="0">
                  <a:pos x="59" y="43"/>
                </a:cxn>
                <a:cxn ang="0">
                  <a:pos x="55" y="41"/>
                </a:cxn>
                <a:cxn ang="0">
                  <a:pos x="51" y="38"/>
                </a:cxn>
                <a:cxn ang="0">
                  <a:pos x="47" y="35"/>
                </a:cxn>
                <a:cxn ang="0">
                  <a:pos x="43" y="33"/>
                </a:cxn>
                <a:cxn ang="0">
                  <a:pos x="39" y="30"/>
                </a:cxn>
                <a:cxn ang="0">
                  <a:pos x="35" y="27"/>
                </a:cxn>
                <a:cxn ang="0">
                  <a:pos x="30" y="24"/>
                </a:cxn>
                <a:cxn ang="0">
                  <a:pos x="27" y="21"/>
                </a:cxn>
                <a:cxn ang="0">
                  <a:pos x="23" y="19"/>
                </a:cxn>
                <a:cxn ang="0">
                  <a:pos x="19" y="16"/>
                </a:cxn>
                <a:cxn ang="0">
                  <a:pos x="15" y="13"/>
                </a:cxn>
                <a:cxn ang="0">
                  <a:pos x="11" y="10"/>
                </a:cxn>
                <a:cxn ang="0">
                  <a:pos x="7" y="7"/>
                </a:cxn>
                <a:cxn ang="0">
                  <a:pos x="3" y="3"/>
                </a:cxn>
                <a:cxn ang="0">
                  <a:pos x="0" y="0"/>
                </a:cxn>
              </a:cxnLst>
              <a:rect l="0" t="0" r="r" b="b"/>
              <a:pathLst>
                <a:path w="260" h="111">
                  <a:moveTo>
                    <a:pt x="260" y="111"/>
                  </a:moveTo>
                  <a:lnTo>
                    <a:pt x="258" y="110"/>
                  </a:lnTo>
                  <a:lnTo>
                    <a:pt x="257" y="110"/>
                  </a:lnTo>
                  <a:lnTo>
                    <a:pt x="255" y="110"/>
                  </a:lnTo>
                  <a:lnTo>
                    <a:pt x="254" y="110"/>
                  </a:lnTo>
                  <a:lnTo>
                    <a:pt x="252" y="110"/>
                  </a:lnTo>
                  <a:lnTo>
                    <a:pt x="250" y="110"/>
                  </a:lnTo>
                  <a:lnTo>
                    <a:pt x="249" y="109"/>
                  </a:lnTo>
                  <a:lnTo>
                    <a:pt x="247" y="109"/>
                  </a:lnTo>
                  <a:lnTo>
                    <a:pt x="245" y="109"/>
                  </a:lnTo>
                  <a:lnTo>
                    <a:pt x="244" y="109"/>
                  </a:lnTo>
                  <a:lnTo>
                    <a:pt x="242" y="109"/>
                  </a:lnTo>
                  <a:lnTo>
                    <a:pt x="241" y="109"/>
                  </a:lnTo>
                  <a:lnTo>
                    <a:pt x="239" y="108"/>
                  </a:lnTo>
                  <a:lnTo>
                    <a:pt x="238" y="108"/>
                  </a:lnTo>
                  <a:lnTo>
                    <a:pt x="236" y="108"/>
                  </a:lnTo>
                  <a:lnTo>
                    <a:pt x="234" y="107"/>
                  </a:lnTo>
                  <a:lnTo>
                    <a:pt x="232" y="107"/>
                  </a:lnTo>
                  <a:lnTo>
                    <a:pt x="231" y="107"/>
                  </a:lnTo>
                  <a:lnTo>
                    <a:pt x="229" y="107"/>
                  </a:lnTo>
                  <a:lnTo>
                    <a:pt x="228" y="106"/>
                  </a:lnTo>
                  <a:lnTo>
                    <a:pt x="226" y="106"/>
                  </a:lnTo>
                  <a:lnTo>
                    <a:pt x="225" y="106"/>
                  </a:lnTo>
                  <a:lnTo>
                    <a:pt x="223" y="105"/>
                  </a:lnTo>
                  <a:lnTo>
                    <a:pt x="221" y="105"/>
                  </a:lnTo>
                  <a:lnTo>
                    <a:pt x="220" y="105"/>
                  </a:lnTo>
                  <a:lnTo>
                    <a:pt x="218" y="105"/>
                  </a:lnTo>
                  <a:lnTo>
                    <a:pt x="216" y="104"/>
                  </a:lnTo>
                  <a:lnTo>
                    <a:pt x="215" y="104"/>
                  </a:lnTo>
                  <a:lnTo>
                    <a:pt x="213" y="104"/>
                  </a:lnTo>
                  <a:lnTo>
                    <a:pt x="212" y="103"/>
                  </a:lnTo>
                  <a:lnTo>
                    <a:pt x="210" y="103"/>
                  </a:lnTo>
                  <a:lnTo>
                    <a:pt x="209" y="103"/>
                  </a:lnTo>
                  <a:lnTo>
                    <a:pt x="207" y="102"/>
                  </a:lnTo>
                  <a:lnTo>
                    <a:pt x="205" y="102"/>
                  </a:lnTo>
                  <a:lnTo>
                    <a:pt x="204" y="101"/>
                  </a:lnTo>
                  <a:lnTo>
                    <a:pt x="202" y="101"/>
                  </a:lnTo>
                  <a:lnTo>
                    <a:pt x="200" y="101"/>
                  </a:lnTo>
                  <a:lnTo>
                    <a:pt x="199" y="100"/>
                  </a:lnTo>
                  <a:lnTo>
                    <a:pt x="197" y="100"/>
                  </a:lnTo>
                  <a:lnTo>
                    <a:pt x="196" y="100"/>
                  </a:lnTo>
                  <a:lnTo>
                    <a:pt x="194" y="100"/>
                  </a:lnTo>
                  <a:lnTo>
                    <a:pt x="193" y="99"/>
                  </a:lnTo>
                  <a:lnTo>
                    <a:pt x="191" y="98"/>
                  </a:lnTo>
                  <a:lnTo>
                    <a:pt x="189" y="98"/>
                  </a:lnTo>
                  <a:lnTo>
                    <a:pt x="188" y="98"/>
                  </a:lnTo>
                  <a:lnTo>
                    <a:pt x="186" y="97"/>
                  </a:lnTo>
                  <a:lnTo>
                    <a:pt x="185" y="97"/>
                  </a:lnTo>
                  <a:lnTo>
                    <a:pt x="183" y="96"/>
                  </a:lnTo>
                  <a:lnTo>
                    <a:pt x="182" y="96"/>
                  </a:lnTo>
                  <a:lnTo>
                    <a:pt x="180" y="96"/>
                  </a:lnTo>
                  <a:lnTo>
                    <a:pt x="179" y="95"/>
                  </a:lnTo>
                  <a:lnTo>
                    <a:pt x="177" y="95"/>
                  </a:lnTo>
                  <a:lnTo>
                    <a:pt x="175" y="94"/>
                  </a:lnTo>
                  <a:lnTo>
                    <a:pt x="174" y="94"/>
                  </a:lnTo>
                  <a:lnTo>
                    <a:pt x="172" y="93"/>
                  </a:lnTo>
                  <a:lnTo>
                    <a:pt x="171" y="93"/>
                  </a:lnTo>
                  <a:lnTo>
                    <a:pt x="169" y="93"/>
                  </a:lnTo>
                  <a:lnTo>
                    <a:pt x="168" y="92"/>
                  </a:lnTo>
                  <a:lnTo>
                    <a:pt x="166" y="91"/>
                  </a:lnTo>
                  <a:lnTo>
                    <a:pt x="164" y="91"/>
                  </a:lnTo>
                  <a:lnTo>
                    <a:pt x="163" y="91"/>
                  </a:lnTo>
                  <a:lnTo>
                    <a:pt x="161" y="90"/>
                  </a:lnTo>
                  <a:lnTo>
                    <a:pt x="160" y="89"/>
                  </a:lnTo>
                  <a:lnTo>
                    <a:pt x="158" y="89"/>
                  </a:lnTo>
                  <a:lnTo>
                    <a:pt x="157" y="89"/>
                  </a:lnTo>
                  <a:lnTo>
                    <a:pt x="155" y="88"/>
                  </a:lnTo>
                  <a:lnTo>
                    <a:pt x="154" y="87"/>
                  </a:lnTo>
                  <a:lnTo>
                    <a:pt x="152" y="87"/>
                  </a:lnTo>
                  <a:lnTo>
                    <a:pt x="150" y="86"/>
                  </a:lnTo>
                  <a:lnTo>
                    <a:pt x="149" y="86"/>
                  </a:lnTo>
                  <a:lnTo>
                    <a:pt x="147" y="85"/>
                  </a:lnTo>
                  <a:lnTo>
                    <a:pt x="146" y="85"/>
                  </a:lnTo>
                  <a:lnTo>
                    <a:pt x="144" y="84"/>
                  </a:lnTo>
                  <a:lnTo>
                    <a:pt x="143" y="84"/>
                  </a:lnTo>
                  <a:lnTo>
                    <a:pt x="141" y="83"/>
                  </a:lnTo>
                  <a:lnTo>
                    <a:pt x="140" y="82"/>
                  </a:lnTo>
                  <a:lnTo>
                    <a:pt x="138" y="82"/>
                  </a:lnTo>
                  <a:lnTo>
                    <a:pt x="137" y="81"/>
                  </a:lnTo>
                  <a:lnTo>
                    <a:pt x="135" y="81"/>
                  </a:lnTo>
                  <a:lnTo>
                    <a:pt x="134" y="80"/>
                  </a:lnTo>
                  <a:lnTo>
                    <a:pt x="132" y="80"/>
                  </a:lnTo>
                  <a:lnTo>
                    <a:pt x="130" y="79"/>
                  </a:lnTo>
                  <a:lnTo>
                    <a:pt x="129" y="78"/>
                  </a:lnTo>
                  <a:lnTo>
                    <a:pt x="128" y="78"/>
                  </a:lnTo>
                  <a:lnTo>
                    <a:pt x="126" y="77"/>
                  </a:lnTo>
                  <a:lnTo>
                    <a:pt x="125" y="76"/>
                  </a:lnTo>
                  <a:lnTo>
                    <a:pt x="123" y="76"/>
                  </a:lnTo>
                  <a:lnTo>
                    <a:pt x="121" y="75"/>
                  </a:lnTo>
                  <a:lnTo>
                    <a:pt x="120" y="75"/>
                  </a:lnTo>
                  <a:lnTo>
                    <a:pt x="118" y="74"/>
                  </a:lnTo>
                  <a:lnTo>
                    <a:pt x="117" y="73"/>
                  </a:lnTo>
                  <a:lnTo>
                    <a:pt x="116" y="73"/>
                  </a:lnTo>
                  <a:lnTo>
                    <a:pt x="114" y="72"/>
                  </a:lnTo>
                  <a:lnTo>
                    <a:pt x="112" y="71"/>
                  </a:lnTo>
                  <a:lnTo>
                    <a:pt x="111" y="71"/>
                  </a:lnTo>
                  <a:lnTo>
                    <a:pt x="110" y="70"/>
                  </a:lnTo>
                  <a:lnTo>
                    <a:pt x="108" y="69"/>
                  </a:lnTo>
                  <a:lnTo>
                    <a:pt x="107" y="69"/>
                  </a:lnTo>
                  <a:lnTo>
                    <a:pt x="105" y="68"/>
                  </a:lnTo>
                  <a:lnTo>
                    <a:pt x="104" y="67"/>
                  </a:lnTo>
                  <a:lnTo>
                    <a:pt x="102" y="66"/>
                  </a:lnTo>
                  <a:lnTo>
                    <a:pt x="101" y="66"/>
                  </a:lnTo>
                  <a:lnTo>
                    <a:pt x="99" y="65"/>
                  </a:lnTo>
                  <a:lnTo>
                    <a:pt x="98" y="64"/>
                  </a:lnTo>
                  <a:lnTo>
                    <a:pt x="96" y="64"/>
                  </a:lnTo>
                  <a:lnTo>
                    <a:pt x="95" y="63"/>
                  </a:lnTo>
                  <a:lnTo>
                    <a:pt x="93" y="62"/>
                  </a:lnTo>
                  <a:lnTo>
                    <a:pt x="92" y="61"/>
                  </a:lnTo>
                  <a:lnTo>
                    <a:pt x="91" y="60"/>
                  </a:lnTo>
                  <a:lnTo>
                    <a:pt x="89" y="60"/>
                  </a:lnTo>
                  <a:lnTo>
                    <a:pt x="87" y="59"/>
                  </a:lnTo>
                  <a:lnTo>
                    <a:pt x="86" y="59"/>
                  </a:lnTo>
                  <a:lnTo>
                    <a:pt x="85" y="58"/>
                  </a:lnTo>
                  <a:lnTo>
                    <a:pt x="83" y="57"/>
                  </a:lnTo>
                  <a:lnTo>
                    <a:pt x="82" y="56"/>
                  </a:lnTo>
                  <a:lnTo>
                    <a:pt x="80" y="55"/>
                  </a:lnTo>
                  <a:lnTo>
                    <a:pt x="79" y="55"/>
                  </a:lnTo>
                  <a:lnTo>
                    <a:pt x="77" y="54"/>
                  </a:lnTo>
                  <a:lnTo>
                    <a:pt x="76" y="53"/>
                  </a:lnTo>
                  <a:lnTo>
                    <a:pt x="75" y="52"/>
                  </a:lnTo>
                  <a:lnTo>
                    <a:pt x="73" y="52"/>
                  </a:lnTo>
                  <a:lnTo>
                    <a:pt x="72" y="51"/>
                  </a:lnTo>
                  <a:lnTo>
                    <a:pt x="70" y="50"/>
                  </a:lnTo>
                  <a:lnTo>
                    <a:pt x="69" y="49"/>
                  </a:lnTo>
                  <a:lnTo>
                    <a:pt x="68" y="48"/>
                  </a:lnTo>
                  <a:lnTo>
                    <a:pt x="66" y="47"/>
                  </a:lnTo>
                  <a:lnTo>
                    <a:pt x="65" y="46"/>
                  </a:lnTo>
                  <a:lnTo>
                    <a:pt x="63" y="46"/>
                  </a:lnTo>
                  <a:lnTo>
                    <a:pt x="62" y="45"/>
                  </a:lnTo>
                  <a:lnTo>
                    <a:pt x="61" y="44"/>
                  </a:lnTo>
                  <a:lnTo>
                    <a:pt x="59" y="43"/>
                  </a:lnTo>
                  <a:lnTo>
                    <a:pt x="58" y="42"/>
                  </a:lnTo>
                  <a:lnTo>
                    <a:pt x="56" y="41"/>
                  </a:lnTo>
                  <a:lnTo>
                    <a:pt x="55" y="41"/>
                  </a:lnTo>
                  <a:lnTo>
                    <a:pt x="53" y="40"/>
                  </a:lnTo>
                  <a:lnTo>
                    <a:pt x="52" y="39"/>
                  </a:lnTo>
                  <a:lnTo>
                    <a:pt x="51" y="38"/>
                  </a:lnTo>
                  <a:lnTo>
                    <a:pt x="50" y="37"/>
                  </a:lnTo>
                  <a:lnTo>
                    <a:pt x="48" y="36"/>
                  </a:lnTo>
                  <a:lnTo>
                    <a:pt x="47" y="35"/>
                  </a:lnTo>
                  <a:lnTo>
                    <a:pt x="45" y="34"/>
                  </a:lnTo>
                  <a:lnTo>
                    <a:pt x="44" y="34"/>
                  </a:lnTo>
                  <a:lnTo>
                    <a:pt x="43" y="33"/>
                  </a:lnTo>
                  <a:lnTo>
                    <a:pt x="41" y="32"/>
                  </a:lnTo>
                  <a:lnTo>
                    <a:pt x="40" y="31"/>
                  </a:lnTo>
                  <a:lnTo>
                    <a:pt x="39" y="30"/>
                  </a:lnTo>
                  <a:lnTo>
                    <a:pt x="37" y="29"/>
                  </a:lnTo>
                  <a:lnTo>
                    <a:pt x="36" y="28"/>
                  </a:lnTo>
                  <a:lnTo>
                    <a:pt x="35" y="27"/>
                  </a:lnTo>
                  <a:lnTo>
                    <a:pt x="33" y="26"/>
                  </a:lnTo>
                  <a:lnTo>
                    <a:pt x="32" y="25"/>
                  </a:lnTo>
                  <a:lnTo>
                    <a:pt x="30" y="24"/>
                  </a:lnTo>
                  <a:lnTo>
                    <a:pt x="29" y="23"/>
                  </a:lnTo>
                  <a:lnTo>
                    <a:pt x="28" y="23"/>
                  </a:lnTo>
                  <a:lnTo>
                    <a:pt x="27" y="21"/>
                  </a:lnTo>
                  <a:lnTo>
                    <a:pt x="25" y="21"/>
                  </a:lnTo>
                  <a:lnTo>
                    <a:pt x="24" y="19"/>
                  </a:lnTo>
                  <a:lnTo>
                    <a:pt x="23" y="19"/>
                  </a:lnTo>
                  <a:lnTo>
                    <a:pt x="21" y="18"/>
                  </a:lnTo>
                  <a:lnTo>
                    <a:pt x="20" y="17"/>
                  </a:lnTo>
                  <a:lnTo>
                    <a:pt x="19" y="16"/>
                  </a:lnTo>
                  <a:lnTo>
                    <a:pt x="18" y="15"/>
                  </a:lnTo>
                  <a:lnTo>
                    <a:pt x="16" y="14"/>
                  </a:lnTo>
                  <a:lnTo>
                    <a:pt x="15" y="13"/>
                  </a:lnTo>
                  <a:lnTo>
                    <a:pt x="14" y="12"/>
                  </a:lnTo>
                  <a:lnTo>
                    <a:pt x="12" y="10"/>
                  </a:lnTo>
                  <a:lnTo>
                    <a:pt x="11" y="10"/>
                  </a:lnTo>
                  <a:lnTo>
                    <a:pt x="10" y="9"/>
                  </a:lnTo>
                  <a:lnTo>
                    <a:pt x="9" y="8"/>
                  </a:lnTo>
                  <a:lnTo>
                    <a:pt x="7" y="7"/>
                  </a:lnTo>
                  <a:lnTo>
                    <a:pt x="6" y="5"/>
                  </a:lnTo>
                  <a:lnTo>
                    <a:pt x="5" y="5"/>
                  </a:lnTo>
                  <a:lnTo>
                    <a:pt x="3" y="3"/>
                  </a:lnTo>
                  <a:lnTo>
                    <a:pt x="2" y="2"/>
                  </a:lnTo>
                  <a:lnTo>
                    <a:pt x="1" y="2"/>
                  </a:lnTo>
                  <a:lnTo>
                    <a:pt x="0" y="0"/>
                  </a:lnTo>
                </a:path>
              </a:pathLst>
            </a:custGeom>
            <a:noFill/>
            <a:ln w="3175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152" name="Rectangle 128"/>
            <p:cNvSpPr>
              <a:spLocks noChangeArrowheads="1"/>
            </p:cNvSpPr>
            <p:nvPr/>
          </p:nvSpPr>
          <p:spPr bwMode="auto">
            <a:xfrm rot="16500000">
              <a:off x="2220417" y="5528032"/>
              <a:ext cx="102592" cy="1231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22</a:t>
              </a:r>
              <a:endPara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153" name="Line 129"/>
            <p:cNvSpPr>
              <a:spLocks noChangeShapeType="1"/>
            </p:cNvSpPr>
            <p:nvPr/>
          </p:nvSpPr>
          <p:spPr bwMode="auto">
            <a:xfrm flipH="1">
              <a:off x="2251075" y="5624513"/>
              <a:ext cx="1588" cy="15875"/>
            </a:xfrm>
            <a:prstGeom prst="line">
              <a:avLst/>
            </a:prstGeom>
            <a:noFill/>
            <a:ln w="3175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154" name="Rectangle 130"/>
            <p:cNvSpPr>
              <a:spLocks noChangeArrowheads="1"/>
            </p:cNvSpPr>
            <p:nvPr/>
          </p:nvSpPr>
          <p:spPr bwMode="auto">
            <a:xfrm rot="21420000">
              <a:off x="388923" y="4884300"/>
              <a:ext cx="823944" cy="1231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1" i="1" u="none" strike="noStrike" cap="none" normalizeH="0" baseline="0" dirty="0" err="1" smtClean="0">
                  <a:ln>
                    <a:noFill/>
                  </a:ln>
                  <a:solidFill>
                    <a:srgbClr val="FF99FF"/>
                  </a:solidFill>
                  <a:effectLst/>
                  <a:latin typeface="+mj-lt"/>
                  <a:cs typeface="Arial" pitchFamily="34" charset="0"/>
                </a:rPr>
                <a:t>Acinetobacter</a:t>
              </a:r>
              <a:r>
                <a:rPr kumimoji="0" lang="en-US" sz="800" b="1" i="1" u="none" strike="noStrike" cap="none" normalizeH="0" baseline="0" dirty="0" smtClean="0">
                  <a:ln>
                    <a:noFill/>
                  </a:ln>
                  <a:solidFill>
                    <a:srgbClr val="FF99FF"/>
                  </a:solidFill>
                  <a:effectLst/>
                  <a:latin typeface="+mj-lt"/>
                  <a:cs typeface="Arial" pitchFamily="34" charset="0"/>
                </a:rPr>
                <a:t> 1012</a:t>
              </a:r>
              <a:endParaRPr kumimoji="0" lang="en-US" sz="800" b="1" i="0" u="none" strike="noStrike" cap="none" normalizeH="0" baseline="0" dirty="0" smtClean="0">
                <a:ln>
                  <a:noFill/>
                </a:ln>
                <a:solidFill>
                  <a:srgbClr val="FF99FF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155" name="Line 131"/>
            <p:cNvSpPr>
              <a:spLocks noChangeShapeType="1"/>
            </p:cNvSpPr>
            <p:nvPr/>
          </p:nvSpPr>
          <p:spPr bwMode="auto">
            <a:xfrm flipH="1">
              <a:off x="1333500" y="4927600"/>
              <a:ext cx="95250" cy="4762"/>
            </a:xfrm>
            <a:prstGeom prst="line">
              <a:avLst/>
            </a:prstGeom>
            <a:noFill/>
            <a:ln w="3175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156" name="Rectangle 132"/>
            <p:cNvSpPr>
              <a:spLocks noChangeArrowheads="1"/>
            </p:cNvSpPr>
            <p:nvPr/>
          </p:nvSpPr>
          <p:spPr bwMode="auto">
            <a:xfrm rot="540000">
              <a:off x="-39711" y="4523303"/>
              <a:ext cx="956993" cy="1231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1" i="1" u="none" strike="noStrike" cap="none" normalizeH="0" baseline="0" dirty="0" err="1" smtClean="0">
                  <a:ln>
                    <a:noFill/>
                  </a:ln>
                  <a:solidFill>
                    <a:srgbClr val="CCFF66"/>
                  </a:solidFill>
                  <a:effectLst/>
                  <a:latin typeface="+mj-lt"/>
                  <a:cs typeface="Arial" pitchFamily="34" charset="0"/>
                </a:rPr>
                <a:t>Sphingobacterium</a:t>
              </a:r>
              <a:r>
                <a:rPr kumimoji="0" lang="en-US" sz="800" b="1" i="1" u="none" strike="noStrike" cap="none" normalizeH="0" baseline="0" dirty="0" smtClean="0">
                  <a:ln>
                    <a:noFill/>
                  </a:ln>
                  <a:solidFill>
                    <a:srgbClr val="CCFF66"/>
                  </a:solidFill>
                  <a:effectLst/>
                  <a:latin typeface="+mj-lt"/>
                  <a:cs typeface="Arial" pitchFamily="34" charset="0"/>
                </a:rPr>
                <a:t> 256</a:t>
              </a:r>
              <a:endParaRPr kumimoji="0" lang="en-US" sz="800" b="1" i="0" u="none" strike="noStrike" cap="none" normalizeH="0" baseline="0" dirty="0" smtClean="0">
                <a:ln>
                  <a:noFill/>
                </a:ln>
                <a:solidFill>
                  <a:srgbClr val="CCFF66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157" name="Line 133"/>
            <p:cNvSpPr>
              <a:spLocks noChangeShapeType="1"/>
            </p:cNvSpPr>
            <p:nvPr/>
          </p:nvSpPr>
          <p:spPr bwMode="auto">
            <a:xfrm flipH="1" flipV="1">
              <a:off x="1069975" y="4675188"/>
              <a:ext cx="369888" cy="61912"/>
            </a:xfrm>
            <a:prstGeom prst="line">
              <a:avLst/>
            </a:prstGeom>
            <a:noFill/>
            <a:ln w="3175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158" name="Freeform 134"/>
            <p:cNvSpPr>
              <a:spLocks/>
            </p:cNvSpPr>
            <p:nvPr/>
          </p:nvSpPr>
          <p:spPr bwMode="auto">
            <a:xfrm>
              <a:off x="1428750" y="4832350"/>
              <a:ext cx="1588" cy="95250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1" y="1"/>
                </a:cxn>
                <a:cxn ang="0">
                  <a:pos x="1" y="2"/>
                </a:cxn>
                <a:cxn ang="0">
                  <a:pos x="1" y="4"/>
                </a:cxn>
                <a:cxn ang="0">
                  <a:pos x="1" y="6"/>
                </a:cxn>
                <a:cxn ang="0">
                  <a:pos x="1" y="7"/>
                </a:cxn>
                <a:cxn ang="0">
                  <a:pos x="1" y="9"/>
                </a:cxn>
                <a:cxn ang="0">
                  <a:pos x="1" y="10"/>
                </a:cxn>
                <a:cxn ang="0">
                  <a:pos x="1" y="11"/>
                </a:cxn>
                <a:cxn ang="0">
                  <a:pos x="1" y="13"/>
                </a:cxn>
                <a:cxn ang="0">
                  <a:pos x="0" y="15"/>
                </a:cxn>
                <a:cxn ang="0">
                  <a:pos x="0" y="16"/>
                </a:cxn>
                <a:cxn ang="0">
                  <a:pos x="0" y="18"/>
                </a:cxn>
                <a:cxn ang="0">
                  <a:pos x="0" y="19"/>
                </a:cxn>
                <a:cxn ang="0">
                  <a:pos x="0" y="20"/>
                </a:cxn>
                <a:cxn ang="0">
                  <a:pos x="0" y="22"/>
                </a:cxn>
                <a:cxn ang="0">
                  <a:pos x="0" y="24"/>
                </a:cxn>
                <a:cxn ang="0">
                  <a:pos x="0" y="25"/>
                </a:cxn>
                <a:cxn ang="0">
                  <a:pos x="0" y="27"/>
                </a:cxn>
                <a:cxn ang="0">
                  <a:pos x="0" y="28"/>
                </a:cxn>
                <a:cxn ang="0">
                  <a:pos x="0" y="29"/>
                </a:cxn>
                <a:cxn ang="0">
                  <a:pos x="0" y="31"/>
                </a:cxn>
                <a:cxn ang="0">
                  <a:pos x="0" y="33"/>
                </a:cxn>
                <a:cxn ang="0">
                  <a:pos x="0" y="34"/>
                </a:cxn>
                <a:cxn ang="0">
                  <a:pos x="0" y="36"/>
                </a:cxn>
                <a:cxn ang="0">
                  <a:pos x="0" y="37"/>
                </a:cxn>
                <a:cxn ang="0">
                  <a:pos x="0" y="39"/>
                </a:cxn>
                <a:cxn ang="0">
                  <a:pos x="0" y="40"/>
                </a:cxn>
                <a:cxn ang="0">
                  <a:pos x="0" y="42"/>
                </a:cxn>
                <a:cxn ang="0">
                  <a:pos x="0" y="43"/>
                </a:cxn>
                <a:cxn ang="0">
                  <a:pos x="0" y="45"/>
                </a:cxn>
                <a:cxn ang="0">
                  <a:pos x="0" y="46"/>
                </a:cxn>
                <a:cxn ang="0">
                  <a:pos x="0" y="48"/>
                </a:cxn>
                <a:cxn ang="0">
                  <a:pos x="1" y="49"/>
                </a:cxn>
                <a:cxn ang="0">
                  <a:pos x="1" y="51"/>
                </a:cxn>
                <a:cxn ang="0">
                  <a:pos x="1" y="52"/>
                </a:cxn>
                <a:cxn ang="0">
                  <a:pos x="1" y="54"/>
                </a:cxn>
                <a:cxn ang="0">
                  <a:pos x="1" y="55"/>
                </a:cxn>
                <a:cxn ang="0">
                  <a:pos x="1" y="57"/>
                </a:cxn>
                <a:cxn ang="0">
                  <a:pos x="1" y="58"/>
                </a:cxn>
                <a:cxn ang="0">
                  <a:pos x="1" y="60"/>
                </a:cxn>
              </a:cxnLst>
              <a:rect l="0" t="0" r="r" b="b"/>
              <a:pathLst>
                <a:path w="1" h="60">
                  <a:moveTo>
                    <a:pt x="1" y="0"/>
                  </a:moveTo>
                  <a:lnTo>
                    <a:pt x="1" y="1"/>
                  </a:lnTo>
                  <a:lnTo>
                    <a:pt x="1" y="2"/>
                  </a:lnTo>
                  <a:lnTo>
                    <a:pt x="1" y="4"/>
                  </a:lnTo>
                  <a:lnTo>
                    <a:pt x="1" y="6"/>
                  </a:lnTo>
                  <a:lnTo>
                    <a:pt x="1" y="7"/>
                  </a:lnTo>
                  <a:lnTo>
                    <a:pt x="1" y="9"/>
                  </a:lnTo>
                  <a:lnTo>
                    <a:pt x="1" y="10"/>
                  </a:lnTo>
                  <a:lnTo>
                    <a:pt x="1" y="11"/>
                  </a:lnTo>
                  <a:lnTo>
                    <a:pt x="1" y="13"/>
                  </a:lnTo>
                  <a:lnTo>
                    <a:pt x="0" y="15"/>
                  </a:lnTo>
                  <a:lnTo>
                    <a:pt x="0" y="16"/>
                  </a:lnTo>
                  <a:lnTo>
                    <a:pt x="0" y="18"/>
                  </a:lnTo>
                  <a:lnTo>
                    <a:pt x="0" y="19"/>
                  </a:lnTo>
                  <a:lnTo>
                    <a:pt x="0" y="20"/>
                  </a:lnTo>
                  <a:lnTo>
                    <a:pt x="0" y="22"/>
                  </a:lnTo>
                  <a:lnTo>
                    <a:pt x="0" y="24"/>
                  </a:lnTo>
                  <a:lnTo>
                    <a:pt x="0" y="25"/>
                  </a:lnTo>
                  <a:lnTo>
                    <a:pt x="0" y="27"/>
                  </a:lnTo>
                  <a:lnTo>
                    <a:pt x="0" y="28"/>
                  </a:lnTo>
                  <a:lnTo>
                    <a:pt x="0" y="29"/>
                  </a:lnTo>
                  <a:lnTo>
                    <a:pt x="0" y="31"/>
                  </a:lnTo>
                  <a:lnTo>
                    <a:pt x="0" y="33"/>
                  </a:lnTo>
                  <a:lnTo>
                    <a:pt x="0" y="34"/>
                  </a:lnTo>
                  <a:lnTo>
                    <a:pt x="0" y="36"/>
                  </a:lnTo>
                  <a:lnTo>
                    <a:pt x="0" y="37"/>
                  </a:lnTo>
                  <a:lnTo>
                    <a:pt x="0" y="39"/>
                  </a:lnTo>
                  <a:lnTo>
                    <a:pt x="0" y="40"/>
                  </a:lnTo>
                  <a:lnTo>
                    <a:pt x="0" y="42"/>
                  </a:lnTo>
                  <a:lnTo>
                    <a:pt x="0" y="43"/>
                  </a:lnTo>
                  <a:lnTo>
                    <a:pt x="0" y="45"/>
                  </a:lnTo>
                  <a:lnTo>
                    <a:pt x="0" y="46"/>
                  </a:lnTo>
                  <a:lnTo>
                    <a:pt x="0" y="48"/>
                  </a:lnTo>
                  <a:lnTo>
                    <a:pt x="1" y="49"/>
                  </a:lnTo>
                  <a:lnTo>
                    <a:pt x="1" y="51"/>
                  </a:lnTo>
                  <a:lnTo>
                    <a:pt x="1" y="52"/>
                  </a:lnTo>
                  <a:lnTo>
                    <a:pt x="1" y="54"/>
                  </a:lnTo>
                  <a:lnTo>
                    <a:pt x="1" y="55"/>
                  </a:lnTo>
                  <a:lnTo>
                    <a:pt x="1" y="57"/>
                  </a:lnTo>
                  <a:lnTo>
                    <a:pt x="1" y="58"/>
                  </a:lnTo>
                  <a:lnTo>
                    <a:pt x="1" y="60"/>
                  </a:lnTo>
                </a:path>
              </a:pathLst>
            </a:custGeom>
            <a:noFill/>
            <a:ln w="3175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159" name="Freeform 135"/>
            <p:cNvSpPr>
              <a:spLocks/>
            </p:cNvSpPr>
            <p:nvPr/>
          </p:nvSpPr>
          <p:spPr bwMode="auto">
            <a:xfrm>
              <a:off x="1430338" y="4737100"/>
              <a:ext cx="11113" cy="95250"/>
            </a:xfrm>
            <a:custGeom>
              <a:avLst/>
              <a:gdLst/>
              <a:ahLst/>
              <a:cxnLst>
                <a:cxn ang="0">
                  <a:pos x="0" y="59"/>
                </a:cxn>
                <a:cxn ang="0">
                  <a:pos x="0" y="57"/>
                </a:cxn>
                <a:cxn ang="0">
                  <a:pos x="0" y="56"/>
                </a:cxn>
                <a:cxn ang="0">
                  <a:pos x="0" y="55"/>
                </a:cxn>
                <a:cxn ang="0">
                  <a:pos x="0" y="54"/>
                </a:cxn>
                <a:cxn ang="0">
                  <a:pos x="0" y="53"/>
                </a:cxn>
                <a:cxn ang="0">
                  <a:pos x="0" y="52"/>
                </a:cxn>
                <a:cxn ang="0">
                  <a:pos x="1" y="50"/>
                </a:cxn>
                <a:cxn ang="0">
                  <a:pos x="1" y="49"/>
                </a:cxn>
                <a:cxn ang="0">
                  <a:pos x="1" y="48"/>
                </a:cxn>
                <a:cxn ang="0">
                  <a:pos x="1" y="46"/>
                </a:cxn>
                <a:cxn ang="0">
                  <a:pos x="1" y="45"/>
                </a:cxn>
                <a:cxn ang="0">
                  <a:pos x="1" y="44"/>
                </a:cxn>
                <a:cxn ang="0">
                  <a:pos x="1" y="43"/>
                </a:cxn>
                <a:cxn ang="0">
                  <a:pos x="1" y="41"/>
                </a:cxn>
                <a:cxn ang="0">
                  <a:pos x="1" y="40"/>
                </a:cxn>
                <a:cxn ang="0">
                  <a:pos x="1" y="39"/>
                </a:cxn>
                <a:cxn ang="0">
                  <a:pos x="1" y="38"/>
                </a:cxn>
                <a:cxn ang="0">
                  <a:pos x="2" y="37"/>
                </a:cxn>
                <a:cxn ang="0">
                  <a:pos x="2" y="36"/>
                </a:cxn>
                <a:cxn ang="0">
                  <a:pos x="2" y="34"/>
                </a:cxn>
                <a:cxn ang="0">
                  <a:pos x="2" y="33"/>
                </a:cxn>
                <a:cxn ang="0">
                  <a:pos x="2" y="32"/>
                </a:cxn>
                <a:cxn ang="0">
                  <a:pos x="2" y="30"/>
                </a:cxn>
                <a:cxn ang="0">
                  <a:pos x="3" y="29"/>
                </a:cxn>
                <a:cxn ang="0">
                  <a:pos x="3" y="28"/>
                </a:cxn>
                <a:cxn ang="0">
                  <a:pos x="3" y="27"/>
                </a:cxn>
                <a:cxn ang="0">
                  <a:pos x="3" y="25"/>
                </a:cxn>
                <a:cxn ang="0">
                  <a:pos x="3" y="24"/>
                </a:cxn>
                <a:cxn ang="0">
                  <a:pos x="3" y="23"/>
                </a:cxn>
                <a:cxn ang="0">
                  <a:pos x="3" y="22"/>
                </a:cxn>
                <a:cxn ang="0">
                  <a:pos x="3" y="21"/>
                </a:cxn>
                <a:cxn ang="0">
                  <a:pos x="4" y="20"/>
                </a:cxn>
                <a:cxn ang="0">
                  <a:pos x="4" y="18"/>
                </a:cxn>
                <a:cxn ang="0">
                  <a:pos x="4" y="17"/>
                </a:cxn>
                <a:cxn ang="0">
                  <a:pos x="4" y="16"/>
                </a:cxn>
                <a:cxn ang="0">
                  <a:pos x="4" y="14"/>
                </a:cxn>
                <a:cxn ang="0">
                  <a:pos x="5" y="13"/>
                </a:cxn>
                <a:cxn ang="0">
                  <a:pos x="5" y="12"/>
                </a:cxn>
                <a:cxn ang="0">
                  <a:pos x="5" y="11"/>
                </a:cxn>
                <a:cxn ang="0">
                  <a:pos x="5" y="10"/>
                </a:cxn>
                <a:cxn ang="0">
                  <a:pos x="5" y="9"/>
                </a:cxn>
                <a:cxn ang="0">
                  <a:pos x="5" y="7"/>
                </a:cxn>
                <a:cxn ang="0">
                  <a:pos x="5" y="6"/>
                </a:cxn>
                <a:cxn ang="0">
                  <a:pos x="6" y="5"/>
                </a:cxn>
                <a:cxn ang="0">
                  <a:pos x="6" y="3"/>
                </a:cxn>
                <a:cxn ang="0">
                  <a:pos x="6" y="2"/>
                </a:cxn>
                <a:cxn ang="0">
                  <a:pos x="6" y="1"/>
                </a:cxn>
                <a:cxn ang="0">
                  <a:pos x="7" y="0"/>
                </a:cxn>
              </a:cxnLst>
              <a:rect l="0" t="0" r="r" b="b"/>
              <a:pathLst>
                <a:path w="7" h="60">
                  <a:moveTo>
                    <a:pt x="0" y="60"/>
                  </a:moveTo>
                  <a:lnTo>
                    <a:pt x="0" y="59"/>
                  </a:lnTo>
                  <a:lnTo>
                    <a:pt x="0" y="59"/>
                  </a:lnTo>
                  <a:lnTo>
                    <a:pt x="0" y="58"/>
                  </a:lnTo>
                  <a:lnTo>
                    <a:pt x="0" y="58"/>
                  </a:lnTo>
                  <a:lnTo>
                    <a:pt x="0" y="57"/>
                  </a:lnTo>
                  <a:lnTo>
                    <a:pt x="0" y="57"/>
                  </a:lnTo>
                  <a:lnTo>
                    <a:pt x="0" y="57"/>
                  </a:lnTo>
                  <a:lnTo>
                    <a:pt x="0" y="56"/>
                  </a:lnTo>
                  <a:lnTo>
                    <a:pt x="0" y="56"/>
                  </a:lnTo>
                  <a:lnTo>
                    <a:pt x="0" y="55"/>
                  </a:lnTo>
                  <a:lnTo>
                    <a:pt x="0" y="55"/>
                  </a:lnTo>
                  <a:lnTo>
                    <a:pt x="0" y="55"/>
                  </a:lnTo>
                  <a:lnTo>
                    <a:pt x="0" y="54"/>
                  </a:lnTo>
                  <a:lnTo>
                    <a:pt x="0" y="54"/>
                  </a:lnTo>
                  <a:lnTo>
                    <a:pt x="0" y="53"/>
                  </a:lnTo>
                  <a:lnTo>
                    <a:pt x="0" y="53"/>
                  </a:lnTo>
                  <a:lnTo>
                    <a:pt x="0" y="53"/>
                  </a:lnTo>
                  <a:lnTo>
                    <a:pt x="0" y="52"/>
                  </a:lnTo>
                  <a:lnTo>
                    <a:pt x="0" y="52"/>
                  </a:lnTo>
                  <a:lnTo>
                    <a:pt x="0" y="52"/>
                  </a:lnTo>
                  <a:lnTo>
                    <a:pt x="1" y="51"/>
                  </a:lnTo>
                  <a:lnTo>
                    <a:pt x="1" y="50"/>
                  </a:lnTo>
                  <a:lnTo>
                    <a:pt x="1" y="50"/>
                  </a:lnTo>
                  <a:lnTo>
                    <a:pt x="1" y="50"/>
                  </a:lnTo>
                  <a:lnTo>
                    <a:pt x="1" y="49"/>
                  </a:lnTo>
                  <a:lnTo>
                    <a:pt x="1" y="49"/>
                  </a:lnTo>
                  <a:lnTo>
                    <a:pt x="1" y="48"/>
                  </a:lnTo>
                  <a:lnTo>
                    <a:pt x="1" y="48"/>
                  </a:lnTo>
                  <a:lnTo>
                    <a:pt x="1" y="48"/>
                  </a:lnTo>
                  <a:lnTo>
                    <a:pt x="1" y="47"/>
                  </a:lnTo>
                  <a:lnTo>
                    <a:pt x="1" y="47"/>
                  </a:lnTo>
                  <a:lnTo>
                    <a:pt x="1" y="46"/>
                  </a:lnTo>
                  <a:lnTo>
                    <a:pt x="1" y="46"/>
                  </a:lnTo>
                  <a:lnTo>
                    <a:pt x="1" y="46"/>
                  </a:lnTo>
                  <a:lnTo>
                    <a:pt x="1" y="45"/>
                  </a:lnTo>
                  <a:lnTo>
                    <a:pt x="1" y="45"/>
                  </a:lnTo>
                  <a:lnTo>
                    <a:pt x="1" y="45"/>
                  </a:lnTo>
                  <a:lnTo>
                    <a:pt x="1" y="44"/>
                  </a:lnTo>
                  <a:lnTo>
                    <a:pt x="1" y="44"/>
                  </a:lnTo>
                  <a:lnTo>
                    <a:pt x="1" y="43"/>
                  </a:lnTo>
                  <a:lnTo>
                    <a:pt x="1" y="43"/>
                  </a:lnTo>
                  <a:lnTo>
                    <a:pt x="1" y="42"/>
                  </a:lnTo>
                  <a:lnTo>
                    <a:pt x="1" y="42"/>
                  </a:lnTo>
                  <a:lnTo>
                    <a:pt x="1" y="41"/>
                  </a:lnTo>
                  <a:lnTo>
                    <a:pt x="1" y="41"/>
                  </a:lnTo>
                  <a:lnTo>
                    <a:pt x="1" y="41"/>
                  </a:lnTo>
                  <a:lnTo>
                    <a:pt x="1" y="40"/>
                  </a:lnTo>
                  <a:lnTo>
                    <a:pt x="1" y="40"/>
                  </a:lnTo>
                  <a:lnTo>
                    <a:pt x="1" y="39"/>
                  </a:lnTo>
                  <a:lnTo>
                    <a:pt x="1" y="39"/>
                  </a:lnTo>
                  <a:lnTo>
                    <a:pt x="1" y="39"/>
                  </a:lnTo>
                  <a:lnTo>
                    <a:pt x="1" y="38"/>
                  </a:lnTo>
                  <a:lnTo>
                    <a:pt x="1" y="38"/>
                  </a:lnTo>
                  <a:lnTo>
                    <a:pt x="1" y="37"/>
                  </a:lnTo>
                  <a:lnTo>
                    <a:pt x="2" y="37"/>
                  </a:lnTo>
                  <a:lnTo>
                    <a:pt x="2" y="37"/>
                  </a:lnTo>
                  <a:lnTo>
                    <a:pt x="2" y="36"/>
                  </a:lnTo>
                  <a:lnTo>
                    <a:pt x="2" y="36"/>
                  </a:lnTo>
                  <a:lnTo>
                    <a:pt x="2" y="36"/>
                  </a:lnTo>
                  <a:lnTo>
                    <a:pt x="2" y="35"/>
                  </a:lnTo>
                  <a:lnTo>
                    <a:pt x="2" y="34"/>
                  </a:lnTo>
                  <a:lnTo>
                    <a:pt x="2" y="34"/>
                  </a:lnTo>
                  <a:lnTo>
                    <a:pt x="2" y="34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2"/>
                  </a:lnTo>
                  <a:lnTo>
                    <a:pt x="2" y="32"/>
                  </a:lnTo>
                  <a:lnTo>
                    <a:pt x="2" y="32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0"/>
                  </a:lnTo>
                  <a:lnTo>
                    <a:pt x="2" y="30"/>
                  </a:lnTo>
                  <a:lnTo>
                    <a:pt x="2" y="30"/>
                  </a:lnTo>
                  <a:lnTo>
                    <a:pt x="3" y="29"/>
                  </a:lnTo>
                  <a:lnTo>
                    <a:pt x="3" y="29"/>
                  </a:lnTo>
                  <a:lnTo>
                    <a:pt x="3" y="28"/>
                  </a:lnTo>
                  <a:lnTo>
                    <a:pt x="3" y="28"/>
                  </a:lnTo>
                  <a:lnTo>
                    <a:pt x="3" y="28"/>
                  </a:lnTo>
                  <a:lnTo>
                    <a:pt x="3" y="27"/>
                  </a:lnTo>
                  <a:lnTo>
                    <a:pt x="3" y="27"/>
                  </a:lnTo>
                  <a:lnTo>
                    <a:pt x="3" y="27"/>
                  </a:lnTo>
                  <a:lnTo>
                    <a:pt x="3" y="26"/>
                  </a:lnTo>
                  <a:lnTo>
                    <a:pt x="3" y="25"/>
                  </a:lnTo>
                  <a:lnTo>
                    <a:pt x="3" y="25"/>
                  </a:lnTo>
                  <a:lnTo>
                    <a:pt x="3" y="25"/>
                  </a:lnTo>
                  <a:lnTo>
                    <a:pt x="3" y="24"/>
                  </a:lnTo>
                  <a:lnTo>
                    <a:pt x="3" y="24"/>
                  </a:lnTo>
                  <a:lnTo>
                    <a:pt x="3" y="23"/>
                  </a:lnTo>
                  <a:lnTo>
                    <a:pt x="3" y="23"/>
                  </a:lnTo>
                  <a:lnTo>
                    <a:pt x="3" y="23"/>
                  </a:lnTo>
                  <a:lnTo>
                    <a:pt x="3" y="22"/>
                  </a:lnTo>
                  <a:lnTo>
                    <a:pt x="3" y="22"/>
                  </a:lnTo>
                  <a:lnTo>
                    <a:pt x="3" y="21"/>
                  </a:lnTo>
                  <a:lnTo>
                    <a:pt x="3" y="21"/>
                  </a:lnTo>
                  <a:lnTo>
                    <a:pt x="3" y="21"/>
                  </a:lnTo>
                  <a:lnTo>
                    <a:pt x="3" y="20"/>
                  </a:lnTo>
                  <a:lnTo>
                    <a:pt x="3" y="20"/>
                  </a:lnTo>
                  <a:lnTo>
                    <a:pt x="4" y="20"/>
                  </a:lnTo>
                  <a:lnTo>
                    <a:pt x="4" y="19"/>
                  </a:lnTo>
                  <a:lnTo>
                    <a:pt x="4" y="19"/>
                  </a:lnTo>
                  <a:lnTo>
                    <a:pt x="4" y="18"/>
                  </a:lnTo>
                  <a:lnTo>
                    <a:pt x="4" y="18"/>
                  </a:lnTo>
                  <a:lnTo>
                    <a:pt x="4" y="18"/>
                  </a:lnTo>
                  <a:lnTo>
                    <a:pt x="4" y="17"/>
                  </a:lnTo>
                  <a:lnTo>
                    <a:pt x="4" y="16"/>
                  </a:lnTo>
                  <a:lnTo>
                    <a:pt x="4" y="16"/>
                  </a:lnTo>
                  <a:lnTo>
                    <a:pt x="4" y="16"/>
                  </a:lnTo>
                  <a:lnTo>
                    <a:pt x="4" y="15"/>
                  </a:lnTo>
                  <a:lnTo>
                    <a:pt x="4" y="15"/>
                  </a:lnTo>
                  <a:lnTo>
                    <a:pt x="4" y="14"/>
                  </a:lnTo>
                  <a:lnTo>
                    <a:pt x="4" y="14"/>
                  </a:lnTo>
                  <a:lnTo>
                    <a:pt x="5" y="14"/>
                  </a:lnTo>
                  <a:lnTo>
                    <a:pt x="5" y="13"/>
                  </a:lnTo>
                  <a:lnTo>
                    <a:pt x="5" y="13"/>
                  </a:lnTo>
                  <a:lnTo>
                    <a:pt x="5" y="12"/>
                  </a:lnTo>
                  <a:lnTo>
                    <a:pt x="5" y="12"/>
                  </a:lnTo>
                  <a:lnTo>
                    <a:pt x="5" y="12"/>
                  </a:lnTo>
                  <a:lnTo>
                    <a:pt x="5" y="11"/>
                  </a:lnTo>
                  <a:lnTo>
                    <a:pt x="5" y="11"/>
                  </a:lnTo>
                  <a:lnTo>
                    <a:pt x="5" y="11"/>
                  </a:lnTo>
                  <a:lnTo>
                    <a:pt x="5" y="10"/>
                  </a:lnTo>
                  <a:lnTo>
                    <a:pt x="5" y="10"/>
                  </a:lnTo>
                  <a:lnTo>
                    <a:pt x="5" y="9"/>
                  </a:lnTo>
                  <a:lnTo>
                    <a:pt x="5" y="9"/>
                  </a:lnTo>
                  <a:lnTo>
                    <a:pt x="5" y="9"/>
                  </a:lnTo>
                  <a:lnTo>
                    <a:pt x="5" y="8"/>
                  </a:lnTo>
                  <a:lnTo>
                    <a:pt x="5" y="7"/>
                  </a:lnTo>
                  <a:lnTo>
                    <a:pt x="5" y="7"/>
                  </a:lnTo>
                  <a:lnTo>
                    <a:pt x="5" y="7"/>
                  </a:lnTo>
                  <a:lnTo>
                    <a:pt x="5" y="6"/>
                  </a:lnTo>
                  <a:lnTo>
                    <a:pt x="5" y="6"/>
                  </a:lnTo>
                  <a:lnTo>
                    <a:pt x="6" y="5"/>
                  </a:lnTo>
                  <a:lnTo>
                    <a:pt x="6" y="5"/>
                  </a:lnTo>
                  <a:lnTo>
                    <a:pt x="6" y="5"/>
                  </a:lnTo>
                  <a:lnTo>
                    <a:pt x="6" y="4"/>
                  </a:lnTo>
                  <a:lnTo>
                    <a:pt x="6" y="4"/>
                  </a:lnTo>
                  <a:lnTo>
                    <a:pt x="6" y="3"/>
                  </a:lnTo>
                  <a:lnTo>
                    <a:pt x="6" y="3"/>
                  </a:lnTo>
                  <a:lnTo>
                    <a:pt x="6" y="3"/>
                  </a:lnTo>
                  <a:lnTo>
                    <a:pt x="6" y="2"/>
                  </a:lnTo>
                  <a:lnTo>
                    <a:pt x="6" y="2"/>
                  </a:lnTo>
                  <a:lnTo>
                    <a:pt x="6" y="2"/>
                  </a:lnTo>
                  <a:lnTo>
                    <a:pt x="6" y="1"/>
                  </a:lnTo>
                  <a:lnTo>
                    <a:pt x="7" y="1"/>
                  </a:lnTo>
                  <a:lnTo>
                    <a:pt x="7" y="0"/>
                  </a:lnTo>
                  <a:lnTo>
                    <a:pt x="7" y="0"/>
                  </a:lnTo>
                </a:path>
              </a:pathLst>
            </a:custGeom>
            <a:noFill/>
            <a:ln w="3175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160" name="Rectangle 136"/>
            <p:cNvSpPr>
              <a:spLocks noChangeArrowheads="1"/>
            </p:cNvSpPr>
            <p:nvPr/>
          </p:nvSpPr>
          <p:spPr bwMode="auto">
            <a:xfrm rot="180000">
              <a:off x="1429842" y="4788257"/>
              <a:ext cx="102592" cy="1231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51</a:t>
              </a:r>
              <a:endPara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161" name="Line 137"/>
            <p:cNvSpPr>
              <a:spLocks noChangeShapeType="1"/>
            </p:cNvSpPr>
            <p:nvPr/>
          </p:nvSpPr>
          <p:spPr bwMode="auto">
            <a:xfrm flipH="1" flipV="1">
              <a:off x="1431925" y="4832350"/>
              <a:ext cx="125413" cy="6350"/>
            </a:xfrm>
            <a:prstGeom prst="line">
              <a:avLst/>
            </a:prstGeom>
            <a:noFill/>
            <a:ln w="3175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162" name="Rectangle 138"/>
            <p:cNvSpPr>
              <a:spLocks noChangeArrowheads="1"/>
            </p:cNvSpPr>
            <p:nvPr/>
          </p:nvSpPr>
          <p:spPr bwMode="auto">
            <a:xfrm rot="1260000">
              <a:off x="93702" y="4081025"/>
              <a:ext cx="746999" cy="1231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1" u="none" strike="noStrike" cap="none" normalizeH="0" baseline="0" dirty="0" err="1" smtClean="0">
                  <a:ln>
                    <a:noFill/>
                  </a:ln>
                  <a:solidFill>
                    <a:schemeClr val="bg1">
                      <a:lumMod val="65000"/>
                    </a:schemeClr>
                  </a:solidFill>
                  <a:effectLst/>
                  <a:latin typeface="+mj-lt"/>
                  <a:cs typeface="Arial" pitchFamily="34" charset="0"/>
                </a:rPr>
                <a:t>Proteobacteria</a:t>
              </a:r>
              <a:r>
                <a:rPr kumimoji="0" lang="en-US" sz="800" b="0" i="1" u="none" strike="noStrike" cap="none" normalizeH="0" baseline="0" dirty="0" smtClean="0">
                  <a:ln>
                    <a:noFill/>
                  </a:ln>
                  <a:solidFill>
                    <a:schemeClr val="bg1">
                      <a:lumMod val="65000"/>
                    </a:schemeClr>
                  </a:solidFill>
                  <a:effectLst/>
                  <a:latin typeface="+mj-lt"/>
                  <a:cs typeface="Arial" pitchFamily="34" charset="0"/>
                </a:rPr>
                <a:t> 40</a:t>
              </a:r>
              <a:endPara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163" name="Line 139"/>
            <p:cNvSpPr>
              <a:spLocks noChangeShapeType="1"/>
            </p:cNvSpPr>
            <p:nvPr/>
          </p:nvSpPr>
          <p:spPr bwMode="auto">
            <a:xfrm>
              <a:off x="942975" y="4337050"/>
              <a:ext cx="1588" cy="1587"/>
            </a:xfrm>
            <a:prstGeom prst="line">
              <a:avLst/>
            </a:prstGeom>
            <a:noFill/>
            <a:ln w="3175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164" name="Rectangle 140"/>
            <p:cNvSpPr>
              <a:spLocks noChangeArrowheads="1"/>
            </p:cNvSpPr>
            <p:nvPr/>
          </p:nvSpPr>
          <p:spPr bwMode="auto">
            <a:xfrm rot="1980000">
              <a:off x="560799" y="3833693"/>
              <a:ext cx="472886" cy="1231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1" u="none" strike="noStrike" cap="none" normalizeH="0" baseline="0" dirty="0" smtClean="0">
                  <a:ln>
                    <a:noFill/>
                  </a:ln>
                  <a:solidFill>
                    <a:schemeClr val="bg1">
                      <a:lumMod val="65000"/>
                    </a:schemeClr>
                  </a:solidFill>
                  <a:effectLst/>
                  <a:latin typeface="+mj-lt"/>
                  <a:cs typeface="Arial" pitchFamily="34" charset="0"/>
                </a:rPr>
                <a:t>Bacteria 22</a:t>
              </a:r>
              <a:endPara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165" name="Line 141"/>
            <p:cNvSpPr>
              <a:spLocks noChangeShapeType="1"/>
            </p:cNvSpPr>
            <p:nvPr/>
          </p:nvSpPr>
          <p:spPr bwMode="auto">
            <a:xfrm>
              <a:off x="1087438" y="4059238"/>
              <a:ext cx="3175" cy="1587"/>
            </a:xfrm>
            <a:prstGeom prst="line">
              <a:avLst/>
            </a:prstGeom>
            <a:noFill/>
            <a:ln w="3175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166" name="Freeform 142"/>
            <p:cNvSpPr>
              <a:spLocks/>
            </p:cNvSpPr>
            <p:nvPr/>
          </p:nvSpPr>
          <p:spPr bwMode="auto">
            <a:xfrm>
              <a:off x="944563" y="4195763"/>
              <a:ext cx="65088" cy="142875"/>
            </a:xfrm>
            <a:custGeom>
              <a:avLst/>
              <a:gdLst/>
              <a:ahLst/>
              <a:cxnLst>
                <a:cxn ang="0">
                  <a:pos x="41" y="0"/>
                </a:cxn>
                <a:cxn ang="0">
                  <a:pos x="40" y="1"/>
                </a:cxn>
                <a:cxn ang="0">
                  <a:pos x="39" y="3"/>
                </a:cxn>
                <a:cxn ang="0">
                  <a:pos x="38" y="4"/>
                </a:cxn>
                <a:cxn ang="0">
                  <a:pos x="38" y="6"/>
                </a:cxn>
                <a:cxn ang="0">
                  <a:pos x="37" y="7"/>
                </a:cxn>
                <a:cxn ang="0">
                  <a:pos x="36" y="9"/>
                </a:cxn>
                <a:cxn ang="0">
                  <a:pos x="35" y="11"/>
                </a:cxn>
                <a:cxn ang="0">
                  <a:pos x="34" y="12"/>
                </a:cxn>
                <a:cxn ang="0">
                  <a:pos x="34" y="14"/>
                </a:cxn>
                <a:cxn ang="0">
                  <a:pos x="33" y="15"/>
                </a:cxn>
                <a:cxn ang="0">
                  <a:pos x="32" y="17"/>
                </a:cxn>
                <a:cxn ang="0">
                  <a:pos x="31" y="18"/>
                </a:cxn>
                <a:cxn ang="0">
                  <a:pos x="30" y="20"/>
                </a:cxn>
                <a:cxn ang="0">
                  <a:pos x="30" y="21"/>
                </a:cxn>
                <a:cxn ang="0">
                  <a:pos x="29" y="23"/>
                </a:cxn>
                <a:cxn ang="0">
                  <a:pos x="28" y="25"/>
                </a:cxn>
                <a:cxn ang="0">
                  <a:pos x="27" y="26"/>
                </a:cxn>
                <a:cxn ang="0">
                  <a:pos x="27" y="28"/>
                </a:cxn>
                <a:cxn ang="0">
                  <a:pos x="26" y="29"/>
                </a:cxn>
                <a:cxn ang="0">
                  <a:pos x="25" y="31"/>
                </a:cxn>
                <a:cxn ang="0">
                  <a:pos x="25" y="32"/>
                </a:cxn>
                <a:cxn ang="0">
                  <a:pos x="24" y="34"/>
                </a:cxn>
                <a:cxn ang="0">
                  <a:pos x="23" y="36"/>
                </a:cxn>
                <a:cxn ang="0">
                  <a:pos x="22" y="37"/>
                </a:cxn>
                <a:cxn ang="0">
                  <a:pos x="22" y="39"/>
                </a:cxn>
                <a:cxn ang="0">
                  <a:pos x="21" y="40"/>
                </a:cxn>
                <a:cxn ang="0">
                  <a:pos x="20" y="42"/>
                </a:cxn>
                <a:cxn ang="0">
                  <a:pos x="19" y="43"/>
                </a:cxn>
                <a:cxn ang="0">
                  <a:pos x="19" y="45"/>
                </a:cxn>
                <a:cxn ang="0">
                  <a:pos x="18" y="46"/>
                </a:cxn>
                <a:cxn ang="0">
                  <a:pos x="17" y="48"/>
                </a:cxn>
                <a:cxn ang="0">
                  <a:pos x="16" y="50"/>
                </a:cxn>
                <a:cxn ang="0">
                  <a:pos x="16" y="51"/>
                </a:cxn>
                <a:cxn ang="0">
                  <a:pos x="15" y="53"/>
                </a:cxn>
                <a:cxn ang="0">
                  <a:pos x="14" y="55"/>
                </a:cxn>
                <a:cxn ang="0">
                  <a:pos x="14" y="56"/>
                </a:cxn>
                <a:cxn ang="0">
                  <a:pos x="13" y="58"/>
                </a:cxn>
                <a:cxn ang="0">
                  <a:pos x="12" y="59"/>
                </a:cxn>
                <a:cxn ang="0">
                  <a:pos x="11" y="61"/>
                </a:cxn>
                <a:cxn ang="0">
                  <a:pos x="11" y="62"/>
                </a:cxn>
                <a:cxn ang="0">
                  <a:pos x="10" y="64"/>
                </a:cxn>
                <a:cxn ang="0">
                  <a:pos x="9" y="66"/>
                </a:cxn>
                <a:cxn ang="0">
                  <a:pos x="9" y="67"/>
                </a:cxn>
                <a:cxn ang="0">
                  <a:pos x="8" y="69"/>
                </a:cxn>
                <a:cxn ang="0">
                  <a:pos x="7" y="71"/>
                </a:cxn>
                <a:cxn ang="0">
                  <a:pos x="7" y="72"/>
                </a:cxn>
                <a:cxn ang="0">
                  <a:pos x="6" y="74"/>
                </a:cxn>
                <a:cxn ang="0">
                  <a:pos x="5" y="75"/>
                </a:cxn>
                <a:cxn ang="0">
                  <a:pos x="5" y="77"/>
                </a:cxn>
                <a:cxn ang="0">
                  <a:pos x="4" y="78"/>
                </a:cxn>
                <a:cxn ang="0">
                  <a:pos x="4" y="80"/>
                </a:cxn>
                <a:cxn ang="0">
                  <a:pos x="3" y="82"/>
                </a:cxn>
                <a:cxn ang="0">
                  <a:pos x="2" y="84"/>
                </a:cxn>
                <a:cxn ang="0">
                  <a:pos x="2" y="85"/>
                </a:cxn>
                <a:cxn ang="0">
                  <a:pos x="1" y="87"/>
                </a:cxn>
                <a:cxn ang="0">
                  <a:pos x="0" y="88"/>
                </a:cxn>
                <a:cxn ang="0">
                  <a:pos x="0" y="90"/>
                </a:cxn>
              </a:cxnLst>
              <a:rect l="0" t="0" r="r" b="b"/>
              <a:pathLst>
                <a:path w="41" h="90">
                  <a:moveTo>
                    <a:pt x="41" y="0"/>
                  </a:moveTo>
                  <a:lnTo>
                    <a:pt x="40" y="1"/>
                  </a:lnTo>
                  <a:lnTo>
                    <a:pt x="39" y="3"/>
                  </a:lnTo>
                  <a:lnTo>
                    <a:pt x="38" y="4"/>
                  </a:lnTo>
                  <a:lnTo>
                    <a:pt x="38" y="6"/>
                  </a:lnTo>
                  <a:lnTo>
                    <a:pt x="37" y="7"/>
                  </a:lnTo>
                  <a:lnTo>
                    <a:pt x="36" y="9"/>
                  </a:lnTo>
                  <a:lnTo>
                    <a:pt x="35" y="11"/>
                  </a:lnTo>
                  <a:lnTo>
                    <a:pt x="34" y="12"/>
                  </a:lnTo>
                  <a:lnTo>
                    <a:pt x="34" y="14"/>
                  </a:lnTo>
                  <a:lnTo>
                    <a:pt x="33" y="15"/>
                  </a:lnTo>
                  <a:lnTo>
                    <a:pt x="32" y="17"/>
                  </a:lnTo>
                  <a:lnTo>
                    <a:pt x="31" y="18"/>
                  </a:lnTo>
                  <a:lnTo>
                    <a:pt x="30" y="20"/>
                  </a:lnTo>
                  <a:lnTo>
                    <a:pt x="30" y="21"/>
                  </a:lnTo>
                  <a:lnTo>
                    <a:pt x="29" y="23"/>
                  </a:lnTo>
                  <a:lnTo>
                    <a:pt x="28" y="25"/>
                  </a:lnTo>
                  <a:lnTo>
                    <a:pt x="27" y="26"/>
                  </a:lnTo>
                  <a:lnTo>
                    <a:pt x="27" y="28"/>
                  </a:lnTo>
                  <a:lnTo>
                    <a:pt x="26" y="29"/>
                  </a:lnTo>
                  <a:lnTo>
                    <a:pt x="25" y="31"/>
                  </a:lnTo>
                  <a:lnTo>
                    <a:pt x="25" y="32"/>
                  </a:lnTo>
                  <a:lnTo>
                    <a:pt x="24" y="34"/>
                  </a:lnTo>
                  <a:lnTo>
                    <a:pt x="23" y="36"/>
                  </a:lnTo>
                  <a:lnTo>
                    <a:pt x="22" y="37"/>
                  </a:lnTo>
                  <a:lnTo>
                    <a:pt x="22" y="39"/>
                  </a:lnTo>
                  <a:lnTo>
                    <a:pt x="21" y="40"/>
                  </a:lnTo>
                  <a:lnTo>
                    <a:pt x="20" y="42"/>
                  </a:lnTo>
                  <a:lnTo>
                    <a:pt x="19" y="43"/>
                  </a:lnTo>
                  <a:lnTo>
                    <a:pt x="19" y="45"/>
                  </a:lnTo>
                  <a:lnTo>
                    <a:pt x="18" y="46"/>
                  </a:lnTo>
                  <a:lnTo>
                    <a:pt x="17" y="48"/>
                  </a:lnTo>
                  <a:lnTo>
                    <a:pt x="16" y="50"/>
                  </a:lnTo>
                  <a:lnTo>
                    <a:pt x="16" y="51"/>
                  </a:lnTo>
                  <a:lnTo>
                    <a:pt x="15" y="53"/>
                  </a:lnTo>
                  <a:lnTo>
                    <a:pt x="14" y="55"/>
                  </a:lnTo>
                  <a:lnTo>
                    <a:pt x="14" y="56"/>
                  </a:lnTo>
                  <a:lnTo>
                    <a:pt x="13" y="58"/>
                  </a:lnTo>
                  <a:lnTo>
                    <a:pt x="12" y="59"/>
                  </a:lnTo>
                  <a:lnTo>
                    <a:pt x="11" y="61"/>
                  </a:lnTo>
                  <a:lnTo>
                    <a:pt x="11" y="62"/>
                  </a:lnTo>
                  <a:lnTo>
                    <a:pt x="10" y="64"/>
                  </a:lnTo>
                  <a:lnTo>
                    <a:pt x="9" y="66"/>
                  </a:lnTo>
                  <a:lnTo>
                    <a:pt x="9" y="67"/>
                  </a:lnTo>
                  <a:lnTo>
                    <a:pt x="8" y="69"/>
                  </a:lnTo>
                  <a:lnTo>
                    <a:pt x="7" y="71"/>
                  </a:lnTo>
                  <a:lnTo>
                    <a:pt x="7" y="72"/>
                  </a:lnTo>
                  <a:lnTo>
                    <a:pt x="6" y="74"/>
                  </a:lnTo>
                  <a:lnTo>
                    <a:pt x="5" y="75"/>
                  </a:lnTo>
                  <a:lnTo>
                    <a:pt x="5" y="77"/>
                  </a:lnTo>
                  <a:lnTo>
                    <a:pt x="4" y="78"/>
                  </a:lnTo>
                  <a:lnTo>
                    <a:pt x="4" y="80"/>
                  </a:lnTo>
                  <a:lnTo>
                    <a:pt x="3" y="82"/>
                  </a:lnTo>
                  <a:lnTo>
                    <a:pt x="2" y="84"/>
                  </a:lnTo>
                  <a:lnTo>
                    <a:pt x="2" y="85"/>
                  </a:lnTo>
                  <a:lnTo>
                    <a:pt x="1" y="87"/>
                  </a:lnTo>
                  <a:lnTo>
                    <a:pt x="0" y="88"/>
                  </a:lnTo>
                  <a:lnTo>
                    <a:pt x="0" y="90"/>
                  </a:lnTo>
                </a:path>
              </a:pathLst>
            </a:custGeom>
            <a:noFill/>
            <a:ln w="3175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167" name="Freeform 143"/>
            <p:cNvSpPr>
              <a:spLocks/>
            </p:cNvSpPr>
            <p:nvPr/>
          </p:nvSpPr>
          <p:spPr bwMode="auto">
            <a:xfrm>
              <a:off x="1009650" y="4059238"/>
              <a:ext cx="79375" cy="136525"/>
            </a:xfrm>
            <a:custGeom>
              <a:avLst/>
              <a:gdLst/>
              <a:ahLst/>
              <a:cxnLst>
                <a:cxn ang="0">
                  <a:pos x="0" y="86"/>
                </a:cxn>
                <a:cxn ang="0">
                  <a:pos x="0" y="84"/>
                </a:cxn>
                <a:cxn ang="0">
                  <a:pos x="2" y="82"/>
                </a:cxn>
                <a:cxn ang="0">
                  <a:pos x="2" y="81"/>
                </a:cxn>
                <a:cxn ang="0">
                  <a:pos x="3" y="79"/>
                </a:cxn>
                <a:cxn ang="0">
                  <a:pos x="4" y="77"/>
                </a:cxn>
                <a:cxn ang="0">
                  <a:pos x="5" y="76"/>
                </a:cxn>
                <a:cxn ang="0">
                  <a:pos x="6" y="74"/>
                </a:cxn>
                <a:cxn ang="0">
                  <a:pos x="7" y="73"/>
                </a:cxn>
                <a:cxn ang="0">
                  <a:pos x="7" y="71"/>
                </a:cxn>
                <a:cxn ang="0">
                  <a:pos x="8" y="69"/>
                </a:cxn>
                <a:cxn ang="0">
                  <a:pos x="9" y="68"/>
                </a:cxn>
                <a:cxn ang="0">
                  <a:pos x="10" y="66"/>
                </a:cxn>
                <a:cxn ang="0">
                  <a:pos x="11" y="64"/>
                </a:cxn>
                <a:cxn ang="0">
                  <a:pos x="12" y="63"/>
                </a:cxn>
                <a:cxn ang="0">
                  <a:pos x="13" y="61"/>
                </a:cxn>
                <a:cxn ang="0">
                  <a:pos x="14" y="60"/>
                </a:cxn>
                <a:cxn ang="0">
                  <a:pos x="14" y="58"/>
                </a:cxn>
                <a:cxn ang="0">
                  <a:pos x="16" y="56"/>
                </a:cxn>
                <a:cxn ang="0">
                  <a:pos x="16" y="55"/>
                </a:cxn>
                <a:cxn ang="0">
                  <a:pos x="17" y="53"/>
                </a:cxn>
                <a:cxn ang="0">
                  <a:pos x="18" y="52"/>
                </a:cxn>
                <a:cxn ang="0">
                  <a:pos x="19" y="50"/>
                </a:cxn>
                <a:cxn ang="0">
                  <a:pos x="20" y="48"/>
                </a:cxn>
                <a:cxn ang="0">
                  <a:pos x="21" y="47"/>
                </a:cxn>
                <a:cxn ang="0">
                  <a:pos x="22" y="45"/>
                </a:cxn>
                <a:cxn ang="0">
                  <a:pos x="23" y="44"/>
                </a:cxn>
                <a:cxn ang="0">
                  <a:pos x="24" y="42"/>
                </a:cxn>
                <a:cxn ang="0">
                  <a:pos x="25" y="41"/>
                </a:cxn>
                <a:cxn ang="0">
                  <a:pos x="26" y="39"/>
                </a:cxn>
                <a:cxn ang="0">
                  <a:pos x="27" y="37"/>
                </a:cxn>
                <a:cxn ang="0">
                  <a:pos x="27" y="36"/>
                </a:cxn>
                <a:cxn ang="0">
                  <a:pos x="29" y="34"/>
                </a:cxn>
                <a:cxn ang="0">
                  <a:pos x="29" y="32"/>
                </a:cxn>
                <a:cxn ang="0">
                  <a:pos x="31" y="31"/>
                </a:cxn>
                <a:cxn ang="0">
                  <a:pos x="31" y="29"/>
                </a:cxn>
                <a:cxn ang="0">
                  <a:pos x="32" y="28"/>
                </a:cxn>
                <a:cxn ang="0">
                  <a:pos x="33" y="26"/>
                </a:cxn>
                <a:cxn ang="0">
                  <a:pos x="34" y="25"/>
                </a:cxn>
                <a:cxn ang="0">
                  <a:pos x="35" y="23"/>
                </a:cxn>
                <a:cxn ang="0">
                  <a:pos x="36" y="22"/>
                </a:cxn>
                <a:cxn ang="0">
                  <a:pos x="37" y="20"/>
                </a:cxn>
                <a:cxn ang="0">
                  <a:pos x="38" y="18"/>
                </a:cxn>
                <a:cxn ang="0">
                  <a:pos x="39" y="17"/>
                </a:cxn>
                <a:cxn ang="0">
                  <a:pos x="40" y="15"/>
                </a:cxn>
                <a:cxn ang="0">
                  <a:pos x="41" y="14"/>
                </a:cxn>
                <a:cxn ang="0">
                  <a:pos x="42" y="12"/>
                </a:cxn>
                <a:cxn ang="0">
                  <a:pos x="43" y="11"/>
                </a:cxn>
                <a:cxn ang="0">
                  <a:pos x="44" y="9"/>
                </a:cxn>
                <a:cxn ang="0">
                  <a:pos x="45" y="8"/>
                </a:cxn>
                <a:cxn ang="0">
                  <a:pos x="46" y="6"/>
                </a:cxn>
                <a:cxn ang="0">
                  <a:pos x="47" y="5"/>
                </a:cxn>
                <a:cxn ang="0">
                  <a:pos x="48" y="3"/>
                </a:cxn>
                <a:cxn ang="0">
                  <a:pos x="49" y="2"/>
                </a:cxn>
                <a:cxn ang="0">
                  <a:pos x="50" y="0"/>
                </a:cxn>
              </a:cxnLst>
              <a:rect l="0" t="0" r="r" b="b"/>
              <a:pathLst>
                <a:path w="50" h="86">
                  <a:moveTo>
                    <a:pt x="0" y="86"/>
                  </a:moveTo>
                  <a:lnTo>
                    <a:pt x="0" y="84"/>
                  </a:lnTo>
                  <a:lnTo>
                    <a:pt x="2" y="82"/>
                  </a:lnTo>
                  <a:lnTo>
                    <a:pt x="2" y="81"/>
                  </a:lnTo>
                  <a:lnTo>
                    <a:pt x="3" y="79"/>
                  </a:lnTo>
                  <a:lnTo>
                    <a:pt x="4" y="77"/>
                  </a:lnTo>
                  <a:lnTo>
                    <a:pt x="5" y="76"/>
                  </a:lnTo>
                  <a:lnTo>
                    <a:pt x="6" y="74"/>
                  </a:lnTo>
                  <a:lnTo>
                    <a:pt x="7" y="73"/>
                  </a:lnTo>
                  <a:lnTo>
                    <a:pt x="7" y="71"/>
                  </a:lnTo>
                  <a:lnTo>
                    <a:pt x="8" y="69"/>
                  </a:lnTo>
                  <a:lnTo>
                    <a:pt x="9" y="68"/>
                  </a:lnTo>
                  <a:lnTo>
                    <a:pt x="10" y="66"/>
                  </a:lnTo>
                  <a:lnTo>
                    <a:pt x="11" y="64"/>
                  </a:lnTo>
                  <a:lnTo>
                    <a:pt x="12" y="63"/>
                  </a:lnTo>
                  <a:lnTo>
                    <a:pt x="13" y="61"/>
                  </a:lnTo>
                  <a:lnTo>
                    <a:pt x="14" y="60"/>
                  </a:lnTo>
                  <a:lnTo>
                    <a:pt x="14" y="58"/>
                  </a:lnTo>
                  <a:lnTo>
                    <a:pt x="16" y="56"/>
                  </a:lnTo>
                  <a:lnTo>
                    <a:pt x="16" y="55"/>
                  </a:lnTo>
                  <a:lnTo>
                    <a:pt x="17" y="53"/>
                  </a:lnTo>
                  <a:lnTo>
                    <a:pt x="18" y="52"/>
                  </a:lnTo>
                  <a:lnTo>
                    <a:pt x="19" y="50"/>
                  </a:lnTo>
                  <a:lnTo>
                    <a:pt x="20" y="48"/>
                  </a:lnTo>
                  <a:lnTo>
                    <a:pt x="21" y="47"/>
                  </a:lnTo>
                  <a:lnTo>
                    <a:pt x="22" y="45"/>
                  </a:lnTo>
                  <a:lnTo>
                    <a:pt x="23" y="44"/>
                  </a:lnTo>
                  <a:lnTo>
                    <a:pt x="24" y="42"/>
                  </a:lnTo>
                  <a:lnTo>
                    <a:pt x="25" y="41"/>
                  </a:lnTo>
                  <a:lnTo>
                    <a:pt x="26" y="39"/>
                  </a:lnTo>
                  <a:lnTo>
                    <a:pt x="27" y="37"/>
                  </a:lnTo>
                  <a:lnTo>
                    <a:pt x="27" y="36"/>
                  </a:lnTo>
                  <a:lnTo>
                    <a:pt x="29" y="34"/>
                  </a:lnTo>
                  <a:lnTo>
                    <a:pt x="29" y="32"/>
                  </a:lnTo>
                  <a:lnTo>
                    <a:pt x="31" y="31"/>
                  </a:lnTo>
                  <a:lnTo>
                    <a:pt x="31" y="29"/>
                  </a:lnTo>
                  <a:lnTo>
                    <a:pt x="32" y="28"/>
                  </a:lnTo>
                  <a:lnTo>
                    <a:pt x="33" y="26"/>
                  </a:lnTo>
                  <a:lnTo>
                    <a:pt x="34" y="25"/>
                  </a:lnTo>
                  <a:lnTo>
                    <a:pt x="35" y="23"/>
                  </a:lnTo>
                  <a:lnTo>
                    <a:pt x="36" y="22"/>
                  </a:lnTo>
                  <a:lnTo>
                    <a:pt x="37" y="20"/>
                  </a:lnTo>
                  <a:lnTo>
                    <a:pt x="38" y="18"/>
                  </a:lnTo>
                  <a:lnTo>
                    <a:pt x="39" y="17"/>
                  </a:lnTo>
                  <a:lnTo>
                    <a:pt x="40" y="15"/>
                  </a:lnTo>
                  <a:lnTo>
                    <a:pt x="41" y="14"/>
                  </a:lnTo>
                  <a:lnTo>
                    <a:pt x="42" y="12"/>
                  </a:lnTo>
                  <a:lnTo>
                    <a:pt x="43" y="11"/>
                  </a:lnTo>
                  <a:lnTo>
                    <a:pt x="44" y="9"/>
                  </a:lnTo>
                  <a:lnTo>
                    <a:pt x="45" y="8"/>
                  </a:lnTo>
                  <a:lnTo>
                    <a:pt x="46" y="6"/>
                  </a:lnTo>
                  <a:lnTo>
                    <a:pt x="47" y="5"/>
                  </a:lnTo>
                  <a:lnTo>
                    <a:pt x="48" y="3"/>
                  </a:lnTo>
                  <a:lnTo>
                    <a:pt x="49" y="2"/>
                  </a:lnTo>
                  <a:lnTo>
                    <a:pt x="50" y="0"/>
                  </a:lnTo>
                </a:path>
              </a:pathLst>
            </a:custGeom>
            <a:noFill/>
            <a:ln w="3175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168" name="Rectangle 144"/>
            <p:cNvSpPr>
              <a:spLocks noChangeArrowheads="1"/>
            </p:cNvSpPr>
            <p:nvPr/>
          </p:nvSpPr>
          <p:spPr bwMode="auto">
            <a:xfrm rot="1620000">
              <a:off x="983506" y="4177069"/>
              <a:ext cx="153888" cy="1231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100</a:t>
              </a:r>
              <a:endPara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169" name="Line 145"/>
            <p:cNvSpPr>
              <a:spLocks noChangeShapeType="1"/>
            </p:cNvSpPr>
            <p:nvPr/>
          </p:nvSpPr>
          <p:spPr bwMode="auto">
            <a:xfrm flipH="1" flipV="1">
              <a:off x="1009650" y="4195763"/>
              <a:ext cx="500063" cy="260350"/>
            </a:xfrm>
            <a:prstGeom prst="line">
              <a:avLst/>
            </a:prstGeom>
            <a:noFill/>
            <a:ln w="3175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170" name="Rectangle 146"/>
            <p:cNvSpPr>
              <a:spLocks noChangeArrowheads="1"/>
            </p:cNvSpPr>
            <p:nvPr/>
          </p:nvSpPr>
          <p:spPr bwMode="auto">
            <a:xfrm rot="2700000">
              <a:off x="886236" y="3579693"/>
              <a:ext cx="472886" cy="1231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1" u="none" strike="noStrike" cap="none" normalizeH="0" baseline="0" dirty="0" smtClean="0">
                  <a:ln>
                    <a:noFill/>
                  </a:ln>
                  <a:solidFill>
                    <a:schemeClr val="bg1">
                      <a:lumMod val="65000"/>
                    </a:schemeClr>
                  </a:solidFill>
                  <a:effectLst/>
                  <a:latin typeface="+mj-lt"/>
                  <a:cs typeface="Arial" pitchFamily="34" charset="0"/>
                </a:rPr>
                <a:t>Bacteria 59</a:t>
              </a:r>
              <a:endPara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171" name="Line 147"/>
            <p:cNvSpPr>
              <a:spLocks noChangeShapeType="1"/>
            </p:cNvSpPr>
            <p:nvPr/>
          </p:nvSpPr>
          <p:spPr bwMode="auto">
            <a:xfrm>
              <a:off x="1347788" y="3875088"/>
              <a:ext cx="1588" cy="1587"/>
            </a:xfrm>
            <a:prstGeom prst="line">
              <a:avLst/>
            </a:prstGeom>
            <a:noFill/>
            <a:ln w="3175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172" name="Rectangle 148"/>
            <p:cNvSpPr>
              <a:spLocks noChangeArrowheads="1"/>
            </p:cNvSpPr>
            <p:nvPr/>
          </p:nvSpPr>
          <p:spPr bwMode="auto">
            <a:xfrm rot="3420000">
              <a:off x="944601" y="3155513"/>
              <a:ext cx="746999" cy="1231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1" u="none" strike="noStrike" cap="none" normalizeH="0" baseline="0" dirty="0" err="1" smtClean="0">
                  <a:ln>
                    <a:noFill/>
                  </a:ln>
                  <a:solidFill>
                    <a:schemeClr val="bg1">
                      <a:lumMod val="65000"/>
                    </a:schemeClr>
                  </a:solidFill>
                  <a:effectLst/>
                  <a:latin typeface="+mj-lt"/>
                  <a:cs typeface="Arial" pitchFamily="34" charset="0"/>
                </a:rPr>
                <a:t>Proteobacteria</a:t>
              </a:r>
              <a:r>
                <a:rPr kumimoji="0" lang="en-US" sz="800" b="0" i="1" u="none" strike="noStrike" cap="none" normalizeH="0" baseline="0" dirty="0" smtClean="0">
                  <a:ln>
                    <a:noFill/>
                  </a:ln>
                  <a:solidFill>
                    <a:schemeClr val="bg1">
                      <a:lumMod val="65000"/>
                    </a:schemeClr>
                  </a:solidFill>
                  <a:effectLst/>
                  <a:latin typeface="+mj-lt"/>
                  <a:cs typeface="Arial" pitchFamily="34" charset="0"/>
                </a:rPr>
                <a:t> 45</a:t>
              </a:r>
              <a:endPara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173" name="Line 149"/>
            <p:cNvSpPr>
              <a:spLocks noChangeShapeType="1"/>
            </p:cNvSpPr>
            <p:nvPr/>
          </p:nvSpPr>
          <p:spPr bwMode="auto">
            <a:xfrm flipH="1" flipV="1">
              <a:off x="1550988" y="3643313"/>
              <a:ext cx="7938" cy="14287"/>
            </a:xfrm>
            <a:prstGeom prst="line">
              <a:avLst/>
            </a:prstGeom>
            <a:noFill/>
            <a:ln w="3175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174" name="Rectangle 150"/>
            <p:cNvSpPr>
              <a:spLocks noChangeArrowheads="1"/>
            </p:cNvSpPr>
            <p:nvPr/>
          </p:nvSpPr>
          <p:spPr bwMode="auto">
            <a:xfrm rot="4200000">
              <a:off x="1263372" y="2938025"/>
              <a:ext cx="746999" cy="1231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1" u="none" strike="noStrike" cap="none" normalizeH="0" baseline="0" dirty="0" err="1" smtClean="0">
                  <a:ln>
                    <a:noFill/>
                  </a:ln>
                  <a:solidFill>
                    <a:schemeClr val="bg1">
                      <a:lumMod val="65000"/>
                    </a:schemeClr>
                  </a:solidFill>
                  <a:effectLst/>
                  <a:latin typeface="+mj-lt"/>
                  <a:cs typeface="Arial" pitchFamily="34" charset="0"/>
                </a:rPr>
                <a:t>Proteobacteria</a:t>
              </a:r>
              <a:r>
                <a:rPr kumimoji="0" lang="en-US" sz="800" b="0" i="1" u="none" strike="noStrike" cap="none" normalizeH="0" baseline="0" dirty="0" smtClean="0">
                  <a:ln>
                    <a:noFill/>
                  </a:ln>
                  <a:solidFill>
                    <a:schemeClr val="bg1">
                      <a:lumMod val="65000"/>
                    </a:schemeClr>
                  </a:solidFill>
                  <a:effectLst/>
                  <a:latin typeface="+mj-lt"/>
                  <a:cs typeface="Arial" pitchFamily="34" charset="0"/>
                </a:rPr>
                <a:t> 45</a:t>
              </a:r>
              <a:endPara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175" name="Line 151"/>
            <p:cNvSpPr>
              <a:spLocks noChangeShapeType="1"/>
            </p:cNvSpPr>
            <p:nvPr/>
          </p:nvSpPr>
          <p:spPr bwMode="auto">
            <a:xfrm flipH="1" flipV="1">
              <a:off x="1824038" y="3494088"/>
              <a:ext cx="9525" cy="28575"/>
            </a:xfrm>
            <a:prstGeom prst="line">
              <a:avLst/>
            </a:prstGeom>
            <a:noFill/>
            <a:ln w="3175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176" name="Freeform 152"/>
            <p:cNvSpPr>
              <a:spLocks/>
            </p:cNvSpPr>
            <p:nvPr/>
          </p:nvSpPr>
          <p:spPr bwMode="auto">
            <a:xfrm>
              <a:off x="1560513" y="3582988"/>
              <a:ext cx="133350" cy="74612"/>
            </a:xfrm>
            <a:custGeom>
              <a:avLst/>
              <a:gdLst/>
              <a:ahLst/>
              <a:cxnLst>
                <a:cxn ang="0">
                  <a:pos x="84" y="0"/>
                </a:cxn>
                <a:cxn ang="0">
                  <a:pos x="82" y="1"/>
                </a:cxn>
                <a:cxn ang="0">
                  <a:pos x="81" y="2"/>
                </a:cxn>
                <a:cxn ang="0">
                  <a:pos x="80" y="2"/>
                </a:cxn>
                <a:cxn ang="0">
                  <a:pos x="78" y="3"/>
                </a:cxn>
                <a:cxn ang="0">
                  <a:pos x="77" y="4"/>
                </a:cxn>
                <a:cxn ang="0">
                  <a:pos x="75" y="5"/>
                </a:cxn>
                <a:cxn ang="0">
                  <a:pos x="74" y="6"/>
                </a:cxn>
                <a:cxn ang="0">
                  <a:pos x="72" y="6"/>
                </a:cxn>
                <a:cxn ang="0">
                  <a:pos x="71" y="7"/>
                </a:cxn>
                <a:cxn ang="0">
                  <a:pos x="69" y="8"/>
                </a:cxn>
                <a:cxn ang="0">
                  <a:pos x="68" y="9"/>
                </a:cxn>
                <a:cxn ang="0">
                  <a:pos x="66" y="9"/>
                </a:cxn>
                <a:cxn ang="0">
                  <a:pos x="65" y="10"/>
                </a:cxn>
                <a:cxn ang="0">
                  <a:pos x="63" y="11"/>
                </a:cxn>
                <a:cxn ang="0">
                  <a:pos x="62" y="11"/>
                </a:cxn>
                <a:cxn ang="0">
                  <a:pos x="60" y="12"/>
                </a:cxn>
                <a:cxn ang="0">
                  <a:pos x="59" y="13"/>
                </a:cxn>
                <a:cxn ang="0">
                  <a:pos x="57" y="14"/>
                </a:cxn>
                <a:cxn ang="0">
                  <a:pos x="56" y="15"/>
                </a:cxn>
                <a:cxn ang="0">
                  <a:pos x="54" y="15"/>
                </a:cxn>
                <a:cxn ang="0">
                  <a:pos x="53" y="16"/>
                </a:cxn>
                <a:cxn ang="0">
                  <a:pos x="52" y="17"/>
                </a:cxn>
                <a:cxn ang="0">
                  <a:pos x="50" y="18"/>
                </a:cxn>
                <a:cxn ang="0">
                  <a:pos x="48" y="18"/>
                </a:cxn>
                <a:cxn ang="0">
                  <a:pos x="47" y="20"/>
                </a:cxn>
                <a:cxn ang="0">
                  <a:pos x="46" y="20"/>
                </a:cxn>
                <a:cxn ang="0">
                  <a:pos x="44" y="21"/>
                </a:cxn>
                <a:cxn ang="0">
                  <a:pos x="43" y="22"/>
                </a:cxn>
                <a:cxn ang="0">
                  <a:pos x="41" y="23"/>
                </a:cxn>
                <a:cxn ang="0">
                  <a:pos x="40" y="23"/>
                </a:cxn>
                <a:cxn ang="0">
                  <a:pos x="38" y="24"/>
                </a:cxn>
                <a:cxn ang="0">
                  <a:pos x="37" y="25"/>
                </a:cxn>
                <a:cxn ang="0">
                  <a:pos x="36" y="26"/>
                </a:cxn>
                <a:cxn ang="0">
                  <a:pos x="34" y="27"/>
                </a:cxn>
                <a:cxn ang="0">
                  <a:pos x="32" y="27"/>
                </a:cxn>
                <a:cxn ang="0">
                  <a:pos x="31" y="28"/>
                </a:cxn>
                <a:cxn ang="0">
                  <a:pos x="30" y="29"/>
                </a:cxn>
                <a:cxn ang="0">
                  <a:pos x="28" y="30"/>
                </a:cxn>
                <a:cxn ang="0">
                  <a:pos x="27" y="31"/>
                </a:cxn>
                <a:cxn ang="0">
                  <a:pos x="25" y="32"/>
                </a:cxn>
                <a:cxn ang="0">
                  <a:pos x="24" y="32"/>
                </a:cxn>
                <a:cxn ang="0">
                  <a:pos x="23" y="33"/>
                </a:cxn>
                <a:cxn ang="0">
                  <a:pos x="21" y="34"/>
                </a:cxn>
                <a:cxn ang="0">
                  <a:pos x="19" y="35"/>
                </a:cxn>
                <a:cxn ang="0">
                  <a:pos x="18" y="36"/>
                </a:cxn>
                <a:cxn ang="0">
                  <a:pos x="17" y="37"/>
                </a:cxn>
                <a:cxn ang="0">
                  <a:pos x="15" y="38"/>
                </a:cxn>
                <a:cxn ang="0">
                  <a:pos x="14" y="38"/>
                </a:cxn>
                <a:cxn ang="0">
                  <a:pos x="12" y="40"/>
                </a:cxn>
                <a:cxn ang="0">
                  <a:pos x="11" y="40"/>
                </a:cxn>
                <a:cxn ang="0">
                  <a:pos x="10" y="41"/>
                </a:cxn>
                <a:cxn ang="0">
                  <a:pos x="8" y="42"/>
                </a:cxn>
                <a:cxn ang="0">
                  <a:pos x="7" y="43"/>
                </a:cxn>
                <a:cxn ang="0">
                  <a:pos x="5" y="44"/>
                </a:cxn>
                <a:cxn ang="0">
                  <a:pos x="4" y="45"/>
                </a:cxn>
                <a:cxn ang="0">
                  <a:pos x="3" y="45"/>
                </a:cxn>
                <a:cxn ang="0">
                  <a:pos x="1" y="46"/>
                </a:cxn>
                <a:cxn ang="0">
                  <a:pos x="0" y="47"/>
                </a:cxn>
              </a:cxnLst>
              <a:rect l="0" t="0" r="r" b="b"/>
              <a:pathLst>
                <a:path w="84" h="47">
                  <a:moveTo>
                    <a:pt x="84" y="0"/>
                  </a:moveTo>
                  <a:lnTo>
                    <a:pt x="82" y="1"/>
                  </a:lnTo>
                  <a:lnTo>
                    <a:pt x="81" y="2"/>
                  </a:lnTo>
                  <a:lnTo>
                    <a:pt x="80" y="2"/>
                  </a:lnTo>
                  <a:lnTo>
                    <a:pt x="78" y="3"/>
                  </a:lnTo>
                  <a:lnTo>
                    <a:pt x="77" y="4"/>
                  </a:lnTo>
                  <a:lnTo>
                    <a:pt x="75" y="5"/>
                  </a:lnTo>
                  <a:lnTo>
                    <a:pt x="74" y="6"/>
                  </a:lnTo>
                  <a:lnTo>
                    <a:pt x="72" y="6"/>
                  </a:lnTo>
                  <a:lnTo>
                    <a:pt x="71" y="7"/>
                  </a:lnTo>
                  <a:lnTo>
                    <a:pt x="69" y="8"/>
                  </a:lnTo>
                  <a:lnTo>
                    <a:pt x="68" y="9"/>
                  </a:lnTo>
                  <a:lnTo>
                    <a:pt x="66" y="9"/>
                  </a:lnTo>
                  <a:lnTo>
                    <a:pt x="65" y="10"/>
                  </a:lnTo>
                  <a:lnTo>
                    <a:pt x="63" y="11"/>
                  </a:lnTo>
                  <a:lnTo>
                    <a:pt x="62" y="11"/>
                  </a:lnTo>
                  <a:lnTo>
                    <a:pt x="60" y="12"/>
                  </a:lnTo>
                  <a:lnTo>
                    <a:pt x="59" y="13"/>
                  </a:lnTo>
                  <a:lnTo>
                    <a:pt x="57" y="14"/>
                  </a:lnTo>
                  <a:lnTo>
                    <a:pt x="56" y="15"/>
                  </a:lnTo>
                  <a:lnTo>
                    <a:pt x="54" y="15"/>
                  </a:lnTo>
                  <a:lnTo>
                    <a:pt x="53" y="16"/>
                  </a:lnTo>
                  <a:lnTo>
                    <a:pt x="52" y="17"/>
                  </a:lnTo>
                  <a:lnTo>
                    <a:pt x="50" y="18"/>
                  </a:lnTo>
                  <a:lnTo>
                    <a:pt x="48" y="18"/>
                  </a:lnTo>
                  <a:lnTo>
                    <a:pt x="47" y="20"/>
                  </a:lnTo>
                  <a:lnTo>
                    <a:pt x="46" y="20"/>
                  </a:lnTo>
                  <a:lnTo>
                    <a:pt x="44" y="21"/>
                  </a:lnTo>
                  <a:lnTo>
                    <a:pt x="43" y="22"/>
                  </a:lnTo>
                  <a:lnTo>
                    <a:pt x="41" y="23"/>
                  </a:lnTo>
                  <a:lnTo>
                    <a:pt x="40" y="23"/>
                  </a:lnTo>
                  <a:lnTo>
                    <a:pt x="38" y="24"/>
                  </a:lnTo>
                  <a:lnTo>
                    <a:pt x="37" y="25"/>
                  </a:lnTo>
                  <a:lnTo>
                    <a:pt x="36" y="26"/>
                  </a:lnTo>
                  <a:lnTo>
                    <a:pt x="34" y="27"/>
                  </a:lnTo>
                  <a:lnTo>
                    <a:pt x="32" y="27"/>
                  </a:lnTo>
                  <a:lnTo>
                    <a:pt x="31" y="28"/>
                  </a:lnTo>
                  <a:lnTo>
                    <a:pt x="30" y="29"/>
                  </a:lnTo>
                  <a:lnTo>
                    <a:pt x="28" y="30"/>
                  </a:lnTo>
                  <a:lnTo>
                    <a:pt x="27" y="31"/>
                  </a:lnTo>
                  <a:lnTo>
                    <a:pt x="25" y="32"/>
                  </a:lnTo>
                  <a:lnTo>
                    <a:pt x="24" y="32"/>
                  </a:lnTo>
                  <a:lnTo>
                    <a:pt x="23" y="33"/>
                  </a:lnTo>
                  <a:lnTo>
                    <a:pt x="21" y="34"/>
                  </a:lnTo>
                  <a:lnTo>
                    <a:pt x="19" y="35"/>
                  </a:lnTo>
                  <a:lnTo>
                    <a:pt x="18" y="36"/>
                  </a:lnTo>
                  <a:lnTo>
                    <a:pt x="17" y="37"/>
                  </a:lnTo>
                  <a:lnTo>
                    <a:pt x="15" y="38"/>
                  </a:lnTo>
                  <a:lnTo>
                    <a:pt x="14" y="38"/>
                  </a:lnTo>
                  <a:lnTo>
                    <a:pt x="12" y="40"/>
                  </a:lnTo>
                  <a:lnTo>
                    <a:pt x="11" y="40"/>
                  </a:lnTo>
                  <a:lnTo>
                    <a:pt x="10" y="41"/>
                  </a:lnTo>
                  <a:lnTo>
                    <a:pt x="8" y="42"/>
                  </a:lnTo>
                  <a:lnTo>
                    <a:pt x="7" y="43"/>
                  </a:lnTo>
                  <a:lnTo>
                    <a:pt x="5" y="44"/>
                  </a:lnTo>
                  <a:lnTo>
                    <a:pt x="4" y="45"/>
                  </a:lnTo>
                  <a:lnTo>
                    <a:pt x="3" y="45"/>
                  </a:lnTo>
                  <a:lnTo>
                    <a:pt x="1" y="46"/>
                  </a:lnTo>
                  <a:lnTo>
                    <a:pt x="0" y="47"/>
                  </a:lnTo>
                </a:path>
              </a:pathLst>
            </a:custGeom>
            <a:noFill/>
            <a:ln w="3175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177" name="Freeform 153"/>
            <p:cNvSpPr>
              <a:spLocks/>
            </p:cNvSpPr>
            <p:nvPr/>
          </p:nvSpPr>
          <p:spPr bwMode="auto">
            <a:xfrm>
              <a:off x="1693863" y="3524250"/>
              <a:ext cx="141288" cy="58737"/>
            </a:xfrm>
            <a:custGeom>
              <a:avLst/>
              <a:gdLst/>
              <a:ahLst/>
              <a:cxnLst>
                <a:cxn ang="0">
                  <a:pos x="0" y="37"/>
                </a:cxn>
                <a:cxn ang="0">
                  <a:pos x="2" y="36"/>
                </a:cxn>
                <a:cxn ang="0">
                  <a:pos x="3" y="36"/>
                </a:cxn>
                <a:cxn ang="0">
                  <a:pos x="5" y="35"/>
                </a:cxn>
                <a:cxn ang="0">
                  <a:pos x="7" y="34"/>
                </a:cxn>
                <a:cxn ang="0">
                  <a:pos x="9" y="33"/>
                </a:cxn>
                <a:cxn ang="0">
                  <a:pos x="10" y="32"/>
                </a:cxn>
                <a:cxn ang="0">
                  <a:pos x="12" y="32"/>
                </a:cxn>
                <a:cxn ang="0">
                  <a:pos x="14" y="31"/>
                </a:cxn>
                <a:cxn ang="0">
                  <a:pos x="15" y="30"/>
                </a:cxn>
                <a:cxn ang="0">
                  <a:pos x="17" y="29"/>
                </a:cxn>
                <a:cxn ang="0">
                  <a:pos x="18" y="28"/>
                </a:cxn>
                <a:cxn ang="0">
                  <a:pos x="20" y="28"/>
                </a:cxn>
                <a:cxn ang="0">
                  <a:pos x="22" y="27"/>
                </a:cxn>
                <a:cxn ang="0">
                  <a:pos x="23" y="26"/>
                </a:cxn>
                <a:cxn ang="0">
                  <a:pos x="25" y="25"/>
                </a:cxn>
                <a:cxn ang="0">
                  <a:pos x="27" y="25"/>
                </a:cxn>
                <a:cxn ang="0">
                  <a:pos x="28" y="24"/>
                </a:cxn>
                <a:cxn ang="0">
                  <a:pos x="30" y="23"/>
                </a:cxn>
                <a:cxn ang="0">
                  <a:pos x="32" y="22"/>
                </a:cxn>
                <a:cxn ang="0">
                  <a:pos x="34" y="22"/>
                </a:cxn>
                <a:cxn ang="0">
                  <a:pos x="35" y="21"/>
                </a:cxn>
                <a:cxn ang="0">
                  <a:pos x="37" y="20"/>
                </a:cxn>
                <a:cxn ang="0">
                  <a:pos x="39" y="19"/>
                </a:cxn>
                <a:cxn ang="0">
                  <a:pos x="41" y="19"/>
                </a:cxn>
                <a:cxn ang="0">
                  <a:pos x="42" y="18"/>
                </a:cxn>
                <a:cxn ang="0">
                  <a:pos x="44" y="17"/>
                </a:cxn>
                <a:cxn ang="0">
                  <a:pos x="46" y="16"/>
                </a:cxn>
                <a:cxn ang="0">
                  <a:pos x="47" y="16"/>
                </a:cxn>
                <a:cxn ang="0">
                  <a:pos x="49" y="15"/>
                </a:cxn>
                <a:cxn ang="0">
                  <a:pos x="51" y="14"/>
                </a:cxn>
                <a:cxn ang="0">
                  <a:pos x="52" y="14"/>
                </a:cxn>
                <a:cxn ang="0">
                  <a:pos x="54" y="13"/>
                </a:cxn>
                <a:cxn ang="0">
                  <a:pos x="56" y="12"/>
                </a:cxn>
                <a:cxn ang="0">
                  <a:pos x="58" y="12"/>
                </a:cxn>
                <a:cxn ang="0">
                  <a:pos x="59" y="11"/>
                </a:cxn>
                <a:cxn ang="0">
                  <a:pos x="61" y="10"/>
                </a:cxn>
                <a:cxn ang="0">
                  <a:pos x="63" y="9"/>
                </a:cxn>
                <a:cxn ang="0">
                  <a:pos x="64" y="9"/>
                </a:cxn>
                <a:cxn ang="0">
                  <a:pos x="66" y="8"/>
                </a:cxn>
                <a:cxn ang="0">
                  <a:pos x="68" y="7"/>
                </a:cxn>
                <a:cxn ang="0">
                  <a:pos x="70" y="7"/>
                </a:cxn>
                <a:cxn ang="0">
                  <a:pos x="71" y="6"/>
                </a:cxn>
                <a:cxn ang="0">
                  <a:pos x="73" y="5"/>
                </a:cxn>
                <a:cxn ang="0">
                  <a:pos x="75" y="5"/>
                </a:cxn>
                <a:cxn ang="0">
                  <a:pos x="77" y="4"/>
                </a:cxn>
                <a:cxn ang="0">
                  <a:pos x="78" y="3"/>
                </a:cxn>
                <a:cxn ang="0">
                  <a:pos x="80" y="3"/>
                </a:cxn>
                <a:cxn ang="0">
                  <a:pos x="82" y="2"/>
                </a:cxn>
                <a:cxn ang="0">
                  <a:pos x="84" y="2"/>
                </a:cxn>
                <a:cxn ang="0">
                  <a:pos x="86" y="1"/>
                </a:cxn>
                <a:cxn ang="0">
                  <a:pos x="87" y="0"/>
                </a:cxn>
                <a:cxn ang="0">
                  <a:pos x="89" y="0"/>
                </a:cxn>
              </a:cxnLst>
              <a:rect l="0" t="0" r="r" b="b"/>
              <a:pathLst>
                <a:path w="89" h="37">
                  <a:moveTo>
                    <a:pt x="0" y="37"/>
                  </a:moveTo>
                  <a:lnTo>
                    <a:pt x="2" y="36"/>
                  </a:lnTo>
                  <a:lnTo>
                    <a:pt x="3" y="36"/>
                  </a:lnTo>
                  <a:lnTo>
                    <a:pt x="5" y="35"/>
                  </a:lnTo>
                  <a:lnTo>
                    <a:pt x="7" y="34"/>
                  </a:lnTo>
                  <a:lnTo>
                    <a:pt x="9" y="33"/>
                  </a:lnTo>
                  <a:lnTo>
                    <a:pt x="10" y="32"/>
                  </a:lnTo>
                  <a:lnTo>
                    <a:pt x="12" y="32"/>
                  </a:lnTo>
                  <a:lnTo>
                    <a:pt x="14" y="31"/>
                  </a:lnTo>
                  <a:lnTo>
                    <a:pt x="15" y="30"/>
                  </a:lnTo>
                  <a:lnTo>
                    <a:pt x="17" y="29"/>
                  </a:lnTo>
                  <a:lnTo>
                    <a:pt x="18" y="28"/>
                  </a:lnTo>
                  <a:lnTo>
                    <a:pt x="20" y="28"/>
                  </a:lnTo>
                  <a:lnTo>
                    <a:pt x="22" y="27"/>
                  </a:lnTo>
                  <a:lnTo>
                    <a:pt x="23" y="26"/>
                  </a:lnTo>
                  <a:lnTo>
                    <a:pt x="25" y="25"/>
                  </a:lnTo>
                  <a:lnTo>
                    <a:pt x="27" y="25"/>
                  </a:lnTo>
                  <a:lnTo>
                    <a:pt x="28" y="24"/>
                  </a:lnTo>
                  <a:lnTo>
                    <a:pt x="30" y="23"/>
                  </a:lnTo>
                  <a:lnTo>
                    <a:pt x="32" y="22"/>
                  </a:lnTo>
                  <a:lnTo>
                    <a:pt x="34" y="22"/>
                  </a:lnTo>
                  <a:lnTo>
                    <a:pt x="35" y="21"/>
                  </a:lnTo>
                  <a:lnTo>
                    <a:pt x="37" y="20"/>
                  </a:lnTo>
                  <a:lnTo>
                    <a:pt x="39" y="19"/>
                  </a:lnTo>
                  <a:lnTo>
                    <a:pt x="41" y="19"/>
                  </a:lnTo>
                  <a:lnTo>
                    <a:pt x="42" y="18"/>
                  </a:lnTo>
                  <a:lnTo>
                    <a:pt x="44" y="17"/>
                  </a:lnTo>
                  <a:lnTo>
                    <a:pt x="46" y="16"/>
                  </a:lnTo>
                  <a:lnTo>
                    <a:pt x="47" y="16"/>
                  </a:lnTo>
                  <a:lnTo>
                    <a:pt x="49" y="15"/>
                  </a:lnTo>
                  <a:lnTo>
                    <a:pt x="51" y="14"/>
                  </a:lnTo>
                  <a:lnTo>
                    <a:pt x="52" y="14"/>
                  </a:lnTo>
                  <a:lnTo>
                    <a:pt x="54" y="13"/>
                  </a:lnTo>
                  <a:lnTo>
                    <a:pt x="56" y="12"/>
                  </a:lnTo>
                  <a:lnTo>
                    <a:pt x="58" y="12"/>
                  </a:lnTo>
                  <a:lnTo>
                    <a:pt x="59" y="11"/>
                  </a:lnTo>
                  <a:lnTo>
                    <a:pt x="61" y="10"/>
                  </a:lnTo>
                  <a:lnTo>
                    <a:pt x="63" y="9"/>
                  </a:lnTo>
                  <a:lnTo>
                    <a:pt x="64" y="9"/>
                  </a:lnTo>
                  <a:lnTo>
                    <a:pt x="66" y="8"/>
                  </a:lnTo>
                  <a:lnTo>
                    <a:pt x="68" y="7"/>
                  </a:lnTo>
                  <a:lnTo>
                    <a:pt x="70" y="7"/>
                  </a:lnTo>
                  <a:lnTo>
                    <a:pt x="71" y="6"/>
                  </a:lnTo>
                  <a:lnTo>
                    <a:pt x="73" y="5"/>
                  </a:lnTo>
                  <a:lnTo>
                    <a:pt x="75" y="5"/>
                  </a:lnTo>
                  <a:lnTo>
                    <a:pt x="77" y="4"/>
                  </a:lnTo>
                  <a:lnTo>
                    <a:pt x="78" y="3"/>
                  </a:lnTo>
                  <a:lnTo>
                    <a:pt x="80" y="3"/>
                  </a:lnTo>
                  <a:lnTo>
                    <a:pt x="82" y="2"/>
                  </a:lnTo>
                  <a:lnTo>
                    <a:pt x="84" y="2"/>
                  </a:lnTo>
                  <a:lnTo>
                    <a:pt x="86" y="1"/>
                  </a:lnTo>
                  <a:lnTo>
                    <a:pt x="87" y="0"/>
                  </a:lnTo>
                  <a:lnTo>
                    <a:pt x="89" y="0"/>
                  </a:lnTo>
                </a:path>
              </a:pathLst>
            </a:custGeom>
            <a:noFill/>
            <a:ln w="3175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178" name="Rectangle 154"/>
            <p:cNvSpPr>
              <a:spLocks noChangeArrowheads="1"/>
            </p:cNvSpPr>
            <p:nvPr/>
          </p:nvSpPr>
          <p:spPr bwMode="auto">
            <a:xfrm rot="3780000">
              <a:off x="1672729" y="3564294"/>
              <a:ext cx="102592" cy="1231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78</a:t>
              </a:r>
              <a:endPara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179" name="Line 155"/>
            <p:cNvSpPr>
              <a:spLocks noChangeShapeType="1"/>
            </p:cNvSpPr>
            <p:nvPr/>
          </p:nvSpPr>
          <p:spPr bwMode="auto">
            <a:xfrm flipH="1" flipV="1">
              <a:off x="1693863" y="3584575"/>
              <a:ext cx="17463" cy="33337"/>
            </a:xfrm>
            <a:prstGeom prst="line">
              <a:avLst/>
            </a:prstGeom>
            <a:noFill/>
            <a:ln w="3175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 dirty="0">
                <a:latin typeface="+mj-lt"/>
              </a:endParaRPr>
            </a:p>
          </p:txBody>
        </p:sp>
        <p:sp>
          <p:nvSpPr>
            <p:cNvPr id="1180" name="Freeform 156"/>
            <p:cNvSpPr>
              <a:spLocks/>
            </p:cNvSpPr>
            <p:nvPr/>
          </p:nvSpPr>
          <p:spPr bwMode="auto">
            <a:xfrm>
              <a:off x="1347788" y="3733800"/>
              <a:ext cx="171450" cy="141287"/>
            </a:xfrm>
            <a:custGeom>
              <a:avLst/>
              <a:gdLst/>
              <a:ahLst/>
              <a:cxnLst>
                <a:cxn ang="0">
                  <a:pos x="107" y="1"/>
                </a:cxn>
                <a:cxn ang="0">
                  <a:pos x="103" y="3"/>
                </a:cxn>
                <a:cxn ang="0">
                  <a:pos x="100" y="5"/>
                </a:cxn>
                <a:cxn ang="0">
                  <a:pos x="96" y="8"/>
                </a:cxn>
                <a:cxn ang="0">
                  <a:pos x="93" y="11"/>
                </a:cxn>
                <a:cxn ang="0">
                  <a:pos x="90" y="13"/>
                </a:cxn>
                <a:cxn ang="0">
                  <a:pos x="87" y="15"/>
                </a:cxn>
                <a:cxn ang="0">
                  <a:pos x="84" y="18"/>
                </a:cxn>
                <a:cxn ang="0">
                  <a:pos x="80" y="20"/>
                </a:cxn>
                <a:cxn ang="0">
                  <a:pos x="77" y="23"/>
                </a:cxn>
                <a:cxn ang="0">
                  <a:pos x="74" y="25"/>
                </a:cxn>
                <a:cxn ang="0">
                  <a:pos x="71" y="28"/>
                </a:cxn>
                <a:cxn ang="0">
                  <a:pos x="68" y="30"/>
                </a:cxn>
                <a:cxn ang="0">
                  <a:pos x="64" y="33"/>
                </a:cxn>
                <a:cxn ang="0">
                  <a:pos x="61" y="35"/>
                </a:cxn>
                <a:cxn ang="0">
                  <a:pos x="58" y="38"/>
                </a:cxn>
                <a:cxn ang="0">
                  <a:pos x="55" y="41"/>
                </a:cxn>
                <a:cxn ang="0">
                  <a:pos x="52" y="43"/>
                </a:cxn>
                <a:cxn ang="0">
                  <a:pos x="48" y="46"/>
                </a:cxn>
                <a:cxn ang="0">
                  <a:pos x="45" y="48"/>
                </a:cxn>
                <a:cxn ang="0">
                  <a:pos x="42" y="51"/>
                </a:cxn>
                <a:cxn ang="0">
                  <a:pos x="39" y="53"/>
                </a:cxn>
                <a:cxn ang="0">
                  <a:pos x="36" y="56"/>
                </a:cxn>
                <a:cxn ang="0">
                  <a:pos x="33" y="59"/>
                </a:cxn>
                <a:cxn ang="0">
                  <a:pos x="30" y="62"/>
                </a:cxn>
                <a:cxn ang="0">
                  <a:pos x="27" y="64"/>
                </a:cxn>
                <a:cxn ang="0">
                  <a:pos x="24" y="67"/>
                </a:cxn>
                <a:cxn ang="0">
                  <a:pos x="21" y="70"/>
                </a:cxn>
                <a:cxn ang="0">
                  <a:pos x="18" y="73"/>
                </a:cxn>
                <a:cxn ang="0">
                  <a:pos x="15" y="75"/>
                </a:cxn>
                <a:cxn ang="0">
                  <a:pos x="12" y="78"/>
                </a:cxn>
                <a:cxn ang="0">
                  <a:pos x="9" y="81"/>
                </a:cxn>
                <a:cxn ang="0">
                  <a:pos x="6" y="84"/>
                </a:cxn>
                <a:cxn ang="0">
                  <a:pos x="3" y="87"/>
                </a:cxn>
                <a:cxn ang="0">
                  <a:pos x="0" y="89"/>
                </a:cxn>
              </a:cxnLst>
              <a:rect l="0" t="0" r="r" b="b"/>
              <a:pathLst>
                <a:path w="108" h="89">
                  <a:moveTo>
                    <a:pt x="108" y="0"/>
                  </a:moveTo>
                  <a:lnTo>
                    <a:pt x="107" y="1"/>
                  </a:lnTo>
                  <a:lnTo>
                    <a:pt x="105" y="2"/>
                  </a:lnTo>
                  <a:lnTo>
                    <a:pt x="103" y="3"/>
                  </a:lnTo>
                  <a:lnTo>
                    <a:pt x="102" y="4"/>
                  </a:lnTo>
                  <a:lnTo>
                    <a:pt x="100" y="5"/>
                  </a:lnTo>
                  <a:lnTo>
                    <a:pt x="98" y="7"/>
                  </a:lnTo>
                  <a:lnTo>
                    <a:pt x="96" y="8"/>
                  </a:lnTo>
                  <a:lnTo>
                    <a:pt x="95" y="9"/>
                  </a:lnTo>
                  <a:lnTo>
                    <a:pt x="93" y="11"/>
                  </a:lnTo>
                  <a:lnTo>
                    <a:pt x="92" y="12"/>
                  </a:lnTo>
                  <a:lnTo>
                    <a:pt x="90" y="13"/>
                  </a:lnTo>
                  <a:lnTo>
                    <a:pt x="88" y="14"/>
                  </a:lnTo>
                  <a:lnTo>
                    <a:pt x="87" y="15"/>
                  </a:lnTo>
                  <a:lnTo>
                    <a:pt x="85" y="16"/>
                  </a:lnTo>
                  <a:lnTo>
                    <a:pt x="84" y="18"/>
                  </a:lnTo>
                  <a:lnTo>
                    <a:pt x="82" y="19"/>
                  </a:lnTo>
                  <a:lnTo>
                    <a:pt x="80" y="20"/>
                  </a:lnTo>
                  <a:lnTo>
                    <a:pt x="78" y="21"/>
                  </a:lnTo>
                  <a:lnTo>
                    <a:pt x="77" y="23"/>
                  </a:lnTo>
                  <a:lnTo>
                    <a:pt x="75" y="24"/>
                  </a:lnTo>
                  <a:lnTo>
                    <a:pt x="74" y="25"/>
                  </a:lnTo>
                  <a:lnTo>
                    <a:pt x="72" y="27"/>
                  </a:lnTo>
                  <a:lnTo>
                    <a:pt x="71" y="28"/>
                  </a:lnTo>
                  <a:lnTo>
                    <a:pt x="69" y="29"/>
                  </a:lnTo>
                  <a:lnTo>
                    <a:pt x="68" y="30"/>
                  </a:lnTo>
                  <a:lnTo>
                    <a:pt x="66" y="32"/>
                  </a:lnTo>
                  <a:lnTo>
                    <a:pt x="64" y="33"/>
                  </a:lnTo>
                  <a:lnTo>
                    <a:pt x="62" y="34"/>
                  </a:lnTo>
                  <a:lnTo>
                    <a:pt x="61" y="35"/>
                  </a:lnTo>
                  <a:lnTo>
                    <a:pt x="59" y="37"/>
                  </a:lnTo>
                  <a:lnTo>
                    <a:pt x="58" y="38"/>
                  </a:lnTo>
                  <a:lnTo>
                    <a:pt x="56" y="39"/>
                  </a:lnTo>
                  <a:lnTo>
                    <a:pt x="55" y="41"/>
                  </a:lnTo>
                  <a:lnTo>
                    <a:pt x="53" y="42"/>
                  </a:lnTo>
                  <a:lnTo>
                    <a:pt x="52" y="43"/>
                  </a:lnTo>
                  <a:lnTo>
                    <a:pt x="50" y="45"/>
                  </a:lnTo>
                  <a:lnTo>
                    <a:pt x="48" y="46"/>
                  </a:lnTo>
                  <a:lnTo>
                    <a:pt x="47" y="47"/>
                  </a:lnTo>
                  <a:lnTo>
                    <a:pt x="45" y="48"/>
                  </a:lnTo>
                  <a:lnTo>
                    <a:pt x="44" y="50"/>
                  </a:lnTo>
                  <a:lnTo>
                    <a:pt x="42" y="51"/>
                  </a:lnTo>
                  <a:lnTo>
                    <a:pt x="41" y="52"/>
                  </a:lnTo>
                  <a:lnTo>
                    <a:pt x="39" y="53"/>
                  </a:lnTo>
                  <a:lnTo>
                    <a:pt x="37" y="55"/>
                  </a:lnTo>
                  <a:lnTo>
                    <a:pt x="36" y="56"/>
                  </a:lnTo>
                  <a:lnTo>
                    <a:pt x="34" y="58"/>
                  </a:lnTo>
                  <a:lnTo>
                    <a:pt x="33" y="59"/>
                  </a:lnTo>
                  <a:lnTo>
                    <a:pt x="32" y="61"/>
                  </a:lnTo>
                  <a:lnTo>
                    <a:pt x="30" y="62"/>
                  </a:lnTo>
                  <a:lnTo>
                    <a:pt x="28" y="63"/>
                  </a:lnTo>
                  <a:lnTo>
                    <a:pt x="27" y="64"/>
                  </a:lnTo>
                  <a:lnTo>
                    <a:pt x="25" y="66"/>
                  </a:lnTo>
                  <a:lnTo>
                    <a:pt x="24" y="67"/>
                  </a:lnTo>
                  <a:lnTo>
                    <a:pt x="22" y="69"/>
                  </a:lnTo>
                  <a:lnTo>
                    <a:pt x="21" y="70"/>
                  </a:lnTo>
                  <a:lnTo>
                    <a:pt x="19" y="71"/>
                  </a:lnTo>
                  <a:lnTo>
                    <a:pt x="18" y="73"/>
                  </a:lnTo>
                  <a:lnTo>
                    <a:pt x="16" y="74"/>
                  </a:lnTo>
                  <a:lnTo>
                    <a:pt x="15" y="75"/>
                  </a:lnTo>
                  <a:lnTo>
                    <a:pt x="13" y="77"/>
                  </a:lnTo>
                  <a:lnTo>
                    <a:pt x="12" y="78"/>
                  </a:lnTo>
                  <a:lnTo>
                    <a:pt x="11" y="80"/>
                  </a:lnTo>
                  <a:lnTo>
                    <a:pt x="9" y="81"/>
                  </a:lnTo>
                  <a:lnTo>
                    <a:pt x="7" y="82"/>
                  </a:lnTo>
                  <a:lnTo>
                    <a:pt x="6" y="84"/>
                  </a:lnTo>
                  <a:lnTo>
                    <a:pt x="4" y="85"/>
                  </a:lnTo>
                  <a:lnTo>
                    <a:pt x="3" y="87"/>
                  </a:lnTo>
                  <a:lnTo>
                    <a:pt x="2" y="88"/>
                  </a:lnTo>
                  <a:lnTo>
                    <a:pt x="0" y="89"/>
                  </a:lnTo>
                </a:path>
              </a:pathLst>
            </a:custGeom>
            <a:noFill/>
            <a:ln w="3175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181" name="Freeform 157"/>
            <p:cNvSpPr>
              <a:spLocks/>
            </p:cNvSpPr>
            <p:nvPr/>
          </p:nvSpPr>
          <p:spPr bwMode="auto">
            <a:xfrm>
              <a:off x="1519238" y="3619500"/>
              <a:ext cx="192088" cy="114300"/>
            </a:xfrm>
            <a:custGeom>
              <a:avLst/>
              <a:gdLst/>
              <a:ahLst/>
              <a:cxnLst>
                <a:cxn ang="0">
                  <a:pos x="2" y="70"/>
                </a:cxn>
                <a:cxn ang="0">
                  <a:pos x="5" y="68"/>
                </a:cxn>
                <a:cxn ang="0">
                  <a:pos x="8" y="66"/>
                </a:cxn>
                <a:cxn ang="0">
                  <a:pos x="12" y="64"/>
                </a:cxn>
                <a:cxn ang="0">
                  <a:pos x="15" y="61"/>
                </a:cxn>
                <a:cxn ang="0">
                  <a:pos x="19" y="59"/>
                </a:cxn>
                <a:cxn ang="0">
                  <a:pos x="22" y="57"/>
                </a:cxn>
                <a:cxn ang="0">
                  <a:pos x="25" y="55"/>
                </a:cxn>
                <a:cxn ang="0">
                  <a:pos x="28" y="52"/>
                </a:cxn>
                <a:cxn ang="0">
                  <a:pos x="32" y="50"/>
                </a:cxn>
                <a:cxn ang="0">
                  <a:pos x="35" y="48"/>
                </a:cxn>
                <a:cxn ang="0">
                  <a:pos x="39" y="46"/>
                </a:cxn>
                <a:cxn ang="0">
                  <a:pos x="42" y="44"/>
                </a:cxn>
                <a:cxn ang="0">
                  <a:pos x="45" y="42"/>
                </a:cxn>
                <a:cxn ang="0">
                  <a:pos x="49" y="40"/>
                </a:cxn>
                <a:cxn ang="0">
                  <a:pos x="53" y="38"/>
                </a:cxn>
                <a:cxn ang="0">
                  <a:pos x="56" y="36"/>
                </a:cxn>
                <a:cxn ang="0">
                  <a:pos x="59" y="33"/>
                </a:cxn>
                <a:cxn ang="0">
                  <a:pos x="63" y="31"/>
                </a:cxn>
                <a:cxn ang="0">
                  <a:pos x="66" y="29"/>
                </a:cxn>
                <a:cxn ang="0">
                  <a:pos x="70" y="27"/>
                </a:cxn>
                <a:cxn ang="0">
                  <a:pos x="73" y="25"/>
                </a:cxn>
                <a:cxn ang="0">
                  <a:pos x="77" y="24"/>
                </a:cxn>
                <a:cxn ang="0">
                  <a:pos x="80" y="22"/>
                </a:cxn>
                <a:cxn ang="0">
                  <a:pos x="84" y="20"/>
                </a:cxn>
                <a:cxn ang="0">
                  <a:pos x="87" y="18"/>
                </a:cxn>
                <a:cxn ang="0">
                  <a:pos x="91" y="16"/>
                </a:cxn>
                <a:cxn ang="0">
                  <a:pos x="94" y="14"/>
                </a:cxn>
                <a:cxn ang="0">
                  <a:pos x="98" y="12"/>
                </a:cxn>
                <a:cxn ang="0">
                  <a:pos x="101" y="10"/>
                </a:cxn>
                <a:cxn ang="0">
                  <a:pos x="105" y="8"/>
                </a:cxn>
                <a:cxn ang="0">
                  <a:pos x="109" y="6"/>
                </a:cxn>
                <a:cxn ang="0">
                  <a:pos x="112" y="4"/>
                </a:cxn>
                <a:cxn ang="0">
                  <a:pos x="116" y="3"/>
                </a:cxn>
                <a:cxn ang="0">
                  <a:pos x="119" y="1"/>
                </a:cxn>
              </a:cxnLst>
              <a:rect l="0" t="0" r="r" b="b"/>
              <a:pathLst>
                <a:path w="121" h="72">
                  <a:moveTo>
                    <a:pt x="0" y="72"/>
                  </a:moveTo>
                  <a:lnTo>
                    <a:pt x="2" y="70"/>
                  </a:lnTo>
                  <a:lnTo>
                    <a:pt x="3" y="69"/>
                  </a:lnTo>
                  <a:lnTo>
                    <a:pt x="5" y="68"/>
                  </a:lnTo>
                  <a:lnTo>
                    <a:pt x="7" y="67"/>
                  </a:lnTo>
                  <a:lnTo>
                    <a:pt x="8" y="66"/>
                  </a:lnTo>
                  <a:lnTo>
                    <a:pt x="10" y="65"/>
                  </a:lnTo>
                  <a:lnTo>
                    <a:pt x="12" y="64"/>
                  </a:lnTo>
                  <a:lnTo>
                    <a:pt x="13" y="63"/>
                  </a:lnTo>
                  <a:lnTo>
                    <a:pt x="15" y="61"/>
                  </a:lnTo>
                  <a:lnTo>
                    <a:pt x="17" y="60"/>
                  </a:lnTo>
                  <a:lnTo>
                    <a:pt x="19" y="59"/>
                  </a:lnTo>
                  <a:lnTo>
                    <a:pt x="20" y="58"/>
                  </a:lnTo>
                  <a:lnTo>
                    <a:pt x="22" y="57"/>
                  </a:lnTo>
                  <a:lnTo>
                    <a:pt x="24" y="56"/>
                  </a:lnTo>
                  <a:lnTo>
                    <a:pt x="25" y="55"/>
                  </a:lnTo>
                  <a:lnTo>
                    <a:pt x="27" y="54"/>
                  </a:lnTo>
                  <a:lnTo>
                    <a:pt x="28" y="52"/>
                  </a:lnTo>
                  <a:lnTo>
                    <a:pt x="30" y="51"/>
                  </a:lnTo>
                  <a:lnTo>
                    <a:pt x="32" y="50"/>
                  </a:lnTo>
                  <a:lnTo>
                    <a:pt x="33" y="49"/>
                  </a:lnTo>
                  <a:lnTo>
                    <a:pt x="35" y="48"/>
                  </a:lnTo>
                  <a:lnTo>
                    <a:pt x="37" y="47"/>
                  </a:lnTo>
                  <a:lnTo>
                    <a:pt x="39" y="46"/>
                  </a:lnTo>
                  <a:lnTo>
                    <a:pt x="40" y="45"/>
                  </a:lnTo>
                  <a:lnTo>
                    <a:pt x="42" y="44"/>
                  </a:lnTo>
                  <a:lnTo>
                    <a:pt x="44" y="43"/>
                  </a:lnTo>
                  <a:lnTo>
                    <a:pt x="45" y="42"/>
                  </a:lnTo>
                  <a:lnTo>
                    <a:pt x="47" y="41"/>
                  </a:lnTo>
                  <a:lnTo>
                    <a:pt x="49" y="40"/>
                  </a:lnTo>
                  <a:lnTo>
                    <a:pt x="51" y="39"/>
                  </a:lnTo>
                  <a:lnTo>
                    <a:pt x="53" y="38"/>
                  </a:lnTo>
                  <a:lnTo>
                    <a:pt x="54" y="36"/>
                  </a:lnTo>
                  <a:lnTo>
                    <a:pt x="56" y="36"/>
                  </a:lnTo>
                  <a:lnTo>
                    <a:pt x="58" y="34"/>
                  </a:lnTo>
                  <a:lnTo>
                    <a:pt x="59" y="33"/>
                  </a:lnTo>
                  <a:lnTo>
                    <a:pt x="61" y="33"/>
                  </a:lnTo>
                  <a:lnTo>
                    <a:pt x="63" y="31"/>
                  </a:lnTo>
                  <a:lnTo>
                    <a:pt x="65" y="31"/>
                  </a:lnTo>
                  <a:lnTo>
                    <a:pt x="66" y="29"/>
                  </a:lnTo>
                  <a:lnTo>
                    <a:pt x="68" y="28"/>
                  </a:lnTo>
                  <a:lnTo>
                    <a:pt x="70" y="27"/>
                  </a:lnTo>
                  <a:lnTo>
                    <a:pt x="71" y="26"/>
                  </a:lnTo>
                  <a:lnTo>
                    <a:pt x="73" y="25"/>
                  </a:lnTo>
                  <a:lnTo>
                    <a:pt x="75" y="24"/>
                  </a:lnTo>
                  <a:lnTo>
                    <a:pt x="77" y="24"/>
                  </a:lnTo>
                  <a:lnTo>
                    <a:pt x="78" y="22"/>
                  </a:lnTo>
                  <a:lnTo>
                    <a:pt x="80" y="22"/>
                  </a:lnTo>
                  <a:lnTo>
                    <a:pt x="82" y="20"/>
                  </a:lnTo>
                  <a:lnTo>
                    <a:pt x="84" y="20"/>
                  </a:lnTo>
                  <a:lnTo>
                    <a:pt x="85" y="18"/>
                  </a:lnTo>
                  <a:lnTo>
                    <a:pt x="87" y="18"/>
                  </a:lnTo>
                  <a:lnTo>
                    <a:pt x="89" y="17"/>
                  </a:lnTo>
                  <a:lnTo>
                    <a:pt x="91" y="16"/>
                  </a:lnTo>
                  <a:lnTo>
                    <a:pt x="92" y="15"/>
                  </a:lnTo>
                  <a:lnTo>
                    <a:pt x="94" y="14"/>
                  </a:lnTo>
                  <a:lnTo>
                    <a:pt x="96" y="13"/>
                  </a:lnTo>
                  <a:lnTo>
                    <a:pt x="98" y="12"/>
                  </a:lnTo>
                  <a:lnTo>
                    <a:pt x="100" y="11"/>
                  </a:lnTo>
                  <a:lnTo>
                    <a:pt x="101" y="10"/>
                  </a:lnTo>
                  <a:lnTo>
                    <a:pt x="103" y="9"/>
                  </a:lnTo>
                  <a:lnTo>
                    <a:pt x="105" y="8"/>
                  </a:lnTo>
                  <a:lnTo>
                    <a:pt x="107" y="7"/>
                  </a:lnTo>
                  <a:lnTo>
                    <a:pt x="109" y="6"/>
                  </a:lnTo>
                  <a:lnTo>
                    <a:pt x="110" y="6"/>
                  </a:lnTo>
                  <a:lnTo>
                    <a:pt x="112" y="4"/>
                  </a:lnTo>
                  <a:lnTo>
                    <a:pt x="114" y="4"/>
                  </a:lnTo>
                  <a:lnTo>
                    <a:pt x="116" y="3"/>
                  </a:lnTo>
                  <a:lnTo>
                    <a:pt x="118" y="2"/>
                  </a:lnTo>
                  <a:lnTo>
                    <a:pt x="119" y="1"/>
                  </a:lnTo>
                  <a:lnTo>
                    <a:pt x="121" y="0"/>
                  </a:lnTo>
                </a:path>
              </a:pathLst>
            </a:custGeom>
            <a:noFill/>
            <a:ln w="3175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182" name="Rectangle 158"/>
            <p:cNvSpPr>
              <a:spLocks noChangeArrowheads="1"/>
            </p:cNvSpPr>
            <p:nvPr/>
          </p:nvSpPr>
          <p:spPr bwMode="auto">
            <a:xfrm rot="3240000">
              <a:off x="1486743" y="3721457"/>
              <a:ext cx="153888" cy="1231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100</a:t>
              </a:r>
              <a:endPara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183" name="Line 159"/>
            <p:cNvSpPr>
              <a:spLocks noChangeShapeType="1"/>
            </p:cNvSpPr>
            <p:nvPr/>
          </p:nvSpPr>
          <p:spPr bwMode="auto">
            <a:xfrm flipH="1" flipV="1">
              <a:off x="1520825" y="3733800"/>
              <a:ext cx="276225" cy="393700"/>
            </a:xfrm>
            <a:prstGeom prst="line">
              <a:avLst/>
            </a:prstGeom>
            <a:noFill/>
            <a:ln w="3175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184" name="Freeform 160"/>
            <p:cNvSpPr>
              <a:spLocks/>
            </p:cNvSpPr>
            <p:nvPr/>
          </p:nvSpPr>
          <p:spPr bwMode="auto">
            <a:xfrm>
              <a:off x="1511300" y="4275138"/>
              <a:ext cx="123825" cy="180975"/>
            </a:xfrm>
            <a:custGeom>
              <a:avLst/>
              <a:gdLst/>
              <a:ahLst/>
              <a:cxnLst>
                <a:cxn ang="0">
                  <a:pos x="77" y="1"/>
                </a:cxn>
                <a:cxn ang="0">
                  <a:pos x="75" y="3"/>
                </a:cxn>
                <a:cxn ang="0">
                  <a:pos x="74" y="5"/>
                </a:cxn>
                <a:cxn ang="0">
                  <a:pos x="73" y="6"/>
                </a:cxn>
                <a:cxn ang="0">
                  <a:pos x="71" y="8"/>
                </a:cxn>
                <a:cxn ang="0">
                  <a:pos x="70" y="10"/>
                </a:cxn>
                <a:cxn ang="0">
                  <a:pos x="68" y="11"/>
                </a:cxn>
                <a:cxn ang="0">
                  <a:pos x="67" y="13"/>
                </a:cxn>
                <a:cxn ang="0">
                  <a:pos x="66" y="15"/>
                </a:cxn>
                <a:cxn ang="0">
                  <a:pos x="64" y="16"/>
                </a:cxn>
                <a:cxn ang="0">
                  <a:pos x="63" y="18"/>
                </a:cxn>
                <a:cxn ang="0">
                  <a:pos x="61" y="20"/>
                </a:cxn>
                <a:cxn ang="0">
                  <a:pos x="60" y="21"/>
                </a:cxn>
                <a:cxn ang="0">
                  <a:pos x="59" y="23"/>
                </a:cxn>
                <a:cxn ang="0">
                  <a:pos x="57" y="25"/>
                </a:cxn>
                <a:cxn ang="0">
                  <a:pos x="56" y="27"/>
                </a:cxn>
                <a:cxn ang="0">
                  <a:pos x="55" y="28"/>
                </a:cxn>
                <a:cxn ang="0">
                  <a:pos x="53" y="30"/>
                </a:cxn>
                <a:cxn ang="0">
                  <a:pos x="52" y="32"/>
                </a:cxn>
                <a:cxn ang="0">
                  <a:pos x="50" y="34"/>
                </a:cxn>
                <a:cxn ang="0">
                  <a:pos x="49" y="36"/>
                </a:cxn>
                <a:cxn ang="0">
                  <a:pos x="48" y="37"/>
                </a:cxn>
                <a:cxn ang="0">
                  <a:pos x="47" y="39"/>
                </a:cxn>
                <a:cxn ang="0">
                  <a:pos x="45" y="41"/>
                </a:cxn>
                <a:cxn ang="0">
                  <a:pos x="44" y="43"/>
                </a:cxn>
                <a:cxn ang="0">
                  <a:pos x="43" y="45"/>
                </a:cxn>
                <a:cxn ang="0">
                  <a:pos x="42" y="46"/>
                </a:cxn>
                <a:cxn ang="0">
                  <a:pos x="40" y="48"/>
                </a:cxn>
                <a:cxn ang="0">
                  <a:pos x="39" y="50"/>
                </a:cxn>
                <a:cxn ang="0">
                  <a:pos x="38" y="52"/>
                </a:cxn>
                <a:cxn ang="0">
                  <a:pos x="36" y="53"/>
                </a:cxn>
                <a:cxn ang="0">
                  <a:pos x="35" y="55"/>
                </a:cxn>
                <a:cxn ang="0">
                  <a:pos x="34" y="57"/>
                </a:cxn>
                <a:cxn ang="0">
                  <a:pos x="33" y="59"/>
                </a:cxn>
                <a:cxn ang="0">
                  <a:pos x="32" y="61"/>
                </a:cxn>
                <a:cxn ang="0">
                  <a:pos x="31" y="62"/>
                </a:cxn>
                <a:cxn ang="0">
                  <a:pos x="29" y="64"/>
                </a:cxn>
                <a:cxn ang="0">
                  <a:pos x="28" y="66"/>
                </a:cxn>
                <a:cxn ang="0">
                  <a:pos x="27" y="68"/>
                </a:cxn>
                <a:cxn ang="0">
                  <a:pos x="25" y="70"/>
                </a:cxn>
                <a:cxn ang="0">
                  <a:pos x="24" y="72"/>
                </a:cxn>
                <a:cxn ang="0">
                  <a:pos x="23" y="74"/>
                </a:cxn>
                <a:cxn ang="0">
                  <a:pos x="22" y="75"/>
                </a:cxn>
                <a:cxn ang="0">
                  <a:pos x="21" y="77"/>
                </a:cxn>
                <a:cxn ang="0">
                  <a:pos x="20" y="79"/>
                </a:cxn>
                <a:cxn ang="0">
                  <a:pos x="18" y="81"/>
                </a:cxn>
                <a:cxn ang="0">
                  <a:pos x="18" y="83"/>
                </a:cxn>
                <a:cxn ang="0">
                  <a:pos x="16" y="85"/>
                </a:cxn>
                <a:cxn ang="0">
                  <a:pos x="15" y="87"/>
                </a:cxn>
                <a:cxn ang="0">
                  <a:pos x="14" y="89"/>
                </a:cxn>
                <a:cxn ang="0">
                  <a:pos x="13" y="91"/>
                </a:cxn>
                <a:cxn ang="0">
                  <a:pos x="12" y="93"/>
                </a:cxn>
                <a:cxn ang="0">
                  <a:pos x="11" y="95"/>
                </a:cxn>
                <a:cxn ang="0">
                  <a:pos x="10" y="96"/>
                </a:cxn>
                <a:cxn ang="0">
                  <a:pos x="9" y="98"/>
                </a:cxn>
                <a:cxn ang="0">
                  <a:pos x="8" y="100"/>
                </a:cxn>
                <a:cxn ang="0">
                  <a:pos x="6" y="102"/>
                </a:cxn>
                <a:cxn ang="0">
                  <a:pos x="6" y="104"/>
                </a:cxn>
                <a:cxn ang="0">
                  <a:pos x="4" y="106"/>
                </a:cxn>
                <a:cxn ang="0">
                  <a:pos x="3" y="108"/>
                </a:cxn>
                <a:cxn ang="0">
                  <a:pos x="2" y="110"/>
                </a:cxn>
                <a:cxn ang="0">
                  <a:pos x="1" y="112"/>
                </a:cxn>
                <a:cxn ang="0">
                  <a:pos x="0" y="114"/>
                </a:cxn>
              </a:cxnLst>
              <a:rect l="0" t="0" r="r" b="b"/>
              <a:pathLst>
                <a:path w="78" h="114">
                  <a:moveTo>
                    <a:pt x="78" y="0"/>
                  </a:moveTo>
                  <a:lnTo>
                    <a:pt x="77" y="0"/>
                  </a:lnTo>
                  <a:lnTo>
                    <a:pt x="77" y="1"/>
                  </a:lnTo>
                  <a:lnTo>
                    <a:pt x="77" y="1"/>
                  </a:lnTo>
                  <a:lnTo>
                    <a:pt x="77" y="2"/>
                  </a:lnTo>
                  <a:lnTo>
                    <a:pt x="76" y="2"/>
                  </a:lnTo>
                  <a:lnTo>
                    <a:pt x="76" y="3"/>
                  </a:lnTo>
                  <a:lnTo>
                    <a:pt x="75" y="3"/>
                  </a:lnTo>
                  <a:lnTo>
                    <a:pt x="75" y="3"/>
                  </a:lnTo>
                  <a:lnTo>
                    <a:pt x="75" y="4"/>
                  </a:lnTo>
                  <a:lnTo>
                    <a:pt x="74" y="4"/>
                  </a:lnTo>
                  <a:lnTo>
                    <a:pt x="74" y="5"/>
                  </a:lnTo>
                  <a:lnTo>
                    <a:pt x="74" y="5"/>
                  </a:lnTo>
                  <a:lnTo>
                    <a:pt x="73" y="5"/>
                  </a:lnTo>
                  <a:lnTo>
                    <a:pt x="73" y="6"/>
                  </a:lnTo>
                  <a:lnTo>
                    <a:pt x="73" y="6"/>
                  </a:lnTo>
                  <a:lnTo>
                    <a:pt x="72" y="7"/>
                  </a:lnTo>
                  <a:lnTo>
                    <a:pt x="72" y="7"/>
                  </a:lnTo>
                  <a:lnTo>
                    <a:pt x="72" y="7"/>
                  </a:lnTo>
                  <a:lnTo>
                    <a:pt x="71" y="8"/>
                  </a:lnTo>
                  <a:lnTo>
                    <a:pt x="71" y="9"/>
                  </a:lnTo>
                  <a:lnTo>
                    <a:pt x="70" y="9"/>
                  </a:lnTo>
                  <a:lnTo>
                    <a:pt x="70" y="9"/>
                  </a:lnTo>
                  <a:lnTo>
                    <a:pt x="70" y="10"/>
                  </a:lnTo>
                  <a:lnTo>
                    <a:pt x="69" y="10"/>
                  </a:lnTo>
                  <a:lnTo>
                    <a:pt x="69" y="11"/>
                  </a:lnTo>
                  <a:lnTo>
                    <a:pt x="69" y="11"/>
                  </a:lnTo>
                  <a:lnTo>
                    <a:pt x="68" y="11"/>
                  </a:lnTo>
                  <a:lnTo>
                    <a:pt x="68" y="12"/>
                  </a:lnTo>
                  <a:lnTo>
                    <a:pt x="68" y="12"/>
                  </a:lnTo>
                  <a:lnTo>
                    <a:pt x="67" y="12"/>
                  </a:lnTo>
                  <a:lnTo>
                    <a:pt x="67" y="13"/>
                  </a:lnTo>
                  <a:lnTo>
                    <a:pt x="67" y="14"/>
                  </a:lnTo>
                  <a:lnTo>
                    <a:pt x="66" y="14"/>
                  </a:lnTo>
                  <a:lnTo>
                    <a:pt x="66" y="14"/>
                  </a:lnTo>
                  <a:lnTo>
                    <a:pt x="66" y="15"/>
                  </a:lnTo>
                  <a:lnTo>
                    <a:pt x="65" y="15"/>
                  </a:lnTo>
                  <a:lnTo>
                    <a:pt x="65" y="16"/>
                  </a:lnTo>
                  <a:lnTo>
                    <a:pt x="65" y="16"/>
                  </a:lnTo>
                  <a:lnTo>
                    <a:pt x="64" y="16"/>
                  </a:lnTo>
                  <a:lnTo>
                    <a:pt x="64" y="17"/>
                  </a:lnTo>
                  <a:lnTo>
                    <a:pt x="63" y="17"/>
                  </a:lnTo>
                  <a:lnTo>
                    <a:pt x="63" y="18"/>
                  </a:lnTo>
                  <a:lnTo>
                    <a:pt x="63" y="18"/>
                  </a:lnTo>
                  <a:lnTo>
                    <a:pt x="63" y="19"/>
                  </a:lnTo>
                  <a:lnTo>
                    <a:pt x="62" y="19"/>
                  </a:lnTo>
                  <a:lnTo>
                    <a:pt x="62" y="20"/>
                  </a:lnTo>
                  <a:lnTo>
                    <a:pt x="61" y="20"/>
                  </a:lnTo>
                  <a:lnTo>
                    <a:pt x="61" y="20"/>
                  </a:lnTo>
                  <a:lnTo>
                    <a:pt x="61" y="21"/>
                  </a:lnTo>
                  <a:lnTo>
                    <a:pt x="60" y="21"/>
                  </a:lnTo>
                  <a:lnTo>
                    <a:pt x="60" y="21"/>
                  </a:lnTo>
                  <a:lnTo>
                    <a:pt x="60" y="22"/>
                  </a:lnTo>
                  <a:lnTo>
                    <a:pt x="59" y="23"/>
                  </a:lnTo>
                  <a:lnTo>
                    <a:pt x="59" y="23"/>
                  </a:lnTo>
                  <a:lnTo>
                    <a:pt x="59" y="23"/>
                  </a:lnTo>
                  <a:lnTo>
                    <a:pt x="58" y="24"/>
                  </a:lnTo>
                  <a:lnTo>
                    <a:pt x="58" y="24"/>
                  </a:lnTo>
                  <a:lnTo>
                    <a:pt x="58" y="25"/>
                  </a:lnTo>
                  <a:lnTo>
                    <a:pt x="57" y="25"/>
                  </a:lnTo>
                  <a:lnTo>
                    <a:pt x="57" y="25"/>
                  </a:lnTo>
                  <a:lnTo>
                    <a:pt x="57" y="26"/>
                  </a:lnTo>
                  <a:lnTo>
                    <a:pt x="56" y="26"/>
                  </a:lnTo>
                  <a:lnTo>
                    <a:pt x="56" y="27"/>
                  </a:lnTo>
                  <a:lnTo>
                    <a:pt x="56" y="27"/>
                  </a:lnTo>
                  <a:lnTo>
                    <a:pt x="55" y="28"/>
                  </a:lnTo>
                  <a:lnTo>
                    <a:pt x="55" y="28"/>
                  </a:lnTo>
                  <a:lnTo>
                    <a:pt x="55" y="28"/>
                  </a:lnTo>
                  <a:lnTo>
                    <a:pt x="54" y="29"/>
                  </a:lnTo>
                  <a:lnTo>
                    <a:pt x="54" y="29"/>
                  </a:lnTo>
                  <a:lnTo>
                    <a:pt x="54" y="30"/>
                  </a:lnTo>
                  <a:lnTo>
                    <a:pt x="53" y="30"/>
                  </a:lnTo>
                  <a:lnTo>
                    <a:pt x="53" y="31"/>
                  </a:lnTo>
                  <a:lnTo>
                    <a:pt x="52" y="31"/>
                  </a:lnTo>
                  <a:lnTo>
                    <a:pt x="52" y="32"/>
                  </a:lnTo>
                  <a:lnTo>
                    <a:pt x="52" y="32"/>
                  </a:lnTo>
                  <a:lnTo>
                    <a:pt x="52" y="32"/>
                  </a:lnTo>
                  <a:lnTo>
                    <a:pt x="51" y="33"/>
                  </a:lnTo>
                  <a:lnTo>
                    <a:pt x="51" y="33"/>
                  </a:lnTo>
                  <a:lnTo>
                    <a:pt x="50" y="34"/>
                  </a:lnTo>
                  <a:lnTo>
                    <a:pt x="50" y="34"/>
                  </a:lnTo>
                  <a:lnTo>
                    <a:pt x="50" y="35"/>
                  </a:lnTo>
                  <a:lnTo>
                    <a:pt x="50" y="35"/>
                  </a:lnTo>
                  <a:lnTo>
                    <a:pt x="49" y="36"/>
                  </a:lnTo>
                  <a:lnTo>
                    <a:pt x="49" y="36"/>
                  </a:lnTo>
                  <a:lnTo>
                    <a:pt x="49" y="36"/>
                  </a:lnTo>
                  <a:lnTo>
                    <a:pt x="48" y="37"/>
                  </a:lnTo>
                  <a:lnTo>
                    <a:pt x="48" y="37"/>
                  </a:lnTo>
                  <a:lnTo>
                    <a:pt x="48" y="38"/>
                  </a:lnTo>
                  <a:lnTo>
                    <a:pt x="47" y="38"/>
                  </a:lnTo>
                  <a:lnTo>
                    <a:pt x="47" y="39"/>
                  </a:lnTo>
                  <a:lnTo>
                    <a:pt x="47" y="39"/>
                  </a:lnTo>
                  <a:lnTo>
                    <a:pt x="46" y="39"/>
                  </a:lnTo>
                  <a:lnTo>
                    <a:pt x="46" y="40"/>
                  </a:lnTo>
                  <a:lnTo>
                    <a:pt x="46" y="40"/>
                  </a:lnTo>
                  <a:lnTo>
                    <a:pt x="45" y="41"/>
                  </a:lnTo>
                  <a:lnTo>
                    <a:pt x="45" y="41"/>
                  </a:lnTo>
                  <a:lnTo>
                    <a:pt x="45" y="42"/>
                  </a:lnTo>
                  <a:lnTo>
                    <a:pt x="45" y="42"/>
                  </a:lnTo>
                  <a:lnTo>
                    <a:pt x="44" y="43"/>
                  </a:lnTo>
                  <a:lnTo>
                    <a:pt x="44" y="43"/>
                  </a:lnTo>
                  <a:lnTo>
                    <a:pt x="43" y="43"/>
                  </a:lnTo>
                  <a:lnTo>
                    <a:pt x="43" y="44"/>
                  </a:lnTo>
                  <a:lnTo>
                    <a:pt x="43" y="45"/>
                  </a:lnTo>
                  <a:lnTo>
                    <a:pt x="43" y="45"/>
                  </a:lnTo>
                  <a:lnTo>
                    <a:pt x="42" y="45"/>
                  </a:lnTo>
                  <a:lnTo>
                    <a:pt x="42" y="46"/>
                  </a:lnTo>
                  <a:lnTo>
                    <a:pt x="42" y="46"/>
                  </a:lnTo>
                  <a:lnTo>
                    <a:pt x="41" y="46"/>
                  </a:lnTo>
                  <a:lnTo>
                    <a:pt x="41" y="47"/>
                  </a:lnTo>
                  <a:lnTo>
                    <a:pt x="41" y="48"/>
                  </a:lnTo>
                  <a:lnTo>
                    <a:pt x="40" y="48"/>
                  </a:lnTo>
                  <a:lnTo>
                    <a:pt x="40" y="48"/>
                  </a:lnTo>
                  <a:lnTo>
                    <a:pt x="40" y="49"/>
                  </a:lnTo>
                  <a:lnTo>
                    <a:pt x="39" y="49"/>
                  </a:lnTo>
                  <a:lnTo>
                    <a:pt x="39" y="50"/>
                  </a:lnTo>
                  <a:lnTo>
                    <a:pt x="39" y="50"/>
                  </a:lnTo>
                  <a:lnTo>
                    <a:pt x="38" y="51"/>
                  </a:lnTo>
                  <a:lnTo>
                    <a:pt x="38" y="51"/>
                  </a:lnTo>
                  <a:lnTo>
                    <a:pt x="38" y="52"/>
                  </a:lnTo>
                  <a:lnTo>
                    <a:pt x="38" y="52"/>
                  </a:lnTo>
                  <a:lnTo>
                    <a:pt x="37" y="52"/>
                  </a:lnTo>
                  <a:lnTo>
                    <a:pt x="37" y="53"/>
                  </a:lnTo>
                  <a:lnTo>
                    <a:pt x="36" y="53"/>
                  </a:lnTo>
                  <a:lnTo>
                    <a:pt x="36" y="54"/>
                  </a:lnTo>
                  <a:lnTo>
                    <a:pt x="36" y="54"/>
                  </a:lnTo>
                  <a:lnTo>
                    <a:pt x="36" y="55"/>
                  </a:lnTo>
                  <a:lnTo>
                    <a:pt x="35" y="55"/>
                  </a:lnTo>
                  <a:lnTo>
                    <a:pt x="35" y="56"/>
                  </a:lnTo>
                  <a:lnTo>
                    <a:pt x="35" y="56"/>
                  </a:lnTo>
                  <a:lnTo>
                    <a:pt x="34" y="57"/>
                  </a:lnTo>
                  <a:lnTo>
                    <a:pt x="34" y="57"/>
                  </a:lnTo>
                  <a:lnTo>
                    <a:pt x="34" y="57"/>
                  </a:lnTo>
                  <a:lnTo>
                    <a:pt x="33" y="58"/>
                  </a:lnTo>
                  <a:lnTo>
                    <a:pt x="33" y="59"/>
                  </a:lnTo>
                  <a:lnTo>
                    <a:pt x="33" y="59"/>
                  </a:lnTo>
                  <a:lnTo>
                    <a:pt x="33" y="59"/>
                  </a:lnTo>
                  <a:lnTo>
                    <a:pt x="32" y="60"/>
                  </a:lnTo>
                  <a:lnTo>
                    <a:pt x="32" y="60"/>
                  </a:lnTo>
                  <a:lnTo>
                    <a:pt x="32" y="61"/>
                  </a:lnTo>
                  <a:lnTo>
                    <a:pt x="31" y="61"/>
                  </a:lnTo>
                  <a:lnTo>
                    <a:pt x="31" y="62"/>
                  </a:lnTo>
                  <a:lnTo>
                    <a:pt x="31" y="62"/>
                  </a:lnTo>
                  <a:lnTo>
                    <a:pt x="31" y="62"/>
                  </a:lnTo>
                  <a:lnTo>
                    <a:pt x="30" y="63"/>
                  </a:lnTo>
                  <a:lnTo>
                    <a:pt x="30" y="63"/>
                  </a:lnTo>
                  <a:lnTo>
                    <a:pt x="29" y="64"/>
                  </a:lnTo>
                  <a:lnTo>
                    <a:pt x="29" y="64"/>
                  </a:lnTo>
                  <a:lnTo>
                    <a:pt x="29" y="65"/>
                  </a:lnTo>
                  <a:lnTo>
                    <a:pt x="29" y="65"/>
                  </a:lnTo>
                  <a:lnTo>
                    <a:pt x="28" y="66"/>
                  </a:lnTo>
                  <a:lnTo>
                    <a:pt x="28" y="66"/>
                  </a:lnTo>
                  <a:lnTo>
                    <a:pt x="28" y="67"/>
                  </a:lnTo>
                  <a:lnTo>
                    <a:pt x="27" y="67"/>
                  </a:lnTo>
                  <a:lnTo>
                    <a:pt x="27" y="68"/>
                  </a:lnTo>
                  <a:lnTo>
                    <a:pt x="27" y="68"/>
                  </a:lnTo>
                  <a:lnTo>
                    <a:pt x="27" y="68"/>
                  </a:lnTo>
                  <a:lnTo>
                    <a:pt x="26" y="69"/>
                  </a:lnTo>
                  <a:lnTo>
                    <a:pt x="26" y="70"/>
                  </a:lnTo>
                  <a:lnTo>
                    <a:pt x="25" y="70"/>
                  </a:lnTo>
                  <a:lnTo>
                    <a:pt x="25" y="70"/>
                  </a:lnTo>
                  <a:lnTo>
                    <a:pt x="25" y="71"/>
                  </a:lnTo>
                  <a:lnTo>
                    <a:pt x="25" y="71"/>
                  </a:lnTo>
                  <a:lnTo>
                    <a:pt x="24" y="72"/>
                  </a:lnTo>
                  <a:lnTo>
                    <a:pt x="24" y="72"/>
                  </a:lnTo>
                  <a:lnTo>
                    <a:pt x="24" y="73"/>
                  </a:lnTo>
                  <a:lnTo>
                    <a:pt x="24" y="73"/>
                  </a:lnTo>
                  <a:lnTo>
                    <a:pt x="23" y="74"/>
                  </a:lnTo>
                  <a:lnTo>
                    <a:pt x="23" y="74"/>
                  </a:lnTo>
                  <a:lnTo>
                    <a:pt x="23" y="75"/>
                  </a:lnTo>
                  <a:lnTo>
                    <a:pt x="22" y="75"/>
                  </a:lnTo>
                  <a:lnTo>
                    <a:pt x="22" y="75"/>
                  </a:lnTo>
                  <a:lnTo>
                    <a:pt x="22" y="76"/>
                  </a:lnTo>
                  <a:lnTo>
                    <a:pt x="22" y="77"/>
                  </a:lnTo>
                  <a:lnTo>
                    <a:pt x="21" y="77"/>
                  </a:lnTo>
                  <a:lnTo>
                    <a:pt x="21" y="77"/>
                  </a:lnTo>
                  <a:lnTo>
                    <a:pt x="21" y="78"/>
                  </a:lnTo>
                  <a:lnTo>
                    <a:pt x="20" y="78"/>
                  </a:lnTo>
                  <a:lnTo>
                    <a:pt x="20" y="79"/>
                  </a:lnTo>
                  <a:lnTo>
                    <a:pt x="20" y="79"/>
                  </a:lnTo>
                  <a:lnTo>
                    <a:pt x="20" y="80"/>
                  </a:lnTo>
                  <a:lnTo>
                    <a:pt x="19" y="80"/>
                  </a:lnTo>
                  <a:lnTo>
                    <a:pt x="19" y="80"/>
                  </a:lnTo>
                  <a:lnTo>
                    <a:pt x="18" y="81"/>
                  </a:lnTo>
                  <a:lnTo>
                    <a:pt x="18" y="82"/>
                  </a:lnTo>
                  <a:lnTo>
                    <a:pt x="18" y="82"/>
                  </a:lnTo>
                  <a:lnTo>
                    <a:pt x="18" y="82"/>
                  </a:lnTo>
                  <a:lnTo>
                    <a:pt x="18" y="83"/>
                  </a:lnTo>
                  <a:lnTo>
                    <a:pt x="17" y="84"/>
                  </a:lnTo>
                  <a:lnTo>
                    <a:pt x="17" y="84"/>
                  </a:lnTo>
                  <a:lnTo>
                    <a:pt x="16" y="84"/>
                  </a:lnTo>
                  <a:lnTo>
                    <a:pt x="16" y="85"/>
                  </a:lnTo>
                  <a:lnTo>
                    <a:pt x="16" y="86"/>
                  </a:lnTo>
                  <a:lnTo>
                    <a:pt x="16" y="86"/>
                  </a:lnTo>
                  <a:lnTo>
                    <a:pt x="16" y="86"/>
                  </a:lnTo>
                  <a:lnTo>
                    <a:pt x="15" y="87"/>
                  </a:lnTo>
                  <a:lnTo>
                    <a:pt x="15" y="87"/>
                  </a:lnTo>
                  <a:lnTo>
                    <a:pt x="15" y="88"/>
                  </a:lnTo>
                  <a:lnTo>
                    <a:pt x="15" y="88"/>
                  </a:lnTo>
                  <a:lnTo>
                    <a:pt x="14" y="89"/>
                  </a:lnTo>
                  <a:lnTo>
                    <a:pt x="14" y="89"/>
                  </a:lnTo>
                  <a:lnTo>
                    <a:pt x="14" y="89"/>
                  </a:lnTo>
                  <a:lnTo>
                    <a:pt x="13" y="90"/>
                  </a:lnTo>
                  <a:lnTo>
                    <a:pt x="13" y="91"/>
                  </a:lnTo>
                  <a:lnTo>
                    <a:pt x="13" y="91"/>
                  </a:lnTo>
                  <a:lnTo>
                    <a:pt x="13" y="91"/>
                  </a:lnTo>
                  <a:lnTo>
                    <a:pt x="12" y="92"/>
                  </a:lnTo>
                  <a:lnTo>
                    <a:pt x="12" y="93"/>
                  </a:lnTo>
                  <a:lnTo>
                    <a:pt x="12" y="93"/>
                  </a:lnTo>
                  <a:lnTo>
                    <a:pt x="11" y="93"/>
                  </a:lnTo>
                  <a:lnTo>
                    <a:pt x="11" y="94"/>
                  </a:lnTo>
                  <a:lnTo>
                    <a:pt x="11" y="95"/>
                  </a:lnTo>
                  <a:lnTo>
                    <a:pt x="11" y="95"/>
                  </a:lnTo>
                  <a:lnTo>
                    <a:pt x="10" y="95"/>
                  </a:lnTo>
                  <a:lnTo>
                    <a:pt x="10" y="96"/>
                  </a:lnTo>
                  <a:lnTo>
                    <a:pt x="10" y="96"/>
                  </a:lnTo>
                  <a:lnTo>
                    <a:pt x="9" y="97"/>
                  </a:lnTo>
                  <a:lnTo>
                    <a:pt x="9" y="97"/>
                  </a:lnTo>
                  <a:lnTo>
                    <a:pt x="9" y="98"/>
                  </a:lnTo>
                  <a:lnTo>
                    <a:pt x="9" y="98"/>
                  </a:lnTo>
                  <a:lnTo>
                    <a:pt x="8" y="99"/>
                  </a:lnTo>
                  <a:lnTo>
                    <a:pt x="8" y="99"/>
                  </a:lnTo>
                  <a:lnTo>
                    <a:pt x="8" y="100"/>
                  </a:lnTo>
                  <a:lnTo>
                    <a:pt x="8" y="100"/>
                  </a:lnTo>
                  <a:lnTo>
                    <a:pt x="8" y="101"/>
                  </a:lnTo>
                  <a:lnTo>
                    <a:pt x="7" y="101"/>
                  </a:lnTo>
                  <a:lnTo>
                    <a:pt x="7" y="102"/>
                  </a:lnTo>
                  <a:lnTo>
                    <a:pt x="6" y="102"/>
                  </a:lnTo>
                  <a:lnTo>
                    <a:pt x="6" y="103"/>
                  </a:lnTo>
                  <a:lnTo>
                    <a:pt x="6" y="103"/>
                  </a:lnTo>
                  <a:lnTo>
                    <a:pt x="6" y="103"/>
                  </a:lnTo>
                  <a:lnTo>
                    <a:pt x="6" y="104"/>
                  </a:lnTo>
                  <a:lnTo>
                    <a:pt x="5" y="104"/>
                  </a:lnTo>
                  <a:lnTo>
                    <a:pt x="5" y="105"/>
                  </a:lnTo>
                  <a:lnTo>
                    <a:pt x="5" y="105"/>
                  </a:lnTo>
                  <a:lnTo>
                    <a:pt x="4" y="106"/>
                  </a:lnTo>
                  <a:lnTo>
                    <a:pt x="4" y="106"/>
                  </a:lnTo>
                  <a:lnTo>
                    <a:pt x="4" y="107"/>
                  </a:lnTo>
                  <a:lnTo>
                    <a:pt x="4" y="107"/>
                  </a:lnTo>
                  <a:lnTo>
                    <a:pt x="3" y="108"/>
                  </a:lnTo>
                  <a:lnTo>
                    <a:pt x="3" y="108"/>
                  </a:lnTo>
                  <a:lnTo>
                    <a:pt x="3" y="109"/>
                  </a:lnTo>
                  <a:lnTo>
                    <a:pt x="2" y="109"/>
                  </a:lnTo>
                  <a:lnTo>
                    <a:pt x="2" y="110"/>
                  </a:lnTo>
                  <a:lnTo>
                    <a:pt x="2" y="110"/>
                  </a:lnTo>
                  <a:lnTo>
                    <a:pt x="2" y="111"/>
                  </a:lnTo>
                  <a:lnTo>
                    <a:pt x="2" y="111"/>
                  </a:lnTo>
                  <a:lnTo>
                    <a:pt x="1" y="112"/>
                  </a:lnTo>
                  <a:lnTo>
                    <a:pt x="1" y="112"/>
                  </a:lnTo>
                  <a:lnTo>
                    <a:pt x="1" y="113"/>
                  </a:lnTo>
                  <a:lnTo>
                    <a:pt x="0" y="113"/>
                  </a:lnTo>
                  <a:lnTo>
                    <a:pt x="0" y="114"/>
                  </a:lnTo>
                  <a:lnTo>
                    <a:pt x="0" y="114"/>
                  </a:lnTo>
                </a:path>
              </a:pathLst>
            </a:custGeom>
            <a:noFill/>
            <a:ln w="3175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185" name="Freeform 161"/>
            <p:cNvSpPr>
              <a:spLocks/>
            </p:cNvSpPr>
            <p:nvPr/>
          </p:nvSpPr>
          <p:spPr bwMode="auto">
            <a:xfrm>
              <a:off x="1635125" y="4127500"/>
              <a:ext cx="163513" cy="147637"/>
            </a:xfrm>
            <a:custGeom>
              <a:avLst/>
              <a:gdLst/>
              <a:ahLst/>
              <a:cxnLst>
                <a:cxn ang="0">
                  <a:pos x="1" y="92"/>
                </a:cxn>
                <a:cxn ang="0">
                  <a:pos x="3" y="90"/>
                </a:cxn>
                <a:cxn ang="0">
                  <a:pos x="5" y="88"/>
                </a:cxn>
                <a:cxn ang="0">
                  <a:pos x="6" y="86"/>
                </a:cxn>
                <a:cxn ang="0">
                  <a:pos x="8" y="84"/>
                </a:cxn>
                <a:cxn ang="0">
                  <a:pos x="10" y="82"/>
                </a:cxn>
                <a:cxn ang="0">
                  <a:pos x="12" y="80"/>
                </a:cxn>
                <a:cxn ang="0">
                  <a:pos x="13" y="79"/>
                </a:cxn>
                <a:cxn ang="0">
                  <a:pos x="15" y="77"/>
                </a:cxn>
                <a:cxn ang="0">
                  <a:pos x="17" y="75"/>
                </a:cxn>
                <a:cxn ang="0">
                  <a:pos x="19" y="73"/>
                </a:cxn>
                <a:cxn ang="0">
                  <a:pos x="20" y="71"/>
                </a:cxn>
                <a:cxn ang="0">
                  <a:pos x="22" y="69"/>
                </a:cxn>
                <a:cxn ang="0">
                  <a:pos x="24" y="68"/>
                </a:cxn>
                <a:cxn ang="0">
                  <a:pos x="26" y="66"/>
                </a:cxn>
                <a:cxn ang="0">
                  <a:pos x="27" y="64"/>
                </a:cxn>
                <a:cxn ang="0">
                  <a:pos x="29" y="62"/>
                </a:cxn>
                <a:cxn ang="0">
                  <a:pos x="31" y="60"/>
                </a:cxn>
                <a:cxn ang="0">
                  <a:pos x="33" y="59"/>
                </a:cxn>
                <a:cxn ang="0">
                  <a:pos x="35" y="57"/>
                </a:cxn>
                <a:cxn ang="0">
                  <a:pos x="37" y="55"/>
                </a:cxn>
                <a:cxn ang="0">
                  <a:pos x="38" y="53"/>
                </a:cxn>
                <a:cxn ang="0">
                  <a:pos x="40" y="52"/>
                </a:cxn>
                <a:cxn ang="0">
                  <a:pos x="42" y="50"/>
                </a:cxn>
                <a:cxn ang="0">
                  <a:pos x="44" y="48"/>
                </a:cxn>
                <a:cxn ang="0">
                  <a:pos x="46" y="46"/>
                </a:cxn>
                <a:cxn ang="0">
                  <a:pos x="47" y="45"/>
                </a:cxn>
                <a:cxn ang="0">
                  <a:pos x="49" y="43"/>
                </a:cxn>
                <a:cxn ang="0">
                  <a:pos x="51" y="41"/>
                </a:cxn>
                <a:cxn ang="0">
                  <a:pos x="53" y="39"/>
                </a:cxn>
                <a:cxn ang="0">
                  <a:pos x="55" y="38"/>
                </a:cxn>
                <a:cxn ang="0">
                  <a:pos x="57" y="36"/>
                </a:cxn>
                <a:cxn ang="0">
                  <a:pos x="59" y="34"/>
                </a:cxn>
                <a:cxn ang="0">
                  <a:pos x="61" y="33"/>
                </a:cxn>
                <a:cxn ang="0">
                  <a:pos x="63" y="31"/>
                </a:cxn>
                <a:cxn ang="0">
                  <a:pos x="65" y="30"/>
                </a:cxn>
                <a:cxn ang="0">
                  <a:pos x="67" y="28"/>
                </a:cxn>
                <a:cxn ang="0">
                  <a:pos x="69" y="26"/>
                </a:cxn>
                <a:cxn ang="0">
                  <a:pos x="71" y="25"/>
                </a:cxn>
                <a:cxn ang="0">
                  <a:pos x="73" y="23"/>
                </a:cxn>
                <a:cxn ang="0">
                  <a:pos x="75" y="21"/>
                </a:cxn>
                <a:cxn ang="0">
                  <a:pos x="77" y="20"/>
                </a:cxn>
                <a:cxn ang="0">
                  <a:pos x="79" y="18"/>
                </a:cxn>
                <a:cxn ang="0">
                  <a:pos x="81" y="17"/>
                </a:cxn>
                <a:cxn ang="0">
                  <a:pos x="83" y="15"/>
                </a:cxn>
                <a:cxn ang="0">
                  <a:pos x="85" y="14"/>
                </a:cxn>
                <a:cxn ang="0">
                  <a:pos x="87" y="12"/>
                </a:cxn>
                <a:cxn ang="0">
                  <a:pos x="89" y="11"/>
                </a:cxn>
                <a:cxn ang="0">
                  <a:pos x="91" y="9"/>
                </a:cxn>
                <a:cxn ang="0">
                  <a:pos x="93" y="8"/>
                </a:cxn>
                <a:cxn ang="0">
                  <a:pos x="95" y="6"/>
                </a:cxn>
                <a:cxn ang="0">
                  <a:pos x="97" y="5"/>
                </a:cxn>
                <a:cxn ang="0">
                  <a:pos x="99" y="3"/>
                </a:cxn>
                <a:cxn ang="0">
                  <a:pos x="101" y="2"/>
                </a:cxn>
              </a:cxnLst>
              <a:rect l="0" t="0" r="r" b="b"/>
              <a:pathLst>
                <a:path w="103" h="93">
                  <a:moveTo>
                    <a:pt x="0" y="93"/>
                  </a:moveTo>
                  <a:lnTo>
                    <a:pt x="0" y="93"/>
                  </a:lnTo>
                  <a:lnTo>
                    <a:pt x="1" y="92"/>
                  </a:lnTo>
                  <a:lnTo>
                    <a:pt x="1" y="92"/>
                  </a:lnTo>
                  <a:lnTo>
                    <a:pt x="2" y="91"/>
                  </a:lnTo>
                  <a:lnTo>
                    <a:pt x="2" y="91"/>
                  </a:lnTo>
                  <a:lnTo>
                    <a:pt x="3" y="90"/>
                  </a:lnTo>
                  <a:lnTo>
                    <a:pt x="3" y="90"/>
                  </a:lnTo>
                  <a:lnTo>
                    <a:pt x="3" y="89"/>
                  </a:lnTo>
                  <a:lnTo>
                    <a:pt x="4" y="89"/>
                  </a:lnTo>
                  <a:lnTo>
                    <a:pt x="4" y="88"/>
                  </a:lnTo>
                  <a:lnTo>
                    <a:pt x="5" y="88"/>
                  </a:lnTo>
                  <a:lnTo>
                    <a:pt x="5" y="88"/>
                  </a:lnTo>
                  <a:lnTo>
                    <a:pt x="5" y="87"/>
                  </a:lnTo>
                  <a:lnTo>
                    <a:pt x="6" y="86"/>
                  </a:lnTo>
                  <a:lnTo>
                    <a:pt x="6" y="86"/>
                  </a:lnTo>
                  <a:lnTo>
                    <a:pt x="7" y="86"/>
                  </a:lnTo>
                  <a:lnTo>
                    <a:pt x="7" y="85"/>
                  </a:lnTo>
                  <a:lnTo>
                    <a:pt x="8" y="84"/>
                  </a:lnTo>
                  <a:lnTo>
                    <a:pt x="8" y="84"/>
                  </a:lnTo>
                  <a:lnTo>
                    <a:pt x="8" y="84"/>
                  </a:lnTo>
                  <a:lnTo>
                    <a:pt x="9" y="83"/>
                  </a:lnTo>
                  <a:lnTo>
                    <a:pt x="9" y="83"/>
                  </a:lnTo>
                  <a:lnTo>
                    <a:pt x="10" y="82"/>
                  </a:lnTo>
                  <a:lnTo>
                    <a:pt x="10" y="82"/>
                  </a:lnTo>
                  <a:lnTo>
                    <a:pt x="11" y="81"/>
                  </a:lnTo>
                  <a:lnTo>
                    <a:pt x="11" y="81"/>
                  </a:lnTo>
                  <a:lnTo>
                    <a:pt x="12" y="80"/>
                  </a:lnTo>
                  <a:lnTo>
                    <a:pt x="12" y="80"/>
                  </a:lnTo>
                  <a:lnTo>
                    <a:pt x="12" y="79"/>
                  </a:lnTo>
                  <a:lnTo>
                    <a:pt x="13" y="79"/>
                  </a:lnTo>
                  <a:lnTo>
                    <a:pt x="13" y="79"/>
                  </a:lnTo>
                  <a:lnTo>
                    <a:pt x="14" y="78"/>
                  </a:lnTo>
                  <a:lnTo>
                    <a:pt x="14" y="77"/>
                  </a:lnTo>
                  <a:lnTo>
                    <a:pt x="15" y="77"/>
                  </a:lnTo>
                  <a:lnTo>
                    <a:pt x="15" y="77"/>
                  </a:lnTo>
                  <a:lnTo>
                    <a:pt x="15" y="76"/>
                  </a:lnTo>
                  <a:lnTo>
                    <a:pt x="16" y="76"/>
                  </a:lnTo>
                  <a:lnTo>
                    <a:pt x="16" y="75"/>
                  </a:lnTo>
                  <a:lnTo>
                    <a:pt x="17" y="75"/>
                  </a:lnTo>
                  <a:lnTo>
                    <a:pt x="17" y="74"/>
                  </a:lnTo>
                  <a:lnTo>
                    <a:pt x="17" y="74"/>
                  </a:lnTo>
                  <a:lnTo>
                    <a:pt x="18" y="73"/>
                  </a:lnTo>
                  <a:lnTo>
                    <a:pt x="19" y="73"/>
                  </a:lnTo>
                  <a:lnTo>
                    <a:pt x="19" y="72"/>
                  </a:lnTo>
                  <a:lnTo>
                    <a:pt x="19" y="72"/>
                  </a:lnTo>
                  <a:lnTo>
                    <a:pt x="20" y="71"/>
                  </a:lnTo>
                  <a:lnTo>
                    <a:pt x="20" y="71"/>
                  </a:lnTo>
                  <a:lnTo>
                    <a:pt x="21" y="71"/>
                  </a:lnTo>
                  <a:lnTo>
                    <a:pt x="21" y="70"/>
                  </a:lnTo>
                  <a:lnTo>
                    <a:pt x="22" y="70"/>
                  </a:lnTo>
                  <a:lnTo>
                    <a:pt x="22" y="69"/>
                  </a:lnTo>
                  <a:lnTo>
                    <a:pt x="22" y="69"/>
                  </a:lnTo>
                  <a:lnTo>
                    <a:pt x="23" y="68"/>
                  </a:lnTo>
                  <a:lnTo>
                    <a:pt x="23" y="68"/>
                  </a:lnTo>
                  <a:lnTo>
                    <a:pt x="24" y="68"/>
                  </a:lnTo>
                  <a:lnTo>
                    <a:pt x="24" y="67"/>
                  </a:lnTo>
                  <a:lnTo>
                    <a:pt x="25" y="66"/>
                  </a:lnTo>
                  <a:lnTo>
                    <a:pt x="25" y="66"/>
                  </a:lnTo>
                  <a:lnTo>
                    <a:pt x="26" y="66"/>
                  </a:lnTo>
                  <a:lnTo>
                    <a:pt x="26" y="65"/>
                  </a:lnTo>
                  <a:lnTo>
                    <a:pt x="26" y="65"/>
                  </a:lnTo>
                  <a:lnTo>
                    <a:pt x="27" y="64"/>
                  </a:lnTo>
                  <a:lnTo>
                    <a:pt x="27" y="64"/>
                  </a:lnTo>
                  <a:lnTo>
                    <a:pt x="28" y="63"/>
                  </a:lnTo>
                  <a:lnTo>
                    <a:pt x="28" y="63"/>
                  </a:lnTo>
                  <a:lnTo>
                    <a:pt x="29" y="63"/>
                  </a:lnTo>
                  <a:lnTo>
                    <a:pt x="29" y="62"/>
                  </a:lnTo>
                  <a:lnTo>
                    <a:pt x="30" y="62"/>
                  </a:lnTo>
                  <a:lnTo>
                    <a:pt x="30" y="61"/>
                  </a:lnTo>
                  <a:lnTo>
                    <a:pt x="30" y="61"/>
                  </a:lnTo>
                  <a:lnTo>
                    <a:pt x="31" y="60"/>
                  </a:lnTo>
                  <a:lnTo>
                    <a:pt x="31" y="60"/>
                  </a:lnTo>
                  <a:lnTo>
                    <a:pt x="32" y="59"/>
                  </a:lnTo>
                  <a:lnTo>
                    <a:pt x="32" y="59"/>
                  </a:lnTo>
                  <a:lnTo>
                    <a:pt x="33" y="59"/>
                  </a:lnTo>
                  <a:lnTo>
                    <a:pt x="33" y="58"/>
                  </a:lnTo>
                  <a:lnTo>
                    <a:pt x="34" y="57"/>
                  </a:lnTo>
                  <a:lnTo>
                    <a:pt x="34" y="57"/>
                  </a:lnTo>
                  <a:lnTo>
                    <a:pt x="35" y="57"/>
                  </a:lnTo>
                  <a:lnTo>
                    <a:pt x="35" y="56"/>
                  </a:lnTo>
                  <a:lnTo>
                    <a:pt x="35" y="56"/>
                  </a:lnTo>
                  <a:lnTo>
                    <a:pt x="36" y="55"/>
                  </a:lnTo>
                  <a:lnTo>
                    <a:pt x="37" y="55"/>
                  </a:lnTo>
                  <a:lnTo>
                    <a:pt x="37" y="55"/>
                  </a:lnTo>
                  <a:lnTo>
                    <a:pt x="37" y="54"/>
                  </a:lnTo>
                  <a:lnTo>
                    <a:pt x="38" y="54"/>
                  </a:lnTo>
                  <a:lnTo>
                    <a:pt x="38" y="53"/>
                  </a:lnTo>
                  <a:lnTo>
                    <a:pt x="39" y="53"/>
                  </a:lnTo>
                  <a:lnTo>
                    <a:pt x="39" y="52"/>
                  </a:lnTo>
                  <a:lnTo>
                    <a:pt x="40" y="52"/>
                  </a:lnTo>
                  <a:lnTo>
                    <a:pt x="40" y="52"/>
                  </a:lnTo>
                  <a:lnTo>
                    <a:pt x="40" y="51"/>
                  </a:lnTo>
                  <a:lnTo>
                    <a:pt x="41" y="51"/>
                  </a:lnTo>
                  <a:lnTo>
                    <a:pt x="42" y="50"/>
                  </a:lnTo>
                  <a:lnTo>
                    <a:pt x="42" y="50"/>
                  </a:lnTo>
                  <a:lnTo>
                    <a:pt x="42" y="49"/>
                  </a:lnTo>
                  <a:lnTo>
                    <a:pt x="43" y="49"/>
                  </a:lnTo>
                  <a:lnTo>
                    <a:pt x="43" y="48"/>
                  </a:lnTo>
                  <a:lnTo>
                    <a:pt x="44" y="48"/>
                  </a:lnTo>
                  <a:lnTo>
                    <a:pt x="44" y="48"/>
                  </a:lnTo>
                  <a:lnTo>
                    <a:pt x="45" y="47"/>
                  </a:lnTo>
                  <a:lnTo>
                    <a:pt x="45" y="47"/>
                  </a:lnTo>
                  <a:lnTo>
                    <a:pt x="46" y="46"/>
                  </a:lnTo>
                  <a:lnTo>
                    <a:pt x="46" y="46"/>
                  </a:lnTo>
                  <a:lnTo>
                    <a:pt x="47" y="45"/>
                  </a:lnTo>
                  <a:lnTo>
                    <a:pt x="47" y="45"/>
                  </a:lnTo>
                  <a:lnTo>
                    <a:pt x="47" y="45"/>
                  </a:lnTo>
                  <a:lnTo>
                    <a:pt x="48" y="44"/>
                  </a:lnTo>
                  <a:lnTo>
                    <a:pt x="49" y="44"/>
                  </a:lnTo>
                  <a:lnTo>
                    <a:pt x="49" y="43"/>
                  </a:lnTo>
                  <a:lnTo>
                    <a:pt x="49" y="43"/>
                  </a:lnTo>
                  <a:lnTo>
                    <a:pt x="50" y="43"/>
                  </a:lnTo>
                  <a:lnTo>
                    <a:pt x="51" y="42"/>
                  </a:lnTo>
                  <a:lnTo>
                    <a:pt x="51" y="42"/>
                  </a:lnTo>
                  <a:lnTo>
                    <a:pt x="51" y="41"/>
                  </a:lnTo>
                  <a:lnTo>
                    <a:pt x="52" y="41"/>
                  </a:lnTo>
                  <a:lnTo>
                    <a:pt x="52" y="40"/>
                  </a:lnTo>
                  <a:lnTo>
                    <a:pt x="53" y="40"/>
                  </a:lnTo>
                  <a:lnTo>
                    <a:pt x="53" y="39"/>
                  </a:lnTo>
                  <a:lnTo>
                    <a:pt x="54" y="39"/>
                  </a:lnTo>
                  <a:lnTo>
                    <a:pt x="54" y="39"/>
                  </a:lnTo>
                  <a:lnTo>
                    <a:pt x="55" y="38"/>
                  </a:lnTo>
                  <a:lnTo>
                    <a:pt x="55" y="38"/>
                  </a:lnTo>
                  <a:lnTo>
                    <a:pt x="56" y="38"/>
                  </a:lnTo>
                  <a:lnTo>
                    <a:pt x="56" y="37"/>
                  </a:lnTo>
                  <a:lnTo>
                    <a:pt x="56" y="37"/>
                  </a:lnTo>
                  <a:lnTo>
                    <a:pt x="57" y="36"/>
                  </a:lnTo>
                  <a:lnTo>
                    <a:pt x="58" y="36"/>
                  </a:lnTo>
                  <a:lnTo>
                    <a:pt x="58" y="35"/>
                  </a:lnTo>
                  <a:lnTo>
                    <a:pt x="58" y="35"/>
                  </a:lnTo>
                  <a:lnTo>
                    <a:pt x="59" y="34"/>
                  </a:lnTo>
                  <a:lnTo>
                    <a:pt x="60" y="34"/>
                  </a:lnTo>
                  <a:lnTo>
                    <a:pt x="60" y="34"/>
                  </a:lnTo>
                  <a:lnTo>
                    <a:pt x="60" y="33"/>
                  </a:lnTo>
                  <a:lnTo>
                    <a:pt x="61" y="33"/>
                  </a:lnTo>
                  <a:lnTo>
                    <a:pt x="62" y="32"/>
                  </a:lnTo>
                  <a:lnTo>
                    <a:pt x="62" y="32"/>
                  </a:lnTo>
                  <a:lnTo>
                    <a:pt x="62" y="32"/>
                  </a:lnTo>
                  <a:lnTo>
                    <a:pt x="63" y="31"/>
                  </a:lnTo>
                  <a:lnTo>
                    <a:pt x="64" y="31"/>
                  </a:lnTo>
                  <a:lnTo>
                    <a:pt x="64" y="30"/>
                  </a:lnTo>
                  <a:lnTo>
                    <a:pt x="64" y="30"/>
                  </a:lnTo>
                  <a:lnTo>
                    <a:pt x="65" y="30"/>
                  </a:lnTo>
                  <a:lnTo>
                    <a:pt x="65" y="29"/>
                  </a:lnTo>
                  <a:lnTo>
                    <a:pt x="66" y="29"/>
                  </a:lnTo>
                  <a:lnTo>
                    <a:pt x="66" y="29"/>
                  </a:lnTo>
                  <a:lnTo>
                    <a:pt x="67" y="28"/>
                  </a:lnTo>
                  <a:lnTo>
                    <a:pt x="67" y="28"/>
                  </a:lnTo>
                  <a:lnTo>
                    <a:pt x="68" y="27"/>
                  </a:lnTo>
                  <a:lnTo>
                    <a:pt x="68" y="27"/>
                  </a:lnTo>
                  <a:lnTo>
                    <a:pt x="69" y="26"/>
                  </a:lnTo>
                  <a:lnTo>
                    <a:pt x="69" y="26"/>
                  </a:lnTo>
                  <a:lnTo>
                    <a:pt x="70" y="25"/>
                  </a:lnTo>
                  <a:lnTo>
                    <a:pt x="70" y="25"/>
                  </a:lnTo>
                  <a:lnTo>
                    <a:pt x="71" y="25"/>
                  </a:lnTo>
                  <a:lnTo>
                    <a:pt x="71" y="24"/>
                  </a:lnTo>
                  <a:lnTo>
                    <a:pt x="72" y="24"/>
                  </a:lnTo>
                  <a:lnTo>
                    <a:pt x="72" y="23"/>
                  </a:lnTo>
                  <a:lnTo>
                    <a:pt x="73" y="23"/>
                  </a:lnTo>
                  <a:lnTo>
                    <a:pt x="73" y="23"/>
                  </a:lnTo>
                  <a:lnTo>
                    <a:pt x="74" y="22"/>
                  </a:lnTo>
                  <a:lnTo>
                    <a:pt x="74" y="22"/>
                  </a:lnTo>
                  <a:lnTo>
                    <a:pt x="75" y="21"/>
                  </a:lnTo>
                  <a:lnTo>
                    <a:pt x="75" y="21"/>
                  </a:lnTo>
                  <a:lnTo>
                    <a:pt x="76" y="21"/>
                  </a:lnTo>
                  <a:lnTo>
                    <a:pt x="76" y="20"/>
                  </a:lnTo>
                  <a:lnTo>
                    <a:pt x="77" y="20"/>
                  </a:lnTo>
                  <a:lnTo>
                    <a:pt x="77" y="20"/>
                  </a:lnTo>
                  <a:lnTo>
                    <a:pt x="78" y="19"/>
                  </a:lnTo>
                  <a:lnTo>
                    <a:pt x="78" y="19"/>
                  </a:lnTo>
                  <a:lnTo>
                    <a:pt x="79" y="18"/>
                  </a:lnTo>
                  <a:lnTo>
                    <a:pt x="79" y="18"/>
                  </a:lnTo>
                  <a:lnTo>
                    <a:pt x="80" y="18"/>
                  </a:lnTo>
                  <a:lnTo>
                    <a:pt x="80" y="17"/>
                  </a:lnTo>
                  <a:lnTo>
                    <a:pt x="81" y="17"/>
                  </a:lnTo>
                  <a:lnTo>
                    <a:pt x="81" y="16"/>
                  </a:lnTo>
                  <a:lnTo>
                    <a:pt x="82" y="16"/>
                  </a:lnTo>
                  <a:lnTo>
                    <a:pt x="82" y="16"/>
                  </a:lnTo>
                  <a:lnTo>
                    <a:pt x="83" y="15"/>
                  </a:lnTo>
                  <a:lnTo>
                    <a:pt x="83" y="15"/>
                  </a:lnTo>
                  <a:lnTo>
                    <a:pt x="84" y="14"/>
                  </a:lnTo>
                  <a:lnTo>
                    <a:pt x="84" y="14"/>
                  </a:lnTo>
                  <a:lnTo>
                    <a:pt x="85" y="14"/>
                  </a:lnTo>
                  <a:lnTo>
                    <a:pt x="85" y="13"/>
                  </a:lnTo>
                  <a:lnTo>
                    <a:pt x="86" y="13"/>
                  </a:lnTo>
                  <a:lnTo>
                    <a:pt x="86" y="13"/>
                  </a:lnTo>
                  <a:lnTo>
                    <a:pt x="87" y="12"/>
                  </a:lnTo>
                  <a:lnTo>
                    <a:pt x="87" y="12"/>
                  </a:lnTo>
                  <a:lnTo>
                    <a:pt x="88" y="11"/>
                  </a:lnTo>
                  <a:lnTo>
                    <a:pt x="88" y="11"/>
                  </a:lnTo>
                  <a:lnTo>
                    <a:pt x="89" y="11"/>
                  </a:lnTo>
                  <a:lnTo>
                    <a:pt x="89" y="10"/>
                  </a:lnTo>
                  <a:lnTo>
                    <a:pt x="90" y="10"/>
                  </a:lnTo>
                  <a:lnTo>
                    <a:pt x="90" y="9"/>
                  </a:lnTo>
                  <a:lnTo>
                    <a:pt x="91" y="9"/>
                  </a:lnTo>
                  <a:lnTo>
                    <a:pt x="91" y="9"/>
                  </a:lnTo>
                  <a:lnTo>
                    <a:pt x="92" y="8"/>
                  </a:lnTo>
                  <a:lnTo>
                    <a:pt x="92" y="8"/>
                  </a:lnTo>
                  <a:lnTo>
                    <a:pt x="93" y="8"/>
                  </a:lnTo>
                  <a:lnTo>
                    <a:pt x="93" y="7"/>
                  </a:lnTo>
                  <a:lnTo>
                    <a:pt x="94" y="7"/>
                  </a:lnTo>
                  <a:lnTo>
                    <a:pt x="94" y="7"/>
                  </a:lnTo>
                  <a:lnTo>
                    <a:pt x="95" y="6"/>
                  </a:lnTo>
                  <a:lnTo>
                    <a:pt x="96" y="6"/>
                  </a:lnTo>
                  <a:lnTo>
                    <a:pt x="96" y="5"/>
                  </a:lnTo>
                  <a:lnTo>
                    <a:pt x="96" y="5"/>
                  </a:lnTo>
                  <a:lnTo>
                    <a:pt x="97" y="5"/>
                  </a:lnTo>
                  <a:lnTo>
                    <a:pt x="98" y="4"/>
                  </a:lnTo>
                  <a:lnTo>
                    <a:pt x="98" y="4"/>
                  </a:lnTo>
                  <a:lnTo>
                    <a:pt x="99" y="4"/>
                  </a:lnTo>
                  <a:lnTo>
                    <a:pt x="99" y="3"/>
                  </a:lnTo>
                  <a:lnTo>
                    <a:pt x="99" y="3"/>
                  </a:lnTo>
                  <a:lnTo>
                    <a:pt x="100" y="2"/>
                  </a:lnTo>
                  <a:lnTo>
                    <a:pt x="101" y="2"/>
                  </a:lnTo>
                  <a:lnTo>
                    <a:pt x="101" y="2"/>
                  </a:lnTo>
                  <a:lnTo>
                    <a:pt x="102" y="1"/>
                  </a:lnTo>
                  <a:lnTo>
                    <a:pt x="102" y="1"/>
                  </a:lnTo>
                  <a:lnTo>
                    <a:pt x="103" y="0"/>
                  </a:lnTo>
                </a:path>
              </a:pathLst>
            </a:custGeom>
            <a:noFill/>
            <a:ln w="3175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186" name="Rectangle 162"/>
            <p:cNvSpPr>
              <a:spLocks noChangeArrowheads="1"/>
            </p:cNvSpPr>
            <p:nvPr/>
          </p:nvSpPr>
          <p:spPr bwMode="auto">
            <a:xfrm rot="2460000">
              <a:off x="1626692" y="4242157"/>
              <a:ext cx="102592" cy="1231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47</a:t>
              </a:r>
              <a:endPara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187" name="Line 163"/>
            <p:cNvSpPr>
              <a:spLocks noChangeShapeType="1"/>
            </p:cNvSpPr>
            <p:nvPr/>
          </p:nvSpPr>
          <p:spPr bwMode="auto">
            <a:xfrm flipH="1" flipV="1">
              <a:off x="1636713" y="4275138"/>
              <a:ext cx="109538" cy="98425"/>
            </a:xfrm>
            <a:prstGeom prst="line">
              <a:avLst/>
            </a:prstGeom>
            <a:noFill/>
            <a:ln w="3175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188" name="Freeform 164"/>
            <p:cNvSpPr>
              <a:spLocks/>
            </p:cNvSpPr>
            <p:nvPr/>
          </p:nvSpPr>
          <p:spPr bwMode="auto">
            <a:xfrm>
              <a:off x="1557338" y="4591050"/>
              <a:ext cx="57150" cy="247650"/>
            </a:xfrm>
            <a:custGeom>
              <a:avLst/>
              <a:gdLst/>
              <a:ahLst/>
              <a:cxnLst>
                <a:cxn ang="0">
                  <a:pos x="35" y="1"/>
                </a:cxn>
                <a:cxn ang="0">
                  <a:pos x="34" y="4"/>
                </a:cxn>
                <a:cxn ang="0">
                  <a:pos x="33" y="7"/>
                </a:cxn>
                <a:cxn ang="0">
                  <a:pos x="32" y="10"/>
                </a:cxn>
                <a:cxn ang="0">
                  <a:pos x="30" y="13"/>
                </a:cxn>
                <a:cxn ang="0">
                  <a:pos x="29" y="17"/>
                </a:cxn>
                <a:cxn ang="0">
                  <a:pos x="28" y="20"/>
                </a:cxn>
                <a:cxn ang="0">
                  <a:pos x="27" y="23"/>
                </a:cxn>
                <a:cxn ang="0">
                  <a:pos x="26" y="26"/>
                </a:cxn>
                <a:cxn ang="0">
                  <a:pos x="25" y="29"/>
                </a:cxn>
                <a:cxn ang="0">
                  <a:pos x="24" y="32"/>
                </a:cxn>
                <a:cxn ang="0">
                  <a:pos x="23" y="36"/>
                </a:cxn>
                <a:cxn ang="0">
                  <a:pos x="22" y="39"/>
                </a:cxn>
                <a:cxn ang="0">
                  <a:pos x="21" y="42"/>
                </a:cxn>
                <a:cxn ang="0">
                  <a:pos x="20" y="45"/>
                </a:cxn>
                <a:cxn ang="0">
                  <a:pos x="19" y="48"/>
                </a:cxn>
                <a:cxn ang="0">
                  <a:pos x="18" y="51"/>
                </a:cxn>
                <a:cxn ang="0">
                  <a:pos x="17" y="54"/>
                </a:cxn>
                <a:cxn ang="0">
                  <a:pos x="16" y="58"/>
                </a:cxn>
                <a:cxn ang="0">
                  <a:pos x="15" y="61"/>
                </a:cxn>
                <a:cxn ang="0">
                  <a:pos x="14" y="64"/>
                </a:cxn>
                <a:cxn ang="0">
                  <a:pos x="14" y="67"/>
                </a:cxn>
                <a:cxn ang="0">
                  <a:pos x="13" y="71"/>
                </a:cxn>
                <a:cxn ang="0">
                  <a:pos x="12" y="74"/>
                </a:cxn>
                <a:cxn ang="0">
                  <a:pos x="11" y="77"/>
                </a:cxn>
                <a:cxn ang="0">
                  <a:pos x="11" y="81"/>
                </a:cxn>
                <a:cxn ang="0">
                  <a:pos x="10" y="84"/>
                </a:cxn>
                <a:cxn ang="0">
                  <a:pos x="9" y="87"/>
                </a:cxn>
                <a:cxn ang="0">
                  <a:pos x="9" y="90"/>
                </a:cxn>
                <a:cxn ang="0">
                  <a:pos x="8" y="94"/>
                </a:cxn>
                <a:cxn ang="0">
                  <a:pos x="7" y="97"/>
                </a:cxn>
                <a:cxn ang="0">
                  <a:pos x="7" y="100"/>
                </a:cxn>
                <a:cxn ang="0">
                  <a:pos x="6" y="103"/>
                </a:cxn>
                <a:cxn ang="0">
                  <a:pos x="6" y="106"/>
                </a:cxn>
                <a:cxn ang="0">
                  <a:pos x="5" y="110"/>
                </a:cxn>
                <a:cxn ang="0">
                  <a:pos x="5" y="113"/>
                </a:cxn>
                <a:cxn ang="0">
                  <a:pos x="4" y="117"/>
                </a:cxn>
                <a:cxn ang="0">
                  <a:pos x="4" y="120"/>
                </a:cxn>
                <a:cxn ang="0">
                  <a:pos x="4" y="123"/>
                </a:cxn>
                <a:cxn ang="0">
                  <a:pos x="3" y="126"/>
                </a:cxn>
                <a:cxn ang="0">
                  <a:pos x="3" y="129"/>
                </a:cxn>
                <a:cxn ang="0">
                  <a:pos x="2" y="133"/>
                </a:cxn>
                <a:cxn ang="0">
                  <a:pos x="2" y="136"/>
                </a:cxn>
                <a:cxn ang="0">
                  <a:pos x="2" y="140"/>
                </a:cxn>
                <a:cxn ang="0">
                  <a:pos x="2" y="143"/>
                </a:cxn>
                <a:cxn ang="0">
                  <a:pos x="1" y="146"/>
                </a:cxn>
                <a:cxn ang="0">
                  <a:pos x="1" y="149"/>
                </a:cxn>
                <a:cxn ang="0">
                  <a:pos x="1" y="153"/>
                </a:cxn>
                <a:cxn ang="0">
                  <a:pos x="0" y="156"/>
                </a:cxn>
              </a:cxnLst>
              <a:rect l="0" t="0" r="r" b="b"/>
              <a:pathLst>
                <a:path w="36" h="156">
                  <a:moveTo>
                    <a:pt x="36" y="0"/>
                  </a:moveTo>
                  <a:lnTo>
                    <a:pt x="35" y="1"/>
                  </a:lnTo>
                  <a:lnTo>
                    <a:pt x="34" y="3"/>
                  </a:lnTo>
                  <a:lnTo>
                    <a:pt x="34" y="4"/>
                  </a:lnTo>
                  <a:lnTo>
                    <a:pt x="33" y="6"/>
                  </a:lnTo>
                  <a:lnTo>
                    <a:pt x="33" y="7"/>
                  </a:lnTo>
                  <a:lnTo>
                    <a:pt x="32" y="9"/>
                  </a:lnTo>
                  <a:lnTo>
                    <a:pt x="32" y="10"/>
                  </a:lnTo>
                  <a:lnTo>
                    <a:pt x="31" y="12"/>
                  </a:lnTo>
                  <a:lnTo>
                    <a:pt x="30" y="13"/>
                  </a:lnTo>
                  <a:lnTo>
                    <a:pt x="30" y="15"/>
                  </a:lnTo>
                  <a:lnTo>
                    <a:pt x="29" y="17"/>
                  </a:lnTo>
                  <a:lnTo>
                    <a:pt x="29" y="18"/>
                  </a:lnTo>
                  <a:lnTo>
                    <a:pt x="28" y="20"/>
                  </a:lnTo>
                  <a:lnTo>
                    <a:pt x="28" y="21"/>
                  </a:lnTo>
                  <a:lnTo>
                    <a:pt x="27" y="23"/>
                  </a:lnTo>
                  <a:lnTo>
                    <a:pt x="27" y="24"/>
                  </a:lnTo>
                  <a:lnTo>
                    <a:pt x="26" y="26"/>
                  </a:lnTo>
                  <a:lnTo>
                    <a:pt x="25" y="28"/>
                  </a:lnTo>
                  <a:lnTo>
                    <a:pt x="25" y="29"/>
                  </a:lnTo>
                  <a:lnTo>
                    <a:pt x="24" y="31"/>
                  </a:lnTo>
                  <a:lnTo>
                    <a:pt x="24" y="32"/>
                  </a:lnTo>
                  <a:lnTo>
                    <a:pt x="23" y="34"/>
                  </a:lnTo>
                  <a:lnTo>
                    <a:pt x="23" y="36"/>
                  </a:lnTo>
                  <a:lnTo>
                    <a:pt x="22" y="37"/>
                  </a:lnTo>
                  <a:lnTo>
                    <a:pt x="22" y="39"/>
                  </a:lnTo>
                  <a:lnTo>
                    <a:pt x="21" y="40"/>
                  </a:lnTo>
                  <a:lnTo>
                    <a:pt x="21" y="42"/>
                  </a:lnTo>
                  <a:lnTo>
                    <a:pt x="20" y="44"/>
                  </a:lnTo>
                  <a:lnTo>
                    <a:pt x="20" y="45"/>
                  </a:lnTo>
                  <a:lnTo>
                    <a:pt x="20" y="47"/>
                  </a:lnTo>
                  <a:lnTo>
                    <a:pt x="19" y="48"/>
                  </a:lnTo>
                  <a:lnTo>
                    <a:pt x="18" y="50"/>
                  </a:lnTo>
                  <a:lnTo>
                    <a:pt x="18" y="51"/>
                  </a:lnTo>
                  <a:lnTo>
                    <a:pt x="18" y="53"/>
                  </a:lnTo>
                  <a:lnTo>
                    <a:pt x="17" y="54"/>
                  </a:lnTo>
                  <a:lnTo>
                    <a:pt x="17" y="56"/>
                  </a:lnTo>
                  <a:lnTo>
                    <a:pt x="16" y="58"/>
                  </a:lnTo>
                  <a:lnTo>
                    <a:pt x="16" y="60"/>
                  </a:lnTo>
                  <a:lnTo>
                    <a:pt x="15" y="61"/>
                  </a:lnTo>
                  <a:lnTo>
                    <a:pt x="15" y="63"/>
                  </a:lnTo>
                  <a:lnTo>
                    <a:pt x="14" y="64"/>
                  </a:lnTo>
                  <a:lnTo>
                    <a:pt x="14" y="66"/>
                  </a:lnTo>
                  <a:lnTo>
                    <a:pt x="14" y="67"/>
                  </a:lnTo>
                  <a:lnTo>
                    <a:pt x="13" y="69"/>
                  </a:lnTo>
                  <a:lnTo>
                    <a:pt x="13" y="71"/>
                  </a:lnTo>
                  <a:lnTo>
                    <a:pt x="13" y="72"/>
                  </a:lnTo>
                  <a:lnTo>
                    <a:pt x="12" y="74"/>
                  </a:lnTo>
                  <a:lnTo>
                    <a:pt x="12" y="76"/>
                  </a:lnTo>
                  <a:lnTo>
                    <a:pt x="11" y="77"/>
                  </a:lnTo>
                  <a:lnTo>
                    <a:pt x="11" y="79"/>
                  </a:lnTo>
                  <a:lnTo>
                    <a:pt x="11" y="81"/>
                  </a:lnTo>
                  <a:lnTo>
                    <a:pt x="11" y="82"/>
                  </a:lnTo>
                  <a:lnTo>
                    <a:pt x="10" y="84"/>
                  </a:lnTo>
                  <a:lnTo>
                    <a:pt x="10" y="85"/>
                  </a:lnTo>
                  <a:lnTo>
                    <a:pt x="9" y="87"/>
                  </a:lnTo>
                  <a:lnTo>
                    <a:pt x="9" y="88"/>
                  </a:lnTo>
                  <a:lnTo>
                    <a:pt x="9" y="90"/>
                  </a:lnTo>
                  <a:lnTo>
                    <a:pt x="9" y="92"/>
                  </a:lnTo>
                  <a:lnTo>
                    <a:pt x="8" y="94"/>
                  </a:lnTo>
                  <a:lnTo>
                    <a:pt x="8" y="95"/>
                  </a:lnTo>
                  <a:lnTo>
                    <a:pt x="7" y="97"/>
                  </a:lnTo>
                  <a:lnTo>
                    <a:pt x="7" y="98"/>
                  </a:lnTo>
                  <a:lnTo>
                    <a:pt x="7" y="100"/>
                  </a:lnTo>
                  <a:lnTo>
                    <a:pt x="7" y="102"/>
                  </a:lnTo>
                  <a:lnTo>
                    <a:pt x="6" y="103"/>
                  </a:lnTo>
                  <a:lnTo>
                    <a:pt x="6" y="105"/>
                  </a:lnTo>
                  <a:lnTo>
                    <a:pt x="6" y="106"/>
                  </a:lnTo>
                  <a:lnTo>
                    <a:pt x="5" y="108"/>
                  </a:lnTo>
                  <a:lnTo>
                    <a:pt x="5" y="110"/>
                  </a:lnTo>
                  <a:lnTo>
                    <a:pt x="5" y="112"/>
                  </a:lnTo>
                  <a:lnTo>
                    <a:pt x="5" y="113"/>
                  </a:lnTo>
                  <a:lnTo>
                    <a:pt x="5" y="115"/>
                  </a:lnTo>
                  <a:lnTo>
                    <a:pt x="4" y="117"/>
                  </a:lnTo>
                  <a:lnTo>
                    <a:pt x="4" y="118"/>
                  </a:lnTo>
                  <a:lnTo>
                    <a:pt x="4" y="120"/>
                  </a:lnTo>
                  <a:lnTo>
                    <a:pt x="4" y="121"/>
                  </a:lnTo>
                  <a:lnTo>
                    <a:pt x="4" y="123"/>
                  </a:lnTo>
                  <a:lnTo>
                    <a:pt x="4" y="125"/>
                  </a:lnTo>
                  <a:lnTo>
                    <a:pt x="3" y="126"/>
                  </a:lnTo>
                  <a:lnTo>
                    <a:pt x="3" y="128"/>
                  </a:lnTo>
                  <a:lnTo>
                    <a:pt x="3" y="129"/>
                  </a:lnTo>
                  <a:lnTo>
                    <a:pt x="3" y="131"/>
                  </a:lnTo>
                  <a:lnTo>
                    <a:pt x="2" y="133"/>
                  </a:lnTo>
                  <a:lnTo>
                    <a:pt x="2" y="135"/>
                  </a:lnTo>
                  <a:lnTo>
                    <a:pt x="2" y="136"/>
                  </a:lnTo>
                  <a:lnTo>
                    <a:pt x="2" y="138"/>
                  </a:lnTo>
                  <a:lnTo>
                    <a:pt x="2" y="140"/>
                  </a:lnTo>
                  <a:lnTo>
                    <a:pt x="2" y="141"/>
                  </a:lnTo>
                  <a:lnTo>
                    <a:pt x="2" y="143"/>
                  </a:lnTo>
                  <a:lnTo>
                    <a:pt x="1" y="144"/>
                  </a:lnTo>
                  <a:lnTo>
                    <a:pt x="1" y="146"/>
                  </a:lnTo>
                  <a:lnTo>
                    <a:pt x="1" y="148"/>
                  </a:lnTo>
                  <a:lnTo>
                    <a:pt x="1" y="149"/>
                  </a:lnTo>
                  <a:lnTo>
                    <a:pt x="1" y="151"/>
                  </a:lnTo>
                  <a:lnTo>
                    <a:pt x="1" y="153"/>
                  </a:lnTo>
                  <a:lnTo>
                    <a:pt x="1" y="154"/>
                  </a:lnTo>
                  <a:lnTo>
                    <a:pt x="0" y="156"/>
                  </a:lnTo>
                </a:path>
              </a:pathLst>
            </a:custGeom>
            <a:noFill/>
            <a:ln w="3175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189" name="Freeform 165"/>
            <p:cNvSpPr>
              <a:spLocks/>
            </p:cNvSpPr>
            <p:nvPr/>
          </p:nvSpPr>
          <p:spPr bwMode="auto">
            <a:xfrm>
              <a:off x="1614488" y="4373563"/>
              <a:ext cx="133350" cy="217487"/>
            </a:xfrm>
            <a:custGeom>
              <a:avLst/>
              <a:gdLst/>
              <a:ahLst/>
              <a:cxnLst>
                <a:cxn ang="0">
                  <a:pos x="1" y="134"/>
                </a:cxn>
                <a:cxn ang="0">
                  <a:pos x="2" y="131"/>
                </a:cxn>
                <a:cxn ang="0">
                  <a:pos x="4" y="127"/>
                </a:cxn>
                <a:cxn ang="0">
                  <a:pos x="5" y="124"/>
                </a:cxn>
                <a:cxn ang="0">
                  <a:pos x="7" y="120"/>
                </a:cxn>
                <a:cxn ang="0">
                  <a:pos x="9" y="117"/>
                </a:cxn>
                <a:cxn ang="0">
                  <a:pos x="10" y="113"/>
                </a:cxn>
                <a:cxn ang="0">
                  <a:pos x="12" y="110"/>
                </a:cxn>
                <a:cxn ang="0">
                  <a:pos x="13" y="107"/>
                </a:cxn>
                <a:cxn ang="0">
                  <a:pos x="15" y="103"/>
                </a:cxn>
                <a:cxn ang="0">
                  <a:pos x="17" y="100"/>
                </a:cxn>
                <a:cxn ang="0">
                  <a:pos x="18" y="96"/>
                </a:cxn>
                <a:cxn ang="0">
                  <a:pos x="20" y="93"/>
                </a:cxn>
                <a:cxn ang="0">
                  <a:pos x="22" y="90"/>
                </a:cxn>
                <a:cxn ang="0">
                  <a:pos x="24" y="86"/>
                </a:cxn>
                <a:cxn ang="0">
                  <a:pos x="26" y="83"/>
                </a:cxn>
                <a:cxn ang="0">
                  <a:pos x="28" y="80"/>
                </a:cxn>
                <a:cxn ang="0">
                  <a:pos x="29" y="76"/>
                </a:cxn>
                <a:cxn ang="0">
                  <a:pos x="31" y="73"/>
                </a:cxn>
                <a:cxn ang="0">
                  <a:pos x="33" y="70"/>
                </a:cxn>
                <a:cxn ang="0">
                  <a:pos x="35" y="66"/>
                </a:cxn>
                <a:cxn ang="0">
                  <a:pos x="37" y="63"/>
                </a:cxn>
                <a:cxn ang="0">
                  <a:pos x="39" y="60"/>
                </a:cxn>
                <a:cxn ang="0">
                  <a:pos x="41" y="57"/>
                </a:cxn>
                <a:cxn ang="0">
                  <a:pos x="43" y="54"/>
                </a:cxn>
                <a:cxn ang="0">
                  <a:pos x="46" y="50"/>
                </a:cxn>
                <a:cxn ang="0">
                  <a:pos x="48" y="47"/>
                </a:cxn>
                <a:cxn ang="0">
                  <a:pos x="50" y="44"/>
                </a:cxn>
                <a:cxn ang="0">
                  <a:pos x="52" y="41"/>
                </a:cxn>
                <a:cxn ang="0">
                  <a:pos x="54" y="38"/>
                </a:cxn>
                <a:cxn ang="0">
                  <a:pos x="56" y="35"/>
                </a:cxn>
                <a:cxn ang="0">
                  <a:pos x="59" y="32"/>
                </a:cxn>
                <a:cxn ang="0">
                  <a:pos x="61" y="29"/>
                </a:cxn>
                <a:cxn ang="0">
                  <a:pos x="63" y="26"/>
                </a:cxn>
                <a:cxn ang="0">
                  <a:pos x="66" y="23"/>
                </a:cxn>
                <a:cxn ang="0">
                  <a:pos x="68" y="20"/>
                </a:cxn>
                <a:cxn ang="0">
                  <a:pos x="70" y="17"/>
                </a:cxn>
                <a:cxn ang="0">
                  <a:pos x="73" y="14"/>
                </a:cxn>
                <a:cxn ang="0">
                  <a:pos x="75" y="11"/>
                </a:cxn>
                <a:cxn ang="0">
                  <a:pos x="77" y="8"/>
                </a:cxn>
                <a:cxn ang="0">
                  <a:pos x="80" y="5"/>
                </a:cxn>
                <a:cxn ang="0">
                  <a:pos x="82" y="2"/>
                </a:cxn>
              </a:cxnLst>
              <a:rect l="0" t="0" r="r" b="b"/>
              <a:pathLst>
                <a:path w="84" h="137">
                  <a:moveTo>
                    <a:pt x="0" y="137"/>
                  </a:moveTo>
                  <a:lnTo>
                    <a:pt x="0" y="136"/>
                  </a:lnTo>
                  <a:lnTo>
                    <a:pt x="1" y="134"/>
                  </a:lnTo>
                  <a:lnTo>
                    <a:pt x="1" y="133"/>
                  </a:lnTo>
                  <a:lnTo>
                    <a:pt x="2" y="132"/>
                  </a:lnTo>
                  <a:lnTo>
                    <a:pt x="2" y="131"/>
                  </a:lnTo>
                  <a:lnTo>
                    <a:pt x="3" y="130"/>
                  </a:lnTo>
                  <a:lnTo>
                    <a:pt x="3" y="129"/>
                  </a:lnTo>
                  <a:lnTo>
                    <a:pt x="4" y="127"/>
                  </a:lnTo>
                  <a:lnTo>
                    <a:pt x="4" y="126"/>
                  </a:lnTo>
                  <a:lnTo>
                    <a:pt x="5" y="125"/>
                  </a:lnTo>
                  <a:lnTo>
                    <a:pt x="5" y="124"/>
                  </a:lnTo>
                  <a:lnTo>
                    <a:pt x="6" y="123"/>
                  </a:lnTo>
                  <a:lnTo>
                    <a:pt x="6" y="122"/>
                  </a:lnTo>
                  <a:lnTo>
                    <a:pt x="7" y="120"/>
                  </a:lnTo>
                  <a:lnTo>
                    <a:pt x="7" y="119"/>
                  </a:lnTo>
                  <a:lnTo>
                    <a:pt x="8" y="118"/>
                  </a:lnTo>
                  <a:lnTo>
                    <a:pt x="9" y="117"/>
                  </a:lnTo>
                  <a:lnTo>
                    <a:pt x="9" y="116"/>
                  </a:lnTo>
                  <a:lnTo>
                    <a:pt x="9" y="115"/>
                  </a:lnTo>
                  <a:lnTo>
                    <a:pt x="10" y="113"/>
                  </a:lnTo>
                  <a:lnTo>
                    <a:pt x="10" y="112"/>
                  </a:lnTo>
                  <a:lnTo>
                    <a:pt x="11" y="111"/>
                  </a:lnTo>
                  <a:lnTo>
                    <a:pt x="12" y="110"/>
                  </a:lnTo>
                  <a:lnTo>
                    <a:pt x="12" y="109"/>
                  </a:lnTo>
                  <a:lnTo>
                    <a:pt x="13" y="108"/>
                  </a:lnTo>
                  <a:lnTo>
                    <a:pt x="13" y="107"/>
                  </a:lnTo>
                  <a:lnTo>
                    <a:pt x="14" y="106"/>
                  </a:lnTo>
                  <a:lnTo>
                    <a:pt x="14" y="104"/>
                  </a:lnTo>
                  <a:lnTo>
                    <a:pt x="15" y="103"/>
                  </a:lnTo>
                  <a:lnTo>
                    <a:pt x="16" y="102"/>
                  </a:lnTo>
                  <a:lnTo>
                    <a:pt x="16" y="101"/>
                  </a:lnTo>
                  <a:lnTo>
                    <a:pt x="17" y="100"/>
                  </a:lnTo>
                  <a:lnTo>
                    <a:pt x="17" y="99"/>
                  </a:lnTo>
                  <a:lnTo>
                    <a:pt x="18" y="97"/>
                  </a:lnTo>
                  <a:lnTo>
                    <a:pt x="18" y="96"/>
                  </a:lnTo>
                  <a:lnTo>
                    <a:pt x="19" y="95"/>
                  </a:lnTo>
                  <a:lnTo>
                    <a:pt x="19" y="94"/>
                  </a:lnTo>
                  <a:lnTo>
                    <a:pt x="20" y="93"/>
                  </a:lnTo>
                  <a:lnTo>
                    <a:pt x="21" y="92"/>
                  </a:lnTo>
                  <a:lnTo>
                    <a:pt x="21" y="91"/>
                  </a:lnTo>
                  <a:lnTo>
                    <a:pt x="22" y="90"/>
                  </a:lnTo>
                  <a:lnTo>
                    <a:pt x="23" y="88"/>
                  </a:lnTo>
                  <a:lnTo>
                    <a:pt x="23" y="88"/>
                  </a:lnTo>
                  <a:lnTo>
                    <a:pt x="24" y="86"/>
                  </a:lnTo>
                  <a:lnTo>
                    <a:pt x="25" y="85"/>
                  </a:lnTo>
                  <a:lnTo>
                    <a:pt x="25" y="84"/>
                  </a:lnTo>
                  <a:lnTo>
                    <a:pt x="26" y="83"/>
                  </a:lnTo>
                  <a:lnTo>
                    <a:pt x="26" y="82"/>
                  </a:lnTo>
                  <a:lnTo>
                    <a:pt x="27" y="81"/>
                  </a:lnTo>
                  <a:lnTo>
                    <a:pt x="28" y="80"/>
                  </a:lnTo>
                  <a:lnTo>
                    <a:pt x="28" y="79"/>
                  </a:lnTo>
                  <a:lnTo>
                    <a:pt x="29" y="77"/>
                  </a:lnTo>
                  <a:lnTo>
                    <a:pt x="29" y="76"/>
                  </a:lnTo>
                  <a:lnTo>
                    <a:pt x="30" y="75"/>
                  </a:lnTo>
                  <a:lnTo>
                    <a:pt x="31" y="74"/>
                  </a:lnTo>
                  <a:lnTo>
                    <a:pt x="31" y="73"/>
                  </a:lnTo>
                  <a:lnTo>
                    <a:pt x="32" y="72"/>
                  </a:lnTo>
                  <a:lnTo>
                    <a:pt x="33" y="71"/>
                  </a:lnTo>
                  <a:lnTo>
                    <a:pt x="33" y="70"/>
                  </a:lnTo>
                  <a:lnTo>
                    <a:pt x="34" y="69"/>
                  </a:lnTo>
                  <a:lnTo>
                    <a:pt x="35" y="68"/>
                  </a:lnTo>
                  <a:lnTo>
                    <a:pt x="35" y="66"/>
                  </a:lnTo>
                  <a:lnTo>
                    <a:pt x="36" y="65"/>
                  </a:lnTo>
                  <a:lnTo>
                    <a:pt x="37" y="65"/>
                  </a:lnTo>
                  <a:lnTo>
                    <a:pt x="37" y="63"/>
                  </a:lnTo>
                  <a:lnTo>
                    <a:pt x="38" y="62"/>
                  </a:lnTo>
                  <a:lnTo>
                    <a:pt x="39" y="61"/>
                  </a:lnTo>
                  <a:lnTo>
                    <a:pt x="39" y="60"/>
                  </a:lnTo>
                  <a:lnTo>
                    <a:pt x="40" y="59"/>
                  </a:lnTo>
                  <a:lnTo>
                    <a:pt x="41" y="58"/>
                  </a:lnTo>
                  <a:lnTo>
                    <a:pt x="41" y="57"/>
                  </a:lnTo>
                  <a:lnTo>
                    <a:pt x="42" y="56"/>
                  </a:lnTo>
                  <a:lnTo>
                    <a:pt x="43" y="55"/>
                  </a:lnTo>
                  <a:lnTo>
                    <a:pt x="43" y="54"/>
                  </a:lnTo>
                  <a:lnTo>
                    <a:pt x="44" y="52"/>
                  </a:lnTo>
                  <a:lnTo>
                    <a:pt x="45" y="52"/>
                  </a:lnTo>
                  <a:lnTo>
                    <a:pt x="46" y="50"/>
                  </a:lnTo>
                  <a:lnTo>
                    <a:pt x="46" y="49"/>
                  </a:lnTo>
                  <a:lnTo>
                    <a:pt x="47" y="49"/>
                  </a:lnTo>
                  <a:lnTo>
                    <a:pt x="48" y="47"/>
                  </a:lnTo>
                  <a:lnTo>
                    <a:pt x="48" y="46"/>
                  </a:lnTo>
                  <a:lnTo>
                    <a:pt x="49" y="45"/>
                  </a:lnTo>
                  <a:lnTo>
                    <a:pt x="50" y="44"/>
                  </a:lnTo>
                  <a:lnTo>
                    <a:pt x="50" y="43"/>
                  </a:lnTo>
                  <a:lnTo>
                    <a:pt x="51" y="42"/>
                  </a:lnTo>
                  <a:lnTo>
                    <a:pt x="52" y="41"/>
                  </a:lnTo>
                  <a:lnTo>
                    <a:pt x="53" y="40"/>
                  </a:lnTo>
                  <a:lnTo>
                    <a:pt x="53" y="39"/>
                  </a:lnTo>
                  <a:lnTo>
                    <a:pt x="54" y="38"/>
                  </a:lnTo>
                  <a:lnTo>
                    <a:pt x="55" y="37"/>
                  </a:lnTo>
                  <a:lnTo>
                    <a:pt x="56" y="36"/>
                  </a:lnTo>
                  <a:lnTo>
                    <a:pt x="56" y="35"/>
                  </a:lnTo>
                  <a:lnTo>
                    <a:pt x="57" y="34"/>
                  </a:lnTo>
                  <a:lnTo>
                    <a:pt x="58" y="33"/>
                  </a:lnTo>
                  <a:lnTo>
                    <a:pt x="59" y="32"/>
                  </a:lnTo>
                  <a:lnTo>
                    <a:pt x="59" y="31"/>
                  </a:lnTo>
                  <a:lnTo>
                    <a:pt x="60" y="30"/>
                  </a:lnTo>
                  <a:lnTo>
                    <a:pt x="61" y="29"/>
                  </a:lnTo>
                  <a:lnTo>
                    <a:pt x="62" y="28"/>
                  </a:lnTo>
                  <a:lnTo>
                    <a:pt x="62" y="27"/>
                  </a:lnTo>
                  <a:lnTo>
                    <a:pt x="63" y="26"/>
                  </a:lnTo>
                  <a:lnTo>
                    <a:pt x="64" y="25"/>
                  </a:lnTo>
                  <a:lnTo>
                    <a:pt x="65" y="24"/>
                  </a:lnTo>
                  <a:lnTo>
                    <a:pt x="66" y="23"/>
                  </a:lnTo>
                  <a:lnTo>
                    <a:pt x="66" y="22"/>
                  </a:lnTo>
                  <a:lnTo>
                    <a:pt x="67" y="21"/>
                  </a:lnTo>
                  <a:lnTo>
                    <a:pt x="68" y="20"/>
                  </a:lnTo>
                  <a:lnTo>
                    <a:pt x="69" y="19"/>
                  </a:lnTo>
                  <a:lnTo>
                    <a:pt x="69" y="18"/>
                  </a:lnTo>
                  <a:lnTo>
                    <a:pt x="70" y="17"/>
                  </a:lnTo>
                  <a:lnTo>
                    <a:pt x="71" y="16"/>
                  </a:lnTo>
                  <a:lnTo>
                    <a:pt x="72" y="15"/>
                  </a:lnTo>
                  <a:lnTo>
                    <a:pt x="73" y="14"/>
                  </a:lnTo>
                  <a:lnTo>
                    <a:pt x="73" y="13"/>
                  </a:lnTo>
                  <a:lnTo>
                    <a:pt x="74" y="12"/>
                  </a:lnTo>
                  <a:lnTo>
                    <a:pt x="75" y="11"/>
                  </a:lnTo>
                  <a:lnTo>
                    <a:pt x="76" y="10"/>
                  </a:lnTo>
                  <a:lnTo>
                    <a:pt x="77" y="9"/>
                  </a:lnTo>
                  <a:lnTo>
                    <a:pt x="77" y="8"/>
                  </a:lnTo>
                  <a:lnTo>
                    <a:pt x="78" y="7"/>
                  </a:lnTo>
                  <a:lnTo>
                    <a:pt x="79" y="6"/>
                  </a:lnTo>
                  <a:lnTo>
                    <a:pt x="80" y="5"/>
                  </a:lnTo>
                  <a:lnTo>
                    <a:pt x="81" y="4"/>
                  </a:lnTo>
                  <a:lnTo>
                    <a:pt x="82" y="3"/>
                  </a:lnTo>
                  <a:lnTo>
                    <a:pt x="82" y="2"/>
                  </a:lnTo>
                  <a:lnTo>
                    <a:pt x="83" y="1"/>
                  </a:lnTo>
                  <a:lnTo>
                    <a:pt x="84" y="0"/>
                  </a:lnTo>
                </a:path>
              </a:pathLst>
            </a:custGeom>
            <a:noFill/>
            <a:ln w="3175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190" name="Line 166"/>
            <p:cNvSpPr>
              <a:spLocks noChangeShapeType="1"/>
            </p:cNvSpPr>
            <p:nvPr/>
          </p:nvSpPr>
          <p:spPr bwMode="auto">
            <a:xfrm flipH="1" flipV="1">
              <a:off x="1616075" y="4591050"/>
              <a:ext cx="23813" cy="9525"/>
            </a:xfrm>
            <a:prstGeom prst="line">
              <a:avLst/>
            </a:prstGeom>
            <a:noFill/>
            <a:ln w="3175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191" name="Freeform 167"/>
            <p:cNvSpPr>
              <a:spLocks/>
            </p:cNvSpPr>
            <p:nvPr/>
          </p:nvSpPr>
          <p:spPr bwMode="auto">
            <a:xfrm>
              <a:off x="1690688" y="5264150"/>
              <a:ext cx="561975" cy="358775"/>
            </a:xfrm>
            <a:custGeom>
              <a:avLst/>
              <a:gdLst/>
              <a:ahLst/>
              <a:cxnLst>
                <a:cxn ang="0">
                  <a:pos x="4" y="5"/>
                </a:cxn>
                <a:cxn ang="0">
                  <a:pos x="7" y="12"/>
                </a:cxn>
                <a:cxn ang="0">
                  <a:pos x="12" y="18"/>
                </a:cxn>
                <a:cxn ang="0">
                  <a:pos x="16" y="25"/>
                </a:cxn>
                <a:cxn ang="0">
                  <a:pos x="20" y="31"/>
                </a:cxn>
                <a:cxn ang="0">
                  <a:pos x="25" y="37"/>
                </a:cxn>
                <a:cxn ang="0">
                  <a:pos x="30" y="44"/>
                </a:cxn>
                <a:cxn ang="0">
                  <a:pos x="34" y="50"/>
                </a:cxn>
                <a:cxn ang="0">
                  <a:pos x="39" y="56"/>
                </a:cxn>
                <a:cxn ang="0">
                  <a:pos x="44" y="62"/>
                </a:cxn>
                <a:cxn ang="0">
                  <a:pos x="49" y="68"/>
                </a:cxn>
                <a:cxn ang="0">
                  <a:pos x="54" y="73"/>
                </a:cxn>
                <a:cxn ang="0">
                  <a:pos x="59" y="79"/>
                </a:cxn>
                <a:cxn ang="0">
                  <a:pos x="65" y="85"/>
                </a:cxn>
                <a:cxn ang="0">
                  <a:pos x="70" y="90"/>
                </a:cxn>
                <a:cxn ang="0">
                  <a:pos x="76" y="96"/>
                </a:cxn>
                <a:cxn ang="0">
                  <a:pos x="81" y="101"/>
                </a:cxn>
                <a:cxn ang="0">
                  <a:pos x="87" y="106"/>
                </a:cxn>
                <a:cxn ang="0">
                  <a:pos x="93" y="111"/>
                </a:cxn>
                <a:cxn ang="0">
                  <a:pos x="99" y="116"/>
                </a:cxn>
                <a:cxn ang="0">
                  <a:pos x="105" y="121"/>
                </a:cxn>
                <a:cxn ang="0">
                  <a:pos x="111" y="126"/>
                </a:cxn>
                <a:cxn ang="0">
                  <a:pos x="117" y="131"/>
                </a:cxn>
                <a:cxn ang="0">
                  <a:pos x="123" y="136"/>
                </a:cxn>
                <a:cxn ang="0">
                  <a:pos x="129" y="140"/>
                </a:cxn>
                <a:cxn ang="0">
                  <a:pos x="136" y="145"/>
                </a:cxn>
                <a:cxn ang="0">
                  <a:pos x="142" y="149"/>
                </a:cxn>
                <a:cxn ang="0">
                  <a:pos x="148" y="153"/>
                </a:cxn>
                <a:cxn ang="0">
                  <a:pos x="155" y="157"/>
                </a:cxn>
                <a:cxn ang="0">
                  <a:pos x="161" y="161"/>
                </a:cxn>
                <a:cxn ang="0">
                  <a:pos x="168" y="165"/>
                </a:cxn>
                <a:cxn ang="0">
                  <a:pos x="175" y="169"/>
                </a:cxn>
                <a:cxn ang="0">
                  <a:pos x="182" y="173"/>
                </a:cxn>
                <a:cxn ang="0">
                  <a:pos x="188" y="177"/>
                </a:cxn>
                <a:cxn ang="0">
                  <a:pos x="195" y="180"/>
                </a:cxn>
                <a:cxn ang="0">
                  <a:pos x="202" y="183"/>
                </a:cxn>
                <a:cxn ang="0">
                  <a:pos x="209" y="187"/>
                </a:cxn>
                <a:cxn ang="0">
                  <a:pos x="216" y="190"/>
                </a:cxn>
                <a:cxn ang="0">
                  <a:pos x="223" y="193"/>
                </a:cxn>
                <a:cxn ang="0">
                  <a:pos x="231" y="196"/>
                </a:cxn>
                <a:cxn ang="0">
                  <a:pos x="238" y="198"/>
                </a:cxn>
                <a:cxn ang="0">
                  <a:pos x="245" y="201"/>
                </a:cxn>
                <a:cxn ang="0">
                  <a:pos x="252" y="203"/>
                </a:cxn>
                <a:cxn ang="0">
                  <a:pos x="260" y="206"/>
                </a:cxn>
                <a:cxn ang="0">
                  <a:pos x="267" y="208"/>
                </a:cxn>
                <a:cxn ang="0">
                  <a:pos x="275" y="211"/>
                </a:cxn>
                <a:cxn ang="0">
                  <a:pos x="282" y="212"/>
                </a:cxn>
                <a:cxn ang="0">
                  <a:pos x="289" y="214"/>
                </a:cxn>
                <a:cxn ang="0">
                  <a:pos x="297" y="216"/>
                </a:cxn>
                <a:cxn ang="0">
                  <a:pos x="305" y="218"/>
                </a:cxn>
                <a:cxn ang="0">
                  <a:pos x="312" y="220"/>
                </a:cxn>
                <a:cxn ang="0">
                  <a:pos x="320" y="221"/>
                </a:cxn>
                <a:cxn ang="0">
                  <a:pos x="327" y="222"/>
                </a:cxn>
                <a:cxn ang="0">
                  <a:pos x="335" y="223"/>
                </a:cxn>
                <a:cxn ang="0">
                  <a:pos x="343" y="224"/>
                </a:cxn>
                <a:cxn ang="0">
                  <a:pos x="350" y="225"/>
                </a:cxn>
              </a:cxnLst>
              <a:rect l="0" t="0" r="r" b="b"/>
              <a:pathLst>
                <a:path w="354" h="226">
                  <a:moveTo>
                    <a:pt x="0" y="0"/>
                  </a:moveTo>
                  <a:lnTo>
                    <a:pt x="2" y="2"/>
                  </a:lnTo>
                  <a:lnTo>
                    <a:pt x="2" y="4"/>
                  </a:lnTo>
                  <a:lnTo>
                    <a:pt x="4" y="5"/>
                  </a:lnTo>
                  <a:lnTo>
                    <a:pt x="4" y="7"/>
                  </a:lnTo>
                  <a:lnTo>
                    <a:pt x="5" y="9"/>
                  </a:lnTo>
                  <a:lnTo>
                    <a:pt x="7" y="11"/>
                  </a:lnTo>
                  <a:lnTo>
                    <a:pt x="7" y="12"/>
                  </a:lnTo>
                  <a:lnTo>
                    <a:pt x="9" y="14"/>
                  </a:lnTo>
                  <a:lnTo>
                    <a:pt x="10" y="15"/>
                  </a:lnTo>
                  <a:lnTo>
                    <a:pt x="11" y="17"/>
                  </a:lnTo>
                  <a:lnTo>
                    <a:pt x="12" y="18"/>
                  </a:lnTo>
                  <a:lnTo>
                    <a:pt x="13" y="20"/>
                  </a:lnTo>
                  <a:lnTo>
                    <a:pt x="14" y="22"/>
                  </a:lnTo>
                  <a:lnTo>
                    <a:pt x="15" y="23"/>
                  </a:lnTo>
                  <a:lnTo>
                    <a:pt x="16" y="25"/>
                  </a:lnTo>
                  <a:lnTo>
                    <a:pt x="17" y="27"/>
                  </a:lnTo>
                  <a:lnTo>
                    <a:pt x="18" y="28"/>
                  </a:lnTo>
                  <a:lnTo>
                    <a:pt x="20" y="30"/>
                  </a:lnTo>
                  <a:lnTo>
                    <a:pt x="20" y="31"/>
                  </a:lnTo>
                  <a:lnTo>
                    <a:pt x="21" y="33"/>
                  </a:lnTo>
                  <a:lnTo>
                    <a:pt x="23" y="34"/>
                  </a:lnTo>
                  <a:lnTo>
                    <a:pt x="24" y="36"/>
                  </a:lnTo>
                  <a:lnTo>
                    <a:pt x="25" y="37"/>
                  </a:lnTo>
                  <a:lnTo>
                    <a:pt x="26" y="39"/>
                  </a:lnTo>
                  <a:lnTo>
                    <a:pt x="27" y="41"/>
                  </a:lnTo>
                  <a:lnTo>
                    <a:pt x="29" y="42"/>
                  </a:lnTo>
                  <a:lnTo>
                    <a:pt x="30" y="44"/>
                  </a:lnTo>
                  <a:lnTo>
                    <a:pt x="31" y="45"/>
                  </a:lnTo>
                  <a:lnTo>
                    <a:pt x="32" y="47"/>
                  </a:lnTo>
                  <a:lnTo>
                    <a:pt x="33" y="48"/>
                  </a:lnTo>
                  <a:lnTo>
                    <a:pt x="34" y="50"/>
                  </a:lnTo>
                  <a:lnTo>
                    <a:pt x="36" y="51"/>
                  </a:lnTo>
                  <a:lnTo>
                    <a:pt x="37" y="53"/>
                  </a:lnTo>
                  <a:lnTo>
                    <a:pt x="38" y="54"/>
                  </a:lnTo>
                  <a:lnTo>
                    <a:pt x="39" y="56"/>
                  </a:lnTo>
                  <a:lnTo>
                    <a:pt x="41" y="57"/>
                  </a:lnTo>
                  <a:lnTo>
                    <a:pt x="42" y="59"/>
                  </a:lnTo>
                  <a:lnTo>
                    <a:pt x="43" y="60"/>
                  </a:lnTo>
                  <a:lnTo>
                    <a:pt x="44" y="62"/>
                  </a:lnTo>
                  <a:lnTo>
                    <a:pt x="45" y="63"/>
                  </a:lnTo>
                  <a:lnTo>
                    <a:pt x="47" y="65"/>
                  </a:lnTo>
                  <a:lnTo>
                    <a:pt x="48" y="66"/>
                  </a:lnTo>
                  <a:lnTo>
                    <a:pt x="49" y="68"/>
                  </a:lnTo>
                  <a:lnTo>
                    <a:pt x="50" y="69"/>
                  </a:lnTo>
                  <a:lnTo>
                    <a:pt x="52" y="71"/>
                  </a:lnTo>
                  <a:lnTo>
                    <a:pt x="53" y="72"/>
                  </a:lnTo>
                  <a:lnTo>
                    <a:pt x="54" y="73"/>
                  </a:lnTo>
                  <a:lnTo>
                    <a:pt x="55" y="75"/>
                  </a:lnTo>
                  <a:lnTo>
                    <a:pt x="57" y="76"/>
                  </a:lnTo>
                  <a:lnTo>
                    <a:pt x="58" y="78"/>
                  </a:lnTo>
                  <a:lnTo>
                    <a:pt x="59" y="79"/>
                  </a:lnTo>
                  <a:lnTo>
                    <a:pt x="61" y="80"/>
                  </a:lnTo>
                  <a:lnTo>
                    <a:pt x="62" y="82"/>
                  </a:lnTo>
                  <a:lnTo>
                    <a:pt x="64" y="83"/>
                  </a:lnTo>
                  <a:lnTo>
                    <a:pt x="65" y="85"/>
                  </a:lnTo>
                  <a:lnTo>
                    <a:pt x="66" y="86"/>
                  </a:lnTo>
                  <a:lnTo>
                    <a:pt x="68" y="87"/>
                  </a:lnTo>
                  <a:lnTo>
                    <a:pt x="69" y="89"/>
                  </a:lnTo>
                  <a:lnTo>
                    <a:pt x="70" y="90"/>
                  </a:lnTo>
                  <a:lnTo>
                    <a:pt x="71" y="92"/>
                  </a:lnTo>
                  <a:lnTo>
                    <a:pt x="73" y="93"/>
                  </a:lnTo>
                  <a:lnTo>
                    <a:pt x="75" y="94"/>
                  </a:lnTo>
                  <a:lnTo>
                    <a:pt x="76" y="96"/>
                  </a:lnTo>
                  <a:lnTo>
                    <a:pt x="77" y="97"/>
                  </a:lnTo>
                  <a:lnTo>
                    <a:pt x="79" y="98"/>
                  </a:lnTo>
                  <a:lnTo>
                    <a:pt x="80" y="100"/>
                  </a:lnTo>
                  <a:lnTo>
                    <a:pt x="81" y="101"/>
                  </a:lnTo>
                  <a:lnTo>
                    <a:pt x="83" y="102"/>
                  </a:lnTo>
                  <a:lnTo>
                    <a:pt x="84" y="104"/>
                  </a:lnTo>
                  <a:lnTo>
                    <a:pt x="86" y="105"/>
                  </a:lnTo>
                  <a:lnTo>
                    <a:pt x="87" y="106"/>
                  </a:lnTo>
                  <a:lnTo>
                    <a:pt x="89" y="107"/>
                  </a:lnTo>
                  <a:lnTo>
                    <a:pt x="90" y="109"/>
                  </a:lnTo>
                  <a:lnTo>
                    <a:pt x="91" y="110"/>
                  </a:lnTo>
                  <a:lnTo>
                    <a:pt x="93" y="111"/>
                  </a:lnTo>
                  <a:lnTo>
                    <a:pt x="94" y="112"/>
                  </a:lnTo>
                  <a:lnTo>
                    <a:pt x="96" y="114"/>
                  </a:lnTo>
                  <a:lnTo>
                    <a:pt x="97" y="115"/>
                  </a:lnTo>
                  <a:lnTo>
                    <a:pt x="99" y="116"/>
                  </a:lnTo>
                  <a:lnTo>
                    <a:pt x="100" y="118"/>
                  </a:lnTo>
                  <a:lnTo>
                    <a:pt x="102" y="119"/>
                  </a:lnTo>
                  <a:lnTo>
                    <a:pt x="103" y="120"/>
                  </a:lnTo>
                  <a:lnTo>
                    <a:pt x="105" y="121"/>
                  </a:lnTo>
                  <a:lnTo>
                    <a:pt x="106" y="123"/>
                  </a:lnTo>
                  <a:lnTo>
                    <a:pt x="107" y="124"/>
                  </a:lnTo>
                  <a:lnTo>
                    <a:pt x="109" y="125"/>
                  </a:lnTo>
                  <a:lnTo>
                    <a:pt x="111" y="126"/>
                  </a:lnTo>
                  <a:lnTo>
                    <a:pt x="112" y="127"/>
                  </a:lnTo>
                  <a:lnTo>
                    <a:pt x="114" y="129"/>
                  </a:lnTo>
                  <a:lnTo>
                    <a:pt x="115" y="130"/>
                  </a:lnTo>
                  <a:lnTo>
                    <a:pt x="117" y="131"/>
                  </a:lnTo>
                  <a:lnTo>
                    <a:pt x="118" y="132"/>
                  </a:lnTo>
                  <a:lnTo>
                    <a:pt x="120" y="133"/>
                  </a:lnTo>
                  <a:lnTo>
                    <a:pt x="121" y="134"/>
                  </a:lnTo>
                  <a:lnTo>
                    <a:pt x="123" y="136"/>
                  </a:lnTo>
                  <a:lnTo>
                    <a:pt x="125" y="137"/>
                  </a:lnTo>
                  <a:lnTo>
                    <a:pt x="126" y="138"/>
                  </a:lnTo>
                  <a:lnTo>
                    <a:pt x="128" y="139"/>
                  </a:lnTo>
                  <a:lnTo>
                    <a:pt x="129" y="140"/>
                  </a:lnTo>
                  <a:lnTo>
                    <a:pt x="131" y="141"/>
                  </a:lnTo>
                  <a:lnTo>
                    <a:pt x="132" y="143"/>
                  </a:lnTo>
                  <a:lnTo>
                    <a:pt x="134" y="144"/>
                  </a:lnTo>
                  <a:lnTo>
                    <a:pt x="136" y="145"/>
                  </a:lnTo>
                  <a:lnTo>
                    <a:pt x="137" y="146"/>
                  </a:lnTo>
                  <a:lnTo>
                    <a:pt x="139" y="147"/>
                  </a:lnTo>
                  <a:lnTo>
                    <a:pt x="140" y="148"/>
                  </a:lnTo>
                  <a:lnTo>
                    <a:pt x="142" y="149"/>
                  </a:lnTo>
                  <a:lnTo>
                    <a:pt x="143" y="150"/>
                  </a:lnTo>
                  <a:lnTo>
                    <a:pt x="145" y="151"/>
                  </a:lnTo>
                  <a:lnTo>
                    <a:pt x="146" y="152"/>
                  </a:lnTo>
                  <a:lnTo>
                    <a:pt x="148" y="153"/>
                  </a:lnTo>
                  <a:lnTo>
                    <a:pt x="150" y="154"/>
                  </a:lnTo>
                  <a:lnTo>
                    <a:pt x="152" y="155"/>
                  </a:lnTo>
                  <a:lnTo>
                    <a:pt x="153" y="156"/>
                  </a:lnTo>
                  <a:lnTo>
                    <a:pt x="155" y="157"/>
                  </a:lnTo>
                  <a:lnTo>
                    <a:pt x="157" y="159"/>
                  </a:lnTo>
                  <a:lnTo>
                    <a:pt x="158" y="159"/>
                  </a:lnTo>
                  <a:lnTo>
                    <a:pt x="160" y="161"/>
                  </a:lnTo>
                  <a:lnTo>
                    <a:pt x="161" y="161"/>
                  </a:lnTo>
                  <a:lnTo>
                    <a:pt x="163" y="162"/>
                  </a:lnTo>
                  <a:lnTo>
                    <a:pt x="165" y="163"/>
                  </a:lnTo>
                  <a:lnTo>
                    <a:pt x="166" y="164"/>
                  </a:lnTo>
                  <a:lnTo>
                    <a:pt x="168" y="165"/>
                  </a:lnTo>
                  <a:lnTo>
                    <a:pt x="170" y="166"/>
                  </a:lnTo>
                  <a:lnTo>
                    <a:pt x="171" y="167"/>
                  </a:lnTo>
                  <a:lnTo>
                    <a:pt x="173" y="168"/>
                  </a:lnTo>
                  <a:lnTo>
                    <a:pt x="175" y="169"/>
                  </a:lnTo>
                  <a:lnTo>
                    <a:pt x="177" y="170"/>
                  </a:lnTo>
                  <a:lnTo>
                    <a:pt x="178" y="171"/>
                  </a:lnTo>
                  <a:lnTo>
                    <a:pt x="180" y="172"/>
                  </a:lnTo>
                  <a:lnTo>
                    <a:pt x="182" y="173"/>
                  </a:lnTo>
                  <a:lnTo>
                    <a:pt x="183" y="174"/>
                  </a:lnTo>
                  <a:lnTo>
                    <a:pt x="185" y="175"/>
                  </a:lnTo>
                  <a:lnTo>
                    <a:pt x="187" y="176"/>
                  </a:lnTo>
                  <a:lnTo>
                    <a:pt x="188" y="177"/>
                  </a:lnTo>
                  <a:lnTo>
                    <a:pt x="190" y="177"/>
                  </a:lnTo>
                  <a:lnTo>
                    <a:pt x="192" y="178"/>
                  </a:lnTo>
                  <a:lnTo>
                    <a:pt x="194" y="179"/>
                  </a:lnTo>
                  <a:lnTo>
                    <a:pt x="195" y="180"/>
                  </a:lnTo>
                  <a:lnTo>
                    <a:pt x="197" y="181"/>
                  </a:lnTo>
                  <a:lnTo>
                    <a:pt x="199" y="182"/>
                  </a:lnTo>
                  <a:lnTo>
                    <a:pt x="200" y="182"/>
                  </a:lnTo>
                  <a:lnTo>
                    <a:pt x="202" y="183"/>
                  </a:lnTo>
                  <a:lnTo>
                    <a:pt x="204" y="184"/>
                  </a:lnTo>
                  <a:lnTo>
                    <a:pt x="206" y="185"/>
                  </a:lnTo>
                  <a:lnTo>
                    <a:pt x="207" y="186"/>
                  </a:lnTo>
                  <a:lnTo>
                    <a:pt x="209" y="187"/>
                  </a:lnTo>
                  <a:lnTo>
                    <a:pt x="211" y="187"/>
                  </a:lnTo>
                  <a:lnTo>
                    <a:pt x="213" y="188"/>
                  </a:lnTo>
                  <a:lnTo>
                    <a:pt x="214" y="189"/>
                  </a:lnTo>
                  <a:lnTo>
                    <a:pt x="216" y="190"/>
                  </a:lnTo>
                  <a:lnTo>
                    <a:pt x="218" y="191"/>
                  </a:lnTo>
                  <a:lnTo>
                    <a:pt x="220" y="191"/>
                  </a:lnTo>
                  <a:lnTo>
                    <a:pt x="222" y="192"/>
                  </a:lnTo>
                  <a:lnTo>
                    <a:pt x="223" y="193"/>
                  </a:lnTo>
                  <a:lnTo>
                    <a:pt x="225" y="193"/>
                  </a:lnTo>
                  <a:lnTo>
                    <a:pt x="227" y="194"/>
                  </a:lnTo>
                  <a:lnTo>
                    <a:pt x="229" y="195"/>
                  </a:lnTo>
                  <a:lnTo>
                    <a:pt x="231" y="196"/>
                  </a:lnTo>
                  <a:lnTo>
                    <a:pt x="232" y="196"/>
                  </a:lnTo>
                  <a:lnTo>
                    <a:pt x="234" y="197"/>
                  </a:lnTo>
                  <a:lnTo>
                    <a:pt x="236" y="198"/>
                  </a:lnTo>
                  <a:lnTo>
                    <a:pt x="238" y="198"/>
                  </a:lnTo>
                  <a:lnTo>
                    <a:pt x="240" y="199"/>
                  </a:lnTo>
                  <a:lnTo>
                    <a:pt x="241" y="200"/>
                  </a:lnTo>
                  <a:lnTo>
                    <a:pt x="243" y="200"/>
                  </a:lnTo>
                  <a:lnTo>
                    <a:pt x="245" y="201"/>
                  </a:lnTo>
                  <a:lnTo>
                    <a:pt x="247" y="202"/>
                  </a:lnTo>
                  <a:lnTo>
                    <a:pt x="249" y="202"/>
                  </a:lnTo>
                  <a:lnTo>
                    <a:pt x="251" y="203"/>
                  </a:lnTo>
                  <a:lnTo>
                    <a:pt x="252" y="203"/>
                  </a:lnTo>
                  <a:lnTo>
                    <a:pt x="254" y="204"/>
                  </a:lnTo>
                  <a:lnTo>
                    <a:pt x="256" y="205"/>
                  </a:lnTo>
                  <a:lnTo>
                    <a:pt x="258" y="205"/>
                  </a:lnTo>
                  <a:lnTo>
                    <a:pt x="260" y="206"/>
                  </a:lnTo>
                  <a:lnTo>
                    <a:pt x="262" y="207"/>
                  </a:lnTo>
                  <a:lnTo>
                    <a:pt x="264" y="207"/>
                  </a:lnTo>
                  <a:lnTo>
                    <a:pt x="265" y="208"/>
                  </a:lnTo>
                  <a:lnTo>
                    <a:pt x="267" y="208"/>
                  </a:lnTo>
                  <a:lnTo>
                    <a:pt x="269" y="209"/>
                  </a:lnTo>
                  <a:lnTo>
                    <a:pt x="271" y="209"/>
                  </a:lnTo>
                  <a:lnTo>
                    <a:pt x="273" y="210"/>
                  </a:lnTo>
                  <a:lnTo>
                    <a:pt x="275" y="211"/>
                  </a:lnTo>
                  <a:lnTo>
                    <a:pt x="277" y="211"/>
                  </a:lnTo>
                  <a:lnTo>
                    <a:pt x="279" y="211"/>
                  </a:lnTo>
                  <a:lnTo>
                    <a:pt x="280" y="212"/>
                  </a:lnTo>
                  <a:lnTo>
                    <a:pt x="282" y="212"/>
                  </a:lnTo>
                  <a:lnTo>
                    <a:pt x="284" y="213"/>
                  </a:lnTo>
                  <a:lnTo>
                    <a:pt x="286" y="213"/>
                  </a:lnTo>
                  <a:lnTo>
                    <a:pt x="288" y="214"/>
                  </a:lnTo>
                  <a:lnTo>
                    <a:pt x="289" y="214"/>
                  </a:lnTo>
                  <a:lnTo>
                    <a:pt x="291" y="215"/>
                  </a:lnTo>
                  <a:lnTo>
                    <a:pt x="293" y="215"/>
                  </a:lnTo>
                  <a:lnTo>
                    <a:pt x="295" y="216"/>
                  </a:lnTo>
                  <a:lnTo>
                    <a:pt x="297" y="216"/>
                  </a:lnTo>
                  <a:lnTo>
                    <a:pt x="299" y="216"/>
                  </a:lnTo>
                  <a:lnTo>
                    <a:pt x="301" y="217"/>
                  </a:lnTo>
                  <a:lnTo>
                    <a:pt x="303" y="218"/>
                  </a:lnTo>
                  <a:lnTo>
                    <a:pt x="305" y="218"/>
                  </a:lnTo>
                  <a:lnTo>
                    <a:pt x="307" y="218"/>
                  </a:lnTo>
                  <a:lnTo>
                    <a:pt x="309" y="219"/>
                  </a:lnTo>
                  <a:lnTo>
                    <a:pt x="310" y="219"/>
                  </a:lnTo>
                  <a:lnTo>
                    <a:pt x="312" y="220"/>
                  </a:lnTo>
                  <a:lnTo>
                    <a:pt x="314" y="220"/>
                  </a:lnTo>
                  <a:lnTo>
                    <a:pt x="316" y="220"/>
                  </a:lnTo>
                  <a:lnTo>
                    <a:pt x="318" y="220"/>
                  </a:lnTo>
                  <a:lnTo>
                    <a:pt x="320" y="221"/>
                  </a:lnTo>
                  <a:lnTo>
                    <a:pt x="322" y="221"/>
                  </a:lnTo>
                  <a:lnTo>
                    <a:pt x="323" y="221"/>
                  </a:lnTo>
                  <a:lnTo>
                    <a:pt x="325" y="222"/>
                  </a:lnTo>
                  <a:lnTo>
                    <a:pt x="327" y="222"/>
                  </a:lnTo>
                  <a:lnTo>
                    <a:pt x="329" y="222"/>
                  </a:lnTo>
                  <a:lnTo>
                    <a:pt x="331" y="223"/>
                  </a:lnTo>
                  <a:lnTo>
                    <a:pt x="333" y="223"/>
                  </a:lnTo>
                  <a:lnTo>
                    <a:pt x="335" y="223"/>
                  </a:lnTo>
                  <a:lnTo>
                    <a:pt x="337" y="223"/>
                  </a:lnTo>
                  <a:lnTo>
                    <a:pt x="339" y="224"/>
                  </a:lnTo>
                  <a:lnTo>
                    <a:pt x="341" y="224"/>
                  </a:lnTo>
                  <a:lnTo>
                    <a:pt x="343" y="224"/>
                  </a:lnTo>
                  <a:lnTo>
                    <a:pt x="345" y="225"/>
                  </a:lnTo>
                  <a:lnTo>
                    <a:pt x="347" y="225"/>
                  </a:lnTo>
                  <a:lnTo>
                    <a:pt x="348" y="225"/>
                  </a:lnTo>
                  <a:lnTo>
                    <a:pt x="350" y="225"/>
                  </a:lnTo>
                  <a:lnTo>
                    <a:pt x="352" y="225"/>
                  </a:lnTo>
                  <a:lnTo>
                    <a:pt x="354" y="226"/>
                  </a:lnTo>
                </a:path>
              </a:pathLst>
            </a:custGeom>
            <a:noFill/>
            <a:ln w="3175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192" name="Freeform 168"/>
            <p:cNvSpPr>
              <a:spLocks/>
            </p:cNvSpPr>
            <p:nvPr/>
          </p:nvSpPr>
          <p:spPr bwMode="auto">
            <a:xfrm>
              <a:off x="1585913" y="4600575"/>
              <a:ext cx="104775" cy="663575"/>
            </a:xfrm>
            <a:custGeom>
              <a:avLst/>
              <a:gdLst/>
              <a:ahLst/>
              <a:cxnLst>
                <a:cxn ang="0">
                  <a:pos x="63" y="413"/>
                </a:cxn>
                <a:cxn ang="0">
                  <a:pos x="59" y="406"/>
                </a:cxn>
                <a:cxn ang="0">
                  <a:pos x="55" y="399"/>
                </a:cxn>
                <a:cxn ang="0">
                  <a:pos x="52" y="392"/>
                </a:cxn>
                <a:cxn ang="0">
                  <a:pos x="48" y="385"/>
                </a:cxn>
                <a:cxn ang="0">
                  <a:pos x="45" y="377"/>
                </a:cxn>
                <a:cxn ang="0">
                  <a:pos x="41" y="370"/>
                </a:cxn>
                <a:cxn ang="0">
                  <a:pos x="38" y="363"/>
                </a:cxn>
                <a:cxn ang="0">
                  <a:pos x="35" y="355"/>
                </a:cxn>
                <a:cxn ang="0">
                  <a:pos x="32" y="348"/>
                </a:cxn>
                <a:cxn ang="0">
                  <a:pos x="29" y="341"/>
                </a:cxn>
                <a:cxn ang="0">
                  <a:pos x="26" y="333"/>
                </a:cxn>
                <a:cxn ang="0">
                  <a:pos x="23" y="325"/>
                </a:cxn>
                <a:cxn ang="0">
                  <a:pos x="21" y="318"/>
                </a:cxn>
                <a:cxn ang="0">
                  <a:pos x="19" y="310"/>
                </a:cxn>
                <a:cxn ang="0">
                  <a:pos x="16" y="302"/>
                </a:cxn>
                <a:cxn ang="0">
                  <a:pos x="14" y="295"/>
                </a:cxn>
                <a:cxn ang="0">
                  <a:pos x="12" y="287"/>
                </a:cxn>
                <a:cxn ang="0">
                  <a:pos x="11" y="279"/>
                </a:cxn>
                <a:cxn ang="0">
                  <a:pos x="9" y="271"/>
                </a:cxn>
                <a:cxn ang="0">
                  <a:pos x="7" y="263"/>
                </a:cxn>
                <a:cxn ang="0">
                  <a:pos x="6" y="256"/>
                </a:cxn>
                <a:cxn ang="0">
                  <a:pos x="5" y="248"/>
                </a:cxn>
                <a:cxn ang="0">
                  <a:pos x="4" y="239"/>
                </a:cxn>
                <a:cxn ang="0">
                  <a:pos x="3" y="232"/>
                </a:cxn>
                <a:cxn ang="0">
                  <a:pos x="2" y="223"/>
                </a:cxn>
                <a:cxn ang="0">
                  <a:pos x="1" y="216"/>
                </a:cxn>
                <a:cxn ang="0">
                  <a:pos x="1" y="207"/>
                </a:cxn>
                <a:cxn ang="0">
                  <a:pos x="0" y="200"/>
                </a:cxn>
                <a:cxn ang="0">
                  <a:pos x="0" y="191"/>
                </a:cxn>
                <a:cxn ang="0">
                  <a:pos x="0" y="184"/>
                </a:cxn>
                <a:cxn ang="0">
                  <a:pos x="0" y="175"/>
                </a:cxn>
                <a:cxn ang="0">
                  <a:pos x="0" y="168"/>
                </a:cxn>
                <a:cxn ang="0">
                  <a:pos x="0" y="159"/>
                </a:cxn>
                <a:cxn ang="0">
                  <a:pos x="0" y="152"/>
                </a:cxn>
                <a:cxn ang="0">
                  <a:pos x="1" y="143"/>
                </a:cxn>
                <a:cxn ang="0">
                  <a:pos x="2" y="136"/>
                </a:cxn>
                <a:cxn ang="0">
                  <a:pos x="2" y="127"/>
                </a:cxn>
                <a:cxn ang="0">
                  <a:pos x="3" y="120"/>
                </a:cxn>
                <a:cxn ang="0">
                  <a:pos x="4" y="112"/>
                </a:cxn>
                <a:cxn ang="0">
                  <a:pos x="5" y="104"/>
                </a:cxn>
                <a:cxn ang="0">
                  <a:pos x="7" y="96"/>
                </a:cxn>
                <a:cxn ang="0">
                  <a:pos x="8" y="88"/>
                </a:cxn>
                <a:cxn ang="0">
                  <a:pos x="10" y="80"/>
                </a:cxn>
                <a:cxn ang="0">
                  <a:pos x="12" y="72"/>
                </a:cxn>
                <a:cxn ang="0">
                  <a:pos x="13" y="64"/>
                </a:cxn>
                <a:cxn ang="0">
                  <a:pos x="16" y="57"/>
                </a:cxn>
                <a:cxn ang="0">
                  <a:pos x="18" y="49"/>
                </a:cxn>
                <a:cxn ang="0">
                  <a:pos x="20" y="41"/>
                </a:cxn>
                <a:cxn ang="0">
                  <a:pos x="22" y="34"/>
                </a:cxn>
                <a:cxn ang="0">
                  <a:pos x="25" y="26"/>
                </a:cxn>
                <a:cxn ang="0">
                  <a:pos x="27" y="18"/>
                </a:cxn>
                <a:cxn ang="0">
                  <a:pos x="30" y="11"/>
                </a:cxn>
                <a:cxn ang="0">
                  <a:pos x="33" y="3"/>
                </a:cxn>
              </a:cxnLst>
              <a:rect l="0" t="0" r="r" b="b"/>
              <a:pathLst>
                <a:path w="66" h="418">
                  <a:moveTo>
                    <a:pt x="66" y="418"/>
                  </a:moveTo>
                  <a:lnTo>
                    <a:pt x="66" y="417"/>
                  </a:lnTo>
                  <a:lnTo>
                    <a:pt x="65" y="416"/>
                  </a:lnTo>
                  <a:lnTo>
                    <a:pt x="64" y="414"/>
                  </a:lnTo>
                  <a:lnTo>
                    <a:pt x="63" y="413"/>
                  </a:lnTo>
                  <a:lnTo>
                    <a:pt x="62" y="412"/>
                  </a:lnTo>
                  <a:lnTo>
                    <a:pt x="62" y="410"/>
                  </a:lnTo>
                  <a:lnTo>
                    <a:pt x="61" y="409"/>
                  </a:lnTo>
                  <a:lnTo>
                    <a:pt x="60" y="407"/>
                  </a:lnTo>
                  <a:lnTo>
                    <a:pt x="59" y="406"/>
                  </a:lnTo>
                  <a:lnTo>
                    <a:pt x="58" y="405"/>
                  </a:lnTo>
                  <a:lnTo>
                    <a:pt x="57" y="403"/>
                  </a:lnTo>
                  <a:lnTo>
                    <a:pt x="57" y="402"/>
                  </a:lnTo>
                  <a:lnTo>
                    <a:pt x="56" y="400"/>
                  </a:lnTo>
                  <a:lnTo>
                    <a:pt x="55" y="399"/>
                  </a:lnTo>
                  <a:lnTo>
                    <a:pt x="55" y="398"/>
                  </a:lnTo>
                  <a:lnTo>
                    <a:pt x="54" y="396"/>
                  </a:lnTo>
                  <a:lnTo>
                    <a:pt x="53" y="395"/>
                  </a:lnTo>
                  <a:lnTo>
                    <a:pt x="52" y="393"/>
                  </a:lnTo>
                  <a:lnTo>
                    <a:pt x="52" y="392"/>
                  </a:lnTo>
                  <a:lnTo>
                    <a:pt x="51" y="391"/>
                  </a:lnTo>
                  <a:lnTo>
                    <a:pt x="50" y="389"/>
                  </a:lnTo>
                  <a:lnTo>
                    <a:pt x="49" y="388"/>
                  </a:lnTo>
                  <a:lnTo>
                    <a:pt x="49" y="386"/>
                  </a:lnTo>
                  <a:lnTo>
                    <a:pt x="48" y="385"/>
                  </a:lnTo>
                  <a:lnTo>
                    <a:pt x="47" y="383"/>
                  </a:lnTo>
                  <a:lnTo>
                    <a:pt x="46" y="382"/>
                  </a:lnTo>
                  <a:lnTo>
                    <a:pt x="46" y="380"/>
                  </a:lnTo>
                  <a:lnTo>
                    <a:pt x="45" y="379"/>
                  </a:lnTo>
                  <a:lnTo>
                    <a:pt x="45" y="377"/>
                  </a:lnTo>
                  <a:lnTo>
                    <a:pt x="44" y="376"/>
                  </a:lnTo>
                  <a:lnTo>
                    <a:pt x="43" y="375"/>
                  </a:lnTo>
                  <a:lnTo>
                    <a:pt x="43" y="373"/>
                  </a:lnTo>
                  <a:lnTo>
                    <a:pt x="42" y="372"/>
                  </a:lnTo>
                  <a:lnTo>
                    <a:pt x="41" y="370"/>
                  </a:lnTo>
                  <a:lnTo>
                    <a:pt x="41" y="369"/>
                  </a:lnTo>
                  <a:lnTo>
                    <a:pt x="40" y="367"/>
                  </a:lnTo>
                  <a:lnTo>
                    <a:pt x="39" y="366"/>
                  </a:lnTo>
                  <a:lnTo>
                    <a:pt x="39" y="364"/>
                  </a:lnTo>
                  <a:lnTo>
                    <a:pt x="38" y="363"/>
                  </a:lnTo>
                  <a:lnTo>
                    <a:pt x="37" y="361"/>
                  </a:lnTo>
                  <a:lnTo>
                    <a:pt x="37" y="360"/>
                  </a:lnTo>
                  <a:lnTo>
                    <a:pt x="36" y="359"/>
                  </a:lnTo>
                  <a:lnTo>
                    <a:pt x="36" y="357"/>
                  </a:lnTo>
                  <a:lnTo>
                    <a:pt x="35" y="355"/>
                  </a:lnTo>
                  <a:lnTo>
                    <a:pt x="34" y="354"/>
                  </a:lnTo>
                  <a:lnTo>
                    <a:pt x="34" y="352"/>
                  </a:lnTo>
                  <a:lnTo>
                    <a:pt x="33" y="351"/>
                  </a:lnTo>
                  <a:lnTo>
                    <a:pt x="32" y="350"/>
                  </a:lnTo>
                  <a:lnTo>
                    <a:pt x="32" y="348"/>
                  </a:lnTo>
                  <a:lnTo>
                    <a:pt x="31" y="347"/>
                  </a:lnTo>
                  <a:lnTo>
                    <a:pt x="30" y="345"/>
                  </a:lnTo>
                  <a:lnTo>
                    <a:pt x="30" y="343"/>
                  </a:lnTo>
                  <a:lnTo>
                    <a:pt x="29" y="342"/>
                  </a:lnTo>
                  <a:lnTo>
                    <a:pt x="29" y="341"/>
                  </a:lnTo>
                  <a:lnTo>
                    <a:pt x="28" y="339"/>
                  </a:lnTo>
                  <a:lnTo>
                    <a:pt x="28" y="338"/>
                  </a:lnTo>
                  <a:lnTo>
                    <a:pt x="27" y="336"/>
                  </a:lnTo>
                  <a:lnTo>
                    <a:pt x="27" y="334"/>
                  </a:lnTo>
                  <a:lnTo>
                    <a:pt x="26" y="333"/>
                  </a:lnTo>
                  <a:lnTo>
                    <a:pt x="26" y="332"/>
                  </a:lnTo>
                  <a:lnTo>
                    <a:pt x="25" y="330"/>
                  </a:lnTo>
                  <a:lnTo>
                    <a:pt x="25" y="329"/>
                  </a:lnTo>
                  <a:lnTo>
                    <a:pt x="24" y="327"/>
                  </a:lnTo>
                  <a:lnTo>
                    <a:pt x="23" y="325"/>
                  </a:lnTo>
                  <a:lnTo>
                    <a:pt x="23" y="324"/>
                  </a:lnTo>
                  <a:lnTo>
                    <a:pt x="23" y="322"/>
                  </a:lnTo>
                  <a:lnTo>
                    <a:pt x="22" y="321"/>
                  </a:lnTo>
                  <a:lnTo>
                    <a:pt x="21" y="319"/>
                  </a:lnTo>
                  <a:lnTo>
                    <a:pt x="21" y="318"/>
                  </a:lnTo>
                  <a:lnTo>
                    <a:pt x="21" y="316"/>
                  </a:lnTo>
                  <a:lnTo>
                    <a:pt x="20" y="315"/>
                  </a:lnTo>
                  <a:lnTo>
                    <a:pt x="20" y="313"/>
                  </a:lnTo>
                  <a:lnTo>
                    <a:pt x="19" y="312"/>
                  </a:lnTo>
                  <a:lnTo>
                    <a:pt x="19" y="310"/>
                  </a:lnTo>
                  <a:lnTo>
                    <a:pt x="18" y="309"/>
                  </a:lnTo>
                  <a:lnTo>
                    <a:pt x="18" y="307"/>
                  </a:lnTo>
                  <a:lnTo>
                    <a:pt x="18" y="305"/>
                  </a:lnTo>
                  <a:lnTo>
                    <a:pt x="17" y="304"/>
                  </a:lnTo>
                  <a:lnTo>
                    <a:pt x="16" y="302"/>
                  </a:lnTo>
                  <a:lnTo>
                    <a:pt x="16" y="301"/>
                  </a:lnTo>
                  <a:lnTo>
                    <a:pt x="16" y="299"/>
                  </a:lnTo>
                  <a:lnTo>
                    <a:pt x="15" y="298"/>
                  </a:lnTo>
                  <a:lnTo>
                    <a:pt x="15" y="296"/>
                  </a:lnTo>
                  <a:lnTo>
                    <a:pt x="14" y="295"/>
                  </a:lnTo>
                  <a:lnTo>
                    <a:pt x="14" y="293"/>
                  </a:lnTo>
                  <a:lnTo>
                    <a:pt x="14" y="291"/>
                  </a:lnTo>
                  <a:lnTo>
                    <a:pt x="13" y="290"/>
                  </a:lnTo>
                  <a:lnTo>
                    <a:pt x="13" y="288"/>
                  </a:lnTo>
                  <a:lnTo>
                    <a:pt x="12" y="287"/>
                  </a:lnTo>
                  <a:lnTo>
                    <a:pt x="12" y="285"/>
                  </a:lnTo>
                  <a:lnTo>
                    <a:pt x="12" y="284"/>
                  </a:lnTo>
                  <a:lnTo>
                    <a:pt x="11" y="282"/>
                  </a:lnTo>
                  <a:lnTo>
                    <a:pt x="11" y="281"/>
                  </a:lnTo>
                  <a:lnTo>
                    <a:pt x="11" y="279"/>
                  </a:lnTo>
                  <a:lnTo>
                    <a:pt x="11" y="277"/>
                  </a:lnTo>
                  <a:lnTo>
                    <a:pt x="10" y="276"/>
                  </a:lnTo>
                  <a:lnTo>
                    <a:pt x="10" y="274"/>
                  </a:lnTo>
                  <a:lnTo>
                    <a:pt x="9" y="273"/>
                  </a:lnTo>
                  <a:lnTo>
                    <a:pt x="9" y="271"/>
                  </a:lnTo>
                  <a:lnTo>
                    <a:pt x="9" y="270"/>
                  </a:lnTo>
                  <a:lnTo>
                    <a:pt x="9" y="268"/>
                  </a:lnTo>
                  <a:lnTo>
                    <a:pt x="8" y="266"/>
                  </a:lnTo>
                  <a:lnTo>
                    <a:pt x="8" y="265"/>
                  </a:lnTo>
                  <a:lnTo>
                    <a:pt x="7" y="263"/>
                  </a:lnTo>
                  <a:lnTo>
                    <a:pt x="7" y="262"/>
                  </a:lnTo>
                  <a:lnTo>
                    <a:pt x="7" y="260"/>
                  </a:lnTo>
                  <a:lnTo>
                    <a:pt x="7" y="259"/>
                  </a:lnTo>
                  <a:lnTo>
                    <a:pt x="6" y="257"/>
                  </a:lnTo>
                  <a:lnTo>
                    <a:pt x="6" y="256"/>
                  </a:lnTo>
                  <a:lnTo>
                    <a:pt x="6" y="254"/>
                  </a:lnTo>
                  <a:lnTo>
                    <a:pt x="5" y="252"/>
                  </a:lnTo>
                  <a:lnTo>
                    <a:pt x="5" y="251"/>
                  </a:lnTo>
                  <a:lnTo>
                    <a:pt x="5" y="249"/>
                  </a:lnTo>
                  <a:lnTo>
                    <a:pt x="5" y="248"/>
                  </a:lnTo>
                  <a:lnTo>
                    <a:pt x="5" y="246"/>
                  </a:lnTo>
                  <a:lnTo>
                    <a:pt x="4" y="244"/>
                  </a:lnTo>
                  <a:lnTo>
                    <a:pt x="4" y="243"/>
                  </a:lnTo>
                  <a:lnTo>
                    <a:pt x="4" y="241"/>
                  </a:lnTo>
                  <a:lnTo>
                    <a:pt x="4" y="239"/>
                  </a:lnTo>
                  <a:lnTo>
                    <a:pt x="3" y="238"/>
                  </a:lnTo>
                  <a:lnTo>
                    <a:pt x="3" y="236"/>
                  </a:lnTo>
                  <a:lnTo>
                    <a:pt x="3" y="235"/>
                  </a:lnTo>
                  <a:lnTo>
                    <a:pt x="3" y="233"/>
                  </a:lnTo>
                  <a:lnTo>
                    <a:pt x="3" y="232"/>
                  </a:lnTo>
                  <a:lnTo>
                    <a:pt x="3" y="230"/>
                  </a:lnTo>
                  <a:lnTo>
                    <a:pt x="2" y="229"/>
                  </a:lnTo>
                  <a:lnTo>
                    <a:pt x="2" y="227"/>
                  </a:lnTo>
                  <a:lnTo>
                    <a:pt x="2" y="225"/>
                  </a:lnTo>
                  <a:lnTo>
                    <a:pt x="2" y="223"/>
                  </a:lnTo>
                  <a:lnTo>
                    <a:pt x="2" y="222"/>
                  </a:lnTo>
                  <a:lnTo>
                    <a:pt x="2" y="220"/>
                  </a:lnTo>
                  <a:lnTo>
                    <a:pt x="2" y="219"/>
                  </a:lnTo>
                  <a:lnTo>
                    <a:pt x="1" y="217"/>
                  </a:lnTo>
                  <a:lnTo>
                    <a:pt x="1" y="216"/>
                  </a:lnTo>
                  <a:lnTo>
                    <a:pt x="1" y="214"/>
                  </a:lnTo>
                  <a:lnTo>
                    <a:pt x="1" y="213"/>
                  </a:lnTo>
                  <a:lnTo>
                    <a:pt x="1" y="211"/>
                  </a:lnTo>
                  <a:lnTo>
                    <a:pt x="1" y="209"/>
                  </a:lnTo>
                  <a:lnTo>
                    <a:pt x="1" y="207"/>
                  </a:lnTo>
                  <a:lnTo>
                    <a:pt x="0" y="206"/>
                  </a:lnTo>
                  <a:lnTo>
                    <a:pt x="0" y="204"/>
                  </a:lnTo>
                  <a:lnTo>
                    <a:pt x="0" y="203"/>
                  </a:lnTo>
                  <a:lnTo>
                    <a:pt x="0" y="201"/>
                  </a:lnTo>
                  <a:lnTo>
                    <a:pt x="0" y="200"/>
                  </a:lnTo>
                  <a:lnTo>
                    <a:pt x="0" y="198"/>
                  </a:lnTo>
                  <a:lnTo>
                    <a:pt x="0" y="197"/>
                  </a:lnTo>
                  <a:lnTo>
                    <a:pt x="0" y="195"/>
                  </a:lnTo>
                  <a:lnTo>
                    <a:pt x="0" y="193"/>
                  </a:lnTo>
                  <a:lnTo>
                    <a:pt x="0" y="191"/>
                  </a:lnTo>
                  <a:lnTo>
                    <a:pt x="0" y="190"/>
                  </a:lnTo>
                  <a:lnTo>
                    <a:pt x="0" y="188"/>
                  </a:lnTo>
                  <a:lnTo>
                    <a:pt x="0" y="187"/>
                  </a:lnTo>
                  <a:lnTo>
                    <a:pt x="0" y="185"/>
                  </a:lnTo>
                  <a:lnTo>
                    <a:pt x="0" y="184"/>
                  </a:lnTo>
                  <a:lnTo>
                    <a:pt x="0" y="182"/>
                  </a:lnTo>
                  <a:lnTo>
                    <a:pt x="0" y="181"/>
                  </a:lnTo>
                  <a:lnTo>
                    <a:pt x="0" y="179"/>
                  </a:lnTo>
                  <a:lnTo>
                    <a:pt x="0" y="177"/>
                  </a:lnTo>
                  <a:lnTo>
                    <a:pt x="0" y="175"/>
                  </a:lnTo>
                  <a:lnTo>
                    <a:pt x="0" y="174"/>
                  </a:lnTo>
                  <a:lnTo>
                    <a:pt x="0" y="172"/>
                  </a:lnTo>
                  <a:lnTo>
                    <a:pt x="0" y="171"/>
                  </a:lnTo>
                  <a:lnTo>
                    <a:pt x="0" y="169"/>
                  </a:lnTo>
                  <a:lnTo>
                    <a:pt x="0" y="168"/>
                  </a:lnTo>
                  <a:lnTo>
                    <a:pt x="0" y="166"/>
                  </a:lnTo>
                  <a:lnTo>
                    <a:pt x="0" y="164"/>
                  </a:lnTo>
                  <a:lnTo>
                    <a:pt x="0" y="163"/>
                  </a:lnTo>
                  <a:lnTo>
                    <a:pt x="0" y="161"/>
                  </a:lnTo>
                  <a:lnTo>
                    <a:pt x="0" y="159"/>
                  </a:lnTo>
                  <a:lnTo>
                    <a:pt x="0" y="158"/>
                  </a:lnTo>
                  <a:lnTo>
                    <a:pt x="0" y="156"/>
                  </a:lnTo>
                  <a:lnTo>
                    <a:pt x="0" y="155"/>
                  </a:lnTo>
                  <a:lnTo>
                    <a:pt x="0" y="153"/>
                  </a:lnTo>
                  <a:lnTo>
                    <a:pt x="0" y="152"/>
                  </a:lnTo>
                  <a:lnTo>
                    <a:pt x="0" y="150"/>
                  </a:lnTo>
                  <a:lnTo>
                    <a:pt x="0" y="148"/>
                  </a:lnTo>
                  <a:lnTo>
                    <a:pt x="1" y="147"/>
                  </a:lnTo>
                  <a:lnTo>
                    <a:pt x="1" y="145"/>
                  </a:lnTo>
                  <a:lnTo>
                    <a:pt x="1" y="143"/>
                  </a:lnTo>
                  <a:lnTo>
                    <a:pt x="1" y="142"/>
                  </a:lnTo>
                  <a:lnTo>
                    <a:pt x="1" y="140"/>
                  </a:lnTo>
                  <a:lnTo>
                    <a:pt x="1" y="139"/>
                  </a:lnTo>
                  <a:lnTo>
                    <a:pt x="1" y="137"/>
                  </a:lnTo>
                  <a:lnTo>
                    <a:pt x="2" y="136"/>
                  </a:lnTo>
                  <a:lnTo>
                    <a:pt x="2" y="134"/>
                  </a:lnTo>
                  <a:lnTo>
                    <a:pt x="2" y="132"/>
                  </a:lnTo>
                  <a:lnTo>
                    <a:pt x="2" y="131"/>
                  </a:lnTo>
                  <a:lnTo>
                    <a:pt x="2" y="129"/>
                  </a:lnTo>
                  <a:lnTo>
                    <a:pt x="2" y="127"/>
                  </a:lnTo>
                  <a:lnTo>
                    <a:pt x="2" y="126"/>
                  </a:lnTo>
                  <a:lnTo>
                    <a:pt x="3" y="124"/>
                  </a:lnTo>
                  <a:lnTo>
                    <a:pt x="3" y="123"/>
                  </a:lnTo>
                  <a:lnTo>
                    <a:pt x="3" y="121"/>
                  </a:lnTo>
                  <a:lnTo>
                    <a:pt x="3" y="120"/>
                  </a:lnTo>
                  <a:lnTo>
                    <a:pt x="3" y="118"/>
                  </a:lnTo>
                  <a:lnTo>
                    <a:pt x="3" y="116"/>
                  </a:lnTo>
                  <a:lnTo>
                    <a:pt x="4" y="115"/>
                  </a:lnTo>
                  <a:lnTo>
                    <a:pt x="4" y="113"/>
                  </a:lnTo>
                  <a:lnTo>
                    <a:pt x="4" y="112"/>
                  </a:lnTo>
                  <a:lnTo>
                    <a:pt x="4" y="110"/>
                  </a:lnTo>
                  <a:lnTo>
                    <a:pt x="5" y="108"/>
                  </a:lnTo>
                  <a:lnTo>
                    <a:pt x="5" y="107"/>
                  </a:lnTo>
                  <a:lnTo>
                    <a:pt x="5" y="105"/>
                  </a:lnTo>
                  <a:lnTo>
                    <a:pt x="5" y="104"/>
                  </a:lnTo>
                  <a:lnTo>
                    <a:pt x="6" y="102"/>
                  </a:lnTo>
                  <a:lnTo>
                    <a:pt x="6" y="100"/>
                  </a:lnTo>
                  <a:lnTo>
                    <a:pt x="6" y="99"/>
                  </a:lnTo>
                  <a:lnTo>
                    <a:pt x="7" y="97"/>
                  </a:lnTo>
                  <a:lnTo>
                    <a:pt x="7" y="96"/>
                  </a:lnTo>
                  <a:lnTo>
                    <a:pt x="7" y="94"/>
                  </a:lnTo>
                  <a:lnTo>
                    <a:pt x="7" y="93"/>
                  </a:lnTo>
                  <a:lnTo>
                    <a:pt x="8" y="91"/>
                  </a:lnTo>
                  <a:lnTo>
                    <a:pt x="8" y="89"/>
                  </a:lnTo>
                  <a:lnTo>
                    <a:pt x="8" y="88"/>
                  </a:lnTo>
                  <a:lnTo>
                    <a:pt x="9" y="86"/>
                  </a:lnTo>
                  <a:lnTo>
                    <a:pt x="9" y="85"/>
                  </a:lnTo>
                  <a:lnTo>
                    <a:pt x="9" y="83"/>
                  </a:lnTo>
                  <a:lnTo>
                    <a:pt x="9" y="82"/>
                  </a:lnTo>
                  <a:lnTo>
                    <a:pt x="10" y="80"/>
                  </a:lnTo>
                  <a:lnTo>
                    <a:pt x="10" y="79"/>
                  </a:lnTo>
                  <a:lnTo>
                    <a:pt x="11" y="77"/>
                  </a:lnTo>
                  <a:lnTo>
                    <a:pt x="11" y="75"/>
                  </a:lnTo>
                  <a:lnTo>
                    <a:pt x="11" y="74"/>
                  </a:lnTo>
                  <a:lnTo>
                    <a:pt x="12" y="72"/>
                  </a:lnTo>
                  <a:lnTo>
                    <a:pt x="12" y="71"/>
                  </a:lnTo>
                  <a:lnTo>
                    <a:pt x="12" y="69"/>
                  </a:lnTo>
                  <a:lnTo>
                    <a:pt x="12" y="68"/>
                  </a:lnTo>
                  <a:lnTo>
                    <a:pt x="13" y="66"/>
                  </a:lnTo>
                  <a:lnTo>
                    <a:pt x="13" y="64"/>
                  </a:lnTo>
                  <a:lnTo>
                    <a:pt x="14" y="63"/>
                  </a:lnTo>
                  <a:lnTo>
                    <a:pt x="14" y="61"/>
                  </a:lnTo>
                  <a:lnTo>
                    <a:pt x="14" y="60"/>
                  </a:lnTo>
                  <a:lnTo>
                    <a:pt x="15" y="58"/>
                  </a:lnTo>
                  <a:lnTo>
                    <a:pt x="16" y="57"/>
                  </a:lnTo>
                  <a:lnTo>
                    <a:pt x="16" y="55"/>
                  </a:lnTo>
                  <a:lnTo>
                    <a:pt x="16" y="54"/>
                  </a:lnTo>
                  <a:lnTo>
                    <a:pt x="17" y="52"/>
                  </a:lnTo>
                  <a:lnTo>
                    <a:pt x="17" y="50"/>
                  </a:lnTo>
                  <a:lnTo>
                    <a:pt x="18" y="49"/>
                  </a:lnTo>
                  <a:lnTo>
                    <a:pt x="18" y="47"/>
                  </a:lnTo>
                  <a:lnTo>
                    <a:pt x="18" y="46"/>
                  </a:lnTo>
                  <a:lnTo>
                    <a:pt x="19" y="44"/>
                  </a:lnTo>
                  <a:lnTo>
                    <a:pt x="20" y="43"/>
                  </a:lnTo>
                  <a:lnTo>
                    <a:pt x="20" y="41"/>
                  </a:lnTo>
                  <a:lnTo>
                    <a:pt x="20" y="39"/>
                  </a:lnTo>
                  <a:lnTo>
                    <a:pt x="21" y="38"/>
                  </a:lnTo>
                  <a:lnTo>
                    <a:pt x="21" y="37"/>
                  </a:lnTo>
                  <a:lnTo>
                    <a:pt x="22" y="35"/>
                  </a:lnTo>
                  <a:lnTo>
                    <a:pt x="22" y="34"/>
                  </a:lnTo>
                  <a:lnTo>
                    <a:pt x="23" y="32"/>
                  </a:lnTo>
                  <a:lnTo>
                    <a:pt x="23" y="31"/>
                  </a:lnTo>
                  <a:lnTo>
                    <a:pt x="24" y="29"/>
                  </a:lnTo>
                  <a:lnTo>
                    <a:pt x="24" y="27"/>
                  </a:lnTo>
                  <a:lnTo>
                    <a:pt x="25" y="26"/>
                  </a:lnTo>
                  <a:lnTo>
                    <a:pt x="25" y="24"/>
                  </a:lnTo>
                  <a:lnTo>
                    <a:pt x="26" y="23"/>
                  </a:lnTo>
                  <a:lnTo>
                    <a:pt x="26" y="22"/>
                  </a:lnTo>
                  <a:lnTo>
                    <a:pt x="27" y="20"/>
                  </a:lnTo>
                  <a:lnTo>
                    <a:pt x="27" y="18"/>
                  </a:lnTo>
                  <a:lnTo>
                    <a:pt x="28" y="17"/>
                  </a:lnTo>
                  <a:lnTo>
                    <a:pt x="28" y="15"/>
                  </a:lnTo>
                  <a:lnTo>
                    <a:pt x="29" y="14"/>
                  </a:lnTo>
                  <a:lnTo>
                    <a:pt x="30" y="12"/>
                  </a:lnTo>
                  <a:lnTo>
                    <a:pt x="30" y="11"/>
                  </a:lnTo>
                  <a:lnTo>
                    <a:pt x="31" y="9"/>
                  </a:lnTo>
                  <a:lnTo>
                    <a:pt x="31" y="8"/>
                  </a:lnTo>
                  <a:lnTo>
                    <a:pt x="32" y="6"/>
                  </a:lnTo>
                  <a:lnTo>
                    <a:pt x="32" y="5"/>
                  </a:lnTo>
                  <a:lnTo>
                    <a:pt x="33" y="3"/>
                  </a:lnTo>
                  <a:lnTo>
                    <a:pt x="34" y="2"/>
                  </a:lnTo>
                  <a:lnTo>
                    <a:pt x="34" y="0"/>
                  </a:lnTo>
                </a:path>
              </a:pathLst>
            </a:custGeom>
            <a:noFill/>
            <a:ln w="3175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193" name="Line 169"/>
            <p:cNvSpPr>
              <a:spLocks noChangeShapeType="1"/>
            </p:cNvSpPr>
            <p:nvPr/>
          </p:nvSpPr>
          <p:spPr bwMode="auto">
            <a:xfrm>
              <a:off x="2238375" y="3725863"/>
              <a:ext cx="1588" cy="88900"/>
            </a:xfrm>
            <a:prstGeom prst="line">
              <a:avLst/>
            </a:prstGeom>
            <a:noFill/>
            <a:ln w="3175" cap="sq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194" name="Line 170"/>
            <p:cNvSpPr>
              <a:spLocks noChangeShapeType="1"/>
            </p:cNvSpPr>
            <p:nvPr/>
          </p:nvSpPr>
          <p:spPr bwMode="auto">
            <a:xfrm>
              <a:off x="2216150" y="3725863"/>
              <a:ext cx="22225" cy="1587"/>
            </a:xfrm>
            <a:prstGeom prst="line">
              <a:avLst/>
            </a:prstGeom>
            <a:noFill/>
            <a:ln w="3175" cap="sq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195" name="Line 171"/>
            <p:cNvSpPr>
              <a:spLocks noChangeShapeType="1"/>
            </p:cNvSpPr>
            <p:nvPr/>
          </p:nvSpPr>
          <p:spPr bwMode="auto">
            <a:xfrm flipH="1">
              <a:off x="2216150" y="3814763"/>
              <a:ext cx="22225" cy="1587"/>
            </a:xfrm>
            <a:prstGeom prst="line">
              <a:avLst/>
            </a:prstGeom>
            <a:noFill/>
            <a:ln w="3175" cap="sq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196" name="Rectangle 172"/>
            <p:cNvSpPr>
              <a:spLocks noChangeArrowheads="1"/>
            </p:cNvSpPr>
            <p:nvPr/>
          </p:nvSpPr>
          <p:spPr bwMode="auto">
            <a:xfrm>
              <a:off x="1966595" y="3709670"/>
              <a:ext cx="179536" cy="1231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0.10</a:t>
              </a:r>
              <a:endPara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</p:grpSp>
      <p:grpSp>
        <p:nvGrpSpPr>
          <p:cNvPr id="490" name="Groupe 489"/>
          <p:cNvGrpSpPr/>
          <p:nvPr/>
        </p:nvGrpSpPr>
        <p:grpSpPr>
          <a:xfrm>
            <a:off x="4716016" y="2912574"/>
            <a:ext cx="3923129" cy="3879703"/>
            <a:chOff x="5018723" y="3104359"/>
            <a:chExt cx="3923129" cy="3879703"/>
          </a:xfrm>
        </p:grpSpPr>
        <p:sp>
          <p:nvSpPr>
            <p:cNvPr id="1198" name="AutoShape 174"/>
            <p:cNvSpPr>
              <a:spLocks noChangeAspect="1" noChangeArrowheads="1" noTextEdit="1"/>
            </p:cNvSpPr>
            <p:nvPr/>
          </p:nvSpPr>
          <p:spPr bwMode="auto">
            <a:xfrm>
              <a:off x="5292725" y="3284538"/>
              <a:ext cx="3600450" cy="35734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200" name="Rectangle 176"/>
            <p:cNvSpPr>
              <a:spLocks noChangeArrowheads="1"/>
            </p:cNvSpPr>
            <p:nvPr/>
          </p:nvSpPr>
          <p:spPr bwMode="auto">
            <a:xfrm rot="16200000">
              <a:off x="6701043" y="3457139"/>
              <a:ext cx="613951" cy="1231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1" i="1" u="none" strike="noStrike" cap="none" normalizeH="0" baseline="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+mj-lt"/>
                  <a:cs typeface="Arial" pitchFamily="34" charset="0"/>
                </a:rPr>
                <a:t>Afaecalis</a:t>
              </a:r>
              <a:r>
                <a:rPr kumimoji="0" lang="en-US" sz="800" b="1" i="1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+mj-lt"/>
                  <a:cs typeface="Arial" pitchFamily="34" charset="0"/>
                </a:rPr>
                <a:t> 1854</a:t>
              </a:r>
              <a:endParaRPr kumimoji="0" lang="en-US" sz="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201" name="Line 177"/>
            <p:cNvSpPr>
              <a:spLocks noChangeShapeType="1"/>
            </p:cNvSpPr>
            <p:nvPr/>
          </p:nvSpPr>
          <p:spPr bwMode="auto">
            <a:xfrm flipV="1">
              <a:off x="6997700" y="3852863"/>
              <a:ext cx="1588" cy="160338"/>
            </a:xfrm>
            <a:prstGeom prst="line">
              <a:avLst/>
            </a:prstGeom>
            <a:noFill/>
            <a:ln w="1588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202" name="Rectangle 178"/>
            <p:cNvSpPr>
              <a:spLocks noChangeArrowheads="1"/>
            </p:cNvSpPr>
            <p:nvPr/>
          </p:nvSpPr>
          <p:spPr bwMode="auto">
            <a:xfrm rot="18000000">
              <a:off x="7489237" y="3650179"/>
              <a:ext cx="679673" cy="1231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1" i="1" u="none" strike="noStrike" cap="none" normalizeH="0" baseline="0" dirty="0" err="1" smtClean="0">
                  <a:ln>
                    <a:noFill/>
                  </a:ln>
                  <a:solidFill>
                    <a:schemeClr val="tx2">
                      <a:lumMod val="60000"/>
                      <a:lumOff val="40000"/>
                    </a:schemeClr>
                  </a:solidFill>
                  <a:effectLst/>
                  <a:latin typeface="+mj-lt"/>
                  <a:cs typeface="Arial" pitchFamily="34" charset="0"/>
                </a:rPr>
                <a:t>Apiechaudii</a:t>
              </a:r>
              <a:r>
                <a:rPr kumimoji="0" lang="en-US" sz="800" b="1" i="1" u="none" strike="noStrike" cap="none" normalizeH="0" baseline="0" dirty="0" smtClean="0">
                  <a:ln>
                    <a:noFill/>
                  </a:ln>
                  <a:solidFill>
                    <a:schemeClr val="tx2">
                      <a:lumMod val="60000"/>
                      <a:lumOff val="40000"/>
                    </a:schemeClr>
                  </a:solidFill>
                  <a:effectLst/>
                  <a:latin typeface="+mj-lt"/>
                  <a:cs typeface="Arial" pitchFamily="34" charset="0"/>
                </a:rPr>
                <a:t> 636</a:t>
              </a:r>
              <a:endParaRPr kumimoji="0" lang="en-US" sz="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203" name="Line 179"/>
            <p:cNvSpPr>
              <a:spLocks noChangeShapeType="1"/>
            </p:cNvSpPr>
            <p:nvPr/>
          </p:nvSpPr>
          <p:spPr bwMode="auto">
            <a:xfrm flipV="1">
              <a:off x="7572375" y="4086225"/>
              <a:ext cx="44450" cy="69850"/>
            </a:xfrm>
            <a:prstGeom prst="line">
              <a:avLst/>
            </a:prstGeom>
            <a:noFill/>
            <a:ln w="1588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204" name="Freeform 180"/>
            <p:cNvSpPr>
              <a:spLocks/>
            </p:cNvSpPr>
            <p:nvPr/>
          </p:nvSpPr>
          <p:spPr bwMode="auto">
            <a:xfrm>
              <a:off x="6997700" y="4013200"/>
              <a:ext cx="296863" cy="36513"/>
            </a:xfrm>
            <a:custGeom>
              <a:avLst/>
              <a:gdLst/>
              <a:ahLst/>
              <a:cxnLst>
                <a:cxn ang="0">
                  <a:pos x="185" y="22"/>
                </a:cxn>
                <a:cxn ang="0">
                  <a:pos x="180" y="21"/>
                </a:cxn>
                <a:cxn ang="0">
                  <a:pos x="176" y="20"/>
                </a:cxn>
                <a:cxn ang="0">
                  <a:pos x="172" y="19"/>
                </a:cxn>
                <a:cxn ang="0">
                  <a:pos x="168" y="18"/>
                </a:cxn>
                <a:cxn ang="0">
                  <a:pos x="164" y="17"/>
                </a:cxn>
                <a:cxn ang="0">
                  <a:pos x="159" y="17"/>
                </a:cxn>
                <a:cxn ang="0">
                  <a:pos x="155" y="16"/>
                </a:cxn>
                <a:cxn ang="0">
                  <a:pos x="151" y="15"/>
                </a:cxn>
                <a:cxn ang="0">
                  <a:pos x="147" y="14"/>
                </a:cxn>
                <a:cxn ang="0">
                  <a:pos x="142" y="13"/>
                </a:cxn>
                <a:cxn ang="0">
                  <a:pos x="138" y="12"/>
                </a:cxn>
                <a:cxn ang="0">
                  <a:pos x="134" y="12"/>
                </a:cxn>
                <a:cxn ang="0">
                  <a:pos x="130" y="11"/>
                </a:cxn>
                <a:cxn ang="0">
                  <a:pos x="126" y="10"/>
                </a:cxn>
                <a:cxn ang="0">
                  <a:pos x="121" y="9"/>
                </a:cxn>
                <a:cxn ang="0">
                  <a:pos x="117" y="9"/>
                </a:cxn>
                <a:cxn ang="0">
                  <a:pos x="113" y="8"/>
                </a:cxn>
                <a:cxn ang="0">
                  <a:pos x="109" y="8"/>
                </a:cxn>
                <a:cxn ang="0">
                  <a:pos x="104" y="7"/>
                </a:cxn>
                <a:cxn ang="0">
                  <a:pos x="100" y="7"/>
                </a:cxn>
                <a:cxn ang="0">
                  <a:pos x="96" y="6"/>
                </a:cxn>
                <a:cxn ang="0">
                  <a:pos x="92" y="6"/>
                </a:cxn>
                <a:cxn ang="0">
                  <a:pos x="87" y="5"/>
                </a:cxn>
                <a:cxn ang="0">
                  <a:pos x="83" y="5"/>
                </a:cxn>
                <a:cxn ang="0">
                  <a:pos x="78" y="4"/>
                </a:cxn>
                <a:cxn ang="0">
                  <a:pos x="74" y="4"/>
                </a:cxn>
                <a:cxn ang="0">
                  <a:pos x="70" y="3"/>
                </a:cxn>
                <a:cxn ang="0">
                  <a:pos x="66" y="3"/>
                </a:cxn>
                <a:cxn ang="0">
                  <a:pos x="61" y="3"/>
                </a:cxn>
                <a:cxn ang="0">
                  <a:pos x="57" y="2"/>
                </a:cxn>
                <a:cxn ang="0">
                  <a:pos x="53" y="2"/>
                </a:cxn>
                <a:cxn ang="0">
                  <a:pos x="49" y="2"/>
                </a:cxn>
                <a:cxn ang="0">
                  <a:pos x="44" y="1"/>
                </a:cxn>
                <a:cxn ang="0">
                  <a:pos x="40" y="1"/>
                </a:cxn>
                <a:cxn ang="0">
                  <a:pos x="36" y="1"/>
                </a:cxn>
                <a:cxn ang="0">
                  <a:pos x="31" y="1"/>
                </a:cxn>
                <a:cxn ang="0">
                  <a:pos x="27" y="1"/>
                </a:cxn>
                <a:cxn ang="0">
                  <a:pos x="23" y="0"/>
                </a:cxn>
                <a:cxn ang="0">
                  <a:pos x="18" y="0"/>
                </a:cxn>
                <a:cxn ang="0">
                  <a:pos x="14" y="0"/>
                </a:cxn>
                <a:cxn ang="0">
                  <a:pos x="10" y="0"/>
                </a:cxn>
                <a:cxn ang="0">
                  <a:pos x="5" y="0"/>
                </a:cxn>
                <a:cxn ang="0">
                  <a:pos x="1" y="0"/>
                </a:cxn>
              </a:cxnLst>
              <a:rect l="0" t="0" r="r" b="b"/>
              <a:pathLst>
                <a:path w="187" h="23">
                  <a:moveTo>
                    <a:pt x="187" y="23"/>
                  </a:moveTo>
                  <a:lnTo>
                    <a:pt x="186" y="23"/>
                  </a:lnTo>
                  <a:lnTo>
                    <a:pt x="185" y="22"/>
                  </a:lnTo>
                  <a:lnTo>
                    <a:pt x="183" y="22"/>
                  </a:lnTo>
                  <a:lnTo>
                    <a:pt x="182" y="22"/>
                  </a:lnTo>
                  <a:lnTo>
                    <a:pt x="180" y="21"/>
                  </a:lnTo>
                  <a:lnTo>
                    <a:pt x="179" y="21"/>
                  </a:lnTo>
                  <a:lnTo>
                    <a:pt x="178" y="21"/>
                  </a:lnTo>
                  <a:lnTo>
                    <a:pt x="176" y="20"/>
                  </a:lnTo>
                  <a:lnTo>
                    <a:pt x="175" y="20"/>
                  </a:lnTo>
                  <a:lnTo>
                    <a:pt x="173" y="20"/>
                  </a:lnTo>
                  <a:lnTo>
                    <a:pt x="172" y="19"/>
                  </a:lnTo>
                  <a:lnTo>
                    <a:pt x="171" y="19"/>
                  </a:lnTo>
                  <a:lnTo>
                    <a:pt x="169" y="19"/>
                  </a:lnTo>
                  <a:lnTo>
                    <a:pt x="168" y="18"/>
                  </a:lnTo>
                  <a:lnTo>
                    <a:pt x="167" y="18"/>
                  </a:lnTo>
                  <a:lnTo>
                    <a:pt x="165" y="18"/>
                  </a:lnTo>
                  <a:lnTo>
                    <a:pt x="164" y="17"/>
                  </a:lnTo>
                  <a:lnTo>
                    <a:pt x="162" y="17"/>
                  </a:lnTo>
                  <a:lnTo>
                    <a:pt x="161" y="17"/>
                  </a:lnTo>
                  <a:lnTo>
                    <a:pt x="159" y="17"/>
                  </a:lnTo>
                  <a:lnTo>
                    <a:pt x="158" y="16"/>
                  </a:lnTo>
                  <a:lnTo>
                    <a:pt x="157" y="16"/>
                  </a:lnTo>
                  <a:lnTo>
                    <a:pt x="155" y="16"/>
                  </a:lnTo>
                  <a:lnTo>
                    <a:pt x="154" y="15"/>
                  </a:lnTo>
                  <a:lnTo>
                    <a:pt x="152" y="15"/>
                  </a:lnTo>
                  <a:lnTo>
                    <a:pt x="151" y="15"/>
                  </a:lnTo>
                  <a:lnTo>
                    <a:pt x="149" y="15"/>
                  </a:lnTo>
                  <a:lnTo>
                    <a:pt x="148" y="14"/>
                  </a:lnTo>
                  <a:lnTo>
                    <a:pt x="147" y="14"/>
                  </a:lnTo>
                  <a:lnTo>
                    <a:pt x="145" y="14"/>
                  </a:lnTo>
                  <a:lnTo>
                    <a:pt x="144" y="13"/>
                  </a:lnTo>
                  <a:lnTo>
                    <a:pt x="142" y="13"/>
                  </a:lnTo>
                  <a:lnTo>
                    <a:pt x="141" y="13"/>
                  </a:lnTo>
                  <a:lnTo>
                    <a:pt x="140" y="13"/>
                  </a:lnTo>
                  <a:lnTo>
                    <a:pt x="138" y="12"/>
                  </a:lnTo>
                  <a:lnTo>
                    <a:pt x="137" y="12"/>
                  </a:lnTo>
                  <a:lnTo>
                    <a:pt x="136" y="12"/>
                  </a:lnTo>
                  <a:lnTo>
                    <a:pt x="134" y="12"/>
                  </a:lnTo>
                  <a:lnTo>
                    <a:pt x="133" y="11"/>
                  </a:lnTo>
                  <a:lnTo>
                    <a:pt x="131" y="11"/>
                  </a:lnTo>
                  <a:lnTo>
                    <a:pt x="130" y="11"/>
                  </a:lnTo>
                  <a:lnTo>
                    <a:pt x="129" y="11"/>
                  </a:lnTo>
                  <a:lnTo>
                    <a:pt x="127" y="10"/>
                  </a:lnTo>
                  <a:lnTo>
                    <a:pt x="126" y="10"/>
                  </a:lnTo>
                  <a:lnTo>
                    <a:pt x="124" y="10"/>
                  </a:lnTo>
                  <a:lnTo>
                    <a:pt x="123" y="10"/>
                  </a:lnTo>
                  <a:lnTo>
                    <a:pt x="121" y="9"/>
                  </a:lnTo>
                  <a:lnTo>
                    <a:pt x="120" y="9"/>
                  </a:lnTo>
                  <a:lnTo>
                    <a:pt x="119" y="9"/>
                  </a:lnTo>
                  <a:lnTo>
                    <a:pt x="117" y="9"/>
                  </a:lnTo>
                  <a:lnTo>
                    <a:pt x="116" y="9"/>
                  </a:lnTo>
                  <a:lnTo>
                    <a:pt x="114" y="8"/>
                  </a:lnTo>
                  <a:lnTo>
                    <a:pt x="113" y="8"/>
                  </a:lnTo>
                  <a:lnTo>
                    <a:pt x="111" y="8"/>
                  </a:lnTo>
                  <a:lnTo>
                    <a:pt x="110" y="8"/>
                  </a:lnTo>
                  <a:lnTo>
                    <a:pt x="109" y="8"/>
                  </a:lnTo>
                  <a:lnTo>
                    <a:pt x="107" y="7"/>
                  </a:lnTo>
                  <a:lnTo>
                    <a:pt x="106" y="7"/>
                  </a:lnTo>
                  <a:lnTo>
                    <a:pt x="104" y="7"/>
                  </a:lnTo>
                  <a:lnTo>
                    <a:pt x="103" y="7"/>
                  </a:lnTo>
                  <a:lnTo>
                    <a:pt x="102" y="7"/>
                  </a:lnTo>
                  <a:lnTo>
                    <a:pt x="100" y="7"/>
                  </a:lnTo>
                  <a:lnTo>
                    <a:pt x="99" y="7"/>
                  </a:lnTo>
                  <a:lnTo>
                    <a:pt x="97" y="6"/>
                  </a:lnTo>
                  <a:lnTo>
                    <a:pt x="96" y="6"/>
                  </a:lnTo>
                  <a:lnTo>
                    <a:pt x="94" y="6"/>
                  </a:lnTo>
                  <a:lnTo>
                    <a:pt x="93" y="6"/>
                  </a:lnTo>
                  <a:lnTo>
                    <a:pt x="92" y="6"/>
                  </a:lnTo>
                  <a:lnTo>
                    <a:pt x="90" y="5"/>
                  </a:lnTo>
                  <a:lnTo>
                    <a:pt x="89" y="5"/>
                  </a:lnTo>
                  <a:lnTo>
                    <a:pt x="87" y="5"/>
                  </a:lnTo>
                  <a:lnTo>
                    <a:pt x="86" y="5"/>
                  </a:lnTo>
                  <a:lnTo>
                    <a:pt x="84" y="5"/>
                  </a:lnTo>
                  <a:lnTo>
                    <a:pt x="83" y="5"/>
                  </a:lnTo>
                  <a:lnTo>
                    <a:pt x="81" y="4"/>
                  </a:lnTo>
                  <a:lnTo>
                    <a:pt x="80" y="4"/>
                  </a:lnTo>
                  <a:lnTo>
                    <a:pt x="78" y="4"/>
                  </a:lnTo>
                  <a:lnTo>
                    <a:pt x="77" y="4"/>
                  </a:lnTo>
                  <a:lnTo>
                    <a:pt x="76" y="4"/>
                  </a:lnTo>
                  <a:lnTo>
                    <a:pt x="74" y="4"/>
                  </a:lnTo>
                  <a:lnTo>
                    <a:pt x="73" y="4"/>
                  </a:lnTo>
                  <a:lnTo>
                    <a:pt x="71" y="3"/>
                  </a:lnTo>
                  <a:lnTo>
                    <a:pt x="70" y="3"/>
                  </a:lnTo>
                  <a:lnTo>
                    <a:pt x="69" y="3"/>
                  </a:lnTo>
                  <a:lnTo>
                    <a:pt x="67" y="3"/>
                  </a:lnTo>
                  <a:lnTo>
                    <a:pt x="66" y="3"/>
                  </a:lnTo>
                  <a:lnTo>
                    <a:pt x="64" y="3"/>
                  </a:lnTo>
                  <a:lnTo>
                    <a:pt x="63" y="3"/>
                  </a:lnTo>
                  <a:lnTo>
                    <a:pt x="61" y="3"/>
                  </a:lnTo>
                  <a:lnTo>
                    <a:pt x="60" y="3"/>
                  </a:lnTo>
                  <a:lnTo>
                    <a:pt x="59" y="2"/>
                  </a:lnTo>
                  <a:lnTo>
                    <a:pt x="57" y="2"/>
                  </a:lnTo>
                  <a:lnTo>
                    <a:pt x="56" y="2"/>
                  </a:lnTo>
                  <a:lnTo>
                    <a:pt x="54" y="2"/>
                  </a:lnTo>
                  <a:lnTo>
                    <a:pt x="53" y="2"/>
                  </a:lnTo>
                  <a:lnTo>
                    <a:pt x="51" y="2"/>
                  </a:lnTo>
                  <a:lnTo>
                    <a:pt x="50" y="2"/>
                  </a:lnTo>
                  <a:lnTo>
                    <a:pt x="49" y="2"/>
                  </a:lnTo>
                  <a:lnTo>
                    <a:pt x="47" y="2"/>
                  </a:lnTo>
                  <a:lnTo>
                    <a:pt x="46" y="2"/>
                  </a:lnTo>
                  <a:lnTo>
                    <a:pt x="44" y="1"/>
                  </a:lnTo>
                  <a:lnTo>
                    <a:pt x="43" y="1"/>
                  </a:lnTo>
                  <a:lnTo>
                    <a:pt x="41" y="1"/>
                  </a:lnTo>
                  <a:lnTo>
                    <a:pt x="40" y="1"/>
                  </a:lnTo>
                  <a:lnTo>
                    <a:pt x="38" y="1"/>
                  </a:lnTo>
                  <a:lnTo>
                    <a:pt x="37" y="1"/>
                  </a:lnTo>
                  <a:lnTo>
                    <a:pt x="36" y="1"/>
                  </a:lnTo>
                  <a:lnTo>
                    <a:pt x="34" y="1"/>
                  </a:lnTo>
                  <a:lnTo>
                    <a:pt x="33" y="1"/>
                  </a:lnTo>
                  <a:lnTo>
                    <a:pt x="31" y="1"/>
                  </a:lnTo>
                  <a:lnTo>
                    <a:pt x="30" y="1"/>
                  </a:lnTo>
                  <a:lnTo>
                    <a:pt x="28" y="1"/>
                  </a:lnTo>
                  <a:lnTo>
                    <a:pt x="27" y="1"/>
                  </a:lnTo>
                  <a:lnTo>
                    <a:pt x="26" y="1"/>
                  </a:lnTo>
                  <a:lnTo>
                    <a:pt x="24" y="1"/>
                  </a:lnTo>
                  <a:lnTo>
                    <a:pt x="23" y="0"/>
                  </a:lnTo>
                  <a:lnTo>
                    <a:pt x="21" y="0"/>
                  </a:lnTo>
                  <a:lnTo>
                    <a:pt x="20" y="0"/>
                  </a:lnTo>
                  <a:lnTo>
                    <a:pt x="18" y="0"/>
                  </a:lnTo>
                  <a:lnTo>
                    <a:pt x="17" y="0"/>
                  </a:lnTo>
                  <a:lnTo>
                    <a:pt x="16" y="0"/>
                  </a:lnTo>
                  <a:lnTo>
                    <a:pt x="14" y="0"/>
                  </a:lnTo>
                  <a:lnTo>
                    <a:pt x="12" y="0"/>
                  </a:lnTo>
                  <a:lnTo>
                    <a:pt x="11" y="0"/>
                  </a:lnTo>
                  <a:lnTo>
                    <a:pt x="10" y="0"/>
                  </a:lnTo>
                  <a:lnTo>
                    <a:pt x="8" y="0"/>
                  </a:lnTo>
                  <a:lnTo>
                    <a:pt x="7" y="0"/>
                  </a:lnTo>
                  <a:lnTo>
                    <a:pt x="5" y="0"/>
                  </a:lnTo>
                  <a:lnTo>
                    <a:pt x="4" y="0"/>
                  </a:lnTo>
                  <a:lnTo>
                    <a:pt x="2" y="0"/>
                  </a:lnTo>
                  <a:lnTo>
                    <a:pt x="1" y="0"/>
                  </a:lnTo>
                  <a:lnTo>
                    <a:pt x="0" y="0"/>
                  </a:lnTo>
                </a:path>
              </a:pathLst>
            </a:custGeom>
            <a:noFill/>
            <a:ln w="1588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205" name="Freeform 181"/>
            <p:cNvSpPr>
              <a:spLocks/>
            </p:cNvSpPr>
            <p:nvPr/>
          </p:nvSpPr>
          <p:spPr bwMode="auto">
            <a:xfrm>
              <a:off x="7294563" y="4049713"/>
              <a:ext cx="277813" cy="106363"/>
            </a:xfrm>
            <a:custGeom>
              <a:avLst/>
              <a:gdLst/>
              <a:ahLst/>
              <a:cxnLst>
                <a:cxn ang="0">
                  <a:pos x="3" y="1"/>
                </a:cxn>
                <a:cxn ang="0">
                  <a:pos x="7" y="2"/>
                </a:cxn>
                <a:cxn ang="0">
                  <a:pos x="11" y="3"/>
                </a:cxn>
                <a:cxn ang="0">
                  <a:pos x="15" y="4"/>
                </a:cxn>
                <a:cxn ang="0">
                  <a:pos x="18" y="5"/>
                </a:cxn>
                <a:cxn ang="0">
                  <a:pos x="22" y="6"/>
                </a:cxn>
                <a:cxn ang="0">
                  <a:pos x="26" y="7"/>
                </a:cxn>
                <a:cxn ang="0">
                  <a:pos x="30" y="8"/>
                </a:cxn>
                <a:cxn ang="0">
                  <a:pos x="34" y="9"/>
                </a:cxn>
                <a:cxn ang="0">
                  <a:pos x="37" y="10"/>
                </a:cxn>
                <a:cxn ang="0">
                  <a:pos x="41" y="11"/>
                </a:cxn>
                <a:cxn ang="0">
                  <a:pos x="45" y="12"/>
                </a:cxn>
                <a:cxn ang="0">
                  <a:pos x="49" y="14"/>
                </a:cxn>
                <a:cxn ang="0">
                  <a:pos x="53" y="15"/>
                </a:cxn>
                <a:cxn ang="0">
                  <a:pos x="57" y="16"/>
                </a:cxn>
                <a:cxn ang="0">
                  <a:pos x="60" y="17"/>
                </a:cxn>
                <a:cxn ang="0">
                  <a:pos x="64" y="19"/>
                </a:cxn>
                <a:cxn ang="0">
                  <a:pos x="68" y="20"/>
                </a:cxn>
                <a:cxn ang="0">
                  <a:pos x="71" y="21"/>
                </a:cxn>
                <a:cxn ang="0">
                  <a:pos x="75" y="23"/>
                </a:cxn>
                <a:cxn ang="0">
                  <a:pos x="79" y="24"/>
                </a:cxn>
                <a:cxn ang="0">
                  <a:pos x="83" y="25"/>
                </a:cxn>
                <a:cxn ang="0">
                  <a:pos x="86" y="27"/>
                </a:cxn>
                <a:cxn ang="0">
                  <a:pos x="90" y="28"/>
                </a:cxn>
                <a:cxn ang="0">
                  <a:pos x="94" y="29"/>
                </a:cxn>
                <a:cxn ang="0">
                  <a:pos x="97" y="31"/>
                </a:cxn>
                <a:cxn ang="0">
                  <a:pos x="101" y="32"/>
                </a:cxn>
                <a:cxn ang="0">
                  <a:pos x="105" y="34"/>
                </a:cxn>
                <a:cxn ang="0">
                  <a:pos x="109" y="35"/>
                </a:cxn>
                <a:cxn ang="0">
                  <a:pos x="112" y="37"/>
                </a:cxn>
                <a:cxn ang="0">
                  <a:pos x="116" y="39"/>
                </a:cxn>
                <a:cxn ang="0">
                  <a:pos x="119" y="40"/>
                </a:cxn>
                <a:cxn ang="0">
                  <a:pos x="123" y="42"/>
                </a:cxn>
                <a:cxn ang="0">
                  <a:pos x="127" y="43"/>
                </a:cxn>
                <a:cxn ang="0">
                  <a:pos x="130" y="45"/>
                </a:cxn>
                <a:cxn ang="0">
                  <a:pos x="134" y="47"/>
                </a:cxn>
                <a:cxn ang="0">
                  <a:pos x="138" y="48"/>
                </a:cxn>
                <a:cxn ang="0">
                  <a:pos x="141" y="50"/>
                </a:cxn>
                <a:cxn ang="0">
                  <a:pos x="145" y="52"/>
                </a:cxn>
                <a:cxn ang="0">
                  <a:pos x="148" y="53"/>
                </a:cxn>
                <a:cxn ang="0">
                  <a:pos x="152" y="55"/>
                </a:cxn>
                <a:cxn ang="0">
                  <a:pos x="155" y="57"/>
                </a:cxn>
                <a:cxn ang="0">
                  <a:pos x="159" y="58"/>
                </a:cxn>
                <a:cxn ang="0">
                  <a:pos x="162" y="60"/>
                </a:cxn>
                <a:cxn ang="0">
                  <a:pos x="166" y="62"/>
                </a:cxn>
                <a:cxn ang="0">
                  <a:pos x="169" y="64"/>
                </a:cxn>
                <a:cxn ang="0">
                  <a:pos x="173" y="66"/>
                </a:cxn>
              </a:cxnLst>
              <a:rect l="0" t="0" r="r" b="b"/>
              <a:pathLst>
                <a:path w="175" h="67">
                  <a:moveTo>
                    <a:pt x="0" y="0"/>
                  </a:moveTo>
                  <a:lnTo>
                    <a:pt x="2" y="0"/>
                  </a:lnTo>
                  <a:lnTo>
                    <a:pt x="3" y="1"/>
                  </a:lnTo>
                  <a:lnTo>
                    <a:pt x="4" y="1"/>
                  </a:lnTo>
                  <a:lnTo>
                    <a:pt x="5" y="1"/>
                  </a:lnTo>
                  <a:lnTo>
                    <a:pt x="7" y="2"/>
                  </a:lnTo>
                  <a:lnTo>
                    <a:pt x="8" y="2"/>
                  </a:lnTo>
                  <a:lnTo>
                    <a:pt x="9" y="2"/>
                  </a:lnTo>
                  <a:lnTo>
                    <a:pt x="11" y="3"/>
                  </a:lnTo>
                  <a:lnTo>
                    <a:pt x="12" y="3"/>
                  </a:lnTo>
                  <a:lnTo>
                    <a:pt x="13" y="3"/>
                  </a:lnTo>
                  <a:lnTo>
                    <a:pt x="15" y="4"/>
                  </a:lnTo>
                  <a:lnTo>
                    <a:pt x="16" y="4"/>
                  </a:lnTo>
                  <a:lnTo>
                    <a:pt x="17" y="4"/>
                  </a:lnTo>
                  <a:lnTo>
                    <a:pt x="18" y="5"/>
                  </a:lnTo>
                  <a:lnTo>
                    <a:pt x="20" y="5"/>
                  </a:lnTo>
                  <a:lnTo>
                    <a:pt x="21" y="6"/>
                  </a:lnTo>
                  <a:lnTo>
                    <a:pt x="22" y="6"/>
                  </a:lnTo>
                  <a:lnTo>
                    <a:pt x="24" y="6"/>
                  </a:lnTo>
                  <a:lnTo>
                    <a:pt x="25" y="7"/>
                  </a:lnTo>
                  <a:lnTo>
                    <a:pt x="26" y="7"/>
                  </a:lnTo>
                  <a:lnTo>
                    <a:pt x="27" y="7"/>
                  </a:lnTo>
                  <a:lnTo>
                    <a:pt x="29" y="7"/>
                  </a:lnTo>
                  <a:lnTo>
                    <a:pt x="30" y="8"/>
                  </a:lnTo>
                  <a:lnTo>
                    <a:pt x="31" y="8"/>
                  </a:lnTo>
                  <a:lnTo>
                    <a:pt x="32" y="9"/>
                  </a:lnTo>
                  <a:lnTo>
                    <a:pt x="34" y="9"/>
                  </a:lnTo>
                  <a:lnTo>
                    <a:pt x="35" y="9"/>
                  </a:lnTo>
                  <a:lnTo>
                    <a:pt x="36" y="10"/>
                  </a:lnTo>
                  <a:lnTo>
                    <a:pt x="37" y="10"/>
                  </a:lnTo>
                  <a:lnTo>
                    <a:pt x="39" y="10"/>
                  </a:lnTo>
                  <a:lnTo>
                    <a:pt x="40" y="11"/>
                  </a:lnTo>
                  <a:lnTo>
                    <a:pt x="41" y="11"/>
                  </a:lnTo>
                  <a:lnTo>
                    <a:pt x="43" y="12"/>
                  </a:lnTo>
                  <a:lnTo>
                    <a:pt x="44" y="12"/>
                  </a:lnTo>
                  <a:lnTo>
                    <a:pt x="45" y="12"/>
                  </a:lnTo>
                  <a:lnTo>
                    <a:pt x="46" y="13"/>
                  </a:lnTo>
                  <a:lnTo>
                    <a:pt x="48" y="13"/>
                  </a:lnTo>
                  <a:lnTo>
                    <a:pt x="49" y="14"/>
                  </a:lnTo>
                  <a:lnTo>
                    <a:pt x="50" y="14"/>
                  </a:lnTo>
                  <a:lnTo>
                    <a:pt x="52" y="14"/>
                  </a:lnTo>
                  <a:lnTo>
                    <a:pt x="53" y="15"/>
                  </a:lnTo>
                  <a:lnTo>
                    <a:pt x="54" y="15"/>
                  </a:lnTo>
                  <a:lnTo>
                    <a:pt x="55" y="16"/>
                  </a:lnTo>
                  <a:lnTo>
                    <a:pt x="57" y="16"/>
                  </a:lnTo>
                  <a:lnTo>
                    <a:pt x="58" y="17"/>
                  </a:lnTo>
                  <a:lnTo>
                    <a:pt x="59" y="17"/>
                  </a:lnTo>
                  <a:lnTo>
                    <a:pt x="60" y="17"/>
                  </a:lnTo>
                  <a:lnTo>
                    <a:pt x="62" y="18"/>
                  </a:lnTo>
                  <a:lnTo>
                    <a:pt x="63" y="18"/>
                  </a:lnTo>
                  <a:lnTo>
                    <a:pt x="64" y="19"/>
                  </a:lnTo>
                  <a:lnTo>
                    <a:pt x="65" y="19"/>
                  </a:lnTo>
                  <a:lnTo>
                    <a:pt x="66" y="20"/>
                  </a:lnTo>
                  <a:lnTo>
                    <a:pt x="68" y="20"/>
                  </a:lnTo>
                  <a:lnTo>
                    <a:pt x="69" y="20"/>
                  </a:lnTo>
                  <a:lnTo>
                    <a:pt x="70" y="21"/>
                  </a:lnTo>
                  <a:lnTo>
                    <a:pt x="71" y="21"/>
                  </a:lnTo>
                  <a:lnTo>
                    <a:pt x="73" y="22"/>
                  </a:lnTo>
                  <a:lnTo>
                    <a:pt x="74" y="22"/>
                  </a:lnTo>
                  <a:lnTo>
                    <a:pt x="75" y="23"/>
                  </a:lnTo>
                  <a:lnTo>
                    <a:pt x="76" y="23"/>
                  </a:lnTo>
                  <a:lnTo>
                    <a:pt x="78" y="24"/>
                  </a:lnTo>
                  <a:lnTo>
                    <a:pt x="79" y="24"/>
                  </a:lnTo>
                  <a:lnTo>
                    <a:pt x="80" y="25"/>
                  </a:lnTo>
                  <a:lnTo>
                    <a:pt x="81" y="25"/>
                  </a:lnTo>
                  <a:lnTo>
                    <a:pt x="83" y="25"/>
                  </a:lnTo>
                  <a:lnTo>
                    <a:pt x="84" y="26"/>
                  </a:lnTo>
                  <a:lnTo>
                    <a:pt x="85" y="26"/>
                  </a:lnTo>
                  <a:lnTo>
                    <a:pt x="86" y="27"/>
                  </a:lnTo>
                  <a:lnTo>
                    <a:pt x="88" y="27"/>
                  </a:lnTo>
                  <a:lnTo>
                    <a:pt x="89" y="28"/>
                  </a:lnTo>
                  <a:lnTo>
                    <a:pt x="90" y="28"/>
                  </a:lnTo>
                  <a:lnTo>
                    <a:pt x="91" y="29"/>
                  </a:lnTo>
                  <a:lnTo>
                    <a:pt x="93" y="29"/>
                  </a:lnTo>
                  <a:lnTo>
                    <a:pt x="94" y="29"/>
                  </a:lnTo>
                  <a:lnTo>
                    <a:pt x="95" y="30"/>
                  </a:lnTo>
                  <a:lnTo>
                    <a:pt x="96" y="30"/>
                  </a:lnTo>
                  <a:lnTo>
                    <a:pt x="97" y="31"/>
                  </a:lnTo>
                  <a:lnTo>
                    <a:pt x="99" y="31"/>
                  </a:lnTo>
                  <a:lnTo>
                    <a:pt x="100" y="32"/>
                  </a:lnTo>
                  <a:lnTo>
                    <a:pt x="101" y="32"/>
                  </a:lnTo>
                  <a:lnTo>
                    <a:pt x="102" y="33"/>
                  </a:lnTo>
                  <a:lnTo>
                    <a:pt x="104" y="33"/>
                  </a:lnTo>
                  <a:lnTo>
                    <a:pt x="105" y="34"/>
                  </a:lnTo>
                  <a:lnTo>
                    <a:pt x="106" y="34"/>
                  </a:lnTo>
                  <a:lnTo>
                    <a:pt x="107" y="35"/>
                  </a:lnTo>
                  <a:lnTo>
                    <a:pt x="109" y="35"/>
                  </a:lnTo>
                  <a:lnTo>
                    <a:pt x="110" y="36"/>
                  </a:lnTo>
                  <a:lnTo>
                    <a:pt x="111" y="36"/>
                  </a:lnTo>
                  <a:lnTo>
                    <a:pt x="112" y="37"/>
                  </a:lnTo>
                  <a:lnTo>
                    <a:pt x="113" y="37"/>
                  </a:lnTo>
                  <a:lnTo>
                    <a:pt x="115" y="38"/>
                  </a:lnTo>
                  <a:lnTo>
                    <a:pt x="116" y="39"/>
                  </a:lnTo>
                  <a:lnTo>
                    <a:pt x="117" y="39"/>
                  </a:lnTo>
                  <a:lnTo>
                    <a:pt x="118" y="40"/>
                  </a:lnTo>
                  <a:lnTo>
                    <a:pt x="119" y="40"/>
                  </a:lnTo>
                  <a:lnTo>
                    <a:pt x="121" y="41"/>
                  </a:lnTo>
                  <a:lnTo>
                    <a:pt x="122" y="41"/>
                  </a:lnTo>
                  <a:lnTo>
                    <a:pt x="123" y="42"/>
                  </a:lnTo>
                  <a:lnTo>
                    <a:pt x="124" y="42"/>
                  </a:lnTo>
                  <a:lnTo>
                    <a:pt x="125" y="43"/>
                  </a:lnTo>
                  <a:lnTo>
                    <a:pt x="127" y="43"/>
                  </a:lnTo>
                  <a:lnTo>
                    <a:pt x="128" y="44"/>
                  </a:lnTo>
                  <a:lnTo>
                    <a:pt x="129" y="44"/>
                  </a:lnTo>
                  <a:lnTo>
                    <a:pt x="130" y="45"/>
                  </a:lnTo>
                  <a:lnTo>
                    <a:pt x="131" y="46"/>
                  </a:lnTo>
                  <a:lnTo>
                    <a:pt x="133" y="46"/>
                  </a:lnTo>
                  <a:lnTo>
                    <a:pt x="134" y="47"/>
                  </a:lnTo>
                  <a:lnTo>
                    <a:pt x="135" y="47"/>
                  </a:lnTo>
                  <a:lnTo>
                    <a:pt x="136" y="48"/>
                  </a:lnTo>
                  <a:lnTo>
                    <a:pt x="138" y="48"/>
                  </a:lnTo>
                  <a:lnTo>
                    <a:pt x="139" y="49"/>
                  </a:lnTo>
                  <a:lnTo>
                    <a:pt x="140" y="49"/>
                  </a:lnTo>
                  <a:lnTo>
                    <a:pt x="141" y="50"/>
                  </a:lnTo>
                  <a:lnTo>
                    <a:pt x="142" y="51"/>
                  </a:lnTo>
                  <a:lnTo>
                    <a:pt x="144" y="51"/>
                  </a:lnTo>
                  <a:lnTo>
                    <a:pt x="145" y="52"/>
                  </a:lnTo>
                  <a:lnTo>
                    <a:pt x="146" y="52"/>
                  </a:lnTo>
                  <a:lnTo>
                    <a:pt x="147" y="53"/>
                  </a:lnTo>
                  <a:lnTo>
                    <a:pt x="148" y="53"/>
                  </a:lnTo>
                  <a:lnTo>
                    <a:pt x="150" y="54"/>
                  </a:lnTo>
                  <a:lnTo>
                    <a:pt x="151" y="54"/>
                  </a:lnTo>
                  <a:lnTo>
                    <a:pt x="152" y="55"/>
                  </a:lnTo>
                  <a:lnTo>
                    <a:pt x="153" y="55"/>
                  </a:lnTo>
                  <a:lnTo>
                    <a:pt x="154" y="56"/>
                  </a:lnTo>
                  <a:lnTo>
                    <a:pt x="155" y="57"/>
                  </a:lnTo>
                  <a:lnTo>
                    <a:pt x="157" y="57"/>
                  </a:lnTo>
                  <a:lnTo>
                    <a:pt x="158" y="58"/>
                  </a:lnTo>
                  <a:lnTo>
                    <a:pt x="159" y="58"/>
                  </a:lnTo>
                  <a:lnTo>
                    <a:pt x="160" y="59"/>
                  </a:lnTo>
                  <a:lnTo>
                    <a:pt x="161" y="60"/>
                  </a:lnTo>
                  <a:lnTo>
                    <a:pt x="162" y="60"/>
                  </a:lnTo>
                  <a:lnTo>
                    <a:pt x="163" y="61"/>
                  </a:lnTo>
                  <a:lnTo>
                    <a:pt x="165" y="61"/>
                  </a:lnTo>
                  <a:lnTo>
                    <a:pt x="166" y="62"/>
                  </a:lnTo>
                  <a:lnTo>
                    <a:pt x="167" y="63"/>
                  </a:lnTo>
                  <a:lnTo>
                    <a:pt x="168" y="63"/>
                  </a:lnTo>
                  <a:lnTo>
                    <a:pt x="169" y="64"/>
                  </a:lnTo>
                  <a:lnTo>
                    <a:pt x="171" y="65"/>
                  </a:lnTo>
                  <a:lnTo>
                    <a:pt x="172" y="65"/>
                  </a:lnTo>
                  <a:lnTo>
                    <a:pt x="173" y="66"/>
                  </a:lnTo>
                  <a:lnTo>
                    <a:pt x="174" y="66"/>
                  </a:lnTo>
                  <a:lnTo>
                    <a:pt x="175" y="67"/>
                  </a:lnTo>
                </a:path>
              </a:pathLst>
            </a:custGeom>
            <a:noFill/>
            <a:ln w="1588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206" name="Rectangle 182"/>
            <p:cNvSpPr>
              <a:spLocks noChangeArrowheads="1"/>
            </p:cNvSpPr>
            <p:nvPr/>
          </p:nvSpPr>
          <p:spPr bwMode="auto">
            <a:xfrm rot="17100000">
              <a:off x="7230566" y="4001650"/>
              <a:ext cx="102592" cy="1231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98</a:t>
              </a:r>
              <a:endPara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207" name="Line 183"/>
            <p:cNvSpPr>
              <a:spLocks noChangeShapeType="1"/>
            </p:cNvSpPr>
            <p:nvPr/>
          </p:nvSpPr>
          <p:spPr bwMode="auto">
            <a:xfrm flipV="1">
              <a:off x="7259638" y="4051300"/>
              <a:ext cx="34925" cy="120650"/>
            </a:xfrm>
            <a:prstGeom prst="line">
              <a:avLst/>
            </a:prstGeom>
            <a:noFill/>
            <a:ln w="1588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208" name="Rectangle 184"/>
            <p:cNvSpPr>
              <a:spLocks noChangeArrowheads="1"/>
            </p:cNvSpPr>
            <p:nvPr/>
          </p:nvSpPr>
          <p:spPr bwMode="auto">
            <a:xfrm rot="19800000">
              <a:off x="8169937" y="4176276"/>
              <a:ext cx="716543" cy="1231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1" i="1" u="none" strike="noStrike" cap="none" normalizeH="0" baseline="0" dirty="0" err="1" smtClean="0">
                  <a:ln>
                    <a:noFill/>
                  </a:ln>
                  <a:solidFill>
                    <a:srgbClr val="FF00FF"/>
                  </a:solidFill>
                  <a:effectLst/>
                  <a:latin typeface="+mj-lt"/>
                  <a:cs typeface="Arial" pitchFamily="34" charset="0"/>
                </a:rPr>
                <a:t>Smaltophilia</a:t>
              </a:r>
              <a:r>
                <a:rPr kumimoji="0" lang="en-US" sz="800" b="1" i="1" u="none" strike="noStrike" cap="none" normalizeH="0" baseline="0" dirty="0" smtClean="0">
                  <a:ln>
                    <a:noFill/>
                  </a:ln>
                  <a:solidFill>
                    <a:srgbClr val="FF00FF"/>
                  </a:solidFill>
                  <a:effectLst/>
                  <a:latin typeface="+mj-lt"/>
                  <a:cs typeface="Arial" pitchFamily="34" charset="0"/>
                </a:rPr>
                <a:t> 551</a:t>
              </a:r>
              <a:endParaRPr kumimoji="0" lang="en-US" sz="800" b="1" i="0" u="none" strike="noStrike" cap="none" normalizeH="0" baseline="0" dirty="0" smtClean="0">
                <a:ln>
                  <a:noFill/>
                </a:ln>
                <a:solidFill>
                  <a:srgbClr val="FF00FF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209" name="Line 185"/>
            <p:cNvSpPr>
              <a:spLocks noChangeShapeType="1"/>
            </p:cNvSpPr>
            <p:nvPr/>
          </p:nvSpPr>
          <p:spPr bwMode="auto">
            <a:xfrm flipV="1">
              <a:off x="7875588" y="4464050"/>
              <a:ext cx="271463" cy="144463"/>
            </a:xfrm>
            <a:prstGeom prst="line">
              <a:avLst/>
            </a:prstGeom>
            <a:noFill/>
            <a:ln w="1588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210" name="Freeform 186"/>
            <p:cNvSpPr>
              <a:spLocks/>
            </p:cNvSpPr>
            <p:nvPr/>
          </p:nvSpPr>
          <p:spPr bwMode="auto">
            <a:xfrm>
              <a:off x="7259638" y="4173538"/>
              <a:ext cx="354013" cy="161925"/>
            </a:xfrm>
            <a:custGeom>
              <a:avLst/>
              <a:gdLst/>
              <a:ahLst/>
              <a:cxnLst>
                <a:cxn ang="0">
                  <a:pos x="220" y="100"/>
                </a:cxn>
                <a:cxn ang="0">
                  <a:pos x="216" y="97"/>
                </a:cxn>
                <a:cxn ang="0">
                  <a:pos x="212" y="94"/>
                </a:cxn>
                <a:cxn ang="0">
                  <a:pos x="207" y="91"/>
                </a:cxn>
                <a:cxn ang="0">
                  <a:pos x="203" y="88"/>
                </a:cxn>
                <a:cxn ang="0">
                  <a:pos x="199" y="85"/>
                </a:cxn>
                <a:cxn ang="0">
                  <a:pos x="194" y="83"/>
                </a:cxn>
                <a:cxn ang="0">
                  <a:pos x="190" y="80"/>
                </a:cxn>
                <a:cxn ang="0">
                  <a:pos x="185" y="77"/>
                </a:cxn>
                <a:cxn ang="0">
                  <a:pos x="181" y="74"/>
                </a:cxn>
                <a:cxn ang="0">
                  <a:pos x="177" y="72"/>
                </a:cxn>
                <a:cxn ang="0">
                  <a:pos x="172" y="69"/>
                </a:cxn>
                <a:cxn ang="0">
                  <a:pos x="167" y="66"/>
                </a:cxn>
                <a:cxn ang="0">
                  <a:pos x="163" y="64"/>
                </a:cxn>
                <a:cxn ang="0">
                  <a:pos x="158" y="61"/>
                </a:cxn>
                <a:cxn ang="0">
                  <a:pos x="153" y="59"/>
                </a:cxn>
                <a:cxn ang="0">
                  <a:pos x="149" y="56"/>
                </a:cxn>
                <a:cxn ang="0">
                  <a:pos x="144" y="54"/>
                </a:cxn>
                <a:cxn ang="0">
                  <a:pos x="140" y="52"/>
                </a:cxn>
                <a:cxn ang="0">
                  <a:pos x="135" y="49"/>
                </a:cxn>
                <a:cxn ang="0">
                  <a:pos x="130" y="47"/>
                </a:cxn>
                <a:cxn ang="0">
                  <a:pos x="125" y="45"/>
                </a:cxn>
                <a:cxn ang="0">
                  <a:pos x="121" y="42"/>
                </a:cxn>
                <a:cxn ang="0">
                  <a:pos x="116" y="40"/>
                </a:cxn>
                <a:cxn ang="0">
                  <a:pos x="111" y="38"/>
                </a:cxn>
                <a:cxn ang="0">
                  <a:pos x="106" y="36"/>
                </a:cxn>
                <a:cxn ang="0">
                  <a:pos x="102" y="34"/>
                </a:cxn>
                <a:cxn ang="0">
                  <a:pos x="97" y="32"/>
                </a:cxn>
                <a:cxn ang="0">
                  <a:pos x="92" y="30"/>
                </a:cxn>
                <a:cxn ang="0">
                  <a:pos x="87" y="28"/>
                </a:cxn>
                <a:cxn ang="0">
                  <a:pos x="82" y="26"/>
                </a:cxn>
                <a:cxn ang="0">
                  <a:pos x="77" y="24"/>
                </a:cxn>
                <a:cxn ang="0">
                  <a:pos x="72" y="22"/>
                </a:cxn>
                <a:cxn ang="0">
                  <a:pos x="67" y="20"/>
                </a:cxn>
                <a:cxn ang="0">
                  <a:pos x="62" y="19"/>
                </a:cxn>
                <a:cxn ang="0">
                  <a:pos x="57" y="17"/>
                </a:cxn>
                <a:cxn ang="0">
                  <a:pos x="52" y="15"/>
                </a:cxn>
                <a:cxn ang="0">
                  <a:pos x="47" y="14"/>
                </a:cxn>
                <a:cxn ang="0">
                  <a:pos x="42" y="12"/>
                </a:cxn>
                <a:cxn ang="0">
                  <a:pos x="37" y="10"/>
                </a:cxn>
                <a:cxn ang="0">
                  <a:pos x="32" y="9"/>
                </a:cxn>
                <a:cxn ang="0">
                  <a:pos x="27" y="7"/>
                </a:cxn>
                <a:cxn ang="0">
                  <a:pos x="22" y="6"/>
                </a:cxn>
                <a:cxn ang="0">
                  <a:pos x="17" y="4"/>
                </a:cxn>
                <a:cxn ang="0">
                  <a:pos x="12" y="3"/>
                </a:cxn>
                <a:cxn ang="0">
                  <a:pos x="6" y="2"/>
                </a:cxn>
                <a:cxn ang="0">
                  <a:pos x="2" y="0"/>
                </a:cxn>
              </a:cxnLst>
              <a:rect l="0" t="0" r="r" b="b"/>
              <a:pathLst>
                <a:path w="223" h="102">
                  <a:moveTo>
                    <a:pt x="223" y="102"/>
                  </a:moveTo>
                  <a:lnTo>
                    <a:pt x="222" y="101"/>
                  </a:lnTo>
                  <a:lnTo>
                    <a:pt x="220" y="100"/>
                  </a:lnTo>
                  <a:lnTo>
                    <a:pt x="219" y="99"/>
                  </a:lnTo>
                  <a:lnTo>
                    <a:pt x="217" y="98"/>
                  </a:lnTo>
                  <a:lnTo>
                    <a:pt x="216" y="97"/>
                  </a:lnTo>
                  <a:lnTo>
                    <a:pt x="215" y="96"/>
                  </a:lnTo>
                  <a:lnTo>
                    <a:pt x="213" y="95"/>
                  </a:lnTo>
                  <a:lnTo>
                    <a:pt x="212" y="94"/>
                  </a:lnTo>
                  <a:lnTo>
                    <a:pt x="210" y="93"/>
                  </a:lnTo>
                  <a:lnTo>
                    <a:pt x="209" y="92"/>
                  </a:lnTo>
                  <a:lnTo>
                    <a:pt x="207" y="91"/>
                  </a:lnTo>
                  <a:lnTo>
                    <a:pt x="206" y="90"/>
                  </a:lnTo>
                  <a:lnTo>
                    <a:pt x="205" y="89"/>
                  </a:lnTo>
                  <a:lnTo>
                    <a:pt x="203" y="88"/>
                  </a:lnTo>
                  <a:lnTo>
                    <a:pt x="201" y="87"/>
                  </a:lnTo>
                  <a:lnTo>
                    <a:pt x="200" y="86"/>
                  </a:lnTo>
                  <a:lnTo>
                    <a:pt x="199" y="85"/>
                  </a:lnTo>
                  <a:lnTo>
                    <a:pt x="197" y="84"/>
                  </a:lnTo>
                  <a:lnTo>
                    <a:pt x="196" y="84"/>
                  </a:lnTo>
                  <a:lnTo>
                    <a:pt x="194" y="83"/>
                  </a:lnTo>
                  <a:lnTo>
                    <a:pt x="193" y="82"/>
                  </a:lnTo>
                  <a:lnTo>
                    <a:pt x="191" y="81"/>
                  </a:lnTo>
                  <a:lnTo>
                    <a:pt x="190" y="80"/>
                  </a:lnTo>
                  <a:lnTo>
                    <a:pt x="188" y="79"/>
                  </a:lnTo>
                  <a:lnTo>
                    <a:pt x="187" y="78"/>
                  </a:lnTo>
                  <a:lnTo>
                    <a:pt x="185" y="77"/>
                  </a:lnTo>
                  <a:lnTo>
                    <a:pt x="184" y="76"/>
                  </a:lnTo>
                  <a:lnTo>
                    <a:pt x="182" y="75"/>
                  </a:lnTo>
                  <a:lnTo>
                    <a:pt x="181" y="74"/>
                  </a:lnTo>
                  <a:lnTo>
                    <a:pt x="179" y="73"/>
                  </a:lnTo>
                  <a:lnTo>
                    <a:pt x="178" y="72"/>
                  </a:lnTo>
                  <a:lnTo>
                    <a:pt x="177" y="72"/>
                  </a:lnTo>
                  <a:lnTo>
                    <a:pt x="175" y="71"/>
                  </a:lnTo>
                  <a:lnTo>
                    <a:pt x="173" y="70"/>
                  </a:lnTo>
                  <a:lnTo>
                    <a:pt x="172" y="69"/>
                  </a:lnTo>
                  <a:lnTo>
                    <a:pt x="171" y="68"/>
                  </a:lnTo>
                  <a:lnTo>
                    <a:pt x="169" y="67"/>
                  </a:lnTo>
                  <a:lnTo>
                    <a:pt x="167" y="66"/>
                  </a:lnTo>
                  <a:lnTo>
                    <a:pt x="166" y="65"/>
                  </a:lnTo>
                  <a:lnTo>
                    <a:pt x="164" y="65"/>
                  </a:lnTo>
                  <a:lnTo>
                    <a:pt x="163" y="64"/>
                  </a:lnTo>
                  <a:lnTo>
                    <a:pt x="161" y="63"/>
                  </a:lnTo>
                  <a:lnTo>
                    <a:pt x="160" y="62"/>
                  </a:lnTo>
                  <a:lnTo>
                    <a:pt x="158" y="61"/>
                  </a:lnTo>
                  <a:lnTo>
                    <a:pt x="157" y="61"/>
                  </a:lnTo>
                  <a:lnTo>
                    <a:pt x="155" y="60"/>
                  </a:lnTo>
                  <a:lnTo>
                    <a:pt x="153" y="59"/>
                  </a:lnTo>
                  <a:lnTo>
                    <a:pt x="152" y="58"/>
                  </a:lnTo>
                  <a:lnTo>
                    <a:pt x="151" y="57"/>
                  </a:lnTo>
                  <a:lnTo>
                    <a:pt x="149" y="56"/>
                  </a:lnTo>
                  <a:lnTo>
                    <a:pt x="147" y="56"/>
                  </a:lnTo>
                  <a:lnTo>
                    <a:pt x="146" y="55"/>
                  </a:lnTo>
                  <a:lnTo>
                    <a:pt x="144" y="54"/>
                  </a:lnTo>
                  <a:lnTo>
                    <a:pt x="143" y="53"/>
                  </a:lnTo>
                  <a:lnTo>
                    <a:pt x="141" y="52"/>
                  </a:lnTo>
                  <a:lnTo>
                    <a:pt x="140" y="52"/>
                  </a:lnTo>
                  <a:lnTo>
                    <a:pt x="138" y="51"/>
                  </a:lnTo>
                  <a:lnTo>
                    <a:pt x="136" y="50"/>
                  </a:lnTo>
                  <a:lnTo>
                    <a:pt x="135" y="49"/>
                  </a:lnTo>
                  <a:lnTo>
                    <a:pt x="133" y="48"/>
                  </a:lnTo>
                  <a:lnTo>
                    <a:pt x="132" y="48"/>
                  </a:lnTo>
                  <a:lnTo>
                    <a:pt x="130" y="47"/>
                  </a:lnTo>
                  <a:lnTo>
                    <a:pt x="129" y="46"/>
                  </a:lnTo>
                  <a:lnTo>
                    <a:pt x="127" y="45"/>
                  </a:lnTo>
                  <a:lnTo>
                    <a:pt x="125" y="45"/>
                  </a:lnTo>
                  <a:lnTo>
                    <a:pt x="124" y="44"/>
                  </a:lnTo>
                  <a:lnTo>
                    <a:pt x="122" y="43"/>
                  </a:lnTo>
                  <a:lnTo>
                    <a:pt x="121" y="42"/>
                  </a:lnTo>
                  <a:lnTo>
                    <a:pt x="119" y="42"/>
                  </a:lnTo>
                  <a:lnTo>
                    <a:pt x="118" y="41"/>
                  </a:lnTo>
                  <a:lnTo>
                    <a:pt x="116" y="40"/>
                  </a:lnTo>
                  <a:lnTo>
                    <a:pt x="114" y="40"/>
                  </a:lnTo>
                  <a:lnTo>
                    <a:pt x="113" y="39"/>
                  </a:lnTo>
                  <a:lnTo>
                    <a:pt x="111" y="38"/>
                  </a:lnTo>
                  <a:lnTo>
                    <a:pt x="109" y="38"/>
                  </a:lnTo>
                  <a:lnTo>
                    <a:pt x="108" y="37"/>
                  </a:lnTo>
                  <a:lnTo>
                    <a:pt x="106" y="36"/>
                  </a:lnTo>
                  <a:lnTo>
                    <a:pt x="105" y="35"/>
                  </a:lnTo>
                  <a:lnTo>
                    <a:pt x="103" y="35"/>
                  </a:lnTo>
                  <a:lnTo>
                    <a:pt x="102" y="34"/>
                  </a:lnTo>
                  <a:lnTo>
                    <a:pt x="100" y="33"/>
                  </a:lnTo>
                  <a:lnTo>
                    <a:pt x="98" y="33"/>
                  </a:lnTo>
                  <a:lnTo>
                    <a:pt x="97" y="32"/>
                  </a:lnTo>
                  <a:lnTo>
                    <a:pt x="95" y="31"/>
                  </a:lnTo>
                  <a:lnTo>
                    <a:pt x="93" y="31"/>
                  </a:lnTo>
                  <a:lnTo>
                    <a:pt x="92" y="30"/>
                  </a:lnTo>
                  <a:lnTo>
                    <a:pt x="90" y="29"/>
                  </a:lnTo>
                  <a:lnTo>
                    <a:pt x="88" y="29"/>
                  </a:lnTo>
                  <a:lnTo>
                    <a:pt x="87" y="28"/>
                  </a:lnTo>
                  <a:lnTo>
                    <a:pt x="85" y="27"/>
                  </a:lnTo>
                  <a:lnTo>
                    <a:pt x="84" y="27"/>
                  </a:lnTo>
                  <a:lnTo>
                    <a:pt x="82" y="26"/>
                  </a:lnTo>
                  <a:lnTo>
                    <a:pt x="80" y="25"/>
                  </a:lnTo>
                  <a:lnTo>
                    <a:pt x="79" y="25"/>
                  </a:lnTo>
                  <a:lnTo>
                    <a:pt x="77" y="24"/>
                  </a:lnTo>
                  <a:lnTo>
                    <a:pt x="75" y="23"/>
                  </a:lnTo>
                  <a:lnTo>
                    <a:pt x="74" y="23"/>
                  </a:lnTo>
                  <a:lnTo>
                    <a:pt x="72" y="22"/>
                  </a:lnTo>
                  <a:lnTo>
                    <a:pt x="70" y="22"/>
                  </a:lnTo>
                  <a:lnTo>
                    <a:pt x="69" y="21"/>
                  </a:lnTo>
                  <a:lnTo>
                    <a:pt x="67" y="20"/>
                  </a:lnTo>
                  <a:lnTo>
                    <a:pt x="65" y="20"/>
                  </a:lnTo>
                  <a:lnTo>
                    <a:pt x="64" y="19"/>
                  </a:lnTo>
                  <a:lnTo>
                    <a:pt x="62" y="19"/>
                  </a:lnTo>
                  <a:lnTo>
                    <a:pt x="60" y="18"/>
                  </a:lnTo>
                  <a:lnTo>
                    <a:pt x="59" y="18"/>
                  </a:lnTo>
                  <a:lnTo>
                    <a:pt x="57" y="17"/>
                  </a:lnTo>
                  <a:lnTo>
                    <a:pt x="55" y="16"/>
                  </a:lnTo>
                  <a:lnTo>
                    <a:pt x="54" y="16"/>
                  </a:lnTo>
                  <a:lnTo>
                    <a:pt x="52" y="15"/>
                  </a:lnTo>
                  <a:lnTo>
                    <a:pt x="51" y="15"/>
                  </a:lnTo>
                  <a:lnTo>
                    <a:pt x="49" y="14"/>
                  </a:lnTo>
                  <a:lnTo>
                    <a:pt x="47" y="14"/>
                  </a:lnTo>
                  <a:lnTo>
                    <a:pt x="46" y="13"/>
                  </a:lnTo>
                  <a:lnTo>
                    <a:pt x="44" y="13"/>
                  </a:lnTo>
                  <a:lnTo>
                    <a:pt x="42" y="12"/>
                  </a:lnTo>
                  <a:lnTo>
                    <a:pt x="41" y="11"/>
                  </a:lnTo>
                  <a:lnTo>
                    <a:pt x="39" y="11"/>
                  </a:lnTo>
                  <a:lnTo>
                    <a:pt x="37" y="10"/>
                  </a:lnTo>
                  <a:lnTo>
                    <a:pt x="36" y="10"/>
                  </a:lnTo>
                  <a:lnTo>
                    <a:pt x="34" y="9"/>
                  </a:lnTo>
                  <a:lnTo>
                    <a:pt x="32" y="9"/>
                  </a:lnTo>
                  <a:lnTo>
                    <a:pt x="30" y="8"/>
                  </a:lnTo>
                  <a:lnTo>
                    <a:pt x="29" y="8"/>
                  </a:lnTo>
                  <a:lnTo>
                    <a:pt x="27" y="7"/>
                  </a:lnTo>
                  <a:lnTo>
                    <a:pt x="25" y="7"/>
                  </a:lnTo>
                  <a:lnTo>
                    <a:pt x="24" y="6"/>
                  </a:lnTo>
                  <a:lnTo>
                    <a:pt x="22" y="6"/>
                  </a:lnTo>
                  <a:lnTo>
                    <a:pt x="20" y="5"/>
                  </a:lnTo>
                  <a:lnTo>
                    <a:pt x="19" y="5"/>
                  </a:lnTo>
                  <a:lnTo>
                    <a:pt x="17" y="4"/>
                  </a:lnTo>
                  <a:lnTo>
                    <a:pt x="15" y="4"/>
                  </a:lnTo>
                  <a:lnTo>
                    <a:pt x="14" y="3"/>
                  </a:lnTo>
                  <a:lnTo>
                    <a:pt x="12" y="3"/>
                  </a:lnTo>
                  <a:lnTo>
                    <a:pt x="10" y="2"/>
                  </a:lnTo>
                  <a:lnTo>
                    <a:pt x="8" y="2"/>
                  </a:lnTo>
                  <a:lnTo>
                    <a:pt x="6" y="2"/>
                  </a:lnTo>
                  <a:lnTo>
                    <a:pt x="5" y="1"/>
                  </a:lnTo>
                  <a:lnTo>
                    <a:pt x="3" y="1"/>
                  </a:lnTo>
                  <a:lnTo>
                    <a:pt x="2" y="0"/>
                  </a:lnTo>
                  <a:lnTo>
                    <a:pt x="0" y="0"/>
                  </a:lnTo>
                </a:path>
              </a:pathLst>
            </a:custGeom>
            <a:noFill/>
            <a:ln w="1588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211" name="Freeform 187"/>
            <p:cNvSpPr>
              <a:spLocks/>
            </p:cNvSpPr>
            <p:nvPr/>
          </p:nvSpPr>
          <p:spPr bwMode="auto">
            <a:xfrm>
              <a:off x="7613650" y="4335463"/>
              <a:ext cx="260350" cy="274638"/>
            </a:xfrm>
            <a:custGeom>
              <a:avLst/>
              <a:gdLst/>
              <a:ahLst/>
              <a:cxnLst>
                <a:cxn ang="0">
                  <a:pos x="3" y="2"/>
                </a:cxn>
                <a:cxn ang="0">
                  <a:pos x="6" y="4"/>
                </a:cxn>
                <a:cxn ang="0">
                  <a:pos x="9" y="7"/>
                </a:cxn>
                <a:cxn ang="0">
                  <a:pos x="12" y="9"/>
                </a:cxn>
                <a:cxn ang="0">
                  <a:pos x="16" y="11"/>
                </a:cxn>
                <a:cxn ang="0">
                  <a:pos x="19" y="14"/>
                </a:cxn>
                <a:cxn ang="0">
                  <a:pos x="22" y="16"/>
                </a:cxn>
                <a:cxn ang="0">
                  <a:pos x="26" y="19"/>
                </a:cxn>
                <a:cxn ang="0">
                  <a:pos x="29" y="21"/>
                </a:cxn>
                <a:cxn ang="0">
                  <a:pos x="32" y="24"/>
                </a:cxn>
                <a:cxn ang="0">
                  <a:pos x="35" y="27"/>
                </a:cxn>
                <a:cxn ang="0">
                  <a:pos x="38" y="29"/>
                </a:cxn>
                <a:cxn ang="0">
                  <a:pos x="41" y="32"/>
                </a:cxn>
                <a:cxn ang="0">
                  <a:pos x="44" y="34"/>
                </a:cxn>
                <a:cxn ang="0">
                  <a:pos x="48" y="37"/>
                </a:cxn>
                <a:cxn ang="0">
                  <a:pos x="50" y="40"/>
                </a:cxn>
                <a:cxn ang="0">
                  <a:pos x="54" y="42"/>
                </a:cxn>
                <a:cxn ang="0">
                  <a:pos x="57" y="45"/>
                </a:cxn>
                <a:cxn ang="0">
                  <a:pos x="60" y="48"/>
                </a:cxn>
                <a:cxn ang="0">
                  <a:pos x="63" y="51"/>
                </a:cxn>
                <a:cxn ang="0">
                  <a:pos x="66" y="54"/>
                </a:cxn>
                <a:cxn ang="0">
                  <a:pos x="69" y="56"/>
                </a:cxn>
                <a:cxn ang="0">
                  <a:pos x="72" y="59"/>
                </a:cxn>
                <a:cxn ang="0">
                  <a:pos x="75" y="62"/>
                </a:cxn>
                <a:cxn ang="0">
                  <a:pos x="77" y="65"/>
                </a:cxn>
                <a:cxn ang="0">
                  <a:pos x="80" y="68"/>
                </a:cxn>
                <a:cxn ang="0">
                  <a:pos x="83" y="71"/>
                </a:cxn>
                <a:cxn ang="0">
                  <a:pos x="86" y="74"/>
                </a:cxn>
                <a:cxn ang="0">
                  <a:pos x="89" y="76"/>
                </a:cxn>
                <a:cxn ang="0">
                  <a:pos x="92" y="79"/>
                </a:cxn>
                <a:cxn ang="0">
                  <a:pos x="94" y="82"/>
                </a:cxn>
                <a:cxn ang="0">
                  <a:pos x="97" y="85"/>
                </a:cxn>
                <a:cxn ang="0">
                  <a:pos x="100" y="88"/>
                </a:cxn>
                <a:cxn ang="0">
                  <a:pos x="103" y="91"/>
                </a:cxn>
                <a:cxn ang="0">
                  <a:pos x="105" y="94"/>
                </a:cxn>
                <a:cxn ang="0">
                  <a:pos x="108" y="97"/>
                </a:cxn>
                <a:cxn ang="0">
                  <a:pos x="110" y="100"/>
                </a:cxn>
                <a:cxn ang="0">
                  <a:pos x="113" y="103"/>
                </a:cxn>
                <a:cxn ang="0">
                  <a:pos x="116" y="106"/>
                </a:cxn>
                <a:cxn ang="0">
                  <a:pos x="118" y="110"/>
                </a:cxn>
                <a:cxn ang="0">
                  <a:pos x="121" y="113"/>
                </a:cxn>
                <a:cxn ang="0">
                  <a:pos x="124" y="116"/>
                </a:cxn>
                <a:cxn ang="0">
                  <a:pos x="126" y="119"/>
                </a:cxn>
                <a:cxn ang="0">
                  <a:pos x="129" y="122"/>
                </a:cxn>
                <a:cxn ang="0">
                  <a:pos x="131" y="125"/>
                </a:cxn>
                <a:cxn ang="0">
                  <a:pos x="134" y="128"/>
                </a:cxn>
                <a:cxn ang="0">
                  <a:pos x="136" y="132"/>
                </a:cxn>
                <a:cxn ang="0">
                  <a:pos x="138" y="135"/>
                </a:cxn>
                <a:cxn ang="0">
                  <a:pos x="141" y="138"/>
                </a:cxn>
                <a:cxn ang="0">
                  <a:pos x="143" y="141"/>
                </a:cxn>
                <a:cxn ang="0">
                  <a:pos x="145" y="145"/>
                </a:cxn>
                <a:cxn ang="0">
                  <a:pos x="148" y="148"/>
                </a:cxn>
                <a:cxn ang="0">
                  <a:pos x="150" y="151"/>
                </a:cxn>
                <a:cxn ang="0">
                  <a:pos x="152" y="154"/>
                </a:cxn>
                <a:cxn ang="0">
                  <a:pos x="154" y="158"/>
                </a:cxn>
                <a:cxn ang="0">
                  <a:pos x="157" y="161"/>
                </a:cxn>
                <a:cxn ang="0">
                  <a:pos x="159" y="165"/>
                </a:cxn>
                <a:cxn ang="0">
                  <a:pos x="161" y="168"/>
                </a:cxn>
                <a:cxn ang="0">
                  <a:pos x="163" y="171"/>
                </a:cxn>
              </a:cxnLst>
              <a:rect l="0" t="0" r="r" b="b"/>
              <a:pathLst>
                <a:path w="164" h="173">
                  <a:moveTo>
                    <a:pt x="0" y="0"/>
                  </a:moveTo>
                  <a:lnTo>
                    <a:pt x="1" y="0"/>
                  </a:lnTo>
                  <a:lnTo>
                    <a:pt x="2" y="1"/>
                  </a:lnTo>
                  <a:lnTo>
                    <a:pt x="3" y="2"/>
                  </a:lnTo>
                  <a:lnTo>
                    <a:pt x="3" y="2"/>
                  </a:lnTo>
                  <a:lnTo>
                    <a:pt x="4" y="3"/>
                  </a:lnTo>
                  <a:lnTo>
                    <a:pt x="5" y="3"/>
                  </a:lnTo>
                  <a:lnTo>
                    <a:pt x="6" y="4"/>
                  </a:lnTo>
                  <a:lnTo>
                    <a:pt x="7" y="5"/>
                  </a:lnTo>
                  <a:lnTo>
                    <a:pt x="8" y="5"/>
                  </a:lnTo>
                  <a:lnTo>
                    <a:pt x="8" y="6"/>
                  </a:lnTo>
                  <a:lnTo>
                    <a:pt x="9" y="7"/>
                  </a:lnTo>
                  <a:lnTo>
                    <a:pt x="10" y="7"/>
                  </a:lnTo>
                  <a:lnTo>
                    <a:pt x="11" y="8"/>
                  </a:lnTo>
                  <a:lnTo>
                    <a:pt x="12" y="8"/>
                  </a:lnTo>
                  <a:lnTo>
                    <a:pt x="12" y="9"/>
                  </a:lnTo>
                  <a:lnTo>
                    <a:pt x="13" y="9"/>
                  </a:lnTo>
                  <a:lnTo>
                    <a:pt x="14" y="10"/>
                  </a:lnTo>
                  <a:lnTo>
                    <a:pt x="15" y="11"/>
                  </a:lnTo>
                  <a:lnTo>
                    <a:pt x="16" y="11"/>
                  </a:lnTo>
                  <a:lnTo>
                    <a:pt x="16" y="12"/>
                  </a:lnTo>
                  <a:lnTo>
                    <a:pt x="17" y="12"/>
                  </a:lnTo>
                  <a:lnTo>
                    <a:pt x="18" y="13"/>
                  </a:lnTo>
                  <a:lnTo>
                    <a:pt x="19" y="14"/>
                  </a:lnTo>
                  <a:lnTo>
                    <a:pt x="20" y="14"/>
                  </a:lnTo>
                  <a:lnTo>
                    <a:pt x="21" y="15"/>
                  </a:lnTo>
                  <a:lnTo>
                    <a:pt x="21" y="16"/>
                  </a:lnTo>
                  <a:lnTo>
                    <a:pt x="22" y="16"/>
                  </a:lnTo>
                  <a:lnTo>
                    <a:pt x="23" y="17"/>
                  </a:lnTo>
                  <a:lnTo>
                    <a:pt x="24" y="18"/>
                  </a:lnTo>
                  <a:lnTo>
                    <a:pt x="25" y="18"/>
                  </a:lnTo>
                  <a:lnTo>
                    <a:pt x="26" y="19"/>
                  </a:lnTo>
                  <a:lnTo>
                    <a:pt x="26" y="19"/>
                  </a:lnTo>
                  <a:lnTo>
                    <a:pt x="27" y="20"/>
                  </a:lnTo>
                  <a:lnTo>
                    <a:pt x="28" y="21"/>
                  </a:lnTo>
                  <a:lnTo>
                    <a:pt x="29" y="21"/>
                  </a:lnTo>
                  <a:lnTo>
                    <a:pt x="30" y="22"/>
                  </a:lnTo>
                  <a:lnTo>
                    <a:pt x="30" y="23"/>
                  </a:lnTo>
                  <a:lnTo>
                    <a:pt x="31" y="23"/>
                  </a:lnTo>
                  <a:lnTo>
                    <a:pt x="32" y="24"/>
                  </a:lnTo>
                  <a:lnTo>
                    <a:pt x="33" y="25"/>
                  </a:lnTo>
                  <a:lnTo>
                    <a:pt x="33" y="25"/>
                  </a:lnTo>
                  <a:lnTo>
                    <a:pt x="34" y="26"/>
                  </a:lnTo>
                  <a:lnTo>
                    <a:pt x="35" y="27"/>
                  </a:lnTo>
                  <a:lnTo>
                    <a:pt x="36" y="27"/>
                  </a:lnTo>
                  <a:lnTo>
                    <a:pt x="37" y="28"/>
                  </a:lnTo>
                  <a:lnTo>
                    <a:pt x="37" y="29"/>
                  </a:lnTo>
                  <a:lnTo>
                    <a:pt x="38" y="29"/>
                  </a:lnTo>
                  <a:lnTo>
                    <a:pt x="39" y="30"/>
                  </a:lnTo>
                  <a:lnTo>
                    <a:pt x="40" y="31"/>
                  </a:lnTo>
                  <a:lnTo>
                    <a:pt x="41" y="31"/>
                  </a:lnTo>
                  <a:lnTo>
                    <a:pt x="41" y="32"/>
                  </a:lnTo>
                  <a:lnTo>
                    <a:pt x="42" y="32"/>
                  </a:lnTo>
                  <a:lnTo>
                    <a:pt x="43" y="33"/>
                  </a:lnTo>
                  <a:lnTo>
                    <a:pt x="44" y="34"/>
                  </a:lnTo>
                  <a:lnTo>
                    <a:pt x="44" y="34"/>
                  </a:lnTo>
                  <a:lnTo>
                    <a:pt x="45" y="35"/>
                  </a:lnTo>
                  <a:lnTo>
                    <a:pt x="46" y="36"/>
                  </a:lnTo>
                  <a:lnTo>
                    <a:pt x="47" y="36"/>
                  </a:lnTo>
                  <a:lnTo>
                    <a:pt x="48" y="37"/>
                  </a:lnTo>
                  <a:lnTo>
                    <a:pt x="48" y="38"/>
                  </a:lnTo>
                  <a:lnTo>
                    <a:pt x="49" y="38"/>
                  </a:lnTo>
                  <a:lnTo>
                    <a:pt x="50" y="39"/>
                  </a:lnTo>
                  <a:lnTo>
                    <a:pt x="50" y="40"/>
                  </a:lnTo>
                  <a:lnTo>
                    <a:pt x="52" y="40"/>
                  </a:lnTo>
                  <a:lnTo>
                    <a:pt x="52" y="41"/>
                  </a:lnTo>
                  <a:lnTo>
                    <a:pt x="53" y="42"/>
                  </a:lnTo>
                  <a:lnTo>
                    <a:pt x="54" y="42"/>
                  </a:lnTo>
                  <a:lnTo>
                    <a:pt x="54" y="43"/>
                  </a:lnTo>
                  <a:lnTo>
                    <a:pt x="55" y="44"/>
                  </a:lnTo>
                  <a:lnTo>
                    <a:pt x="56" y="45"/>
                  </a:lnTo>
                  <a:lnTo>
                    <a:pt x="57" y="45"/>
                  </a:lnTo>
                  <a:lnTo>
                    <a:pt x="58" y="46"/>
                  </a:lnTo>
                  <a:lnTo>
                    <a:pt x="58" y="47"/>
                  </a:lnTo>
                  <a:lnTo>
                    <a:pt x="59" y="47"/>
                  </a:lnTo>
                  <a:lnTo>
                    <a:pt x="60" y="48"/>
                  </a:lnTo>
                  <a:lnTo>
                    <a:pt x="60" y="49"/>
                  </a:lnTo>
                  <a:lnTo>
                    <a:pt x="61" y="49"/>
                  </a:lnTo>
                  <a:lnTo>
                    <a:pt x="62" y="50"/>
                  </a:lnTo>
                  <a:lnTo>
                    <a:pt x="63" y="51"/>
                  </a:lnTo>
                  <a:lnTo>
                    <a:pt x="64" y="52"/>
                  </a:lnTo>
                  <a:lnTo>
                    <a:pt x="64" y="52"/>
                  </a:lnTo>
                  <a:lnTo>
                    <a:pt x="65" y="53"/>
                  </a:lnTo>
                  <a:lnTo>
                    <a:pt x="66" y="54"/>
                  </a:lnTo>
                  <a:lnTo>
                    <a:pt x="66" y="54"/>
                  </a:lnTo>
                  <a:lnTo>
                    <a:pt x="67" y="55"/>
                  </a:lnTo>
                  <a:lnTo>
                    <a:pt x="68" y="55"/>
                  </a:lnTo>
                  <a:lnTo>
                    <a:pt x="69" y="56"/>
                  </a:lnTo>
                  <a:lnTo>
                    <a:pt x="69" y="57"/>
                  </a:lnTo>
                  <a:lnTo>
                    <a:pt x="70" y="58"/>
                  </a:lnTo>
                  <a:lnTo>
                    <a:pt x="71" y="58"/>
                  </a:lnTo>
                  <a:lnTo>
                    <a:pt x="72" y="59"/>
                  </a:lnTo>
                  <a:lnTo>
                    <a:pt x="72" y="60"/>
                  </a:lnTo>
                  <a:lnTo>
                    <a:pt x="73" y="60"/>
                  </a:lnTo>
                  <a:lnTo>
                    <a:pt x="74" y="61"/>
                  </a:lnTo>
                  <a:lnTo>
                    <a:pt x="75" y="62"/>
                  </a:lnTo>
                  <a:lnTo>
                    <a:pt x="75" y="63"/>
                  </a:lnTo>
                  <a:lnTo>
                    <a:pt x="76" y="63"/>
                  </a:lnTo>
                  <a:lnTo>
                    <a:pt x="77" y="64"/>
                  </a:lnTo>
                  <a:lnTo>
                    <a:pt x="77" y="65"/>
                  </a:lnTo>
                  <a:lnTo>
                    <a:pt x="78" y="65"/>
                  </a:lnTo>
                  <a:lnTo>
                    <a:pt x="79" y="66"/>
                  </a:lnTo>
                  <a:lnTo>
                    <a:pt x="80" y="67"/>
                  </a:lnTo>
                  <a:lnTo>
                    <a:pt x="80" y="68"/>
                  </a:lnTo>
                  <a:lnTo>
                    <a:pt x="81" y="68"/>
                  </a:lnTo>
                  <a:lnTo>
                    <a:pt x="82" y="69"/>
                  </a:lnTo>
                  <a:lnTo>
                    <a:pt x="82" y="70"/>
                  </a:lnTo>
                  <a:lnTo>
                    <a:pt x="83" y="71"/>
                  </a:lnTo>
                  <a:lnTo>
                    <a:pt x="84" y="71"/>
                  </a:lnTo>
                  <a:lnTo>
                    <a:pt x="85" y="72"/>
                  </a:lnTo>
                  <a:lnTo>
                    <a:pt x="85" y="73"/>
                  </a:lnTo>
                  <a:lnTo>
                    <a:pt x="86" y="74"/>
                  </a:lnTo>
                  <a:lnTo>
                    <a:pt x="87" y="74"/>
                  </a:lnTo>
                  <a:lnTo>
                    <a:pt x="87" y="75"/>
                  </a:lnTo>
                  <a:lnTo>
                    <a:pt x="88" y="76"/>
                  </a:lnTo>
                  <a:lnTo>
                    <a:pt x="89" y="76"/>
                  </a:lnTo>
                  <a:lnTo>
                    <a:pt x="90" y="77"/>
                  </a:lnTo>
                  <a:lnTo>
                    <a:pt x="90" y="78"/>
                  </a:lnTo>
                  <a:lnTo>
                    <a:pt x="91" y="78"/>
                  </a:lnTo>
                  <a:lnTo>
                    <a:pt x="92" y="79"/>
                  </a:lnTo>
                  <a:lnTo>
                    <a:pt x="92" y="80"/>
                  </a:lnTo>
                  <a:lnTo>
                    <a:pt x="93" y="81"/>
                  </a:lnTo>
                  <a:lnTo>
                    <a:pt x="94" y="81"/>
                  </a:lnTo>
                  <a:lnTo>
                    <a:pt x="94" y="82"/>
                  </a:lnTo>
                  <a:lnTo>
                    <a:pt x="95" y="83"/>
                  </a:lnTo>
                  <a:lnTo>
                    <a:pt x="96" y="84"/>
                  </a:lnTo>
                  <a:lnTo>
                    <a:pt x="97" y="84"/>
                  </a:lnTo>
                  <a:lnTo>
                    <a:pt x="97" y="85"/>
                  </a:lnTo>
                  <a:lnTo>
                    <a:pt x="98" y="86"/>
                  </a:lnTo>
                  <a:lnTo>
                    <a:pt x="98" y="87"/>
                  </a:lnTo>
                  <a:lnTo>
                    <a:pt x="99" y="87"/>
                  </a:lnTo>
                  <a:lnTo>
                    <a:pt x="100" y="88"/>
                  </a:lnTo>
                  <a:lnTo>
                    <a:pt x="101" y="89"/>
                  </a:lnTo>
                  <a:lnTo>
                    <a:pt x="101" y="90"/>
                  </a:lnTo>
                  <a:lnTo>
                    <a:pt x="102" y="90"/>
                  </a:lnTo>
                  <a:lnTo>
                    <a:pt x="103" y="91"/>
                  </a:lnTo>
                  <a:lnTo>
                    <a:pt x="103" y="92"/>
                  </a:lnTo>
                  <a:lnTo>
                    <a:pt x="104" y="93"/>
                  </a:lnTo>
                  <a:lnTo>
                    <a:pt x="104" y="94"/>
                  </a:lnTo>
                  <a:lnTo>
                    <a:pt x="105" y="94"/>
                  </a:lnTo>
                  <a:lnTo>
                    <a:pt x="106" y="95"/>
                  </a:lnTo>
                  <a:lnTo>
                    <a:pt x="107" y="96"/>
                  </a:lnTo>
                  <a:lnTo>
                    <a:pt x="107" y="97"/>
                  </a:lnTo>
                  <a:lnTo>
                    <a:pt x="108" y="97"/>
                  </a:lnTo>
                  <a:lnTo>
                    <a:pt x="109" y="98"/>
                  </a:lnTo>
                  <a:lnTo>
                    <a:pt x="109" y="99"/>
                  </a:lnTo>
                  <a:lnTo>
                    <a:pt x="110" y="100"/>
                  </a:lnTo>
                  <a:lnTo>
                    <a:pt x="110" y="100"/>
                  </a:lnTo>
                  <a:lnTo>
                    <a:pt x="111" y="101"/>
                  </a:lnTo>
                  <a:lnTo>
                    <a:pt x="112" y="102"/>
                  </a:lnTo>
                  <a:lnTo>
                    <a:pt x="113" y="102"/>
                  </a:lnTo>
                  <a:lnTo>
                    <a:pt x="113" y="103"/>
                  </a:lnTo>
                  <a:lnTo>
                    <a:pt x="114" y="104"/>
                  </a:lnTo>
                  <a:lnTo>
                    <a:pt x="114" y="105"/>
                  </a:lnTo>
                  <a:lnTo>
                    <a:pt x="115" y="106"/>
                  </a:lnTo>
                  <a:lnTo>
                    <a:pt x="116" y="106"/>
                  </a:lnTo>
                  <a:lnTo>
                    <a:pt x="117" y="107"/>
                  </a:lnTo>
                  <a:lnTo>
                    <a:pt x="117" y="108"/>
                  </a:lnTo>
                  <a:lnTo>
                    <a:pt x="118" y="109"/>
                  </a:lnTo>
                  <a:lnTo>
                    <a:pt x="118" y="110"/>
                  </a:lnTo>
                  <a:lnTo>
                    <a:pt x="119" y="110"/>
                  </a:lnTo>
                  <a:lnTo>
                    <a:pt x="120" y="111"/>
                  </a:lnTo>
                  <a:lnTo>
                    <a:pt x="120" y="112"/>
                  </a:lnTo>
                  <a:lnTo>
                    <a:pt x="121" y="113"/>
                  </a:lnTo>
                  <a:lnTo>
                    <a:pt x="121" y="113"/>
                  </a:lnTo>
                  <a:lnTo>
                    <a:pt x="122" y="114"/>
                  </a:lnTo>
                  <a:lnTo>
                    <a:pt x="123" y="115"/>
                  </a:lnTo>
                  <a:lnTo>
                    <a:pt x="124" y="116"/>
                  </a:lnTo>
                  <a:lnTo>
                    <a:pt x="124" y="117"/>
                  </a:lnTo>
                  <a:lnTo>
                    <a:pt x="125" y="117"/>
                  </a:lnTo>
                  <a:lnTo>
                    <a:pt x="125" y="118"/>
                  </a:lnTo>
                  <a:lnTo>
                    <a:pt x="126" y="119"/>
                  </a:lnTo>
                  <a:lnTo>
                    <a:pt x="126" y="120"/>
                  </a:lnTo>
                  <a:lnTo>
                    <a:pt x="127" y="121"/>
                  </a:lnTo>
                  <a:lnTo>
                    <a:pt x="128" y="121"/>
                  </a:lnTo>
                  <a:lnTo>
                    <a:pt x="129" y="122"/>
                  </a:lnTo>
                  <a:lnTo>
                    <a:pt x="129" y="123"/>
                  </a:lnTo>
                  <a:lnTo>
                    <a:pt x="130" y="124"/>
                  </a:lnTo>
                  <a:lnTo>
                    <a:pt x="130" y="124"/>
                  </a:lnTo>
                  <a:lnTo>
                    <a:pt x="131" y="125"/>
                  </a:lnTo>
                  <a:lnTo>
                    <a:pt x="131" y="126"/>
                  </a:lnTo>
                  <a:lnTo>
                    <a:pt x="132" y="127"/>
                  </a:lnTo>
                  <a:lnTo>
                    <a:pt x="133" y="128"/>
                  </a:lnTo>
                  <a:lnTo>
                    <a:pt x="134" y="128"/>
                  </a:lnTo>
                  <a:lnTo>
                    <a:pt x="134" y="129"/>
                  </a:lnTo>
                  <a:lnTo>
                    <a:pt x="135" y="130"/>
                  </a:lnTo>
                  <a:lnTo>
                    <a:pt x="135" y="131"/>
                  </a:lnTo>
                  <a:lnTo>
                    <a:pt x="136" y="132"/>
                  </a:lnTo>
                  <a:lnTo>
                    <a:pt x="136" y="132"/>
                  </a:lnTo>
                  <a:lnTo>
                    <a:pt x="137" y="133"/>
                  </a:lnTo>
                  <a:lnTo>
                    <a:pt x="137" y="134"/>
                  </a:lnTo>
                  <a:lnTo>
                    <a:pt x="138" y="135"/>
                  </a:lnTo>
                  <a:lnTo>
                    <a:pt x="139" y="136"/>
                  </a:lnTo>
                  <a:lnTo>
                    <a:pt x="140" y="137"/>
                  </a:lnTo>
                  <a:lnTo>
                    <a:pt x="140" y="137"/>
                  </a:lnTo>
                  <a:lnTo>
                    <a:pt x="141" y="138"/>
                  </a:lnTo>
                  <a:lnTo>
                    <a:pt x="141" y="139"/>
                  </a:lnTo>
                  <a:lnTo>
                    <a:pt x="142" y="140"/>
                  </a:lnTo>
                  <a:lnTo>
                    <a:pt x="142" y="141"/>
                  </a:lnTo>
                  <a:lnTo>
                    <a:pt x="143" y="141"/>
                  </a:lnTo>
                  <a:lnTo>
                    <a:pt x="143" y="142"/>
                  </a:lnTo>
                  <a:lnTo>
                    <a:pt x="144" y="143"/>
                  </a:lnTo>
                  <a:lnTo>
                    <a:pt x="145" y="144"/>
                  </a:lnTo>
                  <a:lnTo>
                    <a:pt x="145" y="145"/>
                  </a:lnTo>
                  <a:lnTo>
                    <a:pt x="146" y="145"/>
                  </a:lnTo>
                  <a:lnTo>
                    <a:pt x="146" y="146"/>
                  </a:lnTo>
                  <a:lnTo>
                    <a:pt x="147" y="147"/>
                  </a:lnTo>
                  <a:lnTo>
                    <a:pt x="148" y="148"/>
                  </a:lnTo>
                  <a:lnTo>
                    <a:pt x="148" y="149"/>
                  </a:lnTo>
                  <a:lnTo>
                    <a:pt x="149" y="149"/>
                  </a:lnTo>
                  <a:lnTo>
                    <a:pt x="149" y="150"/>
                  </a:lnTo>
                  <a:lnTo>
                    <a:pt x="150" y="151"/>
                  </a:lnTo>
                  <a:lnTo>
                    <a:pt x="151" y="152"/>
                  </a:lnTo>
                  <a:lnTo>
                    <a:pt x="151" y="153"/>
                  </a:lnTo>
                  <a:lnTo>
                    <a:pt x="152" y="154"/>
                  </a:lnTo>
                  <a:lnTo>
                    <a:pt x="152" y="154"/>
                  </a:lnTo>
                  <a:lnTo>
                    <a:pt x="153" y="155"/>
                  </a:lnTo>
                  <a:lnTo>
                    <a:pt x="153" y="156"/>
                  </a:lnTo>
                  <a:lnTo>
                    <a:pt x="154" y="157"/>
                  </a:lnTo>
                  <a:lnTo>
                    <a:pt x="154" y="158"/>
                  </a:lnTo>
                  <a:lnTo>
                    <a:pt x="155" y="159"/>
                  </a:lnTo>
                  <a:lnTo>
                    <a:pt x="156" y="160"/>
                  </a:lnTo>
                  <a:lnTo>
                    <a:pt x="156" y="160"/>
                  </a:lnTo>
                  <a:lnTo>
                    <a:pt x="157" y="161"/>
                  </a:lnTo>
                  <a:lnTo>
                    <a:pt x="157" y="162"/>
                  </a:lnTo>
                  <a:lnTo>
                    <a:pt x="158" y="163"/>
                  </a:lnTo>
                  <a:lnTo>
                    <a:pt x="158" y="164"/>
                  </a:lnTo>
                  <a:lnTo>
                    <a:pt x="159" y="165"/>
                  </a:lnTo>
                  <a:lnTo>
                    <a:pt x="159" y="165"/>
                  </a:lnTo>
                  <a:lnTo>
                    <a:pt x="160" y="166"/>
                  </a:lnTo>
                  <a:lnTo>
                    <a:pt x="161" y="167"/>
                  </a:lnTo>
                  <a:lnTo>
                    <a:pt x="161" y="168"/>
                  </a:lnTo>
                  <a:lnTo>
                    <a:pt x="162" y="169"/>
                  </a:lnTo>
                  <a:lnTo>
                    <a:pt x="162" y="169"/>
                  </a:lnTo>
                  <a:lnTo>
                    <a:pt x="163" y="170"/>
                  </a:lnTo>
                  <a:lnTo>
                    <a:pt x="163" y="171"/>
                  </a:lnTo>
                  <a:lnTo>
                    <a:pt x="164" y="172"/>
                  </a:lnTo>
                  <a:lnTo>
                    <a:pt x="164" y="173"/>
                  </a:lnTo>
                </a:path>
              </a:pathLst>
            </a:custGeom>
            <a:noFill/>
            <a:ln w="1588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212" name="Rectangle 188"/>
            <p:cNvSpPr>
              <a:spLocks noChangeArrowheads="1"/>
            </p:cNvSpPr>
            <p:nvPr/>
          </p:nvSpPr>
          <p:spPr bwMode="auto">
            <a:xfrm rot="18420000">
              <a:off x="7543303" y="4282638"/>
              <a:ext cx="102592" cy="1231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49</a:t>
              </a:r>
              <a:endPara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213" name="Line 189"/>
            <p:cNvSpPr>
              <a:spLocks noChangeShapeType="1"/>
            </p:cNvSpPr>
            <p:nvPr/>
          </p:nvSpPr>
          <p:spPr bwMode="auto">
            <a:xfrm flipV="1">
              <a:off x="7569200" y="4335463"/>
              <a:ext cx="44450" cy="52388"/>
            </a:xfrm>
            <a:prstGeom prst="line">
              <a:avLst/>
            </a:prstGeom>
            <a:noFill/>
            <a:ln w="1588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214" name="Rectangle 190"/>
            <p:cNvSpPr>
              <a:spLocks noChangeArrowheads="1"/>
            </p:cNvSpPr>
            <p:nvPr/>
          </p:nvSpPr>
          <p:spPr bwMode="auto">
            <a:xfrm>
              <a:off x="8275003" y="4992370"/>
              <a:ext cx="666849" cy="1231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1" i="1" u="none" strike="noStrike" cap="none" normalizeH="0" baseline="0" dirty="0" err="1" smtClean="0">
                  <a:ln>
                    <a:noFill/>
                  </a:ln>
                  <a:solidFill>
                    <a:srgbClr val="800080"/>
                  </a:solidFill>
                  <a:effectLst/>
                  <a:latin typeface="+mj-lt"/>
                  <a:cs typeface="Arial" pitchFamily="34" charset="0"/>
                </a:rPr>
                <a:t>Oanthropi</a:t>
              </a:r>
              <a:r>
                <a:rPr kumimoji="0" lang="en-US" sz="800" b="1" i="1" u="none" strike="noStrike" cap="none" normalizeH="0" baseline="0" dirty="0" smtClean="0">
                  <a:ln>
                    <a:noFill/>
                  </a:ln>
                  <a:solidFill>
                    <a:srgbClr val="800080"/>
                  </a:solidFill>
                  <a:effectLst/>
                  <a:latin typeface="+mj-lt"/>
                  <a:cs typeface="Arial" pitchFamily="34" charset="0"/>
                </a:rPr>
                <a:t> 2789</a:t>
              </a:r>
              <a:endParaRPr kumimoji="0" lang="en-US" sz="800" b="1" i="0" u="none" strike="noStrike" cap="none" normalizeH="0" baseline="0" dirty="0" smtClean="0">
                <a:ln>
                  <a:noFill/>
                </a:ln>
                <a:solidFill>
                  <a:srgbClr val="800080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215" name="Line 191"/>
            <p:cNvSpPr>
              <a:spLocks noChangeShapeType="1"/>
            </p:cNvSpPr>
            <p:nvPr/>
          </p:nvSpPr>
          <p:spPr bwMode="auto">
            <a:xfrm>
              <a:off x="8058150" y="5078413"/>
              <a:ext cx="177800" cy="1588"/>
            </a:xfrm>
            <a:prstGeom prst="line">
              <a:avLst/>
            </a:prstGeom>
            <a:noFill/>
            <a:ln w="1588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216" name="Rectangle 192"/>
            <p:cNvSpPr>
              <a:spLocks noChangeArrowheads="1"/>
            </p:cNvSpPr>
            <p:nvPr/>
          </p:nvSpPr>
          <p:spPr bwMode="auto">
            <a:xfrm rot="1800000">
              <a:off x="8157612" y="5822831"/>
              <a:ext cx="671659" cy="1231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1" i="1" u="none" strike="noStrike" cap="none" normalizeH="0" baseline="0" dirty="0" err="1" smtClean="0">
                  <a:ln>
                    <a:noFill/>
                  </a:ln>
                  <a:solidFill>
                    <a:srgbClr val="9966FF"/>
                  </a:solidFill>
                  <a:effectLst/>
                  <a:latin typeface="+mj-lt"/>
                  <a:cs typeface="Arial" pitchFamily="34" charset="0"/>
                </a:rPr>
                <a:t>Bdiminuta</a:t>
              </a:r>
              <a:r>
                <a:rPr kumimoji="0" lang="en-US" sz="800" b="1" i="1" u="none" strike="noStrike" cap="none" normalizeH="0" baseline="0" dirty="0" smtClean="0">
                  <a:ln>
                    <a:noFill/>
                  </a:ln>
                  <a:solidFill>
                    <a:srgbClr val="9966FF"/>
                  </a:solidFill>
                  <a:effectLst/>
                  <a:latin typeface="+mj-lt"/>
                  <a:cs typeface="Arial" pitchFamily="34" charset="0"/>
                </a:rPr>
                <a:t> 2898</a:t>
              </a:r>
              <a:endParaRPr kumimoji="0" lang="en-US" sz="800" b="1" i="0" u="none" strike="noStrike" cap="none" normalizeH="0" baseline="0" dirty="0" smtClean="0">
                <a:ln>
                  <a:noFill/>
                </a:ln>
                <a:solidFill>
                  <a:srgbClr val="9966FF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217" name="Line 193"/>
            <p:cNvSpPr>
              <a:spLocks noChangeShapeType="1"/>
            </p:cNvSpPr>
            <p:nvPr/>
          </p:nvSpPr>
          <p:spPr bwMode="auto">
            <a:xfrm>
              <a:off x="7915275" y="5568950"/>
              <a:ext cx="203200" cy="109538"/>
            </a:xfrm>
            <a:prstGeom prst="line">
              <a:avLst/>
            </a:prstGeom>
            <a:noFill/>
            <a:ln w="1588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218" name="Freeform 194"/>
            <p:cNvSpPr>
              <a:spLocks/>
            </p:cNvSpPr>
            <p:nvPr/>
          </p:nvSpPr>
          <p:spPr bwMode="auto">
            <a:xfrm>
              <a:off x="8020050" y="5078413"/>
              <a:ext cx="36513" cy="254000"/>
            </a:xfrm>
            <a:custGeom>
              <a:avLst/>
              <a:gdLst/>
              <a:ahLst/>
              <a:cxnLst>
                <a:cxn ang="0">
                  <a:pos x="1" y="159"/>
                </a:cxn>
                <a:cxn ang="0">
                  <a:pos x="1" y="156"/>
                </a:cxn>
                <a:cxn ang="0">
                  <a:pos x="2" y="154"/>
                </a:cxn>
                <a:cxn ang="0">
                  <a:pos x="3" y="151"/>
                </a:cxn>
                <a:cxn ang="0">
                  <a:pos x="4" y="148"/>
                </a:cxn>
                <a:cxn ang="0">
                  <a:pos x="4" y="146"/>
                </a:cxn>
                <a:cxn ang="0">
                  <a:pos x="5" y="143"/>
                </a:cxn>
                <a:cxn ang="0">
                  <a:pos x="6" y="140"/>
                </a:cxn>
                <a:cxn ang="0">
                  <a:pos x="6" y="138"/>
                </a:cxn>
                <a:cxn ang="0">
                  <a:pos x="7" y="135"/>
                </a:cxn>
                <a:cxn ang="0">
                  <a:pos x="7" y="133"/>
                </a:cxn>
                <a:cxn ang="0">
                  <a:pos x="8" y="130"/>
                </a:cxn>
                <a:cxn ang="0">
                  <a:pos x="9" y="128"/>
                </a:cxn>
                <a:cxn ang="0">
                  <a:pos x="9" y="125"/>
                </a:cxn>
                <a:cxn ang="0">
                  <a:pos x="10" y="122"/>
                </a:cxn>
                <a:cxn ang="0">
                  <a:pos x="10" y="120"/>
                </a:cxn>
                <a:cxn ang="0">
                  <a:pos x="11" y="117"/>
                </a:cxn>
                <a:cxn ang="0">
                  <a:pos x="11" y="114"/>
                </a:cxn>
                <a:cxn ang="0">
                  <a:pos x="12" y="112"/>
                </a:cxn>
                <a:cxn ang="0">
                  <a:pos x="12" y="109"/>
                </a:cxn>
                <a:cxn ang="0">
                  <a:pos x="13" y="107"/>
                </a:cxn>
                <a:cxn ang="0">
                  <a:pos x="14" y="104"/>
                </a:cxn>
                <a:cxn ang="0">
                  <a:pos x="14" y="101"/>
                </a:cxn>
                <a:cxn ang="0">
                  <a:pos x="15" y="99"/>
                </a:cxn>
                <a:cxn ang="0">
                  <a:pos x="15" y="96"/>
                </a:cxn>
                <a:cxn ang="0">
                  <a:pos x="15" y="93"/>
                </a:cxn>
                <a:cxn ang="0">
                  <a:pos x="16" y="91"/>
                </a:cxn>
                <a:cxn ang="0">
                  <a:pos x="16" y="88"/>
                </a:cxn>
                <a:cxn ang="0">
                  <a:pos x="17" y="85"/>
                </a:cxn>
                <a:cxn ang="0">
                  <a:pos x="17" y="83"/>
                </a:cxn>
                <a:cxn ang="0">
                  <a:pos x="17" y="80"/>
                </a:cxn>
                <a:cxn ang="0">
                  <a:pos x="18" y="77"/>
                </a:cxn>
                <a:cxn ang="0">
                  <a:pos x="18" y="75"/>
                </a:cxn>
                <a:cxn ang="0">
                  <a:pos x="19" y="72"/>
                </a:cxn>
                <a:cxn ang="0">
                  <a:pos x="19" y="69"/>
                </a:cxn>
                <a:cxn ang="0">
                  <a:pos x="19" y="67"/>
                </a:cxn>
                <a:cxn ang="0">
                  <a:pos x="20" y="64"/>
                </a:cxn>
                <a:cxn ang="0">
                  <a:pos x="20" y="62"/>
                </a:cxn>
                <a:cxn ang="0">
                  <a:pos x="20" y="59"/>
                </a:cxn>
                <a:cxn ang="0">
                  <a:pos x="20" y="56"/>
                </a:cxn>
                <a:cxn ang="0">
                  <a:pos x="21" y="53"/>
                </a:cxn>
                <a:cxn ang="0">
                  <a:pos x="21" y="51"/>
                </a:cxn>
                <a:cxn ang="0">
                  <a:pos x="21" y="48"/>
                </a:cxn>
                <a:cxn ang="0">
                  <a:pos x="21" y="45"/>
                </a:cxn>
                <a:cxn ang="0">
                  <a:pos x="21" y="43"/>
                </a:cxn>
                <a:cxn ang="0">
                  <a:pos x="22" y="40"/>
                </a:cxn>
                <a:cxn ang="0">
                  <a:pos x="22" y="38"/>
                </a:cxn>
                <a:cxn ang="0">
                  <a:pos x="22" y="35"/>
                </a:cxn>
                <a:cxn ang="0">
                  <a:pos x="22" y="32"/>
                </a:cxn>
                <a:cxn ang="0">
                  <a:pos x="22" y="29"/>
                </a:cxn>
                <a:cxn ang="0">
                  <a:pos x="22" y="27"/>
                </a:cxn>
                <a:cxn ang="0">
                  <a:pos x="22" y="24"/>
                </a:cxn>
                <a:cxn ang="0">
                  <a:pos x="23" y="21"/>
                </a:cxn>
                <a:cxn ang="0">
                  <a:pos x="23" y="19"/>
                </a:cxn>
                <a:cxn ang="0">
                  <a:pos x="23" y="16"/>
                </a:cxn>
                <a:cxn ang="0">
                  <a:pos x="23" y="14"/>
                </a:cxn>
                <a:cxn ang="0">
                  <a:pos x="23" y="11"/>
                </a:cxn>
                <a:cxn ang="0">
                  <a:pos x="23" y="8"/>
                </a:cxn>
                <a:cxn ang="0">
                  <a:pos x="23" y="5"/>
                </a:cxn>
                <a:cxn ang="0">
                  <a:pos x="23" y="3"/>
                </a:cxn>
                <a:cxn ang="0">
                  <a:pos x="23" y="0"/>
                </a:cxn>
              </a:cxnLst>
              <a:rect l="0" t="0" r="r" b="b"/>
              <a:pathLst>
                <a:path w="23" h="160">
                  <a:moveTo>
                    <a:pt x="0" y="160"/>
                  </a:moveTo>
                  <a:lnTo>
                    <a:pt x="1" y="159"/>
                  </a:lnTo>
                  <a:lnTo>
                    <a:pt x="1" y="157"/>
                  </a:lnTo>
                  <a:lnTo>
                    <a:pt x="1" y="156"/>
                  </a:lnTo>
                  <a:lnTo>
                    <a:pt x="2" y="155"/>
                  </a:lnTo>
                  <a:lnTo>
                    <a:pt x="2" y="154"/>
                  </a:lnTo>
                  <a:lnTo>
                    <a:pt x="3" y="152"/>
                  </a:lnTo>
                  <a:lnTo>
                    <a:pt x="3" y="151"/>
                  </a:lnTo>
                  <a:lnTo>
                    <a:pt x="3" y="150"/>
                  </a:lnTo>
                  <a:lnTo>
                    <a:pt x="4" y="148"/>
                  </a:lnTo>
                  <a:lnTo>
                    <a:pt x="4" y="147"/>
                  </a:lnTo>
                  <a:lnTo>
                    <a:pt x="4" y="146"/>
                  </a:lnTo>
                  <a:lnTo>
                    <a:pt x="5" y="144"/>
                  </a:lnTo>
                  <a:lnTo>
                    <a:pt x="5" y="143"/>
                  </a:lnTo>
                  <a:lnTo>
                    <a:pt x="5" y="142"/>
                  </a:lnTo>
                  <a:lnTo>
                    <a:pt x="6" y="140"/>
                  </a:lnTo>
                  <a:lnTo>
                    <a:pt x="6" y="139"/>
                  </a:lnTo>
                  <a:lnTo>
                    <a:pt x="6" y="138"/>
                  </a:lnTo>
                  <a:lnTo>
                    <a:pt x="6" y="136"/>
                  </a:lnTo>
                  <a:lnTo>
                    <a:pt x="7" y="135"/>
                  </a:lnTo>
                  <a:lnTo>
                    <a:pt x="7" y="134"/>
                  </a:lnTo>
                  <a:lnTo>
                    <a:pt x="7" y="133"/>
                  </a:lnTo>
                  <a:lnTo>
                    <a:pt x="8" y="132"/>
                  </a:lnTo>
                  <a:lnTo>
                    <a:pt x="8" y="130"/>
                  </a:lnTo>
                  <a:lnTo>
                    <a:pt x="9" y="129"/>
                  </a:lnTo>
                  <a:lnTo>
                    <a:pt x="9" y="128"/>
                  </a:lnTo>
                  <a:lnTo>
                    <a:pt x="9" y="126"/>
                  </a:lnTo>
                  <a:lnTo>
                    <a:pt x="9" y="125"/>
                  </a:lnTo>
                  <a:lnTo>
                    <a:pt x="10" y="124"/>
                  </a:lnTo>
                  <a:lnTo>
                    <a:pt x="10" y="122"/>
                  </a:lnTo>
                  <a:lnTo>
                    <a:pt x="10" y="121"/>
                  </a:lnTo>
                  <a:lnTo>
                    <a:pt x="10" y="120"/>
                  </a:lnTo>
                  <a:lnTo>
                    <a:pt x="11" y="118"/>
                  </a:lnTo>
                  <a:lnTo>
                    <a:pt x="11" y="117"/>
                  </a:lnTo>
                  <a:lnTo>
                    <a:pt x="11" y="116"/>
                  </a:lnTo>
                  <a:lnTo>
                    <a:pt x="11" y="114"/>
                  </a:lnTo>
                  <a:lnTo>
                    <a:pt x="12" y="113"/>
                  </a:lnTo>
                  <a:lnTo>
                    <a:pt x="12" y="112"/>
                  </a:lnTo>
                  <a:lnTo>
                    <a:pt x="12" y="110"/>
                  </a:lnTo>
                  <a:lnTo>
                    <a:pt x="12" y="109"/>
                  </a:lnTo>
                  <a:lnTo>
                    <a:pt x="13" y="108"/>
                  </a:lnTo>
                  <a:lnTo>
                    <a:pt x="13" y="107"/>
                  </a:lnTo>
                  <a:lnTo>
                    <a:pt x="13" y="105"/>
                  </a:lnTo>
                  <a:lnTo>
                    <a:pt x="14" y="104"/>
                  </a:lnTo>
                  <a:lnTo>
                    <a:pt x="14" y="103"/>
                  </a:lnTo>
                  <a:lnTo>
                    <a:pt x="14" y="101"/>
                  </a:lnTo>
                  <a:lnTo>
                    <a:pt x="14" y="100"/>
                  </a:lnTo>
                  <a:lnTo>
                    <a:pt x="15" y="99"/>
                  </a:lnTo>
                  <a:lnTo>
                    <a:pt x="15" y="97"/>
                  </a:lnTo>
                  <a:lnTo>
                    <a:pt x="15" y="96"/>
                  </a:lnTo>
                  <a:lnTo>
                    <a:pt x="15" y="95"/>
                  </a:lnTo>
                  <a:lnTo>
                    <a:pt x="15" y="93"/>
                  </a:lnTo>
                  <a:lnTo>
                    <a:pt x="16" y="92"/>
                  </a:lnTo>
                  <a:lnTo>
                    <a:pt x="16" y="91"/>
                  </a:lnTo>
                  <a:lnTo>
                    <a:pt x="16" y="89"/>
                  </a:lnTo>
                  <a:lnTo>
                    <a:pt x="16" y="88"/>
                  </a:lnTo>
                  <a:lnTo>
                    <a:pt x="16" y="86"/>
                  </a:lnTo>
                  <a:lnTo>
                    <a:pt x="17" y="85"/>
                  </a:lnTo>
                  <a:lnTo>
                    <a:pt x="17" y="84"/>
                  </a:lnTo>
                  <a:lnTo>
                    <a:pt x="17" y="83"/>
                  </a:lnTo>
                  <a:lnTo>
                    <a:pt x="17" y="81"/>
                  </a:lnTo>
                  <a:lnTo>
                    <a:pt x="17" y="80"/>
                  </a:lnTo>
                  <a:lnTo>
                    <a:pt x="17" y="79"/>
                  </a:lnTo>
                  <a:lnTo>
                    <a:pt x="18" y="77"/>
                  </a:lnTo>
                  <a:lnTo>
                    <a:pt x="18" y="76"/>
                  </a:lnTo>
                  <a:lnTo>
                    <a:pt x="18" y="75"/>
                  </a:lnTo>
                  <a:lnTo>
                    <a:pt x="18" y="73"/>
                  </a:lnTo>
                  <a:lnTo>
                    <a:pt x="19" y="72"/>
                  </a:lnTo>
                  <a:lnTo>
                    <a:pt x="19" y="71"/>
                  </a:lnTo>
                  <a:lnTo>
                    <a:pt x="19" y="69"/>
                  </a:lnTo>
                  <a:lnTo>
                    <a:pt x="19" y="68"/>
                  </a:lnTo>
                  <a:lnTo>
                    <a:pt x="19" y="67"/>
                  </a:lnTo>
                  <a:lnTo>
                    <a:pt x="19" y="65"/>
                  </a:lnTo>
                  <a:lnTo>
                    <a:pt x="20" y="64"/>
                  </a:lnTo>
                  <a:lnTo>
                    <a:pt x="20" y="63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59"/>
                  </a:lnTo>
                  <a:lnTo>
                    <a:pt x="20" y="58"/>
                  </a:lnTo>
                  <a:lnTo>
                    <a:pt x="20" y="56"/>
                  </a:lnTo>
                  <a:lnTo>
                    <a:pt x="20" y="55"/>
                  </a:lnTo>
                  <a:lnTo>
                    <a:pt x="21" y="53"/>
                  </a:lnTo>
                  <a:lnTo>
                    <a:pt x="21" y="52"/>
                  </a:lnTo>
                  <a:lnTo>
                    <a:pt x="21" y="51"/>
                  </a:lnTo>
                  <a:lnTo>
                    <a:pt x="21" y="49"/>
                  </a:lnTo>
                  <a:lnTo>
                    <a:pt x="21" y="48"/>
                  </a:lnTo>
                  <a:lnTo>
                    <a:pt x="21" y="47"/>
                  </a:lnTo>
                  <a:lnTo>
                    <a:pt x="21" y="45"/>
                  </a:lnTo>
                  <a:lnTo>
                    <a:pt x="21" y="44"/>
                  </a:lnTo>
                  <a:lnTo>
                    <a:pt x="21" y="43"/>
                  </a:lnTo>
                  <a:lnTo>
                    <a:pt x="22" y="41"/>
                  </a:lnTo>
                  <a:lnTo>
                    <a:pt x="22" y="40"/>
                  </a:lnTo>
                  <a:lnTo>
                    <a:pt x="22" y="39"/>
                  </a:lnTo>
                  <a:lnTo>
                    <a:pt x="22" y="38"/>
                  </a:lnTo>
                  <a:lnTo>
                    <a:pt x="22" y="36"/>
                  </a:lnTo>
                  <a:lnTo>
                    <a:pt x="22" y="35"/>
                  </a:lnTo>
                  <a:lnTo>
                    <a:pt x="22" y="34"/>
                  </a:lnTo>
                  <a:lnTo>
                    <a:pt x="22" y="32"/>
                  </a:lnTo>
                  <a:lnTo>
                    <a:pt x="22" y="31"/>
                  </a:lnTo>
                  <a:lnTo>
                    <a:pt x="22" y="29"/>
                  </a:lnTo>
                  <a:lnTo>
                    <a:pt x="22" y="28"/>
                  </a:lnTo>
                  <a:lnTo>
                    <a:pt x="22" y="27"/>
                  </a:lnTo>
                  <a:lnTo>
                    <a:pt x="22" y="25"/>
                  </a:lnTo>
                  <a:lnTo>
                    <a:pt x="22" y="24"/>
                  </a:lnTo>
                  <a:lnTo>
                    <a:pt x="22" y="23"/>
                  </a:lnTo>
                  <a:lnTo>
                    <a:pt x="23" y="21"/>
                  </a:lnTo>
                  <a:lnTo>
                    <a:pt x="23" y="20"/>
                  </a:lnTo>
                  <a:lnTo>
                    <a:pt x="23" y="19"/>
                  </a:lnTo>
                  <a:lnTo>
                    <a:pt x="23" y="18"/>
                  </a:lnTo>
                  <a:lnTo>
                    <a:pt x="23" y="16"/>
                  </a:lnTo>
                  <a:lnTo>
                    <a:pt x="23" y="15"/>
                  </a:lnTo>
                  <a:lnTo>
                    <a:pt x="23" y="14"/>
                  </a:lnTo>
                  <a:lnTo>
                    <a:pt x="23" y="12"/>
                  </a:lnTo>
                  <a:lnTo>
                    <a:pt x="23" y="11"/>
                  </a:lnTo>
                  <a:lnTo>
                    <a:pt x="23" y="9"/>
                  </a:lnTo>
                  <a:lnTo>
                    <a:pt x="23" y="8"/>
                  </a:lnTo>
                  <a:lnTo>
                    <a:pt x="23" y="7"/>
                  </a:lnTo>
                  <a:lnTo>
                    <a:pt x="23" y="5"/>
                  </a:lnTo>
                  <a:lnTo>
                    <a:pt x="23" y="4"/>
                  </a:lnTo>
                  <a:lnTo>
                    <a:pt x="23" y="3"/>
                  </a:lnTo>
                  <a:lnTo>
                    <a:pt x="23" y="1"/>
                  </a:lnTo>
                  <a:lnTo>
                    <a:pt x="23" y="0"/>
                  </a:lnTo>
                </a:path>
              </a:pathLst>
            </a:custGeom>
            <a:noFill/>
            <a:ln w="1588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219" name="Freeform 195"/>
            <p:cNvSpPr>
              <a:spLocks/>
            </p:cNvSpPr>
            <p:nvPr/>
          </p:nvSpPr>
          <p:spPr bwMode="auto">
            <a:xfrm>
              <a:off x="7915275" y="5332413"/>
              <a:ext cx="104775" cy="236538"/>
            </a:xfrm>
            <a:custGeom>
              <a:avLst/>
              <a:gdLst/>
              <a:ahLst/>
              <a:cxnLst>
                <a:cxn ang="0">
                  <a:pos x="66" y="2"/>
                </a:cxn>
                <a:cxn ang="0">
                  <a:pos x="65" y="5"/>
                </a:cxn>
                <a:cxn ang="0">
                  <a:pos x="64" y="8"/>
                </a:cxn>
                <a:cxn ang="0">
                  <a:pos x="63" y="10"/>
                </a:cxn>
                <a:cxn ang="0">
                  <a:pos x="62" y="13"/>
                </a:cxn>
                <a:cxn ang="0">
                  <a:pos x="61" y="16"/>
                </a:cxn>
                <a:cxn ang="0">
                  <a:pos x="60" y="19"/>
                </a:cxn>
                <a:cxn ang="0">
                  <a:pos x="60" y="21"/>
                </a:cxn>
                <a:cxn ang="0">
                  <a:pos x="59" y="24"/>
                </a:cxn>
                <a:cxn ang="0">
                  <a:pos x="58" y="27"/>
                </a:cxn>
                <a:cxn ang="0">
                  <a:pos x="57" y="30"/>
                </a:cxn>
                <a:cxn ang="0">
                  <a:pos x="56" y="33"/>
                </a:cxn>
                <a:cxn ang="0">
                  <a:pos x="55" y="36"/>
                </a:cxn>
                <a:cxn ang="0">
                  <a:pos x="54" y="39"/>
                </a:cxn>
                <a:cxn ang="0">
                  <a:pos x="53" y="41"/>
                </a:cxn>
                <a:cxn ang="0">
                  <a:pos x="51" y="44"/>
                </a:cxn>
                <a:cxn ang="0">
                  <a:pos x="50" y="47"/>
                </a:cxn>
                <a:cxn ang="0">
                  <a:pos x="49" y="49"/>
                </a:cxn>
                <a:cxn ang="0">
                  <a:pos x="48" y="52"/>
                </a:cxn>
                <a:cxn ang="0">
                  <a:pos x="47" y="55"/>
                </a:cxn>
                <a:cxn ang="0">
                  <a:pos x="46" y="58"/>
                </a:cxn>
                <a:cxn ang="0">
                  <a:pos x="45" y="61"/>
                </a:cxn>
                <a:cxn ang="0">
                  <a:pos x="44" y="63"/>
                </a:cxn>
                <a:cxn ang="0">
                  <a:pos x="43" y="66"/>
                </a:cxn>
                <a:cxn ang="0">
                  <a:pos x="42" y="69"/>
                </a:cxn>
                <a:cxn ang="0">
                  <a:pos x="40" y="71"/>
                </a:cxn>
                <a:cxn ang="0">
                  <a:pos x="39" y="74"/>
                </a:cxn>
                <a:cxn ang="0">
                  <a:pos x="38" y="77"/>
                </a:cxn>
                <a:cxn ang="0">
                  <a:pos x="37" y="80"/>
                </a:cxn>
                <a:cxn ang="0">
                  <a:pos x="36" y="82"/>
                </a:cxn>
                <a:cxn ang="0">
                  <a:pos x="34" y="85"/>
                </a:cxn>
                <a:cxn ang="0">
                  <a:pos x="33" y="88"/>
                </a:cxn>
                <a:cxn ang="0">
                  <a:pos x="32" y="90"/>
                </a:cxn>
                <a:cxn ang="0">
                  <a:pos x="31" y="93"/>
                </a:cxn>
                <a:cxn ang="0">
                  <a:pos x="29" y="96"/>
                </a:cxn>
                <a:cxn ang="0">
                  <a:pos x="28" y="98"/>
                </a:cxn>
                <a:cxn ang="0">
                  <a:pos x="27" y="101"/>
                </a:cxn>
                <a:cxn ang="0">
                  <a:pos x="25" y="104"/>
                </a:cxn>
                <a:cxn ang="0">
                  <a:pos x="24" y="107"/>
                </a:cxn>
                <a:cxn ang="0">
                  <a:pos x="22" y="109"/>
                </a:cxn>
                <a:cxn ang="0">
                  <a:pos x="21" y="112"/>
                </a:cxn>
                <a:cxn ang="0">
                  <a:pos x="20" y="114"/>
                </a:cxn>
                <a:cxn ang="0">
                  <a:pos x="18" y="117"/>
                </a:cxn>
                <a:cxn ang="0">
                  <a:pos x="17" y="120"/>
                </a:cxn>
                <a:cxn ang="0">
                  <a:pos x="15" y="122"/>
                </a:cxn>
                <a:cxn ang="0">
                  <a:pos x="14" y="125"/>
                </a:cxn>
                <a:cxn ang="0">
                  <a:pos x="12" y="128"/>
                </a:cxn>
                <a:cxn ang="0">
                  <a:pos x="11" y="130"/>
                </a:cxn>
                <a:cxn ang="0">
                  <a:pos x="10" y="132"/>
                </a:cxn>
                <a:cxn ang="0">
                  <a:pos x="8" y="135"/>
                </a:cxn>
                <a:cxn ang="0">
                  <a:pos x="6" y="138"/>
                </a:cxn>
                <a:cxn ang="0">
                  <a:pos x="5" y="140"/>
                </a:cxn>
                <a:cxn ang="0">
                  <a:pos x="3" y="143"/>
                </a:cxn>
                <a:cxn ang="0">
                  <a:pos x="2" y="146"/>
                </a:cxn>
                <a:cxn ang="0">
                  <a:pos x="0" y="148"/>
                </a:cxn>
              </a:cxnLst>
              <a:rect l="0" t="0" r="r" b="b"/>
              <a:pathLst>
                <a:path w="66" h="149">
                  <a:moveTo>
                    <a:pt x="66" y="0"/>
                  </a:moveTo>
                  <a:lnTo>
                    <a:pt x="66" y="1"/>
                  </a:lnTo>
                  <a:lnTo>
                    <a:pt x="66" y="2"/>
                  </a:lnTo>
                  <a:lnTo>
                    <a:pt x="65" y="3"/>
                  </a:lnTo>
                  <a:lnTo>
                    <a:pt x="65" y="4"/>
                  </a:lnTo>
                  <a:lnTo>
                    <a:pt x="65" y="5"/>
                  </a:lnTo>
                  <a:lnTo>
                    <a:pt x="65" y="6"/>
                  </a:lnTo>
                  <a:lnTo>
                    <a:pt x="64" y="7"/>
                  </a:lnTo>
                  <a:lnTo>
                    <a:pt x="64" y="8"/>
                  </a:lnTo>
                  <a:lnTo>
                    <a:pt x="64" y="8"/>
                  </a:lnTo>
                  <a:lnTo>
                    <a:pt x="64" y="9"/>
                  </a:lnTo>
                  <a:lnTo>
                    <a:pt x="63" y="10"/>
                  </a:lnTo>
                  <a:lnTo>
                    <a:pt x="63" y="11"/>
                  </a:lnTo>
                  <a:lnTo>
                    <a:pt x="62" y="12"/>
                  </a:lnTo>
                  <a:lnTo>
                    <a:pt x="62" y="13"/>
                  </a:lnTo>
                  <a:lnTo>
                    <a:pt x="62" y="14"/>
                  </a:lnTo>
                  <a:lnTo>
                    <a:pt x="62" y="15"/>
                  </a:lnTo>
                  <a:lnTo>
                    <a:pt x="61" y="16"/>
                  </a:lnTo>
                  <a:lnTo>
                    <a:pt x="61" y="17"/>
                  </a:lnTo>
                  <a:lnTo>
                    <a:pt x="61" y="18"/>
                  </a:lnTo>
                  <a:lnTo>
                    <a:pt x="60" y="19"/>
                  </a:lnTo>
                  <a:lnTo>
                    <a:pt x="60" y="20"/>
                  </a:lnTo>
                  <a:lnTo>
                    <a:pt x="60" y="21"/>
                  </a:lnTo>
                  <a:lnTo>
                    <a:pt x="60" y="21"/>
                  </a:lnTo>
                  <a:lnTo>
                    <a:pt x="59" y="22"/>
                  </a:lnTo>
                  <a:lnTo>
                    <a:pt x="59" y="23"/>
                  </a:lnTo>
                  <a:lnTo>
                    <a:pt x="59" y="24"/>
                  </a:lnTo>
                  <a:lnTo>
                    <a:pt x="58" y="25"/>
                  </a:lnTo>
                  <a:lnTo>
                    <a:pt x="58" y="26"/>
                  </a:lnTo>
                  <a:lnTo>
                    <a:pt x="58" y="27"/>
                  </a:lnTo>
                  <a:lnTo>
                    <a:pt x="58" y="28"/>
                  </a:lnTo>
                  <a:lnTo>
                    <a:pt x="57" y="29"/>
                  </a:lnTo>
                  <a:lnTo>
                    <a:pt x="57" y="30"/>
                  </a:lnTo>
                  <a:lnTo>
                    <a:pt x="56" y="31"/>
                  </a:lnTo>
                  <a:lnTo>
                    <a:pt x="56" y="32"/>
                  </a:lnTo>
                  <a:lnTo>
                    <a:pt x="56" y="33"/>
                  </a:lnTo>
                  <a:lnTo>
                    <a:pt x="55" y="34"/>
                  </a:lnTo>
                  <a:lnTo>
                    <a:pt x="55" y="35"/>
                  </a:lnTo>
                  <a:lnTo>
                    <a:pt x="55" y="36"/>
                  </a:lnTo>
                  <a:lnTo>
                    <a:pt x="54" y="37"/>
                  </a:lnTo>
                  <a:lnTo>
                    <a:pt x="54" y="38"/>
                  </a:lnTo>
                  <a:lnTo>
                    <a:pt x="54" y="39"/>
                  </a:lnTo>
                  <a:lnTo>
                    <a:pt x="53" y="39"/>
                  </a:lnTo>
                  <a:lnTo>
                    <a:pt x="53" y="40"/>
                  </a:lnTo>
                  <a:lnTo>
                    <a:pt x="53" y="41"/>
                  </a:lnTo>
                  <a:lnTo>
                    <a:pt x="52" y="42"/>
                  </a:lnTo>
                  <a:lnTo>
                    <a:pt x="52" y="43"/>
                  </a:lnTo>
                  <a:lnTo>
                    <a:pt x="51" y="44"/>
                  </a:lnTo>
                  <a:lnTo>
                    <a:pt x="51" y="45"/>
                  </a:lnTo>
                  <a:lnTo>
                    <a:pt x="51" y="46"/>
                  </a:lnTo>
                  <a:lnTo>
                    <a:pt x="50" y="47"/>
                  </a:lnTo>
                  <a:lnTo>
                    <a:pt x="50" y="48"/>
                  </a:lnTo>
                  <a:lnTo>
                    <a:pt x="50" y="49"/>
                  </a:lnTo>
                  <a:lnTo>
                    <a:pt x="49" y="49"/>
                  </a:lnTo>
                  <a:lnTo>
                    <a:pt x="49" y="50"/>
                  </a:lnTo>
                  <a:lnTo>
                    <a:pt x="49" y="51"/>
                  </a:lnTo>
                  <a:lnTo>
                    <a:pt x="48" y="52"/>
                  </a:lnTo>
                  <a:lnTo>
                    <a:pt x="48" y="53"/>
                  </a:lnTo>
                  <a:lnTo>
                    <a:pt x="48" y="54"/>
                  </a:lnTo>
                  <a:lnTo>
                    <a:pt x="47" y="55"/>
                  </a:lnTo>
                  <a:lnTo>
                    <a:pt x="47" y="56"/>
                  </a:lnTo>
                  <a:lnTo>
                    <a:pt x="47" y="57"/>
                  </a:lnTo>
                  <a:lnTo>
                    <a:pt x="46" y="58"/>
                  </a:lnTo>
                  <a:lnTo>
                    <a:pt x="46" y="59"/>
                  </a:lnTo>
                  <a:lnTo>
                    <a:pt x="45" y="60"/>
                  </a:lnTo>
                  <a:lnTo>
                    <a:pt x="45" y="61"/>
                  </a:lnTo>
                  <a:lnTo>
                    <a:pt x="45" y="62"/>
                  </a:lnTo>
                  <a:lnTo>
                    <a:pt x="44" y="62"/>
                  </a:lnTo>
                  <a:lnTo>
                    <a:pt x="44" y="63"/>
                  </a:lnTo>
                  <a:lnTo>
                    <a:pt x="44" y="64"/>
                  </a:lnTo>
                  <a:lnTo>
                    <a:pt x="43" y="65"/>
                  </a:lnTo>
                  <a:lnTo>
                    <a:pt x="43" y="66"/>
                  </a:lnTo>
                  <a:lnTo>
                    <a:pt x="42" y="67"/>
                  </a:lnTo>
                  <a:lnTo>
                    <a:pt x="42" y="68"/>
                  </a:lnTo>
                  <a:lnTo>
                    <a:pt x="42" y="69"/>
                  </a:lnTo>
                  <a:lnTo>
                    <a:pt x="41" y="70"/>
                  </a:lnTo>
                  <a:lnTo>
                    <a:pt x="41" y="70"/>
                  </a:lnTo>
                  <a:lnTo>
                    <a:pt x="40" y="71"/>
                  </a:lnTo>
                  <a:lnTo>
                    <a:pt x="40" y="72"/>
                  </a:lnTo>
                  <a:lnTo>
                    <a:pt x="40" y="73"/>
                  </a:lnTo>
                  <a:lnTo>
                    <a:pt x="39" y="74"/>
                  </a:lnTo>
                  <a:lnTo>
                    <a:pt x="39" y="75"/>
                  </a:lnTo>
                  <a:lnTo>
                    <a:pt x="38" y="76"/>
                  </a:lnTo>
                  <a:lnTo>
                    <a:pt x="38" y="77"/>
                  </a:lnTo>
                  <a:lnTo>
                    <a:pt x="38" y="78"/>
                  </a:lnTo>
                  <a:lnTo>
                    <a:pt x="37" y="79"/>
                  </a:lnTo>
                  <a:lnTo>
                    <a:pt x="37" y="80"/>
                  </a:lnTo>
                  <a:lnTo>
                    <a:pt x="36" y="81"/>
                  </a:lnTo>
                  <a:lnTo>
                    <a:pt x="36" y="81"/>
                  </a:lnTo>
                  <a:lnTo>
                    <a:pt x="36" y="82"/>
                  </a:lnTo>
                  <a:lnTo>
                    <a:pt x="35" y="83"/>
                  </a:lnTo>
                  <a:lnTo>
                    <a:pt x="35" y="84"/>
                  </a:lnTo>
                  <a:lnTo>
                    <a:pt x="34" y="85"/>
                  </a:lnTo>
                  <a:lnTo>
                    <a:pt x="34" y="86"/>
                  </a:lnTo>
                  <a:lnTo>
                    <a:pt x="33" y="87"/>
                  </a:lnTo>
                  <a:lnTo>
                    <a:pt x="33" y="88"/>
                  </a:lnTo>
                  <a:lnTo>
                    <a:pt x="33" y="88"/>
                  </a:lnTo>
                  <a:lnTo>
                    <a:pt x="32" y="89"/>
                  </a:lnTo>
                  <a:lnTo>
                    <a:pt x="32" y="90"/>
                  </a:lnTo>
                  <a:lnTo>
                    <a:pt x="31" y="91"/>
                  </a:lnTo>
                  <a:lnTo>
                    <a:pt x="31" y="92"/>
                  </a:lnTo>
                  <a:lnTo>
                    <a:pt x="31" y="93"/>
                  </a:lnTo>
                  <a:lnTo>
                    <a:pt x="30" y="94"/>
                  </a:lnTo>
                  <a:lnTo>
                    <a:pt x="29" y="95"/>
                  </a:lnTo>
                  <a:lnTo>
                    <a:pt x="29" y="96"/>
                  </a:lnTo>
                  <a:lnTo>
                    <a:pt x="29" y="97"/>
                  </a:lnTo>
                  <a:lnTo>
                    <a:pt x="28" y="98"/>
                  </a:lnTo>
                  <a:lnTo>
                    <a:pt x="28" y="98"/>
                  </a:lnTo>
                  <a:lnTo>
                    <a:pt x="27" y="99"/>
                  </a:lnTo>
                  <a:lnTo>
                    <a:pt x="27" y="100"/>
                  </a:lnTo>
                  <a:lnTo>
                    <a:pt x="27" y="101"/>
                  </a:lnTo>
                  <a:lnTo>
                    <a:pt x="26" y="102"/>
                  </a:lnTo>
                  <a:lnTo>
                    <a:pt x="26" y="103"/>
                  </a:lnTo>
                  <a:lnTo>
                    <a:pt x="25" y="104"/>
                  </a:lnTo>
                  <a:lnTo>
                    <a:pt x="25" y="105"/>
                  </a:lnTo>
                  <a:lnTo>
                    <a:pt x="24" y="106"/>
                  </a:lnTo>
                  <a:lnTo>
                    <a:pt x="24" y="107"/>
                  </a:lnTo>
                  <a:lnTo>
                    <a:pt x="23" y="107"/>
                  </a:lnTo>
                  <a:lnTo>
                    <a:pt x="23" y="108"/>
                  </a:lnTo>
                  <a:lnTo>
                    <a:pt x="22" y="109"/>
                  </a:lnTo>
                  <a:lnTo>
                    <a:pt x="22" y="110"/>
                  </a:lnTo>
                  <a:lnTo>
                    <a:pt x="22" y="111"/>
                  </a:lnTo>
                  <a:lnTo>
                    <a:pt x="21" y="112"/>
                  </a:lnTo>
                  <a:lnTo>
                    <a:pt x="21" y="112"/>
                  </a:lnTo>
                  <a:lnTo>
                    <a:pt x="20" y="113"/>
                  </a:lnTo>
                  <a:lnTo>
                    <a:pt x="20" y="114"/>
                  </a:lnTo>
                  <a:lnTo>
                    <a:pt x="19" y="115"/>
                  </a:lnTo>
                  <a:lnTo>
                    <a:pt x="19" y="116"/>
                  </a:lnTo>
                  <a:lnTo>
                    <a:pt x="18" y="117"/>
                  </a:lnTo>
                  <a:lnTo>
                    <a:pt x="18" y="118"/>
                  </a:lnTo>
                  <a:lnTo>
                    <a:pt x="17" y="119"/>
                  </a:lnTo>
                  <a:lnTo>
                    <a:pt x="17" y="120"/>
                  </a:lnTo>
                  <a:lnTo>
                    <a:pt x="16" y="120"/>
                  </a:lnTo>
                  <a:lnTo>
                    <a:pt x="16" y="121"/>
                  </a:lnTo>
                  <a:lnTo>
                    <a:pt x="15" y="122"/>
                  </a:lnTo>
                  <a:lnTo>
                    <a:pt x="15" y="123"/>
                  </a:lnTo>
                  <a:lnTo>
                    <a:pt x="14" y="124"/>
                  </a:lnTo>
                  <a:lnTo>
                    <a:pt x="14" y="125"/>
                  </a:lnTo>
                  <a:lnTo>
                    <a:pt x="13" y="126"/>
                  </a:lnTo>
                  <a:lnTo>
                    <a:pt x="13" y="127"/>
                  </a:lnTo>
                  <a:lnTo>
                    <a:pt x="12" y="128"/>
                  </a:lnTo>
                  <a:lnTo>
                    <a:pt x="12" y="128"/>
                  </a:lnTo>
                  <a:lnTo>
                    <a:pt x="11" y="129"/>
                  </a:lnTo>
                  <a:lnTo>
                    <a:pt x="11" y="130"/>
                  </a:lnTo>
                  <a:lnTo>
                    <a:pt x="10" y="131"/>
                  </a:lnTo>
                  <a:lnTo>
                    <a:pt x="10" y="132"/>
                  </a:lnTo>
                  <a:lnTo>
                    <a:pt x="10" y="132"/>
                  </a:lnTo>
                  <a:lnTo>
                    <a:pt x="9" y="133"/>
                  </a:lnTo>
                  <a:lnTo>
                    <a:pt x="9" y="134"/>
                  </a:lnTo>
                  <a:lnTo>
                    <a:pt x="8" y="135"/>
                  </a:lnTo>
                  <a:lnTo>
                    <a:pt x="7" y="136"/>
                  </a:lnTo>
                  <a:lnTo>
                    <a:pt x="7" y="137"/>
                  </a:lnTo>
                  <a:lnTo>
                    <a:pt x="6" y="138"/>
                  </a:lnTo>
                  <a:lnTo>
                    <a:pt x="6" y="139"/>
                  </a:lnTo>
                  <a:lnTo>
                    <a:pt x="5" y="139"/>
                  </a:lnTo>
                  <a:lnTo>
                    <a:pt x="5" y="140"/>
                  </a:lnTo>
                  <a:lnTo>
                    <a:pt x="4" y="141"/>
                  </a:lnTo>
                  <a:lnTo>
                    <a:pt x="4" y="142"/>
                  </a:lnTo>
                  <a:lnTo>
                    <a:pt x="3" y="143"/>
                  </a:lnTo>
                  <a:lnTo>
                    <a:pt x="3" y="144"/>
                  </a:lnTo>
                  <a:lnTo>
                    <a:pt x="2" y="145"/>
                  </a:lnTo>
                  <a:lnTo>
                    <a:pt x="2" y="146"/>
                  </a:lnTo>
                  <a:lnTo>
                    <a:pt x="1" y="146"/>
                  </a:lnTo>
                  <a:lnTo>
                    <a:pt x="1" y="147"/>
                  </a:lnTo>
                  <a:lnTo>
                    <a:pt x="0" y="148"/>
                  </a:lnTo>
                  <a:lnTo>
                    <a:pt x="0" y="149"/>
                  </a:lnTo>
                </a:path>
              </a:pathLst>
            </a:custGeom>
            <a:noFill/>
            <a:ln w="1588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220" name="Rectangle 196"/>
            <p:cNvSpPr>
              <a:spLocks noChangeArrowheads="1"/>
            </p:cNvSpPr>
            <p:nvPr/>
          </p:nvSpPr>
          <p:spPr bwMode="auto">
            <a:xfrm rot="900000">
              <a:off x="7943354" y="5276413"/>
              <a:ext cx="102592" cy="1231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81</a:t>
              </a:r>
              <a:endPara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221" name="Line 197"/>
            <p:cNvSpPr>
              <a:spLocks noChangeShapeType="1"/>
            </p:cNvSpPr>
            <p:nvPr/>
          </p:nvSpPr>
          <p:spPr bwMode="auto">
            <a:xfrm>
              <a:off x="7905750" y="5303838"/>
              <a:ext cx="114300" cy="28575"/>
            </a:xfrm>
            <a:prstGeom prst="line">
              <a:avLst/>
            </a:prstGeom>
            <a:noFill/>
            <a:ln w="1588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222" name="Freeform 198"/>
            <p:cNvSpPr>
              <a:spLocks/>
            </p:cNvSpPr>
            <p:nvPr/>
          </p:nvSpPr>
          <p:spPr bwMode="auto">
            <a:xfrm>
              <a:off x="7569200" y="4389438"/>
              <a:ext cx="317500" cy="409575"/>
            </a:xfrm>
            <a:custGeom>
              <a:avLst/>
              <a:gdLst/>
              <a:ahLst/>
              <a:cxnLst>
                <a:cxn ang="0">
                  <a:pos x="198" y="254"/>
                </a:cxn>
                <a:cxn ang="0">
                  <a:pos x="196" y="248"/>
                </a:cxn>
                <a:cxn ang="0">
                  <a:pos x="194" y="243"/>
                </a:cxn>
                <a:cxn ang="0">
                  <a:pos x="192" y="238"/>
                </a:cxn>
                <a:cxn ang="0">
                  <a:pos x="189" y="232"/>
                </a:cxn>
                <a:cxn ang="0">
                  <a:pos x="187" y="227"/>
                </a:cxn>
                <a:cxn ang="0">
                  <a:pos x="185" y="222"/>
                </a:cxn>
                <a:cxn ang="0">
                  <a:pos x="182" y="216"/>
                </a:cxn>
                <a:cxn ang="0">
                  <a:pos x="180" y="211"/>
                </a:cxn>
                <a:cxn ang="0">
                  <a:pos x="177" y="206"/>
                </a:cxn>
                <a:cxn ang="0">
                  <a:pos x="174" y="200"/>
                </a:cxn>
                <a:cxn ang="0">
                  <a:pos x="171" y="195"/>
                </a:cxn>
                <a:cxn ang="0">
                  <a:pos x="169" y="190"/>
                </a:cxn>
                <a:cxn ang="0">
                  <a:pos x="166" y="185"/>
                </a:cxn>
                <a:cxn ang="0">
                  <a:pos x="163" y="179"/>
                </a:cxn>
                <a:cxn ang="0">
                  <a:pos x="160" y="175"/>
                </a:cxn>
                <a:cxn ang="0">
                  <a:pos x="157" y="169"/>
                </a:cxn>
                <a:cxn ang="0">
                  <a:pos x="154" y="164"/>
                </a:cxn>
                <a:cxn ang="0">
                  <a:pos x="151" y="159"/>
                </a:cxn>
                <a:cxn ang="0">
                  <a:pos x="148" y="154"/>
                </a:cxn>
                <a:cxn ang="0">
                  <a:pos x="145" y="149"/>
                </a:cxn>
                <a:cxn ang="0">
                  <a:pos x="141" y="144"/>
                </a:cxn>
                <a:cxn ang="0">
                  <a:pos x="138" y="139"/>
                </a:cxn>
                <a:cxn ang="0">
                  <a:pos x="135" y="134"/>
                </a:cxn>
                <a:cxn ang="0">
                  <a:pos x="131" y="130"/>
                </a:cxn>
                <a:cxn ang="0">
                  <a:pos x="127" y="125"/>
                </a:cxn>
                <a:cxn ang="0">
                  <a:pos x="124" y="120"/>
                </a:cxn>
                <a:cxn ang="0">
                  <a:pos x="120" y="115"/>
                </a:cxn>
                <a:cxn ang="0">
                  <a:pos x="117" y="111"/>
                </a:cxn>
                <a:cxn ang="0">
                  <a:pos x="113" y="106"/>
                </a:cxn>
                <a:cxn ang="0">
                  <a:pos x="109" y="101"/>
                </a:cxn>
                <a:cxn ang="0">
                  <a:pos x="105" y="97"/>
                </a:cxn>
                <a:cxn ang="0">
                  <a:pos x="102" y="92"/>
                </a:cxn>
                <a:cxn ang="0">
                  <a:pos x="97" y="88"/>
                </a:cxn>
                <a:cxn ang="0">
                  <a:pos x="93" y="83"/>
                </a:cxn>
                <a:cxn ang="0">
                  <a:pos x="89" y="79"/>
                </a:cxn>
                <a:cxn ang="0">
                  <a:pos x="85" y="74"/>
                </a:cxn>
                <a:cxn ang="0">
                  <a:pos x="81" y="70"/>
                </a:cxn>
                <a:cxn ang="0">
                  <a:pos x="77" y="66"/>
                </a:cxn>
                <a:cxn ang="0">
                  <a:pos x="73" y="62"/>
                </a:cxn>
                <a:cxn ang="0">
                  <a:pos x="69" y="57"/>
                </a:cxn>
                <a:cxn ang="0">
                  <a:pos x="64" y="53"/>
                </a:cxn>
                <a:cxn ang="0">
                  <a:pos x="60" y="49"/>
                </a:cxn>
                <a:cxn ang="0">
                  <a:pos x="55" y="45"/>
                </a:cxn>
                <a:cxn ang="0">
                  <a:pos x="51" y="41"/>
                </a:cxn>
                <a:cxn ang="0">
                  <a:pos x="46" y="37"/>
                </a:cxn>
                <a:cxn ang="0">
                  <a:pos x="42" y="33"/>
                </a:cxn>
                <a:cxn ang="0">
                  <a:pos x="37" y="29"/>
                </a:cxn>
                <a:cxn ang="0">
                  <a:pos x="32" y="25"/>
                </a:cxn>
                <a:cxn ang="0">
                  <a:pos x="28" y="21"/>
                </a:cxn>
                <a:cxn ang="0">
                  <a:pos x="23" y="17"/>
                </a:cxn>
                <a:cxn ang="0">
                  <a:pos x="18" y="14"/>
                </a:cxn>
                <a:cxn ang="0">
                  <a:pos x="13" y="10"/>
                </a:cxn>
                <a:cxn ang="0">
                  <a:pos x="8" y="6"/>
                </a:cxn>
                <a:cxn ang="0">
                  <a:pos x="3" y="3"/>
                </a:cxn>
              </a:cxnLst>
              <a:rect l="0" t="0" r="r" b="b"/>
              <a:pathLst>
                <a:path w="200" h="258">
                  <a:moveTo>
                    <a:pt x="200" y="258"/>
                  </a:moveTo>
                  <a:lnTo>
                    <a:pt x="199" y="257"/>
                  </a:lnTo>
                  <a:lnTo>
                    <a:pt x="198" y="255"/>
                  </a:lnTo>
                  <a:lnTo>
                    <a:pt x="198" y="254"/>
                  </a:lnTo>
                  <a:lnTo>
                    <a:pt x="198" y="253"/>
                  </a:lnTo>
                  <a:lnTo>
                    <a:pt x="197" y="251"/>
                  </a:lnTo>
                  <a:lnTo>
                    <a:pt x="197" y="250"/>
                  </a:lnTo>
                  <a:lnTo>
                    <a:pt x="196" y="248"/>
                  </a:lnTo>
                  <a:lnTo>
                    <a:pt x="196" y="247"/>
                  </a:lnTo>
                  <a:lnTo>
                    <a:pt x="195" y="246"/>
                  </a:lnTo>
                  <a:lnTo>
                    <a:pt x="195" y="245"/>
                  </a:lnTo>
                  <a:lnTo>
                    <a:pt x="194" y="243"/>
                  </a:lnTo>
                  <a:lnTo>
                    <a:pt x="193" y="242"/>
                  </a:lnTo>
                  <a:lnTo>
                    <a:pt x="193" y="241"/>
                  </a:lnTo>
                  <a:lnTo>
                    <a:pt x="192" y="239"/>
                  </a:lnTo>
                  <a:lnTo>
                    <a:pt x="192" y="238"/>
                  </a:lnTo>
                  <a:lnTo>
                    <a:pt x="191" y="236"/>
                  </a:lnTo>
                  <a:lnTo>
                    <a:pt x="191" y="235"/>
                  </a:lnTo>
                  <a:lnTo>
                    <a:pt x="190" y="234"/>
                  </a:lnTo>
                  <a:lnTo>
                    <a:pt x="189" y="232"/>
                  </a:lnTo>
                  <a:lnTo>
                    <a:pt x="189" y="231"/>
                  </a:lnTo>
                  <a:lnTo>
                    <a:pt x="188" y="230"/>
                  </a:lnTo>
                  <a:lnTo>
                    <a:pt x="187" y="228"/>
                  </a:lnTo>
                  <a:lnTo>
                    <a:pt x="187" y="227"/>
                  </a:lnTo>
                  <a:lnTo>
                    <a:pt x="186" y="225"/>
                  </a:lnTo>
                  <a:lnTo>
                    <a:pt x="186" y="224"/>
                  </a:lnTo>
                  <a:lnTo>
                    <a:pt x="185" y="223"/>
                  </a:lnTo>
                  <a:lnTo>
                    <a:pt x="185" y="222"/>
                  </a:lnTo>
                  <a:lnTo>
                    <a:pt x="184" y="220"/>
                  </a:lnTo>
                  <a:lnTo>
                    <a:pt x="183" y="219"/>
                  </a:lnTo>
                  <a:lnTo>
                    <a:pt x="183" y="218"/>
                  </a:lnTo>
                  <a:lnTo>
                    <a:pt x="182" y="216"/>
                  </a:lnTo>
                  <a:lnTo>
                    <a:pt x="181" y="215"/>
                  </a:lnTo>
                  <a:lnTo>
                    <a:pt x="181" y="214"/>
                  </a:lnTo>
                  <a:lnTo>
                    <a:pt x="180" y="212"/>
                  </a:lnTo>
                  <a:lnTo>
                    <a:pt x="180" y="211"/>
                  </a:lnTo>
                  <a:lnTo>
                    <a:pt x="179" y="210"/>
                  </a:lnTo>
                  <a:lnTo>
                    <a:pt x="178" y="208"/>
                  </a:lnTo>
                  <a:lnTo>
                    <a:pt x="178" y="207"/>
                  </a:lnTo>
                  <a:lnTo>
                    <a:pt x="177" y="206"/>
                  </a:lnTo>
                  <a:lnTo>
                    <a:pt x="176" y="204"/>
                  </a:lnTo>
                  <a:lnTo>
                    <a:pt x="176" y="203"/>
                  </a:lnTo>
                  <a:lnTo>
                    <a:pt x="175" y="202"/>
                  </a:lnTo>
                  <a:lnTo>
                    <a:pt x="174" y="200"/>
                  </a:lnTo>
                  <a:lnTo>
                    <a:pt x="174" y="199"/>
                  </a:lnTo>
                  <a:lnTo>
                    <a:pt x="173" y="198"/>
                  </a:lnTo>
                  <a:lnTo>
                    <a:pt x="172" y="197"/>
                  </a:lnTo>
                  <a:lnTo>
                    <a:pt x="171" y="195"/>
                  </a:lnTo>
                  <a:lnTo>
                    <a:pt x="171" y="194"/>
                  </a:lnTo>
                  <a:lnTo>
                    <a:pt x="170" y="193"/>
                  </a:lnTo>
                  <a:lnTo>
                    <a:pt x="170" y="191"/>
                  </a:lnTo>
                  <a:lnTo>
                    <a:pt x="169" y="190"/>
                  </a:lnTo>
                  <a:lnTo>
                    <a:pt x="168" y="189"/>
                  </a:lnTo>
                  <a:lnTo>
                    <a:pt x="168" y="187"/>
                  </a:lnTo>
                  <a:lnTo>
                    <a:pt x="167" y="186"/>
                  </a:lnTo>
                  <a:lnTo>
                    <a:pt x="166" y="185"/>
                  </a:lnTo>
                  <a:lnTo>
                    <a:pt x="165" y="183"/>
                  </a:lnTo>
                  <a:lnTo>
                    <a:pt x="165" y="182"/>
                  </a:lnTo>
                  <a:lnTo>
                    <a:pt x="164" y="181"/>
                  </a:lnTo>
                  <a:lnTo>
                    <a:pt x="163" y="179"/>
                  </a:lnTo>
                  <a:lnTo>
                    <a:pt x="162" y="178"/>
                  </a:lnTo>
                  <a:lnTo>
                    <a:pt x="162" y="177"/>
                  </a:lnTo>
                  <a:lnTo>
                    <a:pt x="161" y="176"/>
                  </a:lnTo>
                  <a:lnTo>
                    <a:pt x="160" y="175"/>
                  </a:lnTo>
                  <a:lnTo>
                    <a:pt x="159" y="173"/>
                  </a:lnTo>
                  <a:lnTo>
                    <a:pt x="159" y="172"/>
                  </a:lnTo>
                  <a:lnTo>
                    <a:pt x="158" y="171"/>
                  </a:lnTo>
                  <a:lnTo>
                    <a:pt x="157" y="169"/>
                  </a:lnTo>
                  <a:lnTo>
                    <a:pt x="157" y="168"/>
                  </a:lnTo>
                  <a:lnTo>
                    <a:pt x="156" y="167"/>
                  </a:lnTo>
                  <a:lnTo>
                    <a:pt x="155" y="166"/>
                  </a:lnTo>
                  <a:lnTo>
                    <a:pt x="154" y="164"/>
                  </a:lnTo>
                  <a:lnTo>
                    <a:pt x="153" y="163"/>
                  </a:lnTo>
                  <a:lnTo>
                    <a:pt x="153" y="162"/>
                  </a:lnTo>
                  <a:lnTo>
                    <a:pt x="152" y="160"/>
                  </a:lnTo>
                  <a:lnTo>
                    <a:pt x="151" y="159"/>
                  </a:lnTo>
                  <a:lnTo>
                    <a:pt x="150" y="158"/>
                  </a:lnTo>
                  <a:lnTo>
                    <a:pt x="149" y="157"/>
                  </a:lnTo>
                  <a:lnTo>
                    <a:pt x="149" y="156"/>
                  </a:lnTo>
                  <a:lnTo>
                    <a:pt x="148" y="154"/>
                  </a:lnTo>
                  <a:lnTo>
                    <a:pt x="147" y="153"/>
                  </a:lnTo>
                  <a:lnTo>
                    <a:pt x="146" y="152"/>
                  </a:lnTo>
                  <a:lnTo>
                    <a:pt x="146" y="151"/>
                  </a:lnTo>
                  <a:lnTo>
                    <a:pt x="145" y="149"/>
                  </a:lnTo>
                  <a:lnTo>
                    <a:pt x="144" y="148"/>
                  </a:lnTo>
                  <a:lnTo>
                    <a:pt x="143" y="147"/>
                  </a:lnTo>
                  <a:lnTo>
                    <a:pt x="142" y="146"/>
                  </a:lnTo>
                  <a:lnTo>
                    <a:pt x="141" y="144"/>
                  </a:lnTo>
                  <a:lnTo>
                    <a:pt x="141" y="143"/>
                  </a:lnTo>
                  <a:lnTo>
                    <a:pt x="140" y="142"/>
                  </a:lnTo>
                  <a:lnTo>
                    <a:pt x="139" y="141"/>
                  </a:lnTo>
                  <a:lnTo>
                    <a:pt x="138" y="139"/>
                  </a:lnTo>
                  <a:lnTo>
                    <a:pt x="137" y="138"/>
                  </a:lnTo>
                  <a:lnTo>
                    <a:pt x="136" y="137"/>
                  </a:lnTo>
                  <a:lnTo>
                    <a:pt x="135" y="136"/>
                  </a:lnTo>
                  <a:lnTo>
                    <a:pt x="135" y="134"/>
                  </a:lnTo>
                  <a:lnTo>
                    <a:pt x="134" y="133"/>
                  </a:lnTo>
                  <a:lnTo>
                    <a:pt x="133" y="132"/>
                  </a:lnTo>
                  <a:lnTo>
                    <a:pt x="132" y="131"/>
                  </a:lnTo>
                  <a:lnTo>
                    <a:pt x="131" y="130"/>
                  </a:lnTo>
                  <a:lnTo>
                    <a:pt x="130" y="129"/>
                  </a:lnTo>
                  <a:lnTo>
                    <a:pt x="129" y="127"/>
                  </a:lnTo>
                  <a:lnTo>
                    <a:pt x="129" y="126"/>
                  </a:lnTo>
                  <a:lnTo>
                    <a:pt x="127" y="125"/>
                  </a:lnTo>
                  <a:lnTo>
                    <a:pt x="127" y="124"/>
                  </a:lnTo>
                  <a:lnTo>
                    <a:pt x="126" y="122"/>
                  </a:lnTo>
                  <a:lnTo>
                    <a:pt x="125" y="121"/>
                  </a:lnTo>
                  <a:lnTo>
                    <a:pt x="124" y="120"/>
                  </a:lnTo>
                  <a:lnTo>
                    <a:pt x="123" y="119"/>
                  </a:lnTo>
                  <a:lnTo>
                    <a:pt x="122" y="118"/>
                  </a:lnTo>
                  <a:lnTo>
                    <a:pt x="121" y="116"/>
                  </a:lnTo>
                  <a:lnTo>
                    <a:pt x="120" y="115"/>
                  </a:lnTo>
                  <a:lnTo>
                    <a:pt x="119" y="114"/>
                  </a:lnTo>
                  <a:lnTo>
                    <a:pt x="119" y="113"/>
                  </a:lnTo>
                  <a:lnTo>
                    <a:pt x="118" y="112"/>
                  </a:lnTo>
                  <a:lnTo>
                    <a:pt x="117" y="111"/>
                  </a:lnTo>
                  <a:lnTo>
                    <a:pt x="116" y="110"/>
                  </a:lnTo>
                  <a:lnTo>
                    <a:pt x="115" y="108"/>
                  </a:lnTo>
                  <a:lnTo>
                    <a:pt x="114" y="107"/>
                  </a:lnTo>
                  <a:lnTo>
                    <a:pt x="113" y="106"/>
                  </a:lnTo>
                  <a:lnTo>
                    <a:pt x="112" y="105"/>
                  </a:lnTo>
                  <a:lnTo>
                    <a:pt x="111" y="104"/>
                  </a:lnTo>
                  <a:lnTo>
                    <a:pt x="110" y="103"/>
                  </a:lnTo>
                  <a:lnTo>
                    <a:pt x="109" y="101"/>
                  </a:lnTo>
                  <a:lnTo>
                    <a:pt x="108" y="100"/>
                  </a:lnTo>
                  <a:lnTo>
                    <a:pt x="107" y="99"/>
                  </a:lnTo>
                  <a:lnTo>
                    <a:pt x="106" y="98"/>
                  </a:lnTo>
                  <a:lnTo>
                    <a:pt x="105" y="97"/>
                  </a:lnTo>
                  <a:lnTo>
                    <a:pt x="104" y="96"/>
                  </a:lnTo>
                  <a:lnTo>
                    <a:pt x="103" y="94"/>
                  </a:lnTo>
                  <a:lnTo>
                    <a:pt x="102" y="93"/>
                  </a:lnTo>
                  <a:lnTo>
                    <a:pt x="102" y="92"/>
                  </a:lnTo>
                  <a:lnTo>
                    <a:pt x="100" y="91"/>
                  </a:lnTo>
                  <a:lnTo>
                    <a:pt x="99" y="90"/>
                  </a:lnTo>
                  <a:lnTo>
                    <a:pt x="98" y="89"/>
                  </a:lnTo>
                  <a:lnTo>
                    <a:pt x="97" y="88"/>
                  </a:lnTo>
                  <a:lnTo>
                    <a:pt x="97" y="87"/>
                  </a:lnTo>
                  <a:lnTo>
                    <a:pt x="96" y="86"/>
                  </a:lnTo>
                  <a:lnTo>
                    <a:pt x="94" y="84"/>
                  </a:lnTo>
                  <a:lnTo>
                    <a:pt x="93" y="83"/>
                  </a:lnTo>
                  <a:lnTo>
                    <a:pt x="92" y="82"/>
                  </a:lnTo>
                  <a:lnTo>
                    <a:pt x="92" y="81"/>
                  </a:lnTo>
                  <a:lnTo>
                    <a:pt x="91" y="80"/>
                  </a:lnTo>
                  <a:lnTo>
                    <a:pt x="89" y="79"/>
                  </a:lnTo>
                  <a:lnTo>
                    <a:pt x="88" y="78"/>
                  </a:lnTo>
                  <a:lnTo>
                    <a:pt x="87" y="77"/>
                  </a:lnTo>
                  <a:lnTo>
                    <a:pt x="86" y="75"/>
                  </a:lnTo>
                  <a:lnTo>
                    <a:pt x="85" y="74"/>
                  </a:lnTo>
                  <a:lnTo>
                    <a:pt x="84" y="73"/>
                  </a:lnTo>
                  <a:lnTo>
                    <a:pt x="83" y="72"/>
                  </a:lnTo>
                  <a:lnTo>
                    <a:pt x="82" y="71"/>
                  </a:lnTo>
                  <a:lnTo>
                    <a:pt x="81" y="70"/>
                  </a:lnTo>
                  <a:lnTo>
                    <a:pt x="80" y="69"/>
                  </a:lnTo>
                  <a:lnTo>
                    <a:pt x="79" y="68"/>
                  </a:lnTo>
                  <a:lnTo>
                    <a:pt x="78" y="67"/>
                  </a:lnTo>
                  <a:lnTo>
                    <a:pt x="77" y="66"/>
                  </a:lnTo>
                  <a:lnTo>
                    <a:pt x="76" y="65"/>
                  </a:lnTo>
                  <a:lnTo>
                    <a:pt x="75" y="64"/>
                  </a:lnTo>
                  <a:lnTo>
                    <a:pt x="74" y="63"/>
                  </a:lnTo>
                  <a:lnTo>
                    <a:pt x="73" y="62"/>
                  </a:lnTo>
                  <a:lnTo>
                    <a:pt x="72" y="60"/>
                  </a:lnTo>
                  <a:lnTo>
                    <a:pt x="71" y="59"/>
                  </a:lnTo>
                  <a:lnTo>
                    <a:pt x="70" y="58"/>
                  </a:lnTo>
                  <a:lnTo>
                    <a:pt x="69" y="57"/>
                  </a:lnTo>
                  <a:lnTo>
                    <a:pt x="67" y="56"/>
                  </a:lnTo>
                  <a:lnTo>
                    <a:pt x="66" y="55"/>
                  </a:lnTo>
                  <a:lnTo>
                    <a:pt x="65" y="54"/>
                  </a:lnTo>
                  <a:lnTo>
                    <a:pt x="64" y="53"/>
                  </a:lnTo>
                  <a:lnTo>
                    <a:pt x="63" y="52"/>
                  </a:lnTo>
                  <a:lnTo>
                    <a:pt x="62" y="51"/>
                  </a:lnTo>
                  <a:lnTo>
                    <a:pt x="61" y="50"/>
                  </a:lnTo>
                  <a:lnTo>
                    <a:pt x="60" y="49"/>
                  </a:lnTo>
                  <a:lnTo>
                    <a:pt x="59" y="48"/>
                  </a:lnTo>
                  <a:lnTo>
                    <a:pt x="58" y="47"/>
                  </a:lnTo>
                  <a:lnTo>
                    <a:pt x="56" y="46"/>
                  </a:lnTo>
                  <a:lnTo>
                    <a:pt x="55" y="45"/>
                  </a:lnTo>
                  <a:lnTo>
                    <a:pt x="54" y="44"/>
                  </a:lnTo>
                  <a:lnTo>
                    <a:pt x="53" y="43"/>
                  </a:lnTo>
                  <a:lnTo>
                    <a:pt x="52" y="42"/>
                  </a:lnTo>
                  <a:lnTo>
                    <a:pt x="51" y="41"/>
                  </a:lnTo>
                  <a:lnTo>
                    <a:pt x="50" y="40"/>
                  </a:lnTo>
                  <a:lnTo>
                    <a:pt x="48" y="39"/>
                  </a:lnTo>
                  <a:lnTo>
                    <a:pt x="47" y="38"/>
                  </a:lnTo>
                  <a:lnTo>
                    <a:pt x="46" y="37"/>
                  </a:lnTo>
                  <a:lnTo>
                    <a:pt x="45" y="36"/>
                  </a:lnTo>
                  <a:lnTo>
                    <a:pt x="44" y="35"/>
                  </a:lnTo>
                  <a:lnTo>
                    <a:pt x="43" y="34"/>
                  </a:lnTo>
                  <a:lnTo>
                    <a:pt x="42" y="33"/>
                  </a:lnTo>
                  <a:lnTo>
                    <a:pt x="40" y="32"/>
                  </a:lnTo>
                  <a:lnTo>
                    <a:pt x="39" y="31"/>
                  </a:lnTo>
                  <a:lnTo>
                    <a:pt x="38" y="30"/>
                  </a:lnTo>
                  <a:lnTo>
                    <a:pt x="37" y="29"/>
                  </a:lnTo>
                  <a:lnTo>
                    <a:pt x="36" y="28"/>
                  </a:lnTo>
                  <a:lnTo>
                    <a:pt x="35" y="27"/>
                  </a:lnTo>
                  <a:lnTo>
                    <a:pt x="33" y="26"/>
                  </a:lnTo>
                  <a:lnTo>
                    <a:pt x="32" y="25"/>
                  </a:lnTo>
                  <a:lnTo>
                    <a:pt x="31" y="24"/>
                  </a:lnTo>
                  <a:lnTo>
                    <a:pt x="30" y="23"/>
                  </a:lnTo>
                  <a:lnTo>
                    <a:pt x="29" y="22"/>
                  </a:lnTo>
                  <a:lnTo>
                    <a:pt x="28" y="21"/>
                  </a:lnTo>
                  <a:lnTo>
                    <a:pt x="26" y="20"/>
                  </a:lnTo>
                  <a:lnTo>
                    <a:pt x="25" y="19"/>
                  </a:lnTo>
                  <a:lnTo>
                    <a:pt x="24" y="18"/>
                  </a:lnTo>
                  <a:lnTo>
                    <a:pt x="23" y="17"/>
                  </a:lnTo>
                  <a:lnTo>
                    <a:pt x="22" y="16"/>
                  </a:lnTo>
                  <a:lnTo>
                    <a:pt x="21" y="16"/>
                  </a:lnTo>
                  <a:lnTo>
                    <a:pt x="19" y="15"/>
                  </a:lnTo>
                  <a:lnTo>
                    <a:pt x="18" y="14"/>
                  </a:lnTo>
                  <a:lnTo>
                    <a:pt x="17" y="13"/>
                  </a:lnTo>
                  <a:lnTo>
                    <a:pt x="16" y="12"/>
                  </a:lnTo>
                  <a:lnTo>
                    <a:pt x="15" y="11"/>
                  </a:lnTo>
                  <a:lnTo>
                    <a:pt x="13" y="10"/>
                  </a:lnTo>
                  <a:lnTo>
                    <a:pt x="12" y="9"/>
                  </a:lnTo>
                  <a:lnTo>
                    <a:pt x="11" y="8"/>
                  </a:lnTo>
                  <a:lnTo>
                    <a:pt x="10" y="7"/>
                  </a:lnTo>
                  <a:lnTo>
                    <a:pt x="8" y="6"/>
                  </a:lnTo>
                  <a:lnTo>
                    <a:pt x="7" y="5"/>
                  </a:lnTo>
                  <a:lnTo>
                    <a:pt x="6" y="4"/>
                  </a:lnTo>
                  <a:lnTo>
                    <a:pt x="5" y="3"/>
                  </a:lnTo>
                  <a:lnTo>
                    <a:pt x="3" y="3"/>
                  </a:lnTo>
                  <a:lnTo>
                    <a:pt x="2" y="2"/>
                  </a:lnTo>
                  <a:lnTo>
                    <a:pt x="1" y="1"/>
                  </a:lnTo>
                  <a:lnTo>
                    <a:pt x="0" y="0"/>
                  </a:lnTo>
                </a:path>
              </a:pathLst>
            </a:custGeom>
            <a:noFill/>
            <a:ln w="1588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223" name="Freeform 199"/>
            <p:cNvSpPr>
              <a:spLocks/>
            </p:cNvSpPr>
            <p:nvPr/>
          </p:nvSpPr>
          <p:spPr bwMode="auto">
            <a:xfrm>
              <a:off x="7886700" y="4799013"/>
              <a:ext cx="49213" cy="504825"/>
            </a:xfrm>
            <a:custGeom>
              <a:avLst/>
              <a:gdLst/>
              <a:ahLst/>
              <a:cxnLst>
                <a:cxn ang="0">
                  <a:pos x="1" y="5"/>
                </a:cxn>
                <a:cxn ang="0">
                  <a:pos x="3" y="11"/>
                </a:cxn>
                <a:cxn ang="0">
                  <a:pos x="6" y="17"/>
                </a:cxn>
                <a:cxn ang="0">
                  <a:pos x="7" y="23"/>
                </a:cxn>
                <a:cxn ang="0">
                  <a:pos x="9" y="29"/>
                </a:cxn>
                <a:cxn ang="0">
                  <a:pos x="11" y="35"/>
                </a:cxn>
                <a:cxn ang="0">
                  <a:pos x="13" y="41"/>
                </a:cxn>
                <a:cxn ang="0">
                  <a:pos x="14" y="48"/>
                </a:cxn>
                <a:cxn ang="0">
                  <a:pos x="16" y="54"/>
                </a:cxn>
                <a:cxn ang="0">
                  <a:pos x="18" y="60"/>
                </a:cxn>
                <a:cxn ang="0">
                  <a:pos x="19" y="66"/>
                </a:cxn>
                <a:cxn ang="0">
                  <a:pos x="20" y="72"/>
                </a:cxn>
                <a:cxn ang="0">
                  <a:pos x="22" y="79"/>
                </a:cxn>
                <a:cxn ang="0">
                  <a:pos x="23" y="85"/>
                </a:cxn>
                <a:cxn ang="0">
                  <a:pos x="24" y="91"/>
                </a:cxn>
                <a:cxn ang="0">
                  <a:pos x="25" y="97"/>
                </a:cxn>
                <a:cxn ang="0">
                  <a:pos x="26" y="103"/>
                </a:cxn>
                <a:cxn ang="0">
                  <a:pos x="27" y="110"/>
                </a:cxn>
                <a:cxn ang="0">
                  <a:pos x="28" y="116"/>
                </a:cxn>
                <a:cxn ang="0">
                  <a:pos x="28" y="122"/>
                </a:cxn>
                <a:cxn ang="0">
                  <a:pos x="29" y="128"/>
                </a:cxn>
                <a:cxn ang="0">
                  <a:pos x="29" y="135"/>
                </a:cxn>
                <a:cxn ang="0">
                  <a:pos x="30" y="141"/>
                </a:cxn>
                <a:cxn ang="0">
                  <a:pos x="30" y="148"/>
                </a:cxn>
                <a:cxn ang="0">
                  <a:pos x="30" y="154"/>
                </a:cxn>
                <a:cxn ang="0">
                  <a:pos x="31" y="160"/>
                </a:cxn>
                <a:cxn ang="0">
                  <a:pos x="31" y="167"/>
                </a:cxn>
                <a:cxn ang="0">
                  <a:pos x="31" y="173"/>
                </a:cxn>
                <a:cxn ang="0">
                  <a:pos x="31" y="179"/>
                </a:cxn>
                <a:cxn ang="0">
                  <a:pos x="31" y="185"/>
                </a:cxn>
                <a:cxn ang="0">
                  <a:pos x="31" y="192"/>
                </a:cxn>
                <a:cxn ang="0">
                  <a:pos x="30" y="198"/>
                </a:cxn>
                <a:cxn ang="0">
                  <a:pos x="30" y="204"/>
                </a:cxn>
                <a:cxn ang="0">
                  <a:pos x="30" y="211"/>
                </a:cxn>
                <a:cxn ang="0">
                  <a:pos x="29" y="217"/>
                </a:cxn>
                <a:cxn ang="0">
                  <a:pos x="29" y="223"/>
                </a:cxn>
                <a:cxn ang="0">
                  <a:pos x="28" y="230"/>
                </a:cxn>
                <a:cxn ang="0">
                  <a:pos x="28" y="236"/>
                </a:cxn>
                <a:cxn ang="0">
                  <a:pos x="27" y="242"/>
                </a:cxn>
                <a:cxn ang="0">
                  <a:pos x="26" y="248"/>
                </a:cxn>
                <a:cxn ang="0">
                  <a:pos x="25" y="255"/>
                </a:cxn>
                <a:cxn ang="0">
                  <a:pos x="24" y="261"/>
                </a:cxn>
                <a:cxn ang="0">
                  <a:pos x="23" y="267"/>
                </a:cxn>
                <a:cxn ang="0">
                  <a:pos x="22" y="273"/>
                </a:cxn>
                <a:cxn ang="0">
                  <a:pos x="20" y="280"/>
                </a:cxn>
                <a:cxn ang="0">
                  <a:pos x="19" y="286"/>
                </a:cxn>
                <a:cxn ang="0">
                  <a:pos x="18" y="292"/>
                </a:cxn>
                <a:cxn ang="0">
                  <a:pos x="16" y="298"/>
                </a:cxn>
                <a:cxn ang="0">
                  <a:pos x="14" y="304"/>
                </a:cxn>
                <a:cxn ang="0">
                  <a:pos x="13" y="310"/>
                </a:cxn>
                <a:cxn ang="0">
                  <a:pos x="11" y="316"/>
                </a:cxn>
              </a:cxnLst>
              <a:rect l="0" t="0" r="r" b="b"/>
              <a:pathLst>
                <a:path w="31" h="318">
                  <a:moveTo>
                    <a:pt x="0" y="0"/>
                  </a:moveTo>
                  <a:lnTo>
                    <a:pt x="0" y="1"/>
                  </a:lnTo>
                  <a:lnTo>
                    <a:pt x="1" y="3"/>
                  </a:lnTo>
                  <a:lnTo>
                    <a:pt x="1" y="4"/>
                  </a:lnTo>
                  <a:lnTo>
                    <a:pt x="1" y="5"/>
                  </a:lnTo>
                  <a:lnTo>
                    <a:pt x="2" y="6"/>
                  </a:lnTo>
                  <a:lnTo>
                    <a:pt x="2" y="7"/>
                  </a:lnTo>
                  <a:lnTo>
                    <a:pt x="3" y="9"/>
                  </a:lnTo>
                  <a:lnTo>
                    <a:pt x="3" y="10"/>
                  </a:lnTo>
                  <a:lnTo>
                    <a:pt x="3" y="11"/>
                  </a:lnTo>
                  <a:lnTo>
                    <a:pt x="4" y="12"/>
                  </a:lnTo>
                  <a:lnTo>
                    <a:pt x="4" y="13"/>
                  </a:lnTo>
                  <a:lnTo>
                    <a:pt x="5" y="15"/>
                  </a:lnTo>
                  <a:lnTo>
                    <a:pt x="5" y="16"/>
                  </a:lnTo>
                  <a:lnTo>
                    <a:pt x="6" y="17"/>
                  </a:lnTo>
                  <a:lnTo>
                    <a:pt x="6" y="18"/>
                  </a:lnTo>
                  <a:lnTo>
                    <a:pt x="6" y="19"/>
                  </a:lnTo>
                  <a:lnTo>
                    <a:pt x="7" y="21"/>
                  </a:lnTo>
                  <a:lnTo>
                    <a:pt x="7" y="22"/>
                  </a:lnTo>
                  <a:lnTo>
                    <a:pt x="7" y="23"/>
                  </a:lnTo>
                  <a:lnTo>
                    <a:pt x="8" y="24"/>
                  </a:lnTo>
                  <a:lnTo>
                    <a:pt x="8" y="26"/>
                  </a:lnTo>
                  <a:lnTo>
                    <a:pt x="8" y="27"/>
                  </a:lnTo>
                  <a:lnTo>
                    <a:pt x="9" y="28"/>
                  </a:lnTo>
                  <a:lnTo>
                    <a:pt x="9" y="29"/>
                  </a:lnTo>
                  <a:lnTo>
                    <a:pt x="10" y="31"/>
                  </a:lnTo>
                  <a:lnTo>
                    <a:pt x="10" y="32"/>
                  </a:lnTo>
                  <a:lnTo>
                    <a:pt x="11" y="33"/>
                  </a:lnTo>
                  <a:lnTo>
                    <a:pt x="11" y="34"/>
                  </a:lnTo>
                  <a:lnTo>
                    <a:pt x="11" y="35"/>
                  </a:lnTo>
                  <a:lnTo>
                    <a:pt x="12" y="36"/>
                  </a:lnTo>
                  <a:lnTo>
                    <a:pt x="12" y="38"/>
                  </a:lnTo>
                  <a:lnTo>
                    <a:pt x="12" y="39"/>
                  </a:lnTo>
                  <a:lnTo>
                    <a:pt x="12" y="40"/>
                  </a:lnTo>
                  <a:lnTo>
                    <a:pt x="13" y="41"/>
                  </a:lnTo>
                  <a:lnTo>
                    <a:pt x="13" y="43"/>
                  </a:lnTo>
                  <a:lnTo>
                    <a:pt x="13" y="44"/>
                  </a:lnTo>
                  <a:lnTo>
                    <a:pt x="14" y="45"/>
                  </a:lnTo>
                  <a:lnTo>
                    <a:pt x="14" y="46"/>
                  </a:lnTo>
                  <a:lnTo>
                    <a:pt x="14" y="48"/>
                  </a:lnTo>
                  <a:lnTo>
                    <a:pt x="15" y="49"/>
                  </a:lnTo>
                  <a:lnTo>
                    <a:pt x="15" y="50"/>
                  </a:lnTo>
                  <a:lnTo>
                    <a:pt x="16" y="51"/>
                  </a:lnTo>
                  <a:lnTo>
                    <a:pt x="16" y="53"/>
                  </a:lnTo>
                  <a:lnTo>
                    <a:pt x="16" y="54"/>
                  </a:lnTo>
                  <a:lnTo>
                    <a:pt x="16" y="55"/>
                  </a:lnTo>
                  <a:lnTo>
                    <a:pt x="17" y="56"/>
                  </a:lnTo>
                  <a:lnTo>
                    <a:pt x="17" y="58"/>
                  </a:lnTo>
                  <a:lnTo>
                    <a:pt x="17" y="58"/>
                  </a:lnTo>
                  <a:lnTo>
                    <a:pt x="18" y="60"/>
                  </a:lnTo>
                  <a:lnTo>
                    <a:pt x="18" y="61"/>
                  </a:lnTo>
                  <a:lnTo>
                    <a:pt x="18" y="62"/>
                  </a:lnTo>
                  <a:lnTo>
                    <a:pt x="18" y="63"/>
                  </a:lnTo>
                  <a:lnTo>
                    <a:pt x="19" y="65"/>
                  </a:lnTo>
                  <a:lnTo>
                    <a:pt x="19" y="66"/>
                  </a:lnTo>
                  <a:lnTo>
                    <a:pt x="19" y="67"/>
                  </a:lnTo>
                  <a:lnTo>
                    <a:pt x="19" y="69"/>
                  </a:lnTo>
                  <a:lnTo>
                    <a:pt x="20" y="70"/>
                  </a:lnTo>
                  <a:lnTo>
                    <a:pt x="20" y="71"/>
                  </a:lnTo>
                  <a:lnTo>
                    <a:pt x="20" y="72"/>
                  </a:lnTo>
                  <a:lnTo>
                    <a:pt x="20" y="74"/>
                  </a:lnTo>
                  <a:lnTo>
                    <a:pt x="21" y="75"/>
                  </a:lnTo>
                  <a:lnTo>
                    <a:pt x="21" y="76"/>
                  </a:lnTo>
                  <a:lnTo>
                    <a:pt x="21" y="77"/>
                  </a:lnTo>
                  <a:lnTo>
                    <a:pt x="22" y="79"/>
                  </a:lnTo>
                  <a:lnTo>
                    <a:pt x="22" y="80"/>
                  </a:lnTo>
                  <a:lnTo>
                    <a:pt x="22" y="81"/>
                  </a:lnTo>
                  <a:lnTo>
                    <a:pt x="22" y="82"/>
                  </a:lnTo>
                  <a:lnTo>
                    <a:pt x="23" y="83"/>
                  </a:lnTo>
                  <a:lnTo>
                    <a:pt x="23" y="85"/>
                  </a:lnTo>
                  <a:lnTo>
                    <a:pt x="23" y="86"/>
                  </a:lnTo>
                  <a:lnTo>
                    <a:pt x="23" y="87"/>
                  </a:lnTo>
                  <a:lnTo>
                    <a:pt x="23" y="88"/>
                  </a:lnTo>
                  <a:lnTo>
                    <a:pt x="24" y="90"/>
                  </a:lnTo>
                  <a:lnTo>
                    <a:pt x="24" y="91"/>
                  </a:lnTo>
                  <a:lnTo>
                    <a:pt x="24" y="92"/>
                  </a:lnTo>
                  <a:lnTo>
                    <a:pt x="24" y="93"/>
                  </a:lnTo>
                  <a:lnTo>
                    <a:pt x="24" y="95"/>
                  </a:lnTo>
                  <a:lnTo>
                    <a:pt x="25" y="96"/>
                  </a:lnTo>
                  <a:lnTo>
                    <a:pt x="25" y="97"/>
                  </a:lnTo>
                  <a:lnTo>
                    <a:pt x="25" y="99"/>
                  </a:lnTo>
                  <a:lnTo>
                    <a:pt x="25" y="100"/>
                  </a:lnTo>
                  <a:lnTo>
                    <a:pt x="25" y="101"/>
                  </a:lnTo>
                  <a:lnTo>
                    <a:pt x="25" y="102"/>
                  </a:lnTo>
                  <a:lnTo>
                    <a:pt x="26" y="103"/>
                  </a:lnTo>
                  <a:lnTo>
                    <a:pt x="26" y="105"/>
                  </a:lnTo>
                  <a:lnTo>
                    <a:pt x="26" y="106"/>
                  </a:lnTo>
                  <a:lnTo>
                    <a:pt x="26" y="107"/>
                  </a:lnTo>
                  <a:lnTo>
                    <a:pt x="27" y="108"/>
                  </a:lnTo>
                  <a:lnTo>
                    <a:pt x="27" y="110"/>
                  </a:lnTo>
                  <a:lnTo>
                    <a:pt x="27" y="111"/>
                  </a:lnTo>
                  <a:lnTo>
                    <a:pt x="27" y="112"/>
                  </a:lnTo>
                  <a:lnTo>
                    <a:pt x="27" y="113"/>
                  </a:lnTo>
                  <a:lnTo>
                    <a:pt x="27" y="115"/>
                  </a:lnTo>
                  <a:lnTo>
                    <a:pt x="28" y="116"/>
                  </a:lnTo>
                  <a:lnTo>
                    <a:pt x="28" y="117"/>
                  </a:lnTo>
                  <a:lnTo>
                    <a:pt x="28" y="119"/>
                  </a:lnTo>
                  <a:lnTo>
                    <a:pt x="28" y="120"/>
                  </a:lnTo>
                  <a:lnTo>
                    <a:pt x="28" y="121"/>
                  </a:lnTo>
                  <a:lnTo>
                    <a:pt x="28" y="122"/>
                  </a:lnTo>
                  <a:lnTo>
                    <a:pt x="28" y="124"/>
                  </a:lnTo>
                  <a:lnTo>
                    <a:pt x="28" y="125"/>
                  </a:lnTo>
                  <a:lnTo>
                    <a:pt x="29" y="126"/>
                  </a:lnTo>
                  <a:lnTo>
                    <a:pt x="29" y="127"/>
                  </a:lnTo>
                  <a:lnTo>
                    <a:pt x="29" y="128"/>
                  </a:lnTo>
                  <a:lnTo>
                    <a:pt x="29" y="130"/>
                  </a:lnTo>
                  <a:lnTo>
                    <a:pt x="29" y="131"/>
                  </a:lnTo>
                  <a:lnTo>
                    <a:pt x="29" y="132"/>
                  </a:lnTo>
                  <a:lnTo>
                    <a:pt x="29" y="134"/>
                  </a:lnTo>
                  <a:lnTo>
                    <a:pt x="29" y="135"/>
                  </a:lnTo>
                  <a:lnTo>
                    <a:pt x="29" y="136"/>
                  </a:lnTo>
                  <a:lnTo>
                    <a:pt x="30" y="137"/>
                  </a:lnTo>
                  <a:lnTo>
                    <a:pt x="30" y="139"/>
                  </a:lnTo>
                  <a:lnTo>
                    <a:pt x="30" y="140"/>
                  </a:lnTo>
                  <a:lnTo>
                    <a:pt x="30" y="141"/>
                  </a:lnTo>
                  <a:lnTo>
                    <a:pt x="30" y="142"/>
                  </a:lnTo>
                  <a:lnTo>
                    <a:pt x="30" y="144"/>
                  </a:lnTo>
                  <a:lnTo>
                    <a:pt x="30" y="145"/>
                  </a:lnTo>
                  <a:lnTo>
                    <a:pt x="30" y="146"/>
                  </a:lnTo>
                  <a:lnTo>
                    <a:pt x="30" y="148"/>
                  </a:lnTo>
                  <a:lnTo>
                    <a:pt x="30" y="149"/>
                  </a:lnTo>
                  <a:lnTo>
                    <a:pt x="30" y="150"/>
                  </a:lnTo>
                  <a:lnTo>
                    <a:pt x="30" y="151"/>
                  </a:lnTo>
                  <a:lnTo>
                    <a:pt x="30" y="152"/>
                  </a:lnTo>
                  <a:lnTo>
                    <a:pt x="30" y="154"/>
                  </a:lnTo>
                  <a:lnTo>
                    <a:pt x="30" y="155"/>
                  </a:lnTo>
                  <a:lnTo>
                    <a:pt x="31" y="156"/>
                  </a:lnTo>
                  <a:lnTo>
                    <a:pt x="31" y="158"/>
                  </a:lnTo>
                  <a:lnTo>
                    <a:pt x="31" y="159"/>
                  </a:lnTo>
                  <a:lnTo>
                    <a:pt x="31" y="160"/>
                  </a:lnTo>
                  <a:lnTo>
                    <a:pt x="31" y="161"/>
                  </a:lnTo>
                  <a:lnTo>
                    <a:pt x="31" y="163"/>
                  </a:lnTo>
                  <a:lnTo>
                    <a:pt x="31" y="164"/>
                  </a:lnTo>
                  <a:lnTo>
                    <a:pt x="31" y="165"/>
                  </a:lnTo>
                  <a:lnTo>
                    <a:pt x="31" y="167"/>
                  </a:lnTo>
                  <a:lnTo>
                    <a:pt x="31" y="168"/>
                  </a:lnTo>
                  <a:lnTo>
                    <a:pt x="31" y="169"/>
                  </a:lnTo>
                  <a:lnTo>
                    <a:pt x="31" y="170"/>
                  </a:lnTo>
                  <a:lnTo>
                    <a:pt x="31" y="171"/>
                  </a:lnTo>
                  <a:lnTo>
                    <a:pt x="31" y="173"/>
                  </a:lnTo>
                  <a:lnTo>
                    <a:pt x="31" y="174"/>
                  </a:lnTo>
                  <a:lnTo>
                    <a:pt x="31" y="175"/>
                  </a:lnTo>
                  <a:lnTo>
                    <a:pt x="31" y="176"/>
                  </a:lnTo>
                  <a:lnTo>
                    <a:pt x="31" y="178"/>
                  </a:lnTo>
                  <a:lnTo>
                    <a:pt x="31" y="179"/>
                  </a:lnTo>
                  <a:lnTo>
                    <a:pt x="31" y="180"/>
                  </a:lnTo>
                  <a:lnTo>
                    <a:pt x="31" y="182"/>
                  </a:lnTo>
                  <a:lnTo>
                    <a:pt x="31" y="183"/>
                  </a:lnTo>
                  <a:lnTo>
                    <a:pt x="31" y="184"/>
                  </a:lnTo>
                  <a:lnTo>
                    <a:pt x="31" y="185"/>
                  </a:lnTo>
                  <a:lnTo>
                    <a:pt x="31" y="187"/>
                  </a:lnTo>
                  <a:lnTo>
                    <a:pt x="31" y="188"/>
                  </a:lnTo>
                  <a:lnTo>
                    <a:pt x="31" y="189"/>
                  </a:lnTo>
                  <a:lnTo>
                    <a:pt x="31" y="191"/>
                  </a:lnTo>
                  <a:lnTo>
                    <a:pt x="31" y="192"/>
                  </a:lnTo>
                  <a:lnTo>
                    <a:pt x="31" y="193"/>
                  </a:lnTo>
                  <a:lnTo>
                    <a:pt x="31" y="194"/>
                  </a:lnTo>
                  <a:lnTo>
                    <a:pt x="31" y="195"/>
                  </a:lnTo>
                  <a:lnTo>
                    <a:pt x="31" y="197"/>
                  </a:lnTo>
                  <a:lnTo>
                    <a:pt x="30" y="198"/>
                  </a:lnTo>
                  <a:lnTo>
                    <a:pt x="30" y="199"/>
                  </a:lnTo>
                  <a:lnTo>
                    <a:pt x="30" y="200"/>
                  </a:lnTo>
                  <a:lnTo>
                    <a:pt x="30" y="202"/>
                  </a:lnTo>
                  <a:lnTo>
                    <a:pt x="30" y="203"/>
                  </a:lnTo>
                  <a:lnTo>
                    <a:pt x="30" y="204"/>
                  </a:lnTo>
                  <a:lnTo>
                    <a:pt x="30" y="206"/>
                  </a:lnTo>
                  <a:lnTo>
                    <a:pt x="30" y="207"/>
                  </a:lnTo>
                  <a:lnTo>
                    <a:pt x="30" y="208"/>
                  </a:lnTo>
                  <a:lnTo>
                    <a:pt x="30" y="209"/>
                  </a:lnTo>
                  <a:lnTo>
                    <a:pt x="30" y="211"/>
                  </a:lnTo>
                  <a:lnTo>
                    <a:pt x="30" y="212"/>
                  </a:lnTo>
                  <a:lnTo>
                    <a:pt x="30" y="213"/>
                  </a:lnTo>
                  <a:lnTo>
                    <a:pt x="30" y="215"/>
                  </a:lnTo>
                  <a:lnTo>
                    <a:pt x="29" y="216"/>
                  </a:lnTo>
                  <a:lnTo>
                    <a:pt x="29" y="217"/>
                  </a:lnTo>
                  <a:lnTo>
                    <a:pt x="29" y="218"/>
                  </a:lnTo>
                  <a:lnTo>
                    <a:pt x="29" y="219"/>
                  </a:lnTo>
                  <a:lnTo>
                    <a:pt x="29" y="221"/>
                  </a:lnTo>
                  <a:lnTo>
                    <a:pt x="29" y="222"/>
                  </a:lnTo>
                  <a:lnTo>
                    <a:pt x="29" y="223"/>
                  </a:lnTo>
                  <a:lnTo>
                    <a:pt x="29" y="224"/>
                  </a:lnTo>
                  <a:lnTo>
                    <a:pt x="29" y="226"/>
                  </a:lnTo>
                  <a:lnTo>
                    <a:pt x="28" y="227"/>
                  </a:lnTo>
                  <a:lnTo>
                    <a:pt x="28" y="228"/>
                  </a:lnTo>
                  <a:lnTo>
                    <a:pt x="28" y="230"/>
                  </a:lnTo>
                  <a:lnTo>
                    <a:pt x="28" y="231"/>
                  </a:lnTo>
                  <a:lnTo>
                    <a:pt x="28" y="232"/>
                  </a:lnTo>
                  <a:lnTo>
                    <a:pt x="28" y="233"/>
                  </a:lnTo>
                  <a:lnTo>
                    <a:pt x="28" y="235"/>
                  </a:lnTo>
                  <a:lnTo>
                    <a:pt x="28" y="236"/>
                  </a:lnTo>
                  <a:lnTo>
                    <a:pt x="27" y="237"/>
                  </a:lnTo>
                  <a:lnTo>
                    <a:pt x="27" y="238"/>
                  </a:lnTo>
                  <a:lnTo>
                    <a:pt x="27" y="239"/>
                  </a:lnTo>
                  <a:lnTo>
                    <a:pt x="27" y="241"/>
                  </a:lnTo>
                  <a:lnTo>
                    <a:pt x="27" y="242"/>
                  </a:lnTo>
                  <a:lnTo>
                    <a:pt x="27" y="243"/>
                  </a:lnTo>
                  <a:lnTo>
                    <a:pt x="27" y="245"/>
                  </a:lnTo>
                  <a:lnTo>
                    <a:pt x="26" y="246"/>
                  </a:lnTo>
                  <a:lnTo>
                    <a:pt x="26" y="247"/>
                  </a:lnTo>
                  <a:lnTo>
                    <a:pt x="26" y="248"/>
                  </a:lnTo>
                  <a:lnTo>
                    <a:pt x="26" y="250"/>
                  </a:lnTo>
                  <a:lnTo>
                    <a:pt x="25" y="251"/>
                  </a:lnTo>
                  <a:lnTo>
                    <a:pt x="25" y="252"/>
                  </a:lnTo>
                  <a:lnTo>
                    <a:pt x="25" y="253"/>
                  </a:lnTo>
                  <a:lnTo>
                    <a:pt x="25" y="255"/>
                  </a:lnTo>
                  <a:lnTo>
                    <a:pt x="25" y="256"/>
                  </a:lnTo>
                  <a:lnTo>
                    <a:pt x="24" y="257"/>
                  </a:lnTo>
                  <a:lnTo>
                    <a:pt x="24" y="258"/>
                  </a:lnTo>
                  <a:lnTo>
                    <a:pt x="24" y="260"/>
                  </a:lnTo>
                  <a:lnTo>
                    <a:pt x="24" y="261"/>
                  </a:lnTo>
                  <a:lnTo>
                    <a:pt x="24" y="262"/>
                  </a:lnTo>
                  <a:lnTo>
                    <a:pt x="23" y="263"/>
                  </a:lnTo>
                  <a:lnTo>
                    <a:pt x="23" y="264"/>
                  </a:lnTo>
                  <a:lnTo>
                    <a:pt x="23" y="266"/>
                  </a:lnTo>
                  <a:lnTo>
                    <a:pt x="23" y="267"/>
                  </a:lnTo>
                  <a:lnTo>
                    <a:pt x="23" y="268"/>
                  </a:lnTo>
                  <a:lnTo>
                    <a:pt x="22" y="270"/>
                  </a:lnTo>
                  <a:lnTo>
                    <a:pt x="22" y="271"/>
                  </a:lnTo>
                  <a:lnTo>
                    <a:pt x="22" y="272"/>
                  </a:lnTo>
                  <a:lnTo>
                    <a:pt x="22" y="273"/>
                  </a:lnTo>
                  <a:lnTo>
                    <a:pt x="21" y="275"/>
                  </a:lnTo>
                  <a:lnTo>
                    <a:pt x="21" y="276"/>
                  </a:lnTo>
                  <a:lnTo>
                    <a:pt x="21" y="277"/>
                  </a:lnTo>
                  <a:lnTo>
                    <a:pt x="20" y="278"/>
                  </a:lnTo>
                  <a:lnTo>
                    <a:pt x="20" y="280"/>
                  </a:lnTo>
                  <a:lnTo>
                    <a:pt x="20" y="281"/>
                  </a:lnTo>
                  <a:lnTo>
                    <a:pt x="20" y="282"/>
                  </a:lnTo>
                  <a:lnTo>
                    <a:pt x="19" y="283"/>
                  </a:lnTo>
                  <a:lnTo>
                    <a:pt x="19" y="285"/>
                  </a:lnTo>
                  <a:lnTo>
                    <a:pt x="19" y="286"/>
                  </a:lnTo>
                  <a:lnTo>
                    <a:pt x="19" y="287"/>
                  </a:lnTo>
                  <a:lnTo>
                    <a:pt x="18" y="288"/>
                  </a:lnTo>
                  <a:lnTo>
                    <a:pt x="18" y="289"/>
                  </a:lnTo>
                  <a:lnTo>
                    <a:pt x="18" y="291"/>
                  </a:lnTo>
                  <a:lnTo>
                    <a:pt x="18" y="292"/>
                  </a:lnTo>
                  <a:lnTo>
                    <a:pt x="17" y="293"/>
                  </a:lnTo>
                  <a:lnTo>
                    <a:pt x="17" y="294"/>
                  </a:lnTo>
                  <a:lnTo>
                    <a:pt x="17" y="296"/>
                  </a:lnTo>
                  <a:lnTo>
                    <a:pt x="17" y="297"/>
                  </a:lnTo>
                  <a:lnTo>
                    <a:pt x="16" y="298"/>
                  </a:lnTo>
                  <a:lnTo>
                    <a:pt x="16" y="299"/>
                  </a:lnTo>
                  <a:lnTo>
                    <a:pt x="16" y="301"/>
                  </a:lnTo>
                  <a:lnTo>
                    <a:pt x="15" y="302"/>
                  </a:lnTo>
                  <a:lnTo>
                    <a:pt x="15" y="303"/>
                  </a:lnTo>
                  <a:lnTo>
                    <a:pt x="14" y="304"/>
                  </a:lnTo>
                  <a:lnTo>
                    <a:pt x="14" y="306"/>
                  </a:lnTo>
                  <a:lnTo>
                    <a:pt x="14" y="307"/>
                  </a:lnTo>
                  <a:lnTo>
                    <a:pt x="14" y="308"/>
                  </a:lnTo>
                  <a:lnTo>
                    <a:pt x="13" y="309"/>
                  </a:lnTo>
                  <a:lnTo>
                    <a:pt x="13" y="310"/>
                  </a:lnTo>
                  <a:lnTo>
                    <a:pt x="13" y="311"/>
                  </a:lnTo>
                  <a:lnTo>
                    <a:pt x="12" y="313"/>
                  </a:lnTo>
                  <a:lnTo>
                    <a:pt x="12" y="314"/>
                  </a:lnTo>
                  <a:lnTo>
                    <a:pt x="12" y="315"/>
                  </a:lnTo>
                  <a:lnTo>
                    <a:pt x="11" y="316"/>
                  </a:lnTo>
                  <a:lnTo>
                    <a:pt x="11" y="318"/>
                  </a:lnTo>
                </a:path>
              </a:pathLst>
            </a:custGeom>
            <a:noFill/>
            <a:ln w="1588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224" name="Rectangle 200"/>
            <p:cNvSpPr>
              <a:spLocks noChangeArrowheads="1"/>
            </p:cNvSpPr>
            <p:nvPr/>
          </p:nvSpPr>
          <p:spPr bwMode="auto">
            <a:xfrm rot="20460000">
              <a:off x="7810004" y="4733488"/>
              <a:ext cx="102592" cy="1231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26</a:t>
              </a:r>
              <a:endPara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225" name="Line 201"/>
            <p:cNvSpPr>
              <a:spLocks noChangeShapeType="1"/>
            </p:cNvSpPr>
            <p:nvPr/>
          </p:nvSpPr>
          <p:spPr bwMode="auto">
            <a:xfrm flipV="1">
              <a:off x="7810500" y="4800600"/>
              <a:ext cx="74613" cy="22225"/>
            </a:xfrm>
            <a:prstGeom prst="line">
              <a:avLst/>
            </a:prstGeom>
            <a:noFill/>
            <a:ln w="1588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226" name="Rectangle 202"/>
            <p:cNvSpPr>
              <a:spLocks noChangeArrowheads="1"/>
            </p:cNvSpPr>
            <p:nvPr/>
          </p:nvSpPr>
          <p:spPr bwMode="auto">
            <a:xfrm rot="3600000">
              <a:off x="7476789" y="6331149"/>
              <a:ext cx="660437" cy="1231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1" i="1" u="none" strike="noStrike" cap="none" normalizeH="0" baseline="0" dirty="0" err="1" smtClean="0">
                  <a:ln>
                    <a:noFill/>
                  </a:ln>
                  <a:solidFill>
                    <a:srgbClr val="808000"/>
                  </a:solidFill>
                  <a:effectLst/>
                  <a:latin typeface="+mj-lt"/>
                  <a:cs typeface="Arial" pitchFamily="34" charset="0"/>
                </a:rPr>
                <a:t>Pprotegens</a:t>
              </a:r>
              <a:r>
                <a:rPr kumimoji="0" lang="en-US" sz="800" b="1" i="1" u="none" strike="noStrike" cap="none" normalizeH="0" baseline="0" dirty="0" smtClean="0">
                  <a:ln>
                    <a:noFill/>
                  </a:ln>
                  <a:solidFill>
                    <a:srgbClr val="808000"/>
                  </a:solidFill>
                  <a:effectLst/>
                  <a:latin typeface="+mj-lt"/>
                  <a:cs typeface="Arial" pitchFamily="34" charset="0"/>
                </a:rPr>
                <a:t> 940</a:t>
              </a:r>
              <a:endParaRPr kumimoji="0" lang="en-US" sz="800" b="1" i="0" u="none" strike="noStrike" cap="none" normalizeH="0" baseline="0" dirty="0" smtClean="0">
                <a:ln>
                  <a:noFill/>
                </a:ln>
                <a:solidFill>
                  <a:srgbClr val="808000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227" name="Line 203"/>
            <p:cNvSpPr>
              <a:spLocks noChangeShapeType="1"/>
            </p:cNvSpPr>
            <p:nvPr/>
          </p:nvSpPr>
          <p:spPr bwMode="auto">
            <a:xfrm>
              <a:off x="7583488" y="6018213"/>
              <a:ext cx="4763" cy="9525"/>
            </a:xfrm>
            <a:prstGeom prst="line">
              <a:avLst/>
            </a:prstGeom>
            <a:noFill/>
            <a:ln w="1588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228" name="Rectangle 204"/>
            <p:cNvSpPr>
              <a:spLocks noChangeArrowheads="1"/>
            </p:cNvSpPr>
            <p:nvPr/>
          </p:nvSpPr>
          <p:spPr bwMode="auto">
            <a:xfrm rot="5400000">
              <a:off x="6718921" y="6641981"/>
              <a:ext cx="561051" cy="1231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1" i="1" u="none" strike="noStrike" cap="none" normalizeH="0" baseline="0" dirty="0" err="1" smtClean="0">
                  <a:ln>
                    <a:noFill/>
                  </a:ln>
                  <a:solidFill>
                    <a:srgbClr val="00B050"/>
                  </a:solidFill>
                  <a:effectLst/>
                  <a:latin typeface="+mj-lt"/>
                  <a:cs typeface="Arial" pitchFamily="34" charset="0"/>
                </a:rPr>
                <a:t>Pputida</a:t>
              </a:r>
              <a:r>
                <a:rPr kumimoji="0" lang="en-US" sz="800" b="1" i="1" u="none" strike="noStrike" cap="none" normalizeH="0" baseline="0" dirty="0" smtClean="0">
                  <a:ln>
                    <a:noFill/>
                  </a:ln>
                  <a:solidFill>
                    <a:srgbClr val="00B050"/>
                  </a:solidFill>
                  <a:effectLst/>
                  <a:latin typeface="+mj-lt"/>
                  <a:cs typeface="Arial" pitchFamily="34" charset="0"/>
                </a:rPr>
                <a:t> 2670</a:t>
              </a:r>
              <a:endParaRPr kumimoji="0" lang="en-US" sz="8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229" name="Line 205"/>
            <p:cNvSpPr>
              <a:spLocks noChangeShapeType="1"/>
            </p:cNvSpPr>
            <p:nvPr/>
          </p:nvSpPr>
          <p:spPr bwMode="auto">
            <a:xfrm>
              <a:off x="6997700" y="6199188"/>
              <a:ext cx="1588" cy="130175"/>
            </a:xfrm>
            <a:prstGeom prst="line">
              <a:avLst/>
            </a:prstGeom>
            <a:noFill/>
            <a:ln w="1588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230" name="Rectangle 206"/>
            <p:cNvSpPr>
              <a:spLocks noChangeArrowheads="1"/>
            </p:cNvSpPr>
            <p:nvPr/>
          </p:nvSpPr>
          <p:spPr bwMode="auto">
            <a:xfrm rot="7200000">
              <a:off x="5717404" y="6469261"/>
              <a:ext cx="815929" cy="1231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1" i="1" u="none" strike="noStrike" cap="none" normalizeH="0" baseline="0" dirty="0" err="1" smtClean="0">
                  <a:ln>
                    <a:noFill/>
                  </a:ln>
                  <a:solidFill>
                    <a:srgbClr val="92D050"/>
                  </a:solidFill>
                  <a:effectLst/>
                  <a:latin typeface="+mj-lt"/>
                  <a:cs typeface="Arial" pitchFamily="34" charset="0"/>
                </a:rPr>
                <a:t>Pchlororaphis</a:t>
              </a:r>
              <a:r>
                <a:rPr kumimoji="0" lang="en-US" sz="800" b="1" i="1" u="none" strike="noStrike" cap="none" normalizeH="0" baseline="0" dirty="0" smtClean="0">
                  <a:ln>
                    <a:noFill/>
                  </a:ln>
                  <a:solidFill>
                    <a:srgbClr val="92D050"/>
                  </a:solidFill>
                  <a:effectLst/>
                  <a:latin typeface="+mj-lt"/>
                  <a:cs typeface="Arial" pitchFamily="34" charset="0"/>
                </a:rPr>
                <a:t> 1792</a:t>
              </a:r>
              <a:endParaRPr kumimoji="0" lang="en-US" sz="800" b="1" i="0" u="none" strike="noStrike" cap="none" normalizeH="0" baseline="0" dirty="0" smtClean="0">
                <a:ln>
                  <a:noFill/>
                </a:ln>
                <a:solidFill>
                  <a:srgbClr val="92D050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231" name="Line 207"/>
            <p:cNvSpPr>
              <a:spLocks noChangeShapeType="1"/>
            </p:cNvSpPr>
            <p:nvPr/>
          </p:nvSpPr>
          <p:spPr bwMode="auto">
            <a:xfrm flipH="1">
              <a:off x="6380163" y="6049963"/>
              <a:ext cx="11113" cy="15875"/>
            </a:xfrm>
            <a:prstGeom prst="line">
              <a:avLst/>
            </a:prstGeom>
            <a:noFill/>
            <a:ln w="1588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232" name="Freeform 208"/>
            <p:cNvSpPr>
              <a:spLocks/>
            </p:cNvSpPr>
            <p:nvPr/>
          </p:nvSpPr>
          <p:spPr bwMode="auto">
            <a:xfrm>
              <a:off x="6683375" y="6161088"/>
              <a:ext cx="314325" cy="38100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7" y="1"/>
                </a:cxn>
                <a:cxn ang="0">
                  <a:pos x="11" y="2"/>
                </a:cxn>
                <a:cxn ang="0">
                  <a:pos x="16" y="3"/>
                </a:cxn>
                <a:cxn ang="0">
                  <a:pos x="20" y="4"/>
                </a:cxn>
                <a:cxn ang="0">
                  <a:pos x="24" y="5"/>
                </a:cxn>
                <a:cxn ang="0">
                  <a:pos x="28" y="6"/>
                </a:cxn>
                <a:cxn ang="0">
                  <a:pos x="32" y="7"/>
                </a:cxn>
                <a:cxn ang="0">
                  <a:pos x="36" y="8"/>
                </a:cxn>
                <a:cxn ang="0">
                  <a:pos x="41" y="9"/>
                </a:cxn>
                <a:cxn ang="0">
                  <a:pos x="45" y="10"/>
                </a:cxn>
                <a:cxn ang="0">
                  <a:pos x="49" y="10"/>
                </a:cxn>
                <a:cxn ang="0">
                  <a:pos x="53" y="11"/>
                </a:cxn>
                <a:cxn ang="0">
                  <a:pos x="58" y="12"/>
                </a:cxn>
                <a:cxn ang="0">
                  <a:pos x="62" y="13"/>
                </a:cxn>
                <a:cxn ang="0">
                  <a:pos x="66" y="13"/>
                </a:cxn>
                <a:cxn ang="0">
                  <a:pos x="71" y="14"/>
                </a:cxn>
                <a:cxn ang="0">
                  <a:pos x="75" y="15"/>
                </a:cxn>
                <a:cxn ang="0">
                  <a:pos x="79" y="15"/>
                </a:cxn>
                <a:cxn ang="0">
                  <a:pos x="83" y="16"/>
                </a:cxn>
                <a:cxn ang="0">
                  <a:pos x="88" y="17"/>
                </a:cxn>
                <a:cxn ang="0">
                  <a:pos x="92" y="17"/>
                </a:cxn>
                <a:cxn ang="0">
                  <a:pos x="96" y="18"/>
                </a:cxn>
                <a:cxn ang="0">
                  <a:pos x="100" y="18"/>
                </a:cxn>
                <a:cxn ang="0">
                  <a:pos x="105" y="18"/>
                </a:cxn>
                <a:cxn ang="0">
                  <a:pos x="109" y="19"/>
                </a:cxn>
                <a:cxn ang="0">
                  <a:pos x="113" y="19"/>
                </a:cxn>
                <a:cxn ang="0">
                  <a:pos x="117" y="20"/>
                </a:cxn>
                <a:cxn ang="0">
                  <a:pos x="122" y="20"/>
                </a:cxn>
                <a:cxn ang="0">
                  <a:pos x="126" y="21"/>
                </a:cxn>
                <a:cxn ang="0">
                  <a:pos x="130" y="21"/>
                </a:cxn>
                <a:cxn ang="0">
                  <a:pos x="134" y="21"/>
                </a:cxn>
                <a:cxn ang="0">
                  <a:pos x="139" y="22"/>
                </a:cxn>
                <a:cxn ang="0">
                  <a:pos x="143" y="22"/>
                </a:cxn>
                <a:cxn ang="0">
                  <a:pos x="147" y="22"/>
                </a:cxn>
                <a:cxn ang="0">
                  <a:pos x="152" y="22"/>
                </a:cxn>
                <a:cxn ang="0">
                  <a:pos x="156" y="23"/>
                </a:cxn>
                <a:cxn ang="0">
                  <a:pos x="160" y="23"/>
                </a:cxn>
                <a:cxn ang="0">
                  <a:pos x="165" y="23"/>
                </a:cxn>
                <a:cxn ang="0">
                  <a:pos x="169" y="23"/>
                </a:cxn>
                <a:cxn ang="0">
                  <a:pos x="173" y="23"/>
                </a:cxn>
                <a:cxn ang="0">
                  <a:pos x="177" y="23"/>
                </a:cxn>
                <a:cxn ang="0">
                  <a:pos x="182" y="24"/>
                </a:cxn>
                <a:cxn ang="0">
                  <a:pos x="186" y="24"/>
                </a:cxn>
                <a:cxn ang="0">
                  <a:pos x="191" y="24"/>
                </a:cxn>
                <a:cxn ang="0">
                  <a:pos x="195" y="24"/>
                </a:cxn>
              </a:cxnLst>
              <a:rect l="0" t="0" r="r" b="b"/>
              <a:pathLst>
                <a:path w="198" h="24">
                  <a:moveTo>
                    <a:pt x="0" y="0"/>
                  </a:moveTo>
                  <a:lnTo>
                    <a:pt x="2" y="0"/>
                  </a:lnTo>
                  <a:lnTo>
                    <a:pt x="3" y="0"/>
                  </a:lnTo>
                  <a:lnTo>
                    <a:pt x="4" y="1"/>
                  </a:lnTo>
                  <a:lnTo>
                    <a:pt x="6" y="1"/>
                  </a:lnTo>
                  <a:lnTo>
                    <a:pt x="7" y="1"/>
                  </a:lnTo>
                  <a:lnTo>
                    <a:pt x="9" y="2"/>
                  </a:lnTo>
                  <a:lnTo>
                    <a:pt x="10" y="2"/>
                  </a:lnTo>
                  <a:lnTo>
                    <a:pt x="11" y="2"/>
                  </a:lnTo>
                  <a:lnTo>
                    <a:pt x="13" y="3"/>
                  </a:lnTo>
                  <a:lnTo>
                    <a:pt x="14" y="3"/>
                  </a:lnTo>
                  <a:lnTo>
                    <a:pt x="16" y="3"/>
                  </a:lnTo>
                  <a:lnTo>
                    <a:pt x="17" y="4"/>
                  </a:lnTo>
                  <a:lnTo>
                    <a:pt x="18" y="4"/>
                  </a:lnTo>
                  <a:lnTo>
                    <a:pt x="20" y="4"/>
                  </a:lnTo>
                  <a:lnTo>
                    <a:pt x="21" y="5"/>
                  </a:lnTo>
                  <a:lnTo>
                    <a:pt x="23" y="5"/>
                  </a:lnTo>
                  <a:lnTo>
                    <a:pt x="24" y="5"/>
                  </a:lnTo>
                  <a:lnTo>
                    <a:pt x="25" y="6"/>
                  </a:lnTo>
                  <a:lnTo>
                    <a:pt x="27" y="6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1" y="7"/>
                  </a:lnTo>
                  <a:lnTo>
                    <a:pt x="32" y="7"/>
                  </a:lnTo>
                  <a:lnTo>
                    <a:pt x="34" y="7"/>
                  </a:lnTo>
                  <a:lnTo>
                    <a:pt x="35" y="8"/>
                  </a:lnTo>
                  <a:lnTo>
                    <a:pt x="36" y="8"/>
                  </a:lnTo>
                  <a:lnTo>
                    <a:pt x="38" y="8"/>
                  </a:lnTo>
                  <a:lnTo>
                    <a:pt x="39" y="8"/>
                  </a:lnTo>
                  <a:lnTo>
                    <a:pt x="41" y="9"/>
                  </a:lnTo>
                  <a:lnTo>
                    <a:pt x="42" y="9"/>
                  </a:lnTo>
                  <a:lnTo>
                    <a:pt x="44" y="9"/>
                  </a:lnTo>
                  <a:lnTo>
                    <a:pt x="45" y="10"/>
                  </a:lnTo>
                  <a:lnTo>
                    <a:pt x="46" y="10"/>
                  </a:lnTo>
                  <a:lnTo>
                    <a:pt x="48" y="10"/>
                  </a:lnTo>
                  <a:lnTo>
                    <a:pt x="49" y="10"/>
                  </a:lnTo>
                  <a:lnTo>
                    <a:pt x="51" y="11"/>
                  </a:lnTo>
                  <a:lnTo>
                    <a:pt x="52" y="11"/>
                  </a:lnTo>
                  <a:lnTo>
                    <a:pt x="53" y="11"/>
                  </a:lnTo>
                  <a:lnTo>
                    <a:pt x="55" y="11"/>
                  </a:lnTo>
                  <a:lnTo>
                    <a:pt x="56" y="12"/>
                  </a:lnTo>
                  <a:lnTo>
                    <a:pt x="58" y="12"/>
                  </a:lnTo>
                  <a:lnTo>
                    <a:pt x="59" y="12"/>
                  </a:lnTo>
                  <a:lnTo>
                    <a:pt x="61" y="12"/>
                  </a:lnTo>
                  <a:lnTo>
                    <a:pt x="62" y="13"/>
                  </a:lnTo>
                  <a:lnTo>
                    <a:pt x="63" y="13"/>
                  </a:lnTo>
                  <a:lnTo>
                    <a:pt x="65" y="13"/>
                  </a:lnTo>
                  <a:lnTo>
                    <a:pt x="66" y="13"/>
                  </a:lnTo>
                  <a:lnTo>
                    <a:pt x="68" y="14"/>
                  </a:lnTo>
                  <a:lnTo>
                    <a:pt x="69" y="14"/>
                  </a:lnTo>
                  <a:lnTo>
                    <a:pt x="71" y="14"/>
                  </a:lnTo>
                  <a:lnTo>
                    <a:pt x="72" y="14"/>
                  </a:lnTo>
                  <a:lnTo>
                    <a:pt x="73" y="14"/>
                  </a:lnTo>
                  <a:lnTo>
                    <a:pt x="75" y="15"/>
                  </a:lnTo>
                  <a:lnTo>
                    <a:pt x="76" y="15"/>
                  </a:lnTo>
                  <a:lnTo>
                    <a:pt x="78" y="15"/>
                  </a:lnTo>
                  <a:lnTo>
                    <a:pt x="79" y="15"/>
                  </a:lnTo>
                  <a:lnTo>
                    <a:pt x="80" y="16"/>
                  </a:lnTo>
                  <a:lnTo>
                    <a:pt x="82" y="16"/>
                  </a:lnTo>
                  <a:lnTo>
                    <a:pt x="83" y="16"/>
                  </a:lnTo>
                  <a:lnTo>
                    <a:pt x="85" y="16"/>
                  </a:lnTo>
                  <a:lnTo>
                    <a:pt x="86" y="16"/>
                  </a:lnTo>
                  <a:lnTo>
                    <a:pt x="88" y="17"/>
                  </a:lnTo>
                  <a:lnTo>
                    <a:pt x="89" y="17"/>
                  </a:lnTo>
                  <a:lnTo>
                    <a:pt x="90" y="17"/>
                  </a:lnTo>
                  <a:lnTo>
                    <a:pt x="92" y="17"/>
                  </a:lnTo>
                  <a:lnTo>
                    <a:pt x="93" y="17"/>
                  </a:lnTo>
                  <a:lnTo>
                    <a:pt x="95" y="17"/>
                  </a:lnTo>
                  <a:lnTo>
                    <a:pt x="96" y="18"/>
                  </a:lnTo>
                  <a:lnTo>
                    <a:pt x="98" y="18"/>
                  </a:lnTo>
                  <a:lnTo>
                    <a:pt x="99" y="18"/>
                  </a:lnTo>
                  <a:lnTo>
                    <a:pt x="100" y="18"/>
                  </a:lnTo>
                  <a:lnTo>
                    <a:pt x="102" y="18"/>
                  </a:lnTo>
                  <a:lnTo>
                    <a:pt x="103" y="18"/>
                  </a:lnTo>
                  <a:lnTo>
                    <a:pt x="105" y="18"/>
                  </a:lnTo>
                  <a:lnTo>
                    <a:pt x="106" y="19"/>
                  </a:lnTo>
                  <a:lnTo>
                    <a:pt x="107" y="19"/>
                  </a:lnTo>
                  <a:lnTo>
                    <a:pt x="109" y="19"/>
                  </a:lnTo>
                  <a:lnTo>
                    <a:pt x="110" y="19"/>
                  </a:lnTo>
                  <a:lnTo>
                    <a:pt x="112" y="19"/>
                  </a:lnTo>
                  <a:lnTo>
                    <a:pt x="113" y="19"/>
                  </a:lnTo>
                  <a:lnTo>
                    <a:pt x="115" y="19"/>
                  </a:lnTo>
                  <a:lnTo>
                    <a:pt x="116" y="20"/>
                  </a:lnTo>
                  <a:lnTo>
                    <a:pt x="117" y="20"/>
                  </a:lnTo>
                  <a:lnTo>
                    <a:pt x="119" y="20"/>
                  </a:lnTo>
                  <a:lnTo>
                    <a:pt x="120" y="20"/>
                  </a:lnTo>
                  <a:lnTo>
                    <a:pt x="122" y="20"/>
                  </a:lnTo>
                  <a:lnTo>
                    <a:pt x="123" y="20"/>
                  </a:lnTo>
                  <a:lnTo>
                    <a:pt x="125" y="20"/>
                  </a:lnTo>
                  <a:lnTo>
                    <a:pt x="126" y="21"/>
                  </a:lnTo>
                  <a:lnTo>
                    <a:pt x="127" y="21"/>
                  </a:lnTo>
                  <a:lnTo>
                    <a:pt x="129" y="21"/>
                  </a:lnTo>
                  <a:lnTo>
                    <a:pt x="130" y="21"/>
                  </a:lnTo>
                  <a:lnTo>
                    <a:pt x="132" y="21"/>
                  </a:lnTo>
                  <a:lnTo>
                    <a:pt x="133" y="21"/>
                  </a:lnTo>
                  <a:lnTo>
                    <a:pt x="134" y="21"/>
                  </a:lnTo>
                  <a:lnTo>
                    <a:pt x="136" y="21"/>
                  </a:lnTo>
                  <a:lnTo>
                    <a:pt x="137" y="21"/>
                  </a:lnTo>
                  <a:lnTo>
                    <a:pt x="139" y="22"/>
                  </a:lnTo>
                  <a:lnTo>
                    <a:pt x="140" y="22"/>
                  </a:lnTo>
                  <a:lnTo>
                    <a:pt x="142" y="22"/>
                  </a:lnTo>
                  <a:lnTo>
                    <a:pt x="143" y="22"/>
                  </a:lnTo>
                  <a:lnTo>
                    <a:pt x="144" y="22"/>
                  </a:lnTo>
                  <a:lnTo>
                    <a:pt x="146" y="22"/>
                  </a:lnTo>
                  <a:lnTo>
                    <a:pt x="147" y="22"/>
                  </a:lnTo>
                  <a:lnTo>
                    <a:pt x="149" y="22"/>
                  </a:lnTo>
                  <a:lnTo>
                    <a:pt x="150" y="22"/>
                  </a:lnTo>
                  <a:lnTo>
                    <a:pt x="152" y="22"/>
                  </a:lnTo>
                  <a:lnTo>
                    <a:pt x="153" y="22"/>
                  </a:lnTo>
                  <a:lnTo>
                    <a:pt x="155" y="23"/>
                  </a:lnTo>
                  <a:lnTo>
                    <a:pt x="156" y="23"/>
                  </a:lnTo>
                  <a:lnTo>
                    <a:pt x="158" y="23"/>
                  </a:lnTo>
                  <a:lnTo>
                    <a:pt x="159" y="23"/>
                  </a:lnTo>
                  <a:lnTo>
                    <a:pt x="160" y="23"/>
                  </a:lnTo>
                  <a:lnTo>
                    <a:pt x="162" y="23"/>
                  </a:lnTo>
                  <a:lnTo>
                    <a:pt x="163" y="23"/>
                  </a:lnTo>
                  <a:lnTo>
                    <a:pt x="165" y="23"/>
                  </a:lnTo>
                  <a:lnTo>
                    <a:pt x="166" y="23"/>
                  </a:lnTo>
                  <a:lnTo>
                    <a:pt x="167" y="23"/>
                  </a:lnTo>
                  <a:lnTo>
                    <a:pt x="169" y="23"/>
                  </a:lnTo>
                  <a:lnTo>
                    <a:pt x="170" y="23"/>
                  </a:lnTo>
                  <a:lnTo>
                    <a:pt x="172" y="23"/>
                  </a:lnTo>
                  <a:lnTo>
                    <a:pt x="173" y="23"/>
                  </a:lnTo>
                  <a:lnTo>
                    <a:pt x="175" y="23"/>
                  </a:lnTo>
                  <a:lnTo>
                    <a:pt x="176" y="23"/>
                  </a:lnTo>
                  <a:lnTo>
                    <a:pt x="177" y="23"/>
                  </a:lnTo>
                  <a:lnTo>
                    <a:pt x="179" y="24"/>
                  </a:lnTo>
                  <a:lnTo>
                    <a:pt x="180" y="24"/>
                  </a:lnTo>
                  <a:lnTo>
                    <a:pt x="182" y="24"/>
                  </a:lnTo>
                  <a:lnTo>
                    <a:pt x="183" y="24"/>
                  </a:lnTo>
                  <a:lnTo>
                    <a:pt x="185" y="24"/>
                  </a:lnTo>
                  <a:lnTo>
                    <a:pt x="186" y="24"/>
                  </a:lnTo>
                  <a:lnTo>
                    <a:pt x="188" y="24"/>
                  </a:lnTo>
                  <a:lnTo>
                    <a:pt x="189" y="24"/>
                  </a:lnTo>
                  <a:lnTo>
                    <a:pt x="191" y="24"/>
                  </a:lnTo>
                  <a:lnTo>
                    <a:pt x="192" y="24"/>
                  </a:lnTo>
                  <a:lnTo>
                    <a:pt x="193" y="24"/>
                  </a:lnTo>
                  <a:lnTo>
                    <a:pt x="195" y="24"/>
                  </a:lnTo>
                  <a:lnTo>
                    <a:pt x="196" y="24"/>
                  </a:lnTo>
                  <a:lnTo>
                    <a:pt x="198" y="24"/>
                  </a:lnTo>
                </a:path>
              </a:pathLst>
            </a:custGeom>
            <a:noFill/>
            <a:ln w="1588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233" name="Freeform 209"/>
            <p:cNvSpPr>
              <a:spLocks/>
            </p:cNvSpPr>
            <p:nvPr/>
          </p:nvSpPr>
          <p:spPr bwMode="auto">
            <a:xfrm>
              <a:off x="6391275" y="6048375"/>
              <a:ext cx="292100" cy="112713"/>
            </a:xfrm>
            <a:custGeom>
              <a:avLst/>
              <a:gdLst/>
              <a:ahLst/>
              <a:cxnLst>
                <a:cxn ang="0">
                  <a:pos x="181" y="70"/>
                </a:cxn>
                <a:cxn ang="0">
                  <a:pos x="177" y="69"/>
                </a:cxn>
                <a:cxn ang="0">
                  <a:pos x="173" y="68"/>
                </a:cxn>
                <a:cxn ang="0">
                  <a:pos x="169" y="67"/>
                </a:cxn>
                <a:cxn ang="0">
                  <a:pos x="164" y="66"/>
                </a:cxn>
                <a:cxn ang="0">
                  <a:pos x="160" y="64"/>
                </a:cxn>
                <a:cxn ang="0">
                  <a:pos x="155" y="63"/>
                </a:cxn>
                <a:cxn ang="0">
                  <a:pos x="151" y="62"/>
                </a:cxn>
                <a:cxn ang="0">
                  <a:pos x="147" y="61"/>
                </a:cxn>
                <a:cxn ang="0">
                  <a:pos x="143" y="59"/>
                </a:cxn>
                <a:cxn ang="0">
                  <a:pos x="138" y="58"/>
                </a:cxn>
                <a:cxn ang="0">
                  <a:pos x="135" y="57"/>
                </a:cxn>
                <a:cxn ang="0">
                  <a:pos x="130" y="55"/>
                </a:cxn>
                <a:cxn ang="0">
                  <a:pos x="126" y="54"/>
                </a:cxn>
                <a:cxn ang="0">
                  <a:pos x="122" y="53"/>
                </a:cxn>
                <a:cxn ang="0">
                  <a:pos x="117" y="51"/>
                </a:cxn>
                <a:cxn ang="0">
                  <a:pos x="113" y="50"/>
                </a:cxn>
                <a:cxn ang="0">
                  <a:pos x="109" y="48"/>
                </a:cxn>
                <a:cxn ang="0">
                  <a:pos x="105" y="47"/>
                </a:cxn>
                <a:cxn ang="0">
                  <a:pos x="101" y="45"/>
                </a:cxn>
                <a:cxn ang="0">
                  <a:pos x="97" y="44"/>
                </a:cxn>
                <a:cxn ang="0">
                  <a:pos x="93" y="42"/>
                </a:cxn>
                <a:cxn ang="0">
                  <a:pos x="88" y="41"/>
                </a:cxn>
                <a:cxn ang="0">
                  <a:pos x="84" y="39"/>
                </a:cxn>
                <a:cxn ang="0">
                  <a:pos x="80" y="37"/>
                </a:cxn>
                <a:cxn ang="0">
                  <a:pos x="76" y="36"/>
                </a:cxn>
                <a:cxn ang="0">
                  <a:pos x="72" y="34"/>
                </a:cxn>
                <a:cxn ang="0">
                  <a:pos x="68" y="32"/>
                </a:cxn>
                <a:cxn ang="0">
                  <a:pos x="64" y="31"/>
                </a:cxn>
                <a:cxn ang="0">
                  <a:pos x="60" y="29"/>
                </a:cxn>
                <a:cxn ang="0">
                  <a:pos x="56" y="27"/>
                </a:cxn>
                <a:cxn ang="0">
                  <a:pos x="52" y="25"/>
                </a:cxn>
                <a:cxn ang="0">
                  <a:pos x="48" y="23"/>
                </a:cxn>
                <a:cxn ang="0">
                  <a:pos x="44" y="22"/>
                </a:cxn>
                <a:cxn ang="0">
                  <a:pos x="40" y="20"/>
                </a:cxn>
                <a:cxn ang="0">
                  <a:pos x="36" y="18"/>
                </a:cxn>
                <a:cxn ang="0">
                  <a:pos x="32" y="16"/>
                </a:cxn>
                <a:cxn ang="0">
                  <a:pos x="28" y="14"/>
                </a:cxn>
                <a:cxn ang="0">
                  <a:pos x="24" y="12"/>
                </a:cxn>
                <a:cxn ang="0">
                  <a:pos x="20" y="10"/>
                </a:cxn>
                <a:cxn ang="0">
                  <a:pos x="16" y="8"/>
                </a:cxn>
                <a:cxn ang="0">
                  <a:pos x="12" y="6"/>
                </a:cxn>
                <a:cxn ang="0">
                  <a:pos x="8" y="4"/>
                </a:cxn>
                <a:cxn ang="0">
                  <a:pos x="4" y="2"/>
                </a:cxn>
                <a:cxn ang="0">
                  <a:pos x="0" y="0"/>
                </a:cxn>
              </a:cxnLst>
              <a:rect l="0" t="0" r="r" b="b"/>
              <a:pathLst>
                <a:path w="184" h="71">
                  <a:moveTo>
                    <a:pt x="184" y="71"/>
                  </a:moveTo>
                  <a:lnTo>
                    <a:pt x="183" y="70"/>
                  </a:lnTo>
                  <a:lnTo>
                    <a:pt x="181" y="70"/>
                  </a:lnTo>
                  <a:lnTo>
                    <a:pt x="180" y="70"/>
                  </a:lnTo>
                  <a:lnTo>
                    <a:pt x="179" y="69"/>
                  </a:lnTo>
                  <a:lnTo>
                    <a:pt x="177" y="69"/>
                  </a:lnTo>
                  <a:lnTo>
                    <a:pt x="176" y="68"/>
                  </a:lnTo>
                  <a:lnTo>
                    <a:pt x="174" y="68"/>
                  </a:lnTo>
                  <a:lnTo>
                    <a:pt x="173" y="68"/>
                  </a:lnTo>
                  <a:lnTo>
                    <a:pt x="171" y="67"/>
                  </a:lnTo>
                  <a:lnTo>
                    <a:pt x="170" y="67"/>
                  </a:lnTo>
                  <a:lnTo>
                    <a:pt x="169" y="67"/>
                  </a:lnTo>
                  <a:lnTo>
                    <a:pt x="167" y="66"/>
                  </a:lnTo>
                  <a:lnTo>
                    <a:pt x="166" y="66"/>
                  </a:lnTo>
                  <a:lnTo>
                    <a:pt x="164" y="66"/>
                  </a:lnTo>
                  <a:lnTo>
                    <a:pt x="163" y="65"/>
                  </a:lnTo>
                  <a:lnTo>
                    <a:pt x="161" y="65"/>
                  </a:lnTo>
                  <a:lnTo>
                    <a:pt x="160" y="64"/>
                  </a:lnTo>
                  <a:lnTo>
                    <a:pt x="158" y="64"/>
                  </a:lnTo>
                  <a:lnTo>
                    <a:pt x="157" y="64"/>
                  </a:lnTo>
                  <a:lnTo>
                    <a:pt x="155" y="63"/>
                  </a:lnTo>
                  <a:lnTo>
                    <a:pt x="154" y="63"/>
                  </a:lnTo>
                  <a:lnTo>
                    <a:pt x="153" y="62"/>
                  </a:lnTo>
                  <a:lnTo>
                    <a:pt x="151" y="62"/>
                  </a:lnTo>
                  <a:lnTo>
                    <a:pt x="150" y="62"/>
                  </a:lnTo>
                  <a:lnTo>
                    <a:pt x="148" y="61"/>
                  </a:lnTo>
                  <a:lnTo>
                    <a:pt x="147" y="61"/>
                  </a:lnTo>
                  <a:lnTo>
                    <a:pt x="146" y="60"/>
                  </a:lnTo>
                  <a:lnTo>
                    <a:pt x="144" y="60"/>
                  </a:lnTo>
                  <a:lnTo>
                    <a:pt x="143" y="59"/>
                  </a:lnTo>
                  <a:lnTo>
                    <a:pt x="141" y="59"/>
                  </a:lnTo>
                  <a:lnTo>
                    <a:pt x="140" y="58"/>
                  </a:lnTo>
                  <a:lnTo>
                    <a:pt x="138" y="58"/>
                  </a:lnTo>
                  <a:lnTo>
                    <a:pt x="137" y="58"/>
                  </a:lnTo>
                  <a:lnTo>
                    <a:pt x="136" y="57"/>
                  </a:lnTo>
                  <a:lnTo>
                    <a:pt x="135" y="57"/>
                  </a:lnTo>
                  <a:lnTo>
                    <a:pt x="133" y="56"/>
                  </a:lnTo>
                  <a:lnTo>
                    <a:pt x="132" y="56"/>
                  </a:lnTo>
                  <a:lnTo>
                    <a:pt x="130" y="55"/>
                  </a:lnTo>
                  <a:lnTo>
                    <a:pt x="129" y="55"/>
                  </a:lnTo>
                  <a:lnTo>
                    <a:pt x="127" y="54"/>
                  </a:lnTo>
                  <a:lnTo>
                    <a:pt x="126" y="54"/>
                  </a:lnTo>
                  <a:lnTo>
                    <a:pt x="125" y="53"/>
                  </a:lnTo>
                  <a:lnTo>
                    <a:pt x="123" y="53"/>
                  </a:lnTo>
                  <a:lnTo>
                    <a:pt x="122" y="53"/>
                  </a:lnTo>
                  <a:lnTo>
                    <a:pt x="120" y="52"/>
                  </a:lnTo>
                  <a:lnTo>
                    <a:pt x="119" y="52"/>
                  </a:lnTo>
                  <a:lnTo>
                    <a:pt x="117" y="51"/>
                  </a:lnTo>
                  <a:lnTo>
                    <a:pt x="116" y="51"/>
                  </a:lnTo>
                  <a:lnTo>
                    <a:pt x="115" y="50"/>
                  </a:lnTo>
                  <a:lnTo>
                    <a:pt x="113" y="50"/>
                  </a:lnTo>
                  <a:lnTo>
                    <a:pt x="112" y="49"/>
                  </a:lnTo>
                  <a:lnTo>
                    <a:pt x="110" y="49"/>
                  </a:lnTo>
                  <a:lnTo>
                    <a:pt x="109" y="48"/>
                  </a:lnTo>
                  <a:lnTo>
                    <a:pt x="108" y="48"/>
                  </a:lnTo>
                  <a:lnTo>
                    <a:pt x="106" y="47"/>
                  </a:lnTo>
                  <a:lnTo>
                    <a:pt x="105" y="47"/>
                  </a:lnTo>
                  <a:lnTo>
                    <a:pt x="104" y="46"/>
                  </a:lnTo>
                  <a:lnTo>
                    <a:pt x="102" y="46"/>
                  </a:lnTo>
                  <a:lnTo>
                    <a:pt x="101" y="45"/>
                  </a:lnTo>
                  <a:lnTo>
                    <a:pt x="99" y="45"/>
                  </a:lnTo>
                  <a:lnTo>
                    <a:pt x="98" y="44"/>
                  </a:lnTo>
                  <a:lnTo>
                    <a:pt x="97" y="44"/>
                  </a:lnTo>
                  <a:lnTo>
                    <a:pt x="95" y="43"/>
                  </a:lnTo>
                  <a:lnTo>
                    <a:pt x="94" y="43"/>
                  </a:lnTo>
                  <a:lnTo>
                    <a:pt x="93" y="42"/>
                  </a:lnTo>
                  <a:lnTo>
                    <a:pt x="91" y="42"/>
                  </a:lnTo>
                  <a:lnTo>
                    <a:pt x="90" y="41"/>
                  </a:lnTo>
                  <a:lnTo>
                    <a:pt x="88" y="41"/>
                  </a:lnTo>
                  <a:lnTo>
                    <a:pt x="87" y="40"/>
                  </a:lnTo>
                  <a:lnTo>
                    <a:pt x="86" y="40"/>
                  </a:lnTo>
                  <a:lnTo>
                    <a:pt x="84" y="39"/>
                  </a:lnTo>
                  <a:lnTo>
                    <a:pt x="83" y="39"/>
                  </a:lnTo>
                  <a:lnTo>
                    <a:pt x="82" y="38"/>
                  </a:lnTo>
                  <a:lnTo>
                    <a:pt x="80" y="37"/>
                  </a:lnTo>
                  <a:lnTo>
                    <a:pt x="79" y="37"/>
                  </a:lnTo>
                  <a:lnTo>
                    <a:pt x="77" y="36"/>
                  </a:lnTo>
                  <a:lnTo>
                    <a:pt x="76" y="36"/>
                  </a:lnTo>
                  <a:lnTo>
                    <a:pt x="75" y="35"/>
                  </a:lnTo>
                  <a:lnTo>
                    <a:pt x="73" y="35"/>
                  </a:lnTo>
                  <a:lnTo>
                    <a:pt x="72" y="34"/>
                  </a:lnTo>
                  <a:lnTo>
                    <a:pt x="71" y="33"/>
                  </a:lnTo>
                  <a:lnTo>
                    <a:pt x="69" y="33"/>
                  </a:lnTo>
                  <a:lnTo>
                    <a:pt x="68" y="32"/>
                  </a:lnTo>
                  <a:lnTo>
                    <a:pt x="66" y="32"/>
                  </a:lnTo>
                  <a:lnTo>
                    <a:pt x="65" y="31"/>
                  </a:lnTo>
                  <a:lnTo>
                    <a:pt x="64" y="31"/>
                  </a:lnTo>
                  <a:lnTo>
                    <a:pt x="62" y="30"/>
                  </a:lnTo>
                  <a:lnTo>
                    <a:pt x="61" y="29"/>
                  </a:lnTo>
                  <a:lnTo>
                    <a:pt x="60" y="29"/>
                  </a:lnTo>
                  <a:lnTo>
                    <a:pt x="59" y="28"/>
                  </a:lnTo>
                  <a:lnTo>
                    <a:pt x="57" y="28"/>
                  </a:lnTo>
                  <a:lnTo>
                    <a:pt x="56" y="27"/>
                  </a:lnTo>
                  <a:lnTo>
                    <a:pt x="54" y="26"/>
                  </a:lnTo>
                  <a:lnTo>
                    <a:pt x="53" y="26"/>
                  </a:lnTo>
                  <a:lnTo>
                    <a:pt x="52" y="25"/>
                  </a:lnTo>
                  <a:lnTo>
                    <a:pt x="50" y="25"/>
                  </a:lnTo>
                  <a:lnTo>
                    <a:pt x="49" y="24"/>
                  </a:lnTo>
                  <a:lnTo>
                    <a:pt x="48" y="23"/>
                  </a:lnTo>
                  <a:lnTo>
                    <a:pt x="46" y="23"/>
                  </a:lnTo>
                  <a:lnTo>
                    <a:pt x="45" y="22"/>
                  </a:lnTo>
                  <a:lnTo>
                    <a:pt x="44" y="22"/>
                  </a:lnTo>
                  <a:lnTo>
                    <a:pt x="42" y="21"/>
                  </a:lnTo>
                  <a:lnTo>
                    <a:pt x="41" y="21"/>
                  </a:lnTo>
                  <a:lnTo>
                    <a:pt x="40" y="20"/>
                  </a:lnTo>
                  <a:lnTo>
                    <a:pt x="38" y="19"/>
                  </a:lnTo>
                  <a:lnTo>
                    <a:pt x="37" y="19"/>
                  </a:lnTo>
                  <a:lnTo>
                    <a:pt x="36" y="18"/>
                  </a:lnTo>
                  <a:lnTo>
                    <a:pt x="34" y="17"/>
                  </a:lnTo>
                  <a:lnTo>
                    <a:pt x="33" y="17"/>
                  </a:lnTo>
                  <a:lnTo>
                    <a:pt x="32" y="16"/>
                  </a:lnTo>
                  <a:lnTo>
                    <a:pt x="31" y="16"/>
                  </a:lnTo>
                  <a:lnTo>
                    <a:pt x="29" y="15"/>
                  </a:lnTo>
                  <a:lnTo>
                    <a:pt x="28" y="14"/>
                  </a:lnTo>
                  <a:lnTo>
                    <a:pt x="26" y="14"/>
                  </a:lnTo>
                  <a:lnTo>
                    <a:pt x="25" y="13"/>
                  </a:lnTo>
                  <a:lnTo>
                    <a:pt x="24" y="12"/>
                  </a:lnTo>
                  <a:lnTo>
                    <a:pt x="22" y="12"/>
                  </a:lnTo>
                  <a:lnTo>
                    <a:pt x="21" y="11"/>
                  </a:lnTo>
                  <a:lnTo>
                    <a:pt x="20" y="10"/>
                  </a:lnTo>
                  <a:lnTo>
                    <a:pt x="18" y="10"/>
                  </a:lnTo>
                  <a:lnTo>
                    <a:pt x="17" y="9"/>
                  </a:lnTo>
                  <a:lnTo>
                    <a:pt x="16" y="8"/>
                  </a:lnTo>
                  <a:lnTo>
                    <a:pt x="15" y="8"/>
                  </a:lnTo>
                  <a:lnTo>
                    <a:pt x="13" y="7"/>
                  </a:lnTo>
                  <a:lnTo>
                    <a:pt x="12" y="6"/>
                  </a:lnTo>
                  <a:lnTo>
                    <a:pt x="11" y="6"/>
                  </a:lnTo>
                  <a:lnTo>
                    <a:pt x="9" y="5"/>
                  </a:lnTo>
                  <a:lnTo>
                    <a:pt x="8" y="4"/>
                  </a:lnTo>
                  <a:lnTo>
                    <a:pt x="7" y="4"/>
                  </a:lnTo>
                  <a:lnTo>
                    <a:pt x="5" y="3"/>
                  </a:lnTo>
                  <a:lnTo>
                    <a:pt x="4" y="2"/>
                  </a:lnTo>
                  <a:lnTo>
                    <a:pt x="3" y="2"/>
                  </a:lnTo>
                  <a:lnTo>
                    <a:pt x="2" y="1"/>
                  </a:lnTo>
                  <a:lnTo>
                    <a:pt x="0" y="0"/>
                  </a:lnTo>
                </a:path>
              </a:pathLst>
            </a:custGeom>
            <a:noFill/>
            <a:ln w="1588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234" name="Rectangle 210"/>
            <p:cNvSpPr>
              <a:spLocks noChangeArrowheads="1"/>
            </p:cNvSpPr>
            <p:nvPr/>
          </p:nvSpPr>
          <p:spPr bwMode="auto">
            <a:xfrm rot="17100000">
              <a:off x="6635253" y="6055875"/>
              <a:ext cx="102592" cy="1231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35</a:t>
              </a:r>
              <a:endPara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235" name="Line 211"/>
            <p:cNvSpPr>
              <a:spLocks noChangeShapeType="1"/>
            </p:cNvSpPr>
            <p:nvPr/>
          </p:nvSpPr>
          <p:spPr bwMode="auto">
            <a:xfrm flipH="1">
              <a:off x="6684963" y="6126163"/>
              <a:ext cx="9525" cy="33338"/>
            </a:xfrm>
            <a:prstGeom prst="line">
              <a:avLst/>
            </a:prstGeom>
            <a:noFill/>
            <a:ln w="1588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236" name="Freeform 212"/>
            <p:cNvSpPr>
              <a:spLocks/>
            </p:cNvSpPr>
            <p:nvPr/>
          </p:nvSpPr>
          <p:spPr bwMode="auto">
            <a:xfrm>
              <a:off x="7150100" y="6016625"/>
              <a:ext cx="433388" cy="136525"/>
            </a:xfrm>
            <a:custGeom>
              <a:avLst/>
              <a:gdLst/>
              <a:ahLst/>
              <a:cxnLst>
                <a:cxn ang="0">
                  <a:pos x="4" y="86"/>
                </a:cxn>
                <a:cxn ang="0">
                  <a:pos x="10" y="85"/>
                </a:cxn>
                <a:cxn ang="0">
                  <a:pos x="16" y="84"/>
                </a:cxn>
                <a:cxn ang="0">
                  <a:pos x="22" y="83"/>
                </a:cxn>
                <a:cxn ang="0">
                  <a:pos x="28" y="82"/>
                </a:cxn>
                <a:cxn ang="0">
                  <a:pos x="34" y="81"/>
                </a:cxn>
                <a:cxn ang="0">
                  <a:pos x="40" y="80"/>
                </a:cxn>
                <a:cxn ang="0">
                  <a:pos x="45" y="79"/>
                </a:cxn>
                <a:cxn ang="0">
                  <a:pos x="51" y="78"/>
                </a:cxn>
                <a:cxn ang="0">
                  <a:pos x="57" y="77"/>
                </a:cxn>
                <a:cxn ang="0">
                  <a:pos x="63" y="76"/>
                </a:cxn>
                <a:cxn ang="0">
                  <a:pos x="69" y="75"/>
                </a:cxn>
                <a:cxn ang="0">
                  <a:pos x="74" y="73"/>
                </a:cxn>
                <a:cxn ang="0">
                  <a:pos x="80" y="72"/>
                </a:cxn>
                <a:cxn ang="0">
                  <a:pos x="86" y="71"/>
                </a:cxn>
                <a:cxn ang="0">
                  <a:pos x="92" y="69"/>
                </a:cxn>
                <a:cxn ang="0">
                  <a:pos x="97" y="68"/>
                </a:cxn>
                <a:cxn ang="0">
                  <a:pos x="103" y="66"/>
                </a:cxn>
                <a:cxn ang="0">
                  <a:pos x="109" y="65"/>
                </a:cxn>
                <a:cxn ang="0">
                  <a:pos x="115" y="63"/>
                </a:cxn>
                <a:cxn ang="0">
                  <a:pos x="120" y="62"/>
                </a:cxn>
                <a:cxn ang="0">
                  <a:pos x="126" y="60"/>
                </a:cxn>
                <a:cxn ang="0">
                  <a:pos x="132" y="58"/>
                </a:cxn>
                <a:cxn ang="0">
                  <a:pos x="137" y="57"/>
                </a:cxn>
                <a:cxn ang="0">
                  <a:pos x="143" y="55"/>
                </a:cxn>
                <a:cxn ang="0">
                  <a:pos x="149" y="53"/>
                </a:cxn>
                <a:cxn ang="0">
                  <a:pos x="154" y="51"/>
                </a:cxn>
                <a:cxn ang="0">
                  <a:pos x="160" y="49"/>
                </a:cxn>
                <a:cxn ang="0">
                  <a:pos x="165" y="47"/>
                </a:cxn>
                <a:cxn ang="0">
                  <a:pos x="171" y="45"/>
                </a:cxn>
                <a:cxn ang="0">
                  <a:pos x="176" y="43"/>
                </a:cxn>
                <a:cxn ang="0">
                  <a:pos x="182" y="41"/>
                </a:cxn>
                <a:cxn ang="0">
                  <a:pos x="187" y="39"/>
                </a:cxn>
                <a:cxn ang="0">
                  <a:pos x="193" y="37"/>
                </a:cxn>
                <a:cxn ang="0">
                  <a:pos x="198" y="35"/>
                </a:cxn>
                <a:cxn ang="0">
                  <a:pos x="204" y="33"/>
                </a:cxn>
                <a:cxn ang="0">
                  <a:pos x="209" y="31"/>
                </a:cxn>
                <a:cxn ang="0">
                  <a:pos x="215" y="28"/>
                </a:cxn>
                <a:cxn ang="0">
                  <a:pos x="220" y="26"/>
                </a:cxn>
                <a:cxn ang="0">
                  <a:pos x="225" y="23"/>
                </a:cxn>
                <a:cxn ang="0">
                  <a:pos x="231" y="21"/>
                </a:cxn>
                <a:cxn ang="0">
                  <a:pos x="236" y="18"/>
                </a:cxn>
                <a:cxn ang="0">
                  <a:pos x="241" y="16"/>
                </a:cxn>
                <a:cxn ang="0">
                  <a:pos x="247" y="14"/>
                </a:cxn>
                <a:cxn ang="0">
                  <a:pos x="252" y="11"/>
                </a:cxn>
                <a:cxn ang="0">
                  <a:pos x="257" y="8"/>
                </a:cxn>
                <a:cxn ang="0">
                  <a:pos x="262" y="6"/>
                </a:cxn>
                <a:cxn ang="0">
                  <a:pos x="268" y="3"/>
                </a:cxn>
                <a:cxn ang="0">
                  <a:pos x="273" y="0"/>
                </a:cxn>
              </a:cxnLst>
              <a:rect l="0" t="0" r="r" b="b"/>
              <a:pathLst>
                <a:path w="273" h="86">
                  <a:moveTo>
                    <a:pt x="0" y="86"/>
                  </a:moveTo>
                  <a:lnTo>
                    <a:pt x="1" y="86"/>
                  </a:lnTo>
                  <a:lnTo>
                    <a:pt x="3" y="86"/>
                  </a:lnTo>
                  <a:lnTo>
                    <a:pt x="4" y="86"/>
                  </a:lnTo>
                  <a:lnTo>
                    <a:pt x="6" y="85"/>
                  </a:lnTo>
                  <a:lnTo>
                    <a:pt x="7" y="85"/>
                  </a:lnTo>
                  <a:lnTo>
                    <a:pt x="9" y="85"/>
                  </a:lnTo>
                  <a:lnTo>
                    <a:pt x="10" y="85"/>
                  </a:lnTo>
                  <a:lnTo>
                    <a:pt x="12" y="85"/>
                  </a:lnTo>
                  <a:lnTo>
                    <a:pt x="13" y="84"/>
                  </a:lnTo>
                  <a:lnTo>
                    <a:pt x="15" y="84"/>
                  </a:lnTo>
                  <a:lnTo>
                    <a:pt x="16" y="84"/>
                  </a:lnTo>
                  <a:lnTo>
                    <a:pt x="18" y="84"/>
                  </a:lnTo>
                  <a:lnTo>
                    <a:pt x="19" y="84"/>
                  </a:lnTo>
                  <a:lnTo>
                    <a:pt x="20" y="83"/>
                  </a:lnTo>
                  <a:lnTo>
                    <a:pt x="22" y="83"/>
                  </a:lnTo>
                  <a:lnTo>
                    <a:pt x="23" y="83"/>
                  </a:lnTo>
                  <a:lnTo>
                    <a:pt x="25" y="83"/>
                  </a:lnTo>
                  <a:lnTo>
                    <a:pt x="26" y="82"/>
                  </a:lnTo>
                  <a:lnTo>
                    <a:pt x="28" y="82"/>
                  </a:lnTo>
                  <a:lnTo>
                    <a:pt x="29" y="82"/>
                  </a:lnTo>
                  <a:lnTo>
                    <a:pt x="31" y="82"/>
                  </a:lnTo>
                  <a:lnTo>
                    <a:pt x="32" y="81"/>
                  </a:lnTo>
                  <a:lnTo>
                    <a:pt x="34" y="81"/>
                  </a:lnTo>
                  <a:lnTo>
                    <a:pt x="35" y="81"/>
                  </a:lnTo>
                  <a:lnTo>
                    <a:pt x="37" y="81"/>
                  </a:lnTo>
                  <a:lnTo>
                    <a:pt x="38" y="80"/>
                  </a:lnTo>
                  <a:lnTo>
                    <a:pt x="40" y="80"/>
                  </a:lnTo>
                  <a:lnTo>
                    <a:pt x="41" y="80"/>
                  </a:lnTo>
                  <a:lnTo>
                    <a:pt x="42" y="80"/>
                  </a:lnTo>
                  <a:lnTo>
                    <a:pt x="44" y="79"/>
                  </a:lnTo>
                  <a:lnTo>
                    <a:pt x="45" y="79"/>
                  </a:lnTo>
                  <a:lnTo>
                    <a:pt x="47" y="79"/>
                  </a:lnTo>
                  <a:lnTo>
                    <a:pt x="48" y="79"/>
                  </a:lnTo>
                  <a:lnTo>
                    <a:pt x="50" y="78"/>
                  </a:lnTo>
                  <a:lnTo>
                    <a:pt x="51" y="78"/>
                  </a:lnTo>
                  <a:lnTo>
                    <a:pt x="53" y="78"/>
                  </a:lnTo>
                  <a:lnTo>
                    <a:pt x="54" y="78"/>
                  </a:lnTo>
                  <a:lnTo>
                    <a:pt x="56" y="77"/>
                  </a:lnTo>
                  <a:lnTo>
                    <a:pt x="57" y="77"/>
                  </a:lnTo>
                  <a:lnTo>
                    <a:pt x="58" y="77"/>
                  </a:lnTo>
                  <a:lnTo>
                    <a:pt x="60" y="76"/>
                  </a:lnTo>
                  <a:lnTo>
                    <a:pt x="61" y="76"/>
                  </a:lnTo>
                  <a:lnTo>
                    <a:pt x="63" y="76"/>
                  </a:lnTo>
                  <a:lnTo>
                    <a:pt x="64" y="75"/>
                  </a:lnTo>
                  <a:lnTo>
                    <a:pt x="66" y="75"/>
                  </a:lnTo>
                  <a:lnTo>
                    <a:pt x="67" y="75"/>
                  </a:lnTo>
                  <a:lnTo>
                    <a:pt x="69" y="75"/>
                  </a:lnTo>
                  <a:lnTo>
                    <a:pt x="70" y="74"/>
                  </a:lnTo>
                  <a:lnTo>
                    <a:pt x="72" y="74"/>
                  </a:lnTo>
                  <a:lnTo>
                    <a:pt x="73" y="74"/>
                  </a:lnTo>
                  <a:lnTo>
                    <a:pt x="74" y="73"/>
                  </a:lnTo>
                  <a:lnTo>
                    <a:pt x="76" y="73"/>
                  </a:lnTo>
                  <a:lnTo>
                    <a:pt x="77" y="73"/>
                  </a:lnTo>
                  <a:lnTo>
                    <a:pt x="79" y="72"/>
                  </a:lnTo>
                  <a:lnTo>
                    <a:pt x="80" y="72"/>
                  </a:lnTo>
                  <a:lnTo>
                    <a:pt x="82" y="72"/>
                  </a:lnTo>
                  <a:lnTo>
                    <a:pt x="83" y="71"/>
                  </a:lnTo>
                  <a:lnTo>
                    <a:pt x="85" y="71"/>
                  </a:lnTo>
                  <a:lnTo>
                    <a:pt x="86" y="71"/>
                  </a:lnTo>
                  <a:lnTo>
                    <a:pt x="88" y="70"/>
                  </a:lnTo>
                  <a:lnTo>
                    <a:pt x="89" y="70"/>
                  </a:lnTo>
                  <a:lnTo>
                    <a:pt x="90" y="70"/>
                  </a:lnTo>
                  <a:lnTo>
                    <a:pt x="92" y="69"/>
                  </a:lnTo>
                  <a:lnTo>
                    <a:pt x="93" y="69"/>
                  </a:lnTo>
                  <a:lnTo>
                    <a:pt x="95" y="68"/>
                  </a:lnTo>
                  <a:lnTo>
                    <a:pt x="96" y="68"/>
                  </a:lnTo>
                  <a:lnTo>
                    <a:pt x="97" y="68"/>
                  </a:lnTo>
                  <a:lnTo>
                    <a:pt x="99" y="67"/>
                  </a:lnTo>
                  <a:lnTo>
                    <a:pt x="100" y="67"/>
                  </a:lnTo>
                  <a:lnTo>
                    <a:pt x="102" y="67"/>
                  </a:lnTo>
                  <a:lnTo>
                    <a:pt x="103" y="66"/>
                  </a:lnTo>
                  <a:lnTo>
                    <a:pt x="105" y="66"/>
                  </a:lnTo>
                  <a:lnTo>
                    <a:pt x="106" y="65"/>
                  </a:lnTo>
                  <a:lnTo>
                    <a:pt x="107" y="65"/>
                  </a:lnTo>
                  <a:lnTo>
                    <a:pt x="109" y="65"/>
                  </a:lnTo>
                  <a:lnTo>
                    <a:pt x="110" y="64"/>
                  </a:lnTo>
                  <a:lnTo>
                    <a:pt x="112" y="64"/>
                  </a:lnTo>
                  <a:lnTo>
                    <a:pt x="113" y="64"/>
                  </a:lnTo>
                  <a:lnTo>
                    <a:pt x="115" y="63"/>
                  </a:lnTo>
                  <a:lnTo>
                    <a:pt x="116" y="63"/>
                  </a:lnTo>
                  <a:lnTo>
                    <a:pt x="117" y="63"/>
                  </a:lnTo>
                  <a:lnTo>
                    <a:pt x="119" y="62"/>
                  </a:lnTo>
                  <a:lnTo>
                    <a:pt x="120" y="62"/>
                  </a:lnTo>
                  <a:lnTo>
                    <a:pt x="122" y="61"/>
                  </a:lnTo>
                  <a:lnTo>
                    <a:pt x="123" y="61"/>
                  </a:lnTo>
                  <a:lnTo>
                    <a:pt x="124" y="61"/>
                  </a:lnTo>
                  <a:lnTo>
                    <a:pt x="126" y="60"/>
                  </a:lnTo>
                  <a:lnTo>
                    <a:pt x="127" y="60"/>
                  </a:lnTo>
                  <a:lnTo>
                    <a:pt x="129" y="59"/>
                  </a:lnTo>
                  <a:lnTo>
                    <a:pt x="130" y="59"/>
                  </a:lnTo>
                  <a:lnTo>
                    <a:pt x="132" y="58"/>
                  </a:lnTo>
                  <a:lnTo>
                    <a:pt x="133" y="58"/>
                  </a:lnTo>
                  <a:lnTo>
                    <a:pt x="134" y="58"/>
                  </a:lnTo>
                  <a:lnTo>
                    <a:pt x="136" y="57"/>
                  </a:lnTo>
                  <a:lnTo>
                    <a:pt x="137" y="57"/>
                  </a:lnTo>
                  <a:lnTo>
                    <a:pt x="139" y="56"/>
                  </a:lnTo>
                  <a:lnTo>
                    <a:pt x="140" y="56"/>
                  </a:lnTo>
                  <a:lnTo>
                    <a:pt x="142" y="55"/>
                  </a:lnTo>
                  <a:lnTo>
                    <a:pt x="143" y="55"/>
                  </a:lnTo>
                  <a:lnTo>
                    <a:pt x="144" y="55"/>
                  </a:lnTo>
                  <a:lnTo>
                    <a:pt x="146" y="54"/>
                  </a:lnTo>
                  <a:lnTo>
                    <a:pt x="147" y="54"/>
                  </a:lnTo>
                  <a:lnTo>
                    <a:pt x="149" y="53"/>
                  </a:lnTo>
                  <a:lnTo>
                    <a:pt x="150" y="53"/>
                  </a:lnTo>
                  <a:lnTo>
                    <a:pt x="151" y="52"/>
                  </a:lnTo>
                  <a:lnTo>
                    <a:pt x="153" y="52"/>
                  </a:lnTo>
                  <a:lnTo>
                    <a:pt x="154" y="51"/>
                  </a:lnTo>
                  <a:lnTo>
                    <a:pt x="155" y="51"/>
                  </a:lnTo>
                  <a:lnTo>
                    <a:pt x="157" y="50"/>
                  </a:lnTo>
                  <a:lnTo>
                    <a:pt x="158" y="50"/>
                  </a:lnTo>
                  <a:lnTo>
                    <a:pt x="160" y="49"/>
                  </a:lnTo>
                  <a:lnTo>
                    <a:pt x="161" y="49"/>
                  </a:lnTo>
                  <a:lnTo>
                    <a:pt x="162" y="48"/>
                  </a:lnTo>
                  <a:lnTo>
                    <a:pt x="164" y="48"/>
                  </a:lnTo>
                  <a:lnTo>
                    <a:pt x="165" y="47"/>
                  </a:lnTo>
                  <a:lnTo>
                    <a:pt x="167" y="47"/>
                  </a:lnTo>
                  <a:lnTo>
                    <a:pt x="168" y="46"/>
                  </a:lnTo>
                  <a:lnTo>
                    <a:pt x="170" y="46"/>
                  </a:lnTo>
                  <a:lnTo>
                    <a:pt x="171" y="45"/>
                  </a:lnTo>
                  <a:lnTo>
                    <a:pt x="172" y="45"/>
                  </a:lnTo>
                  <a:lnTo>
                    <a:pt x="173" y="44"/>
                  </a:lnTo>
                  <a:lnTo>
                    <a:pt x="175" y="44"/>
                  </a:lnTo>
                  <a:lnTo>
                    <a:pt x="176" y="43"/>
                  </a:lnTo>
                  <a:lnTo>
                    <a:pt x="178" y="43"/>
                  </a:lnTo>
                  <a:lnTo>
                    <a:pt x="179" y="42"/>
                  </a:lnTo>
                  <a:lnTo>
                    <a:pt x="181" y="42"/>
                  </a:lnTo>
                  <a:lnTo>
                    <a:pt x="182" y="41"/>
                  </a:lnTo>
                  <a:lnTo>
                    <a:pt x="183" y="41"/>
                  </a:lnTo>
                  <a:lnTo>
                    <a:pt x="184" y="41"/>
                  </a:lnTo>
                  <a:lnTo>
                    <a:pt x="186" y="40"/>
                  </a:lnTo>
                  <a:lnTo>
                    <a:pt x="187" y="39"/>
                  </a:lnTo>
                  <a:lnTo>
                    <a:pt x="189" y="39"/>
                  </a:lnTo>
                  <a:lnTo>
                    <a:pt x="190" y="38"/>
                  </a:lnTo>
                  <a:lnTo>
                    <a:pt x="192" y="38"/>
                  </a:lnTo>
                  <a:lnTo>
                    <a:pt x="193" y="37"/>
                  </a:lnTo>
                  <a:lnTo>
                    <a:pt x="194" y="37"/>
                  </a:lnTo>
                  <a:lnTo>
                    <a:pt x="195" y="36"/>
                  </a:lnTo>
                  <a:lnTo>
                    <a:pt x="197" y="36"/>
                  </a:lnTo>
                  <a:lnTo>
                    <a:pt x="198" y="35"/>
                  </a:lnTo>
                  <a:lnTo>
                    <a:pt x="200" y="35"/>
                  </a:lnTo>
                  <a:lnTo>
                    <a:pt x="201" y="34"/>
                  </a:lnTo>
                  <a:lnTo>
                    <a:pt x="202" y="33"/>
                  </a:lnTo>
                  <a:lnTo>
                    <a:pt x="204" y="33"/>
                  </a:lnTo>
                  <a:lnTo>
                    <a:pt x="205" y="32"/>
                  </a:lnTo>
                  <a:lnTo>
                    <a:pt x="206" y="32"/>
                  </a:lnTo>
                  <a:lnTo>
                    <a:pt x="208" y="31"/>
                  </a:lnTo>
                  <a:lnTo>
                    <a:pt x="209" y="31"/>
                  </a:lnTo>
                  <a:lnTo>
                    <a:pt x="210" y="30"/>
                  </a:lnTo>
                  <a:lnTo>
                    <a:pt x="212" y="29"/>
                  </a:lnTo>
                  <a:lnTo>
                    <a:pt x="213" y="29"/>
                  </a:lnTo>
                  <a:lnTo>
                    <a:pt x="215" y="28"/>
                  </a:lnTo>
                  <a:lnTo>
                    <a:pt x="216" y="28"/>
                  </a:lnTo>
                  <a:lnTo>
                    <a:pt x="217" y="27"/>
                  </a:lnTo>
                  <a:lnTo>
                    <a:pt x="219" y="26"/>
                  </a:lnTo>
                  <a:lnTo>
                    <a:pt x="220" y="26"/>
                  </a:lnTo>
                  <a:lnTo>
                    <a:pt x="221" y="25"/>
                  </a:lnTo>
                  <a:lnTo>
                    <a:pt x="222" y="25"/>
                  </a:lnTo>
                  <a:lnTo>
                    <a:pt x="224" y="24"/>
                  </a:lnTo>
                  <a:lnTo>
                    <a:pt x="225" y="23"/>
                  </a:lnTo>
                  <a:lnTo>
                    <a:pt x="227" y="23"/>
                  </a:lnTo>
                  <a:lnTo>
                    <a:pt x="228" y="22"/>
                  </a:lnTo>
                  <a:lnTo>
                    <a:pt x="229" y="22"/>
                  </a:lnTo>
                  <a:lnTo>
                    <a:pt x="231" y="21"/>
                  </a:lnTo>
                  <a:lnTo>
                    <a:pt x="232" y="20"/>
                  </a:lnTo>
                  <a:lnTo>
                    <a:pt x="233" y="20"/>
                  </a:lnTo>
                  <a:lnTo>
                    <a:pt x="235" y="19"/>
                  </a:lnTo>
                  <a:lnTo>
                    <a:pt x="236" y="18"/>
                  </a:lnTo>
                  <a:lnTo>
                    <a:pt x="237" y="18"/>
                  </a:lnTo>
                  <a:lnTo>
                    <a:pt x="238" y="18"/>
                  </a:lnTo>
                  <a:lnTo>
                    <a:pt x="240" y="17"/>
                  </a:lnTo>
                  <a:lnTo>
                    <a:pt x="241" y="16"/>
                  </a:lnTo>
                  <a:lnTo>
                    <a:pt x="243" y="16"/>
                  </a:lnTo>
                  <a:lnTo>
                    <a:pt x="244" y="15"/>
                  </a:lnTo>
                  <a:lnTo>
                    <a:pt x="245" y="14"/>
                  </a:lnTo>
                  <a:lnTo>
                    <a:pt x="247" y="14"/>
                  </a:lnTo>
                  <a:lnTo>
                    <a:pt x="248" y="13"/>
                  </a:lnTo>
                  <a:lnTo>
                    <a:pt x="249" y="12"/>
                  </a:lnTo>
                  <a:lnTo>
                    <a:pt x="251" y="12"/>
                  </a:lnTo>
                  <a:lnTo>
                    <a:pt x="252" y="11"/>
                  </a:lnTo>
                  <a:lnTo>
                    <a:pt x="253" y="10"/>
                  </a:lnTo>
                  <a:lnTo>
                    <a:pt x="254" y="10"/>
                  </a:lnTo>
                  <a:lnTo>
                    <a:pt x="256" y="9"/>
                  </a:lnTo>
                  <a:lnTo>
                    <a:pt x="257" y="8"/>
                  </a:lnTo>
                  <a:lnTo>
                    <a:pt x="258" y="8"/>
                  </a:lnTo>
                  <a:lnTo>
                    <a:pt x="260" y="7"/>
                  </a:lnTo>
                  <a:lnTo>
                    <a:pt x="261" y="6"/>
                  </a:lnTo>
                  <a:lnTo>
                    <a:pt x="262" y="6"/>
                  </a:lnTo>
                  <a:lnTo>
                    <a:pt x="264" y="5"/>
                  </a:lnTo>
                  <a:lnTo>
                    <a:pt x="265" y="4"/>
                  </a:lnTo>
                  <a:lnTo>
                    <a:pt x="266" y="4"/>
                  </a:lnTo>
                  <a:lnTo>
                    <a:pt x="268" y="3"/>
                  </a:lnTo>
                  <a:lnTo>
                    <a:pt x="269" y="2"/>
                  </a:lnTo>
                  <a:lnTo>
                    <a:pt x="270" y="2"/>
                  </a:lnTo>
                  <a:lnTo>
                    <a:pt x="271" y="1"/>
                  </a:lnTo>
                  <a:lnTo>
                    <a:pt x="273" y="0"/>
                  </a:lnTo>
                </a:path>
              </a:pathLst>
            </a:custGeom>
            <a:noFill/>
            <a:ln w="1588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237" name="Freeform 213"/>
            <p:cNvSpPr>
              <a:spLocks/>
            </p:cNvSpPr>
            <p:nvPr/>
          </p:nvSpPr>
          <p:spPr bwMode="auto">
            <a:xfrm>
              <a:off x="6694488" y="6124575"/>
              <a:ext cx="455613" cy="38100"/>
            </a:xfrm>
            <a:custGeom>
              <a:avLst/>
              <a:gdLst/>
              <a:ahLst/>
              <a:cxnLst>
                <a:cxn ang="0">
                  <a:pos x="283" y="18"/>
                </a:cxn>
                <a:cxn ang="0">
                  <a:pos x="277" y="19"/>
                </a:cxn>
                <a:cxn ang="0">
                  <a:pos x="272" y="20"/>
                </a:cxn>
                <a:cxn ang="0">
                  <a:pos x="266" y="20"/>
                </a:cxn>
                <a:cxn ang="0">
                  <a:pos x="260" y="21"/>
                </a:cxn>
                <a:cxn ang="0">
                  <a:pos x="255" y="21"/>
                </a:cxn>
                <a:cxn ang="0">
                  <a:pos x="249" y="22"/>
                </a:cxn>
                <a:cxn ang="0">
                  <a:pos x="244" y="22"/>
                </a:cxn>
                <a:cxn ang="0">
                  <a:pos x="238" y="22"/>
                </a:cxn>
                <a:cxn ang="0">
                  <a:pos x="232" y="23"/>
                </a:cxn>
                <a:cxn ang="0">
                  <a:pos x="227" y="23"/>
                </a:cxn>
                <a:cxn ang="0">
                  <a:pos x="221" y="23"/>
                </a:cxn>
                <a:cxn ang="0">
                  <a:pos x="215" y="23"/>
                </a:cxn>
                <a:cxn ang="0">
                  <a:pos x="210" y="23"/>
                </a:cxn>
                <a:cxn ang="0">
                  <a:pos x="204" y="24"/>
                </a:cxn>
                <a:cxn ang="0">
                  <a:pos x="198" y="24"/>
                </a:cxn>
                <a:cxn ang="0">
                  <a:pos x="193" y="24"/>
                </a:cxn>
                <a:cxn ang="0">
                  <a:pos x="187" y="24"/>
                </a:cxn>
                <a:cxn ang="0">
                  <a:pos x="182" y="24"/>
                </a:cxn>
                <a:cxn ang="0">
                  <a:pos x="176" y="24"/>
                </a:cxn>
                <a:cxn ang="0">
                  <a:pos x="170" y="23"/>
                </a:cxn>
                <a:cxn ang="0">
                  <a:pos x="165" y="23"/>
                </a:cxn>
                <a:cxn ang="0">
                  <a:pos x="159" y="23"/>
                </a:cxn>
                <a:cxn ang="0">
                  <a:pos x="154" y="23"/>
                </a:cxn>
                <a:cxn ang="0">
                  <a:pos x="148" y="23"/>
                </a:cxn>
                <a:cxn ang="0">
                  <a:pos x="142" y="22"/>
                </a:cxn>
                <a:cxn ang="0">
                  <a:pos x="137" y="22"/>
                </a:cxn>
                <a:cxn ang="0">
                  <a:pos x="131" y="21"/>
                </a:cxn>
                <a:cxn ang="0">
                  <a:pos x="126" y="21"/>
                </a:cxn>
                <a:cxn ang="0">
                  <a:pos x="120" y="21"/>
                </a:cxn>
                <a:cxn ang="0">
                  <a:pos x="114" y="20"/>
                </a:cxn>
                <a:cxn ang="0">
                  <a:pos x="109" y="19"/>
                </a:cxn>
                <a:cxn ang="0">
                  <a:pos x="103" y="19"/>
                </a:cxn>
                <a:cxn ang="0">
                  <a:pos x="98" y="18"/>
                </a:cxn>
                <a:cxn ang="0">
                  <a:pos x="92" y="18"/>
                </a:cxn>
                <a:cxn ang="0">
                  <a:pos x="86" y="17"/>
                </a:cxn>
                <a:cxn ang="0">
                  <a:pos x="81" y="16"/>
                </a:cxn>
                <a:cxn ang="0">
                  <a:pos x="75" y="16"/>
                </a:cxn>
                <a:cxn ang="0">
                  <a:pos x="70" y="15"/>
                </a:cxn>
                <a:cxn ang="0">
                  <a:pos x="64" y="14"/>
                </a:cxn>
                <a:cxn ang="0">
                  <a:pos x="59" y="13"/>
                </a:cxn>
                <a:cxn ang="0">
                  <a:pos x="53" y="12"/>
                </a:cxn>
                <a:cxn ang="0">
                  <a:pos x="48" y="11"/>
                </a:cxn>
                <a:cxn ang="0">
                  <a:pos x="42" y="10"/>
                </a:cxn>
                <a:cxn ang="0">
                  <a:pos x="37" y="9"/>
                </a:cxn>
                <a:cxn ang="0">
                  <a:pos x="31" y="8"/>
                </a:cxn>
                <a:cxn ang="0">
                  <a:pos x="26" y="7"/>
                </a:cxn>
                <a:cxn ang="0">
                  <a:pos x="20" y="5"/>
                </a:cxn>
                <a:cxn ang="0">
                  <a:pos x="15" y="4"/>
                </a:cxn>
                <a:cxn ang="0">
                  <a:pos x="9" y="3"/>
                </a:cxn>
                <a:cxn ang="0">
                  <a:pos x="4" y="1"/>
                </a:cxn>
              </a:cxnLst>
              <a:rect l="0" t="0" r="r" b="b"/>
              <a:pathLst>
                <a:path w="287" h="24">
                  <a:moveTo>
                    <a:pt x="287" y="18"/>
                  </a:moveTo>
                  <a:lnTo>
                    <a:pt x="285" y="18"/>
                  </a:lnTo>
                  <a:lnTo>
                    <a:pt x="284" y="18"/>
                  </a:lnTo>
                  <a:lnTo>
                    <a:pt x="283" y="18"/>
                  </a:lnTo>
                  <a:lnTo>
                    <a:pt x="282" y="18"/>
                  </a:lnTo>
                  <a:lnTo>
                    <a:pt x="280" y="19"/>
                  </a:lnTo>
                  <a:lnTo>
                    <a:pt x="279" y="19"/>
                  </a:lnTo>
                  <a:lnTo>
                    <a:pt x="277" y="19"/>
                  </a:lnTo>
                  <a:lnTo>
                    <a:pt x="276" y="19"/>
                  </a:lnTo>
                  <a:lnTo>
                    <a:pt x="274" y="19"/>
                  </a:lnTo>
                  <a:lnTo>
                    <a:pt x="273" y="19"/>
                  </a:lnTo>
                  <a:lnTo>
                    <a:pt x="272" y="20"/>
                  </a:lnTo>
                  <a:lnTo>
                    <a:pt x="270" y="20"/>
                  </a:lnTo>
                  <a:lnTo>
                    <a:pt x="269" y="20"/>
                  </a:lnTo>
                  <a:lnTo>
                    <a:pt x="267" y="20"/>
                  </a:lnTo>
                  <a:lnTo>
                    <a:pt x="266" y="20"/>
                  </a:lnTo>
                  <a:lnTo>
                    <a:pt x="264" y="20"/>
                  </a:lnTo>
                  <a:lnTo>
                    <a:pt x="263" y="20"/>
                  </a:lnTo>
                  <a:lnTo>
                    <a:pt x="262" y="21"/>
                  </a:lnTo>
                  <a:lnTo>
                    <a:pt x="260" y="21"/>
                  </a:lnTo>
                  <a:lnTo>
                    <a:pt x="259" y="21"/>
                  </a:lnTo>
                  <a:lnTo>
                    <a:pt x="258" y="21"/>
                  </a:lnTo>
                  <a:lnTo>
                    <a:pt x="256" y="21"/>
                  </a:lnTo>
                  <a:lnTo>
                    <a:pt x="255" y="21"/>
                  </a:lnTo>
                  <a:lnTo>
                    <a:pt x="253" y="21"/>
                  </a:lnTo>
                  <a:lnTo>
                    <a:pt x="252" y="21"/>
                  </a:lnTo>
                  <a:lnTo>
                    <a:pt x="251" y="21"/>
                  </a:lnTo>
                  <a:lnTo>
                    <a:pt x="249" y="22"/>
                  </a:lnTo>
                  <a:lnTo>
                    <a:pt x="248" y="22"/>
                  </a:lnTo>
                  <a:lnTo>
                    <a:pt x="246" y="22"/>
                  </a:lnTo>
                  <a:lnTo>
                    <a:pt x="245" y="22"/>
                  </a:lnTo>
                  <a:lnTo>
                    <a:pt x="244" y="22"/>
                  </a:lnTo>
                  <a:lnTo>
                    <a:pt x="242" y="22"/>
                  </a:lnTo>
                  <a:lnTo>
                    <a:pt x="241" y="22"/>
                  </a:lnTo>
                  <a:lnTo>
                    <a:pt x="239" y="22"/>
                  </a:lnTo>
                  <a:lnTo>
                    <a:pt x="238" y="22"/>
                  </a:lnTo>
                  <a:lnTo>
                    <a:pt x="236" y="22"/>
                  </a:lnTo>
                  <a:lnTo>
                    <a:pt x="235" y="22"/>
                  </a:lnTo>
                  <a:lnTo>
                    <a:pt x="234" y="23"/>
                  </a:lnTo>
                  <a:lnTo>
                    <a:pt x="232" y="23"/>
                  </a:lnTo>
                  <a:lnTo>
                    <a:pt x="231" y="23"/>
                  </a:lnTo>
                  <a:lnTo>
                    <a:pt x="230" y="23"/>
                  </a:lnTo>
                  <a:lnTo>
                    <a:pt x="228" y="23"/>
                  </a:lnTo>
                  <a:lnTo>
                    <a:pt x="227" y="23"/>
                  </a:lnTo>
                  <a:lnTo>
                    <a:pt x="225" y="23"/>
                  </a:lnTo>
                  <a:lnTo>
                    <a:pt x="224" y="23"/>
                  </a:lnTo>
                  <a:lnTo>
                    <a:pt x="223" y="23"/>
                  </a:lnTo>
                  <a:lnTo>
                    <a:pt x="221" y="23"/>
                  </a:lnTo>
                  <a:lnTo>
                    <a:pt x="220" y="23"/>
                  </a:lnTo>
                  <a:lnTo>
                    <a:pt x="218" y="23"/>
                  </a:lnTo>
                  <a:lnTo>
                    <a:pt x="217" y="23"/>
                  </a:lnTo>
                  <a:lnTo>
                    <a:pt x="215" y="23"/>
                  </a:lnTo>
                  <a:lnTo>
                    <a:pt x="214" y="23"/>
                  </a:lnTo>
                  <a:lnTo>
                    <a:pt x="213" y="23"/>
                  </a:lnTo>
                  <a:lnTo>
                    <a:pt x="211" y="23"/>
                  </a:lnTo>
                  <a:lnTo>
                    <a:pt x="210" y="23"/>
                  </a:lnTo>
                  <a:lnTo>
                    <a:pt x="208" y="24"/>
                  </a:lnTo>
                  <a:lnTo>
                    <a:pt x="207" y="24"/>
                  </a:lnTo>
                  <a:lnTo>
                    <a:pt x="206" y="24"/>
                  </a:lnTo>
                  <a:lnTo>
                    <a:pt x="204" y="24"/>
                  </a:lnTo>
                  <a:lnTo>
                    <a:pt x="203" y="24"/>
                  </a:lnTo>
                  <a:lnTo>
                    <a:pt x="201" y="24"/>
                  </a:lnTo>
                  <a:lnTo>
                    <a:pt x="200" y="24"/>
                  </a:lnTo>
                  <a:lnTo>
                    <a:pt x="198" y="24"/>
                  </a:lnTo>
                  <a:lnTo>
                    <a:pt x="197" y="24"/>
                  </a:lnTo>
                  <a:lnTo>
                    <a:pt x="196" y="24"/>
                  </a:lnTo>
                  <a:lnTo>
                    <a:pt x="195" y="24"/>
                  </a:lnTo>
                  <a:lnTo>
                    <a:pt x="193" y="24"/>
                  </a:lnTo>
                  <a:lnTo>
                    <a:pt x="192" y="24"/>
                  </a:lnTo>
                  <a:lnTo>
                    <a:pt x="190" y="24"/>
                  </a:lnTo>
                  <a:lnTo>
                    <a:pt x="189" y="24"/>
                  </a:lnTo>
                  <a:lnTo>
                    <a:pt x="187" y="24"/>
                  </a:lnTo>
                  <a:lnTo>
                    <a:pt x="186" y="24"/>
                  </a:lnTo>
                  <a:lnTo>
                    <a:pt x="185" y="24"/>
                  </a:lnTo>
                  <a:lnTo>
                    <a:pt x="183" y="24"/>
                  </a:lnTo>
                  <a:lnTo>
                    <a:pt x="182" y="24"/>
                  </a:lnTo>
                  <a:lnTo>
                    <a:pt x="180" y="24"/>
                  </a:lnTo>
                  <a:lnTo>
                    <a:pt x="179" y="24"/>
                  </a:lnTo>
                  <a:lnTo>
                    <a:pt x="178" y="24"/>
                  </a:lnTo>
                  <a:lnTo>
                    <a:pt x="176" y="24"/>
                  </a:lnTo>
                  <a:lnTo>
                    <a:pt x="175" y="24"/>
                  </a:lnTo>
                  <a:lnTo>
                    <a:pt x="173" y="24"/>
                  </a:lnTo>
                  <a:lnTo>
                    <a:pt x="172" y="24"/>
                  </a:lnTo>
                  <a:lnTo>
                    <a:pt x="170" y="23"/>
                  </a:lnTo>
                  <a:lnTo>
                    <a:pt x="169" y="23"/>
                  </a:lnTo>
                  <a:lnTo>
                    <a:pt x="168" y="23"/>
                  </a:lnTo>
                  <a:lnTo>
                    <a:pt x="166" y="23"/>
                  </a:lnTo>
                  <a:lnTo>
                    <a:pt x="165" y="23"/>
                  </a:lnTo>
                  <a:lnTo>
                    <a:pt x="163" y="23"/>
                  </a:lnTo>
                  <a:lnTo>
                    <a:pt x="162" y="23"/>
                  </a:lnTo>
                  <a:lnTo>
                    <a:pt x="161" y="23"/>
                  </a:lnTo>
                  <a:lnTo>
                    <a:pt x="159" y="23"/>
                  </a:lnTo>
                  <a:lnTo>
                    <a:pt x="158" y="23"/>
                  </a:lnTo>
                  <a:lnTo>
                    <a:pt x="157" y="23"/>
                  </a:lnTo>
                  <a:lnTo>
                    <a:pt x="155" y="23"/>
                  </a:lnTo>
                  <a:lnTo>
                    <a:pt x="154" y="23"/>
                  </a:lnTo>
                  <a:lnTo>
                    <a:pt x="152" y="23"/>
                  </a:lnTo>
                  <a:lnTo>
                    <a:pt x="151" y="23"/>
                  </a:lnTo>
                  <a:lnTo>
                    <a:pt x="149" y="23"/>
                  </a:lnTo>
                  <a:lnTo>
                    <a:pt x="148" y="23"/>
                  </a:lnTo>
                  <a:lnTo>
                    <a:pt x="147" y="22"/>
                  </a:lnTo>
                  <a:lnTo>
                    <a:pt x="145" y="22"/>
                  </a:lnTo>
                  <a:lnTo>
                    <a:pt x="144" y="22"/>
                  </a:lnTo>
                  <a:lnTo>
                    <a:pt x="142" y="22"/>
                  </a:lnTo>
                  <a:lnTo>
                    <a:pt x="141" y="22"/>
                  </a:lnTo>
                  <a:lnTo>
                    <a:pt x="140" y="22"/>
                  </a:lnTo>
                  <a:lnTo>
                    <a:pt x="138" y="22"/>
                  </a:lnTo>
                  <a:lnTo>
                    <a:pt x="137" y="22"/>
                  </a:lnTo>
                  <a:lnTo>
                    <a:pt x="135" y="22"/>
                  </a:lnTo>
                  <a:lnTo>
                    <a:pt x="134" y="22"/>
                  </a:lnTo>
                  <a:lnTo>
                    <a:pt x="132" y="22"/>
                  </a:lnTo>
                  <a:lnTo>
                    <a:pt x="131" y="21"/>
                  </a:lnTo>
                  <a:lnTo>
                    <a:pt x="130" y="21"/>
                  </a:lnTo>
                  <a:lnTo>
                    <a:pt x="129" y="21"/>
                  </a:lnTo>
                  <a:lnTo>
                    <a:pt x="127" y="21"/>
                  </a:lnTo>
                  <a:lnTo>
                    <a:pt x="126" y="21"/>
                  </a:lnTo>
                  <a:lnTo>
                    <a:pt x="124" y="21"/>
                  </a:lnTo>
                  <a:lnTo>
                    <a:pt x="123" y="21"/>
                  </a:lnTo>
                  <a:lnTo>
                    <a:pt x="121" y="21"/>
                  </a:lnTo>
                  <a:lnTo>
                    <a:pt x="120" y="21"/>
                  </a:lnTo>
                  <a:lnTo>
                    <a:pt x="119" y="20"/>
                  </a:lnTo>
                  <a:lnTo>
                    <a:pt x="117" y="20"/>
                  </a:lnTo>
                  <a:lnTo>
                    <a:pt x="116" y="20"/>
                  </a:lnTo>
                  <a:lnTo>
                    <a:pt x="114" y="20"/>
                  </a:lnTo>
                  <a:lnTo>
                    <a:pt x="113" y="20"/>
                  </a:lnTo>
                  <a:lnTo>
                    <a:pt x="111" y="20"/>
                  </a:lnTo>
                  <a:lnTo>
                    <a:pt x="110" y="20"/>
                  </a:lnTo>
                  <a:lnTo>
                    <a:pt x="109" y="19"/>
                  </a:lnTo>
                  <a:lnTo>
                    <a:pt x="107" y="19"/>
                  </a:lnTo>
                  <a:lnTo>
                    <a:pt x="106" y="19"/>
                  </a:lnTo>
                  <a:lnTo>
                    <a:pt x="105" y="19"/>
                  </a:lnTo>
                  <a:lnTo>
                    <a:pt x="103" y="19"/>
                  </a:lnTo>
                  <a:lnTo>
                    <a:pt x="102" y="19"/>
                  </a:lnTo>
                  <a:lnTo>
                    <a:pt x="100" y="19"/>
                  </a:lnTo>
                  <a:lnTo>
                    <a:pt x="99" y="18"/>
                  </a:lnTo>
                  <a:lnTo>
                    <a:pt x="98" y="18"/>
                  </a:lnTo>
                  <a:lnTo>
                    <a:pt x="96" y="18"/>
                  </a:lnTo>
                  <a:lnTo>
                    <a:pt x="95" y="18"/>
                  </a:lnTo>
                  <a:lnTo>
                    <a:pt x="93" y="18"/>
                  </a:lnTo>
                  <a:lnTo>
                    <a:pt x="92" y="18"/>
                  </a:lnTo>
                  <a:lnTo>
                    <a:pt x="91" y="18"/>
                  </a:lnTo>
                  <a:lnTo>
                    <a:pt x="89" y="17"/>
                  </a:lnTo>
                  <a:lnTo>
                    <a:pt x="88" y="17"/>
                  </a:lnTo>
                  <a:lnTo>
                    <a:pt x="86" y="17"/>
                  </a:lnTo>
                  <a:lnTo>
                    <a:pt x="85" y="17"/>
                  </a:lnTo>
                  <a:lnTo>
                    <a:pt x="84" y="17"/>
                  </a:lnTo>
                  <a:lnTo>
                    <a:pt x="82" y="17"/>
                  </a:lnTo>
                  <a:lnTo>
                    <a:pt x="81" y="16"/>
                  </a:lnTo>
                  <a:lnTo>
                    <a:pt x="80" y="16"/>
                  </a:lnTo>
                  <a:lnTo>
                    <a:pt x="78" y="16"/>
                  </a:lnTo>
                  <a:lnTo>
                    <a:pt x="77" y="16"/>
                  </a:lnTo>
                  <a:lnTo>
                    <a:pt x="75" y="16"/>
                  </a:lnTo>
                  <a:lnTo>
                    <a:pt x="74" y="15"/>
                  </a:lnTo>
                  <a:lnTo>
                    <a:pt x="72" y="15"/>
                  </a:lnTo>
                  <a:lnTo>
                    <a:pt x="71" y="15"/>
                  </a:lnTo>
                  <a:lnTo>
                    <a:pt x="70" y="15"/>
                  </a:lnTo>
                  <a:lnTo>
                    <a:pt x="69" y="14"/>
                  </a:lnTo>
                  <a:lnTo>
                    <a:pt x="67" y="14"/>
                  </a:lnTo>
                  <a:lnTo>
                    <a:pt x="66" y="14"/>
                  </a:lnTo>
                  <a:lnTo>
                    <a:pt x="64" y="14"/>
                  </a:lnTo>
                  <a:lnTo>
                    <a:pt x="63" y="14"/>
                  </a:lnTo>
                  <a:lnTo>
                    <a:pt x="61" y="13"/>
                  </a:lnTo>
                  <a:lnTo>
                    <a:pt x="60" y="13"/>
                  </a:lnTo>
                  <a:lnTo>
                    <a:pt x="59" y="13"/>
                  </a:lnTo>
                  <a:lnTo>
                    <a:pt x="57" y="13"/>
                  </a:lnTo>
                  <a:lnTo>
                    <a:pt x="56" y="12"/>
                  </a:lnTo>
                  <a:lnTo>
                    <a:pt x="55" y="12"/>
                  </a:lnTo>
                  <a:lnTo>
                    <a:pt x="53" y="12"/>
                  </a:lnTo>
                  <a:lnTo>
                    <a:pt x="52" y="12"/>
                  </a:lnTo>
                  <a:lnTo>
                    <a:pt x="50" y="11"/>
                  </a:lnTo>
                  <a:lnTo>
                    <a:pt x="49" y="11"/>
                  </a:lnTo>
                  <a:lnTo>
                    <a:pt x="48" y="11"/>
                  </a:lnTo>
                  <a:lnTo>
                    <a:pt x="46" y="11"/>
                  </a:lnTo>
                  <a:lnTo>
                    <a:pt x="45" y="10"/>
                  </a:lnTo>
                  <a:lnTo>
                    <a:pt x="44" y="10"/>
                  </a:lnTo>
                  <a:lnTo>
                    <a:pt x="42" y="10"/>
                  </a:lnTo>
                  <a:lnTo>
                    <a:pt x="41" y="10"/>
                  </a:lnTo>
                  <a:lnTo>
                    <a:pt x="39" y="9"/>
                  </a:lnTo>
                  <a:lnTo>
                    <a:pt x="38" y="9"/>
                  </a:lnTo>
                  <a:lnTo>
                    <a:pt x="37" y="9"/>
                  </a:lnTo>
                  <a:lnTo>
                    <a:pt x="35" y="9"/>
                  </a:lnTo>
                  <a:lnTo>
                    <a:pt x="34" y="8"/>
                  </a:lnTo>
                  <a:lnTo>
                    <a:pt x="32" y="8"/>
                  </a:lnTo>
                  <a:lnTo>
                    <a:pt x="31" y="8"/>
                  </a:lnTo>
                  <a:lnTo>
                    <a:pt x="30" y="7"/>
                  </a:lnTo>
                  <a:lnTo>
                    <a:pt x="28" y="7"/>
                  </a:lnTo>
                  <a:lnTo>
                    <a:pt x="27" y="7"/>
                  </a:lnTo>
                  <a:lnTo>
                    <a:pt x="26" y="7"/>
                  </a:lnTo>
                  <a:lnTo>
                    <a:pt x="24" y="6"/>
                  </a:lnTo>
                  <a:lnTo>
                    <a:pt x="23" y="6"/>
                  </a:lnTo>
                  <a:lnTo>
                    <a:pt x="22" y="6"/>
                  </a:lnTo>
                  <a:lnTo>
                    <a:pt x="20" y="5"/>
                  </a:lnTo>
                  <a:lnTo>
                    <a:pt x="19" y="5"/>
                  </a:lnTo>
                  <a:lnTo>
                    <a:pt x="17" y="5"/>
                  </a:lnTo>
                  <a:lnTo>
                    <a:pt x="16" y="4"/>
                  </a:lnTo>
                  <a:lnTo>
                    <a:pt x="15" y="4"/>
                  </a:lnTo>
                  <a:lnTo>
                    <a:pt x="13" y="4"/>
                  </a:lnTo>
                  <a:lnTo>
                    <a:pt x="12" y="3"/>
                  </a:lnTo>
                  <a:lnTo>
                    <a:pt x="11" y="3"/>
                  </a:lnTo>
                  <a:lnTo>
                    <a:pt x="9" y="3"/>
                  </a:lnTo>
                  <a:lnTo>
                    <a:pt x="8" y="2"/>
                  </a:lnTo>
                  <a:lnTo>
                    <a:pt x="6" y="2"/>
                  </a:lnTo>
                  <a:lnTo>
                    <a:pt x="5" y="2"/>
                  </a:lnTo>
                  <a:lnTo>
                    <a:pt x="4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0" y="0"/>
                  </a:lnTo>
                </a:path>
              </a:pathLst>
            </a:custGeom>
            <a:noFill/>
            <a:ln w="1588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238" name="Rectangle 214"/>
            <p:cNvSpPr>
              <a:spLocks noChangeArrowheads="1"/>
            </p:cNvSpPr>
            <p:nvPr/>
          </p:nvSpPr>
          <p:spPr bwMode="auto">
            <a:xfrm rot="4920000">
              <a:off x="7054899" y="6065400"/>
              <a:ext cx="153888" cy="1231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100</a:t>
              </a:r>
              <a:endPara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239" name="Line 215"/>
            <p:cNvSpPr>
              <a:spLocks noChangeShapeType="1"/>
            </p:cNvSpPr>
            <p:nvPr/>
          </p:nvSpPr>
          <p:spPr bwMode="auto">
            <a:xfrm>
              <a:off x="7108825" y="5865813"/>
              <a:ext cx="41275" cy="285750"/>
            </a:xfrm>
            <a:prstGeom prst="line">
              <a:avLst/>
            </a:prstGeom>
            <a:noFill/>
            <a:ln w="1588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240" name="Freeform 216"/>
            <p:cNvSpPr>
              <a:spLocks/>
            </p:cNvSpPr>
            <p:nvPr/>
          </p:nvSpPr>
          <p:spPr bwMode="auto">
            <a:xfrm>
              <a:off x="7724775" y="4822825"/>
              <a:ext cx="130175" cy="674688"/>
            </a:xfrm>
            <a:custGeom>
              <a:avLst/>
              <a:gdLst/>
              <a:ahLst/>
              <a:cxnLst>
                <a:cxn ang="0">
                  <a:pos x="4" y="419"/>
                </a:cxn>
                <a:cxn ang="0">
                  <a:pos x="9" y="413"/>
                </a:cxn>
                <a:cxn ang="0">
                  <a:pos x="13" y="406"/>
                </a:cxn>
                <a:cxn ang="0">
                  <a:pos x="17" y="399"/>
                </a:cxn>
                <a:cxn ang="0">
                  <a:pos x="21" y="392"/>
                </a:cxn>
                <a:cxn ang="0">
                  <a:pos x="25" y="385"/>
                </a:cxn>
                <a:cxn ang="0">
                  <a:pos x="29" y="378"/>
                </a:cxn>
                <a:cxn ang="0">
                  <a:pos x="32" y="370"/>
                </a:cxn>
                <a:cxn ang="0">
                  <a:pos x="36" y="363"/>
                </a:cxn>
                <a:cxn ang="0">
                  <a:pos x="39" y="356"/>
                </a:cxn>
                <a:cxn ang="0">
                  <a:pos x="43" y="349"/>
                </a:cxn>
                <a:cxn ang="0">
                  <a:pos x="46" y="341"/>
                </a:cxn>
                <a:cxn ang="0">
                  <a:pos x="49" y="334"/>
                </a:cxn>
                <a:cxn ang="0">
                  <a:pos x="51" y="326"/>
                </a:cxn>
                <a:cxn ang="0">
                  <a:pos x="54" y="319"/>
                </a:cxn>
                <a:cxn ang="0">
                  <a:pos x="57" y="311"/>
                </a:cxn>
                <a:cxn ang="0">
                  <a:pos x="60" y="304"/>
                </a:cxn>
                <a:cxn ang="0">
                  <a:pos x="62" y="296"/>
                </a:cxn>
                <a:cxn ang="0">
                  <a:pos x="64" y="288"/>
                </a:cxn>
                <a:cxn ang="0">
                  <a:pos x="66" y="281"/>
                </a:cxn>
                <a:cxn ang="0">
                  <a:pos x="68" y="273"/>
                </a:cxn>
                <a:cxn ang="0">
                  <a:pos x="70" y="265"/>
                </a:cxn>
                <a:cxn ang="0">
                  <a:pos x="72" y="257"/>
                </a:cxn>
                <a:cxn ang="0">
                  <a:pos x="73" y="249"/>
                </a:cxn>
                <a:cxn ang="0">
                  <a:pos x="75" y="242"/>
                </a:cxn>
                <a:cxn ang="0">
                  <a:pos x="76" y="234"/>
                </a:cxn>
                <a:cxn ang="0">
                  <a:pos x="77" y="226"/>
                </a:cxn>
                <a:cxn ang="0">
                  <a:pos x="78" y="218"/>
                </a:cxn>
                <a:cxn ang="0">
                  <a:pos x="79" y="210"/>
                </a:cxn>
                <a:cxn ang="0">
                  <a:pos x="80" y="202"/>
                </a:cxn>
                <a:cxn ang="0">
                  <a:pos x="81" y="195"/>
                </a:cxn>
                <a:cxn ang="0">
                  <a:pos x="81" y="187"/>
                </a:cxn>
                <a:cxn ang="0">
                  <a:pos x="82" y="179"/>
                </a:cxn>
                <a:cxn ang="0">
                  <a:pos x="82" y="171"/>
                </a:cxn>
                <a:cxn ang="0">
                  <a:pos x="82" y="163"/>
                </a:cxn>
                <a:cxn ang="0">
                  <a:pos x="82" y="155"/>
                </a:cxn>
                <a:cxn ang="0">
                  <a:pos x="82" y="147"/>
                </a:cxn>
                <a:cxn ang="0">
                  <a:pos x="81" y="139"/>
                </a:cxn>
                <a:cxn ang="0">
                  <a:pos x="81" y="131"/>
                </a:cxn>
                <a:cxn ang="0">
                  <a:pos x="80" y="123"/>
                </a:cxn>
                <a:cxn ang="0">
                  <a:pos x="80" y="115"/>
                </a:cxn>
                <a:cxn ang="0">
                  <a:pos x="79" y="107"/>
                </a:cxn>
                <a:cxn ang="0">
                  <a:pos x="78" y="99"/>
                </a:cxn>
                <a:cxn ang="0">
                  <a:pos x="77" y="92"/>
                </a:cxn>
                <a:cxn ang="0">
                  <a:pos x="76" y="84"/>
                </a:cxn>
                <a:cxn ang="0">
                  <a:pos x="74" y="76"/>
                </a:cxn>
                <a:cxn ang="0">
                  <a:pos x="72" y="68"/>
                </a:cxn>
                <a:cxn ang="0">
                  <a:pos x="71" y="60"/>
                </a:cxn>
                <a:cxn ang="0">
                  <a:pos x="69" y="53"/>
                </a:cxn>
                <a:cxn ang="0">
                  <a:pos x="67" y="45"/>
                </a:cxn>
                <a:cxn ang="0">
                  <a:pos x="65" y="37"/>
                </a:cxn>
                <a:cxn ang="0">
                  <a:pos x="63" y="29"/>
                </a:cxn>
                <a:cxn ang="0">
                  <a:pos x="61" y="22"/>
                </a:cxn>
                <a:cxn ang="0">
                  <a:pos x="58" y="14"/>
                </a:cxn>
                <a:cxn ang="0">
                  <a:pos x="55" y="7"/>
                </a:cxn>
              </a:cxnLst>
              <a:rect l="0" t="0" r="r" b="b"/>
              <a:pathLst>
                <a:path w="82" h="425">
                  <a:moveTo>
                    <a:pt x="0" y="425"/>
                  </a:moveTo>
                  <a:lnTo>
                    <a:pt x="1" y="424"/>
                  </a:lnTo>
                  <a:lnTo>
                    <a:pt x="2" y="423"/>
                  </a:lnTo>
                  <a:lnTo>
                    <a:pt x="3" y="422"/>
                  </a:lnTo>
                  <a:lnTo>
                    <a:pt x="4" y="421"/>
                  </a:lnTo>
                  <a:lnTo>
                    <a:pt x="4" y="419"/>
                  </a:lnTo>
                  <a:lnTo>
                    <a:pt x="5" y="418"/>
                  </a:lnTo>
                  <a:lnTo>
                    <a:pt x="6" y="417"/>
                  </a:lnTo>
                  <a:lnTo>
                    <a:pt x="6" y="416"/>
                  </a:lnTo>
                  <a:lnTo>
                    <a:pt x="7" y="415"/>
                  </a:lnTo>
                  <a:lnTo>
                    <a:pt x="8" y="414"/>
                  </a:lnTo>
                  <a:lnTo>
                    <a:pt x="9" y="413"/>
                  </a:lnTo>
                  <a:lnTo>
                    <a:pt x="9" y="411"/>
                  </a:lnTo>
                  <a:lnTo>
                    <a:pt x="10" y="410"/>
                  </a:lnTo>
                  <a:lnTo>
                    <a:pt x="11" y="409"/>
                  </a:lnTo>
                  <a:lnTo>
                    <a:pt x="11" y="408"/>
                  </a:lnTo>
                  <a:lnTo>
                    <a:pt x="12" y="407"/>
                  </a:lnTo>
                  <a:lnTo>
                    <a:pt x="13" y="406"/>
                  </a:lnTo>
                  <a:lnTo>
                    <a:pt x="13" y="405"/>
                  </a:lnTo>
                  <a:lnTo>
                    <a:pt x="14" y="404"/>
                  </a:lnTo>
                  <a:lnTo>
                    <a:pt x="15" y="402"/>
                  </a:lnTo>
                  <a:lnTo>
                    <a:pt x="16" y="401"/>
                  </a:lnTo>
                  <a:lnTo>
                    <a:pt x="16" y="400"/>
                  </a:lnTo>
                  <a:lnTo>
                    <a:pt x="17" y="399"/>
                  </a:lnTo>
                  <a:lnTo>
                    <a:pt x="18" y="398"/>
                  </a:lnTo>
                  <a:lnTo>
                    <a:pt x="18" y="396"/>
                  </a:lnTo>
                  <a:lnTo>
                    <a:pt x="19" y="395"/>
                  </a:lnTo>
                  <a:lnTo>
                    <a:pt x="20" y="394"/>
                  </a:lnTo>
                  <a:lnTo>
                    <a:pt x="20" y="393"/>
                  </a:lnTo>
                  <a:lnTo>
                    <a:pt x="21" y="392"/>
                  </a:lnTo>
                  <a:lnTo>
                    <a:pt x="22" y="391"/>
                  </a:lnTo>
                  <a:lnTo>
                    <a:pt x="22" y="389"/>
                  </a:lnTo>
                  <a:lnTo>
                    <a:pt x="23" y="388"/>
                  </a:lnTo>
                  <a:lnTo>
                    <a:pt x="23" y="387"/>
                  </a:lnTo>
                  <a:lnTo>
                    <a:pt x="24" y="386"/>
                  </a:lnTo>
                  <a:lnTo>
                    <a:pt x="25" y="385"/>
                  </a:lnTo>
                  <a:lnTo>
                    <a:pt x="26" y="384"/>
                  </a:lnTo>
                  <a:lnTo>
                    <a:pt x="26" y="382"/>
                  </a:lnTo>
                  <a:lnTo>
                    <a:pt x="27" y="381"/>
                  </a:lnTo>
                  <a:lnTo>
                    <a:pt x="27" y="380"/>
                  </a:lnTo>
                  <a:lnTo>
                    <a:pt x="28" y="379"/>
                  </a:lnTo>
                  <a:lnTo>
                    <a:pt x="29" y="378"/>
                  </a:lnTo>
                  <a:lnTo>
                    <a:pt x="29" y="376"/>
                  </a:lnTo>
                  <a:lnTo>
                    <a:pt x="30" y="375"/>
                  </a:lnTo>
                  <a:lnTo>
                    <a:pt x="31" y="374"/>
                  </a:lnTo>
                  <a:lnTo>
                    <a:pt x="31" y="373"/>
                  </a:lnTo>
                  <a:lnTo>
                    <a:pt x="32" y="372"/>
                  </a:lnTo>
                  <a:lnTo>
                    <a:pt x="32" y="370"/>
                  </a:lnTo>
                  <a:lnTo>
                    <a:pt x="33" y="369"/>
                  </a:lnTo>
                  <a:lnTo>
                    <a:pt x="33" y="368"/>
                  </a:lnTo>
                  <a:lnTo>
                    <a:pt x="34" y="367"/>
                  </a:lnTo>
                  <a:lnTo>
                    <a:pt x="35" y="365"/>
                  </a:lnTo>
                  <a:lnTo>
                    <a:pt x="35" y="364"/>
                  </a:lnTo>
                  <a:lnTo>
                    <a:pt x="36" y="363"/>
                  </a:lnTo>
                  <a:lnTo>
                    <a:pt x="37" y="362"/>
                  </a:lnTo>
                  <a:lnTo>
                    <a:pt x="37" y="361"/>
                  </a:lnTo>
                  <a:lnTo>
                    <a:pt x="38" y="360"/>
                  </a:lnTo>
                  <a:lnTo>
                    <a:pt x="38" y="358"/>
                  </a:lnTo>
                  <a:lnTo>
                    <a:pt x="39" y="357"/>
                  </a:lnTo>
                  <a:lnTo>
                    <a:pt x="39" y="356"/>
                  </a:lnTo>
                  <a:lnTo>
                    <a:pt x="40" y="355"/>
                  </a:lnTo>
                  <a:lnTo>
                    <a:pt x="40" y="354"/>
                  </a:lnTo>
                  <a:lnTo>
                    <a:pt x="41" y="352"/>
                  </a:lnTo>
                  <a:lnTo>
                    <a:pt x="42" y="351"/>
                  </a:lnTo>
                  <a:lnTo>
                    <a:pt x="42" y="350"/>
                  </a:lnTo>
                  <a:lnTo>
                    <a:pt x="43" y="349"/>
                  </a:lnTo>
                  <a:lnTo>
                    <a:pt x="43" y="347"/>
                  </a:lnTo>
                  <a:lnTo>
                    <a:pt x="44" y="346"/>
                  </a:lnTo>
                  <a:lnTo>
                    <a:pt x="44" y="345"/>
                  </a:lnTo>
                  <a:lnTo>
                    <a:pt x="45" y="344"/>
                  </a:lnTo>
                  <a:lnTo>
                    <a:pt x="45" y="342"/>
                  </a:lnTo>
                  <a:lnTo>
                    <a:pt x="46" y="341"/>
                  </a:lnTo>
                  <a:lnTo>
                    <a:pt x="46" y="340"/>
                  </a:lnTo>
                  <a:lnTo>
                    <a:pt x="47" y="339"/>
                  </a:lnTo>
                  <a:lnTo>
                    <a:pt x="47" y="338"/>
                  </a:lnTo>
                  <a:lnTo>
                    <a:pt x="48" y="336"/>
                  </a:lnTo>
                  <a:lnTo>
                    <a:pt x="48" y="335"/>
                  </a:lnTo>
                  <a:lnTo>
                    <a:pt x="49" y="334"/>
                  </a:lnTo>
                  <a:lnTo>
                    <a:pt x="49" y="333"/>
                  </a:lnTo>
                  <a:lnTo>
                    <a:pt x="50" y="331"/>
                  </a:lnTo>
                  <a:lnTo>
                    <a:pt x="50" y="330"/>
                  </a:lnTo>
                  <a:lnTo>
                    <a:pt x="51" y="329"/>
                  </a:lnTo>
                  <a:lnTo>
                    <a:pt x="51" y="328"/>
                  </a:lnTo>
                  <a:lnTo>
                    <a:pt x="51" y="326"/>
                  </a:lnTo>
                  <a:lnTo>
                    <a:pt x="52" y="325"/>
                  </a:lnTo>
                  <a:lnTo>
                    <a:pt x="53" y="324"/>
                  </a:lnTo>
                  <a:lnTo>
                    <a:pt x="53" y="322"/>
                  </a:lnTo>
                  <a:lnTo>
                    <a:pt x="54" y="321"/>
                  </a:lnTo>
                  <a:lnTo>
                    <a:pt x="54" y="320"/>
                  </a:lnTo>
                  <a:lnTo>
                    <a:pt x="54" y="319"/>
                  </a:lnTo>
                  <a:lnTo>
                    <a:pt x="55" y="317"/>
                  </a:lnTo>
                  <a:lnTo>
                    <a:pt x="55" y="316"/>
                  </a:lnTo>
                  <a:lnTo>
                    <a:pt x="56" y="315"/>
                  </a:lnTo>
                  <a:lnTo>
                    <a:pt x="56" y="314"/>
                  </a:lnTo>
                  <a:lnTo>
                    <a:pt x="56" y="313"/>
                  </a:lnTo>
                  <a:lnTo>
                    <a:pt x="57" y="311"/>
                  </a:lnTo>
                  <a:lnTo>
                    <a:pt x="58" y="310"/>
                  </a:lnTo>
                  <a:lnTo>
                    <a:pt x="58" y="309"/>
                  </a:lnTo>
                  <a:lnTo>
                    <a:pt x="58" y="307"/>
                  </a:lnTo>
                  <a:lnTo>
                    <a:pt x="59" y="306"/>
                  </a:lnTo>
                  <a:lnTo>
                    <a:pt x="59" y="305"/>
                  </a:lnTo>
                  <a:lnTo>
                    <a:pt x="60" y="304"/>
                  </a:lnTo>
                  <a:lnTo>
                    <a:pt x="60" y="302"/>
                  </a:lnTo>
                  <a:lnTo>
                    <a:pt x="60" y="301"/>
                  </a:lnTo>
                  <a:lnTo>
                    <a:pt x="61" y="300"/>
                  </a:lnTo>
                  <a:lnTo>
                    <a:pt x="61" y="298"/>
                  </a:lnTo>
                  <a:lnTo>
                    <a:pt x="61" y="297"/>
                  </a:lnTo>
                  <a:lnTo>
                    <a:pt x="62" y="296"/>
                  </a:lnTo>
                  <a:lnTo>
                    <a:pt x="62" y="295"/>
                  </a:lnTo>
                  <a:lnTo>
                    <a:pt x="63" y="293"/>
                  </a:lnTo>
                  <a:lnTo>
                    <a:pt x="63" y="292"/>
                  </a:lnTo>
                  <a:lnTo>
                    <a:pt x="64" y="291"/>
                  </a:lnTo>
                  <a:lnTo>
                    <a:pt x="64" y="290"/>
                  </a:lnTo>
                  <a:lnTo>
                    <a:pt x="64" y="288"/>
                  </a:lnTo>
                  <a:lnTo>
                    <a:pt x="65" y="287"/>
                  </a:lnTo>
                  <a:lnTo>
                    <a:pt x="65" y="286"/>
                  </a:lnTo>
                  <a:lnTo>
                    <a:pt x="65" y="285"/>
                  </a:lnTo>
                  <a:lnTo>
                    <a:pt x="66" y="283"/>
                  </a:lnTo>
                  <a:lnTo>
                    <a:pt x="66" y="282"/>
                  </a:lnTo>
                  <a:lnTo>
                    <a:pt x="66" y="281"/>
                  </a:lnTo>
                  <a:lnTo>
                    <a:pt x="67" y="279"/>
                  </a:lnTo>
                  <a:lnTo>
                    <a:pt x="67" y="278"/>
                  </a:lnTo>
                  <a:lnTo>
                    <a:pt x="67" y="277"/>
                  </a:lnTo>
                  <a:lnTo>
                    <a:pt x="67" y="275"/>
                  </a:lnTo>
                  <a:lnTo>
                    <a:pt x="68" y="274"/>
                  </a:lnTo>
                  <a:lnTo>
                    <a:pt x="68" y="273"/>
                  </a:lnTo>
                  <a:lnTo>
                    <a:pt x="69" y="272"/>
                  </a:lnTo>
                  <a:lnTo>
                    <a:pt x="69" y="270"/>
                  </a:lnTo>
                  <a:lnTo>
                    <a:pt x="69" y="269"/>
                  </a:lnTo>
                  <a:lnTo>
                    <a:pt x="70" y="268"/>
                  </a:lnTo>
                  <a:lnTo>
                    <a:pt x="70" y="267"/>
                  </a:lnTo>
                  <a:lnTo>
                    <a:pt x="70" y="265"/>
                  </a:lnTo>
                  <a:lnTo>
                    <a:pt x="70" y="264"/>
                  </a:lnTo>
                  <a:lnTo>
                    <a:pt x="71" y="263"/>
                  </a:lnTo>
                  <a:lnTo>
                    <a:pt x="71" y="261"/>
                  </a:lnTo>
                  <a:lnTo>
                    <a:pt x="71" y="260"/>
                  </a:lnTo>
                  <a:lnTo>
                    <a:pt x="72" y="259"/>
                  </a:lnTo>
                  <a:lnTo>
                    <a:pt x="72" y="257"/>
                  </a:lnTo>
                  <a:lnTo>
                    <a:pt x="72" y="256"/>
                  </a:lnTo>
                  <a:lnTo>
                    <a:pt x="72" y="255"/>
                  </a:lnTo>
                  <a:lnTo>
                    <a:pt x="73" y="253"/>
                  </a:lnTo>
                  <a:lnTo>
                    <a:pt x="73" y="252"/>
                  </a:lnTo>
                  <a:lnTo>
                    <a:pt x="73" y="251"/>
                  </a:lnTo>
                  <a:lnTo>
                    <a:pt x="73" y="249"/>
                  </a:lnTo>
                  <a:lnTo>
                    <a:pt x="73" y="248"/>
                  </a:lnTo>
                  <a:lnTo>
                    <a:pt x="74" y="247"/>
                  </a:lnTo>
                  <a:lnTo>
                    <a:pt x="74" y="246"/>
                  </a:lnTo>
                  <a:lnTo>
                    <a:pt x="75" y="245"/>
                  </a:lnTo>
                  <a:lnTo>
                    <a:pt x="75" y="243"/>
                  </a:lnTo>
                  <a:lnTo>
                    <a:pt x="75" y="242"/>
                  </a:lnTo>
                  <a:lnTo>
                    <a:pt x="75" y="241"/>
                  </a:lnTo>
                  <a:lnTo>
                    <a:pt x="75" y="239"/>
                  </a:lnTo>
                  <a:lnTo>
                    <a:pt x="76" y="238"/>
                  </a:lnTo>
                  <a:lnTo>
                    <a:pt x="76" y="237"/>
                  </a:lnTo>
                  <a:lnTo>
                    <a:pt x="76" y="235"/>
                  </a:lnTo>
                  <a:lnTo>
                    <a:pt x="76" y="234"/>
                  </a:lnTo>
                  <a:lnTo>
                    <a:pt x="76" y="233"/>
                  </a:lnTo>
                  <a:lnTo>
                    <a:pt x="77" y="231"/>
                  </a:lnTo>
                  <a:lnTo>
                    <a:pt x="77" y="230"/>
                  </a:lnTo>
                  <a:lnTo>
                    <a:pt x="77" y="229"/>
                  </a:lnTo>
                  <a:lnTo>
                    <a:pt x="77" y="227"/>
                  </a:lnTo>
                  <a:lnTo>
                    <a:pt x="77" y="226"/>
                  </a:lnTo>
                  <a:lnTo>
                    <a:pt x="77" y="225"/>
                  </a:lnTo>
                  <a:lnTo>
                    <a:pt x="78" y="224"/>
                  </a:lnTo>
                  <a:lnTo>
                    <a:pt x="78" y="222"/>
                  </a:lnTo>
                  <a:lnTo>
                    <a:pt x="78" y="221"/>
                  </a:lnTo>
                  <a:lnTo>
                    <a:pt x="78" y="220"/>
                  </a:lnTo>
                  <a:lnTo>
                    <a:pt x="78" y="218"/>
                  </a:lnTo>
                  <a:lnTo>
                    <a:pt x="78" y="217"/>
                  </a:lnTo>
                  <a:lnTo>
                    <a:pt x="79" y="216"/>
                  </a:lnTo>
                  <a:lnTo>
                    <a:pt x="79" y="214"/>
                  </a:lnTo>
                  <a:lnTo>
                    <a:pt x="79" y="213"/>
                  </a:lnTo>
                  <a:lnTo>
                    <a:pt x="79" y="212"/>
                  </a:lnTo>
                  <a:lnTo>
                    <a:pt x="79" y="210"/>
                  </a:lnTo>
                  <a:lnTo>
                    <a:pt x="80" y="209"/>
                  </a:lnTo>
                  <a:lnTo>
                    <a:pt x="80" y="208"/>
                  </a:lnTo>
                  <a:lnTo>
                    <a:pt x="80" y="206"/>
                  </a:lnTo>
                  <a:lnTo>
                    <a:pt x="80" y="205"/>
                  </a:lnTo>
                  <a:lnTo>
                    <a:pt x="80" y="204"/>
                  </a:lnTo>
                  <a:lnTo>
                    <a:pt x="80" y="202"/>
                  </a:lnTo>
                  <a:lnTo>
                    <a:pt x="80" y="201"/>
                  </a:lnTo>
                  <a:lnTo>
                    <a:pt x="80" y="200"/>
                  </a:lnTo>
                  <a:lnTo>
                    <a:pt x="81" y="199"/>
                  </a:lnTo>
                  <a:lnTo>
                    <a:pt x="81" y="197"/>
                  </a:lnTo>
                  <a:lnTo>
                    <a:pt x="81" y="196"/>
                  </a:lnTo>
                  <a:lnTo>
                    <a:pt x="81" y="195"/>
                  </a:lnTo>
                  <a:lnTo>
                    <a:pt x="81" y="193"/>
                  </a:lnTo>
                  <a:lnTo>
                    <a:pt x="81" y="192"/>
                  </a:lnTo>
                  <a:lnTo>
                    <a:pt x="81" y="191"/>
                  </a:lnTo>
                  <a:lnTo>
                    <a:pt x="81" y="189"/>
                  </a:lnTo>
                  <a:lnTo>
                    <a:pt x="81" y="188"/>
                  </a:lnTo>
                  <a:lnTo>
                    <a:pt x="81" y="187"/>
                  </a:lnTo>
                  <a:lnTo>
                    <a:pt x="81" y="185"/>
                  </a:lnTo>
                  <a:lnTo>
                    <a:pt x="81" y="184"/>
                  </a:lnTo>
                  <a:lnTo>
                    <a:pt x="81" y="183"/>
                  </a:lnTo>
                  <a:lnTo>
                    <a:pt x="82" y="181"/>
                  </a:lnTo>
                  <a:lnTo>
                    <a:pt x="82" y="180"/>
                  </a:lnTo>
                  <a:lnTo>
                    <a:pt x="82" y="179"/>
                  </a:lnTo>
                  <a:lnTo>
                    <a:pt x="82" y="177"/>
                  </a:lnTo>
                  <a:lnTo>
                    <a:pt x="82" y="176"/>
                  </a:lnTo>
                  <a:lnTo>
                    <a:pt x="82" y="175"/>
                  </a:lnTo>
                  <a:lnTo>
                    <a:pt x="82" y="173"/>
                  </a:lnTo>
                  <a:lnTo>
                    <a:pt x="82" y="172"/>
                  </a:lnTo>
                  <a:lnTo>
                    <a:pt x="82" y="171"/>
                  </a:lnTo>
                  <a:lnTo>
                    <a:pt x="82" y="169"/>
                  </a:lnTo>
                  <a:lnTo>
                    <a:pt x="82" y="168"/>
                  </a:lnTo>
                  <a:lnTo>
                    <a:pt x="82" y="167"/>
                  </a:lnTo>
                  <a:lnTo>
                    <a:pt x="82" y="165"/>
                  </a:lnTo>
                  <a:lnTo>
                    <a:pt x="82" y="164"/>
                  </a:lnTo>
                  <a:lnTo>
                    <a:pt x="82" y="163"/>
                  </a:lnTo>
                  <a:lnTo>
                    <a:pt x="82" y="161"/>
                  </a:lnTo>
                  <a:lnTo>
                    <a:pt x="82" y="160"/>
                  </a:lnTo>
                  <a:lnTo>
                    <a:pt x="82" y="159"/>
                  </a:lnTo>
                  <a:lnTo>
                    <a:pt x="82" y="157"/>
                  </a:lnTo>
                  <a:lnTo>
                    <a:pt x="82" y="156"/>
                  </a:lnTo>
                  <a:lnTo>
                    <a:pt x="82" y="155"/>
                  </a:lnTo>
                  <a:lnTo>
                    <a:pt x="82" y="154"/>
                  </a:lnTo>
                  <a:lnTo>
                    <a:pt x="82" y="152"/>
                  </a:lnTo>
                  <a:lnTo>
                    <a:pt x="82" y="151"/>
                  </a:lnTo>
                  <a:lnTo>
                    <a:pt x="82" y="150"/>
                  </a:lnTo>
                  <a:lnTo>
                    <a:pt x="82" y="148"/>
                  </a:lnTo>
                  <a:lnTo>
                    <a:pt x="82" y="147"/>
                  </a:lnTo>
                  <a:lnTo>
                    <a:pt x="82" y="146"/>
                  </a:lnTo>
                  <a:lnTo>
                    <a:pt x="82" y="144"/>
                  </a:lnTo>
                  <a:lnTo>
                    <a:pt x="82" y="143"/>
                  </a:lnTo>
                  <a:lnTo>
                    <a:pt x="82" y="142"/>
                  </a:lnTo>
                  <a:lnTo>
                    <a:pt x="82" y="140"/>
                  </a:lnTo>
                  <a:lnTo>
                    <a:pt x="81" y="139"/>
                  </a:lnTo>
                  <a:lnTo>
                    <a:pt x="81" y="138"/>
                  </a:lnTo>
                  <a:lnTo>
                    <a:pt x="81" y="136"/>
                  </a:lnTo>
                  <a:lnTo>
                    <a:pt x="81" y="135"/>
                  </a:lnTo>
                  <a:lnTo>
                    <a:pt x="81" y="134"/>
                  </a:lnTo>
                  <a:lnTo>
                    <a:pt x="81" y="133"/>
                  </a:lnTo>
                  <a:lnTo>
                    <a:pt x="81" y="131"/>
                  </a:lnTo>
                  <a:lnTo>
                    <a:pt x="81" y="130"/>
                  </a:lnTo>
                  <a:lnTo>
                    <a:pt x="81" y="129"/>
                  </a:lnTo>
                  <a:lnTo>
                    <a:pt x="81" y="127"/>
                  </a:lnTo>
                  <a:lnTo>
                    <a:pt x="81" y="126"/>
                  </a:lnTo>
                  <a:lnTo>
                    <a:pt x="81" y="125"/>
                  </a:lnTo>
                  <a:lnTo>
                    <a:pt x="80" y="123"/>
                  </a:lnTo>
                  <a:lnTo>
                    <a:pt x="80" y="122"/>
                  </a:lnTo>
                  <a:lnTo>
                    <a:pt x="80" y="121"/>
                  </a:lnTo>
                  <a:lnTo>
                    <a:pt x="80" y="119"/>
                  </a:lnTo>
                  <a:lnTo>
                    <a:pt x="80" y="118"/>
                  </a:lnTo>
                  <a:lnTo>
                    <a:pt x="80" y="116"/>
                  </a:lnTo>
                  <a:lnTo>
                    <a:pt x="80" y="115"/>
                  </a:lnTo>
                  <a:lnTo>
                    <a:pt x="80" y="114"/>
                  </a:lnTo>
                  <a:lnTo>
                    <a:pt x="80" y="112"/>
                  </a:lnTo>
                  <a:lnTo>
                    <a:pt x="79" y="111"/>
                  </a:lnTo>
                  <a:lnTo>
                    <a:pt x="79" y="110"/>
                  </a:lnTo>
                  <a:lnTo>
                    <a:pt x="79" y="109"/>
                  </a:lnTo>
                  <a:lnTo>
                    <a:pt x="79" y="107"/>
                  </a:lnTo>
                  <a:lnTo>
                    <a:pt x="79" y="106"/>
                  </a:lnTo>
                  <a:lnTo>
                    <a:pt x="78" y="105"/>
                  </a:lnTo>
                  <a:lnTo>
                    <a:pt x="78" y="103"/>
                  </a:lnTo>
                  <a:lnTo>
                    <a:pt x="78" y="102"/>
                  </a:lnTo>
                  <a:lnTo>
                    <a:pt x="78" y="101"/>
                  </a:lnTo>
                  <a:lnTo>
                    <a:pt x="78" y="99"/>
                  </a:lnTo>
                  <a:lnTo>
                    <a:pt x="78" y="98"/>
                  </a:lnTo>
                  <a:lnTo>
                    <a:pt x="77" y="97"/>
                  </a:lnTo>
                  <a:lnTo>
                    <a:pt x="77" y="95"/>
                  </a:lnTo>
                  <a:lnTo>
                    <a:pt x="77" y="94"/>
                  </a:lnTo>
                  <a:lnTo>
                    <a:pt x="77" y="93"/>
                  </a:lnTo>
                  <a:lnTo>
                    <a:pt x="77" y="92"/>
                  </a:lnTo>
                  <a:lnTo>
                    <a:pt x="76" y="90"/>
                  </a:lnTo>
                  <a:lnTo>
                    <a:pt x="76" y="89"/>
                  </a:lnTo>
                  <a:lnTo>
                    <a:pt x="76" y="88"/>
                  </a:lnTo>
                  <a:lnTo>
                    <a:pt x="76" y="87"/>
                  </a:lnTo>
                  <a:lnTo>
                    <a:pt x="76" y="85"/>
                  </a:lnTo>
                  <a:lnTo>
                    <a:pt x="76" y="84"/>
                  </a:lnTo>
                  <a:lnTo>
                    <a:pt x="75" y="83"/>
                  </a:lnTo>
                  <a:lnTo>
                    <a:pt x="75" y="81"/>
                  </a:lnTo>
                  <a:lnTo>
                    <a:pt x="75" y="80"/>
                  </a:lnTo>
                  <a:lnTo>
                    <a:pt x="75" y="79"/>
                  </a:lnTo>
                  <a:lnTo>
                    <a:pt x="74" y="77"/>
                  </a:lnTo>
                  <a:lnTo>
                    <a:pt x="74" y="76"/>
                  </a:lnTo>
                  <a:lnTo>
                    <a:pt x="74" y="75"/>
                  </a:lnTo>
                  <a:lnTo>
                    <a:pt x="73" y="73"/>
                  </a:lnTo>
                  <a:lnTo>
                    <a:pt x="73" y="72"/>
                  </a:lnTo>
                  <a:lnTo>
                    <a:pt x="73" y="71"/>
                  </a:lnTo>
                  <a:lnTo>
                    <a:pt x="73" y="69"/>
                  </a:lnTo>
                  <a:lnTo>
                    <a:pt x="72" y="68"/>
                  </a:lnTo>
                  <a:lnTo>
                    <a:pt x="72" y="67"/>
                  </a:lnTo>
                  <a:lnTo>
                    <a:pt x="72" y="65"/>
                  </a:lnTo>
                  <a:lnTo>
                    <a:pt x="72" y="64"/>
                  </a:lnTo>
                  <a:lnTo>
                    <a:pt x="71" y="63"/>
                  </a:lnTo>
                  <a:lnTo>
                    <a:pt x="71" y="62"/>
                  </a:lnTo>
                  <a:lnTo>
                    <a:pt x="71" y="60"/>
                  </a:lnTo>
                  <a:lnTo>
                    <a:pt x="71" y="59"/>
                  </a:lnTo>
                  <a:lnTo>
                    <a:pt x="70" y="58"/>
                  </a:lnTo>
                  <a:lnTo>
                    <a:pt x="70" y="56"/>
                  </a:lnTo>
                  <a:lnTo>
                    <a:pt x="70" y="55"/>
                  </a:lnTo>
                  <a:lnTo>
                    <a:pt x="69" y="54"/>
                  </a:lnTo>
                  <a:lnTo>
                    <a:pt x="69" y="53"/>
                  </a:lnTo>
                  <a:lnTo>
                    <a:pt x="69" y="51"/>
                  </a:lnTo>
                  <a:lnTo>
                    <a:pt x="69" y="50"/>
                  </a:lnTo>
                  <a:lnTo>
                    <a:pt x="68" y="49"/>
                  </a:lnTo>
                  <a:lnTo>
                    <a:pt x="68" y="47"/>
                  </a:lnTo>
                  <a:lnTo>
                    <a:pt x="67" y="46"/>
                  </a:lnTo>
                  <a:lnTo>
                    <a:pt x="67" y="45"/>
                  </a:lnTo>
                  <a:lnTo>
                    <a:pt x="67" y="43"/>
                  </a:lnTo>
                  <a:lnTo>
                    <a:pt x="66" y="42"/>
                  </a:lnTo>
                  <a:lnTo>
                    <a:pt x="66" y="41"/>
                  </a:lnTo>
                  <a:lnTo>
                    <a:pt x="66" y="40"/>
                  </a:lnTo>
                  <a:lnTo>
                    <a:pt x="65" y="39"/>
                  </a:lnTo>
                  <a:lnTo>
                    <a:pt x="65" y="37"/>
                  </a:lnTo>
                  <a:lnTo>
                    <a:pt x="65" y="36"/>
                  </a:lnTo>
                  <a:lnTo>
                    <a:pt x="64" y="35"/>
                  </a:lnTo>
                  <a:lnTo>
                    <a:pt x="64" y="33"/>
                  </a:lnTo>
                  <a:lnTo>
                    <a:pt x="64" y="32"/>
                  </a:lnTo>
                  <a:lnTo>
                    <a:pt x="63" y="31"/>
                  </a:lnTo>
                  <a:lnTo>
                    <a:pt x="63" y="29"/>
                  </a:lnTo>
                  <a:lnTo>
                    <a:pt x="62" y="28"/>
                  </a:lnTo>
                  <a:lnTo>
                    <a:pt x="62" y="27"/>
                  </a:lnTo>
                  <a:lnTo>
                    <a:pt x="62" y="26"/>
                  </a:lnTo>
                  <a:lnTo>
                    <a:pt x="61" y="24"/>
                  </a:lnTo>
                  <a:lnTo>
                    <a:pt x="61" y="23"/>
                  </a:lnTo>
                  <a:lnTo>
                    <a:pt x="61" y="22"/>
                  </a:lnTo>
                  <a:lnTo>
                    <a:pt x="60" y="20"/>
                  </a:lnTo>
                  <a:lnTo>
                    <a:pt x="60" y="19"/>
                  </a:lnTo>
                  <a:lnTo>
                    <a:pt x="59" y="18"/>
                  </a:lnTo>
                  <a:lnTo>
                    <a:pt x="59" y="17"/>
                  </a:lnTo>
                  <a:lnTo>
                    <a:pt x="59" y="16"/>
                  </a:lnTo>
                  <a:lnTo>
                    <a:pt x="58" y="14"/>
                  </a:lnTo>
                  <a:lnTo>
                    <a:pt x="58" y="13"/>
                  </a:lnTo>
                  <a:lnTo>
                    <a:pt x="57" y="12"/>
                  </a:lnTo>
                  <a:lnTo>
                    <a:pt x="57" y="10"/>
                  </a:lnTo>
                  <a:lnTo>
                    <a:pt x="56" y="9"/>
                  </a:lnTo>
                  <a:lnTo>
                    <a:pt x="56" y="8"/>
                  </a:lnTo>
                  <a:lnTo>
                    <a:pt x="55" y="7"/>
                  </a:lnTo>
                  <a:lnTo>
                    <a:pt x="55" y="5"/>
                  </a:lnTo>
                  <a:lnTo>
                    <a:pt x="55" y="4"/>
                  </a:lnTo>
                  <a:lnTo>
                    <a:pt x="54" y="3"/>
                  </a:lnTo>
                  <a:lnTo>
                    <a:pt x="54" y="2"/>
                  </a:lnTo>
                  <a:lnTo>
                    <a:pt x="53" y="0"/>
                  </a:lnTo>
                </a:path>
              </a:pathLst>
            </a:custGeom>
            <a:noFill/>
            <a:ln w="1588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241" name="Freeform 217"/>
            <p:cNvSpPr>
              <a:spLocks/>
            </p:cNvSpPr>
            <p:nvPr/>
          </p:nvSpPr>
          <p:spPr bwMode="auto">
            <a:xfrm>
              <a:off x="7108825" y="5497513"/>
              <a:ext cx="615950" cy="368300"/>
            </a:xfrm>
            <a:custGeom>
              <a:avLst/>
              <a:gdLst/>
              <a:ahLst/>
              <a:cxnLst>
                <a:cxn ang="0">
                  <a:pos x="385" y="5"/>
                </a:cxn>
                <a:cxn ang="0">
                  <a:pos x="381" y="11"/>
                </a:cxn>
                <a:cxn ang="0">
                  <a:pos x="377" y="17"/>
                </a:cxn>
                <a:cxn ang="0">
                  <a:pos x="373" y="23"/>
                </a:cxn>
                <a:cxn ang="0">
                  <a:pos x="368" y="28"/>
                </a:cxn>
                <a:cxn ang="0">
                  <a:pos x="364" y="34"/>
                </a:cxn>
                <a:cxn ang="0">
                  <a:pos x="359" y="39"/>
                </a:cxn>
                <a:cxn ang="0">
                  <a:pos x="355" y="45"/>
                </a:cxn>
                <a:cxn ang="0">
                  <a:pos x="350" y="50"/>
                </a:cxn>
                <a:cxn ang="0">
                  <a:pos x="345" y="56"/>
                </a:cxn>
                <a:cxn ang="0">
                  <a:pos x="340" y="61"/>
                </a:cxn>
                <a:cxn ang="0">
                  <a:pos x="335" y="67"/>
                </a:cxn>
                <a:cxn ang="0">
                  <a:pos x="330" y="72"/>
                </a:cxn>
                <a:cxn ang="0">
                  <a:pos x="325" y="77"/>
                </a:cxn>
                <a:cxn ang="0">
                  <a:pos x="319" y="82"/>
                </a:cxn>
                <a:cxn ang="0">
                  <a:pos x="314" y="87"/>
                </a:cxn>
                <a:cxn ang="0">
                  <a:pos x="309" y="92"/>
                </a:cxn>
                <a:cxn ang="0">
                  <a:pos x="303" y="97"/>
                </a:cxn>
                <a:cxn ang="0">
                  <a:pos x="298" y="102"/>
                </a:cxn>
                <a:cxn ang="0">
                  <a:pos x="292" y="107"/>
                </a:cxn>
                <a:cxn ang="0">
                  <a:pos x="287" y="111"/>
                </a:cxn>
                <a:cxn ang="0">
                  <a:pos x="281" y="116"/>
                </a:cxn>
                <a:cxn ang="0">
                  <a:pos x="275" y="120"/>
                </a:cxn>
                <a:cxn ang="0">
                  <a:pos x="269" y="125"/>
                </a:cxn>
                <a:cxn ang="0">
                  <a:pos x="263" y="129"/>
                </a:cxn>
                <a:cxn ang="0">
                  <a:pos x="257" y="134"/>
                </a:cxn>
                <a:cxn ang="0">
                  <a:pos x="251" y="138"/>
                </a:cxn>
                <a:cxn ang="0">
                  <a:pos x="245" y="142"/>
                </a:cxn>
                <a:cxn ang="0">
                  <a:pos x="239" y="146"/>
                </a:cxn>
                <a:cxn ang="0">
                  <a:pos x="232" y="150"/>
                </a:cxn>
                <a:cxn ang="0">
                  <a:pos x="226" y="154"/>
                </a:cxn>
                <a:cxn ang="0">
                  <a:pos x="220" y="158"/>
                </a:cxn>
                <a:cxn ang="0">
                  <a:pos x="213" y="162"/>
                </a:cxn>
                <a:cxn ang="0">
                  <a:pos x="207" y="165"/>
                </a:cxn>
                <a:cxn ang="0">
                  <a:pos x="201" y="169"/>
                </a:cxn>
                <a:cxn ang="0">
                  <a:pos x="194" y="172"/>
                </a:cxn>
                <a:cxn ang="0">
                  <a:pos x="187" y="176"/>
                </a:cxn>
                <a:cxn ang="0">
                  <a:pos x="180" y="179"/>
                </a:cxn>
                <a:cxn ang="0">
                  <a:pos x="174" y="182"/>
                </a:cxn>
                <a:cxn ang="0">
                  <a:pos x="167" y="185"/>
                </a:cxn>
                <a:cxn ang="0">
                  <a:pos x="160" y="188"/>
                </a:cxn>
                <a:cxn ang="0">
                  <a:pos x="153" y="191"/>
                </a:cxn>
                <a:cxn ang="0">
                  <a:pos x="146" y="194"/>
                </a:cxn>
                <a:cxn ang="0">
                  <a:pos x="139" y="197"/>
                </a:cxn>
                <a:cxn ang="0">
                  <a:pos x="132" y="200"/>
                </a:cxn>
                <a:cxn ang="0">
                  <a:pos x="125" y="202"/>
                </a:cxn>
                <a:cxn ang="0">
                  <a:pos x="118" y="205"/>
                </a:cxn>
                <a:cxn ang="0">
                  <a:pos x="111" y="207"/>
                </a:cxn>
                <a:cxn ang="0">
                  <a:pos x="104" y="209"/>
                </a:cxn>
                <a:cxn ang="0">
                  <a:pos x="97" y="212"/>
                </a:cxn>
                <a:cxn ang="0">
                  <a:pos x="89" y="214"/>
                </a:cxn>
                <a:cxn ang="0">
                  <a:pos x="82" y="216"/>
                </a:cxn>
                <a:cxn ang="0">
                  <a:pos x="74" y="218"/>
                </a:cxn>
                <a:cxn ang="0">
                  <a:pos x="67" y="220"/>
                </a:cxn>
                <a:cxn ang="0">
                  <a:pos x="60" y="221"/>
                </a:cxn>
                <a:cxn ang="0">
                  <a:pos x="52" y="223"/>
                </a:cxn>
                <a:cxn ang="0">
                  <a:pos x="45" y="225"/>
                </a:cxn>
                <a:cxn ang="0">
                  <a:pos x="38" y="226"/>
                </a:cxn>
                <a:cxn ang="0">
                  <a:pos x="30" y="227"/>
                </a:cxn>
                <a:cxn ang="0">
                  <a:pos x="23" y="229"/>
                </a:cxn>
                <a:cxn ang="0">
                  <a:pos x="15" y="230"/>
                </a:cxn>
                <a:cxn ang="0">
                  <a:pos x="8" y="231"/>
                </a:cxn>
                <a:cxn ang="0">
                  <a:pos x="0" y="232"/>
                </a:cxn>
              </a:cxnLst>
              <a:rect l="0" t="0" r="r" b="b"/>
              <a:pathLst>
                <a:path w="388" h="232">
                  <a:moveTo>
                    <a:pt x="388" y="0"/>
                  </a:moveTo>
                  <a:lnTo>
                    <a:pt x="388" y="1"/>
                  </a:lnTo>
                  <a:lnTo>
                    <a:pt x="387" y="3"/>
                  </a:lnTo>
                  <a:lnTo>
                    <a:pt x="386" y="4"/>
                  </a:lnTo>
                  <a:lnTo>
                    <a:pt x="385" y="5"/>
                  </a:lnTo>
                  <a:lnTo>
                    <a:pt x="384" y="6"/>
                  </a:lnTo>
                  <a:lnTo>
                    <a:pt x="384" y="7"/>
                  </a:lnTo>
                  <a:lnTo>
                    <a:pt x="383" y="8"/>
                  </a:lnTo>
                  <a:lnTo>
                    <a:pt x="382" y="10"/>
                  </a:lnTo>
                  <a:lnTo>
                    <a:pt x="381" y="11"/>
                  </a:lnTo>
                  <a:lnTo>
                    <a:pt x="380" y="12"/>
                  </a:lnTo>
                  <a:lnTo>
                    <a:pt x="379" y="13"/>
                  </a:lnTo>
                  <a:lnTo>
                    <a:pt x="378" y="14"/>
                  </a:lnTo>
                  <a:lnTo>
                    <a:pt x="378" y="15"/>
                  </a:lnTo>
                  <a:lnTo>
                    <a:pt x="377" y="17"/>
                  </a:lnTo>
                  <a:lnTo>
                    <a:pt x="376" y="18"/>
                  </a:lnTo>
                  <a:lnTo>
                    <a:pt x="375" y="19"/>
                  </a:lnTo>
                  <a:lnTo>
                    <a:pt x="374" y="20"/>
                  </a:lnTo>
                  <a:lnTo>
                    <a:pt x="373" y="21"/>
                  </a:lnTo>
                  <a:lnTo>
                    <a:pt x="373" y="23"/>
                  </a:lnTo>
                  <a:lnTo>
                    <a:pt x="372" y="24"/>
                  </a:lnTo>
                  <a:lnTo>
                    <a:pt x="371" y="25"/>
                  </a:lnTo>
                  <a:lnTo>
                    <a:pt x="370" y="26"/>
                  </a:lnTo>
                  <a:lnTo>
                    <a:pt x="369" y="27"/>
                  </a:lnTo>
                  <a:lnTo>
                    <a:pt x="368" y="28"/>
                  </a:lnTo>
                  <a:lnTo>
                    <a:pt x="367" y="29"/>
                  </a:lnTo>
                  <a:lnTo>
                    <a:pt x="366" y="30"/>
                  </a:lnTo>
                  <a:lnTo>
                    <a:pt x="366" y="31"/>
                  </a:lnTo>
                  <a:lnTo>
                    <a:pt x="365" y="33"/>
                  </a:lnTo>
                  <a:lnTo>
                    <a:pt x="364" y="34"/>
                  </a:lnTo>
                  <a:lnTo>
                    <a:pt x="363" y="35"/>
                  </a:lnTo>
                  <a:lnTo>
                    <a:pt x="362" y="36"/>
                  </a:lnTo>
                  <a:lnTo>
                    <a:pt x="361" y="37"/>
                  </a:lnTo>
                  <a:lnTo>
                    <a:pt x="360" y="38"/>
                  </a:lnTo>
                  <a:lnTo>
                    <a:pt x="359" y="39"/>
                  </a:lnTo>
                  <a:lnTo>
                    <a:pt x="358" y="41"/>
                  </a:lnTo>
                  <a:lnTo>
                    <a:pt x="357" y="42"/>
                  </a:lnTo>
                  <a:lnTo>
                    <a:pt x="356" y="43"/>
                  </a:lnTo>
                  <a:lnTo>
                    <a:pt x="355" y="44"/>
                  </a:lnTo>
                  <a:lnTo>
                    <a:pt x="355" y="45"/>
                  </a:lnTo>
                  <a:lnTo>
                    <a:pt x="354" y="46"/>
                  </a:lnTo>
                  <a:lnTo>
                    <a:pt x="352" y="47"/>
                  </a:lnTo>
                  <a:lnTo>
                    <a:pt x="352" y="48"/>
                  </a:lnTo>
                  <a:lnTo>
                    <a:pt x="351" y="50"/>
                  </a:lnTo>
                  <a:lnTo>
                    <a:pt x="350" y="50"/>
                  </a:lnTo>
                  <a:lnTo>
                    <a:pt x="349" y="51"/>
                  </a:lnTo>
                  <a:lnTo>
                    <a:pt x="348" y="53"/>
                  </a:lnTo>
                  <a:lnTo>
                    <a:pt x="347" y="54"/>
                  </a:lnTo>
                  <a:lnTo>
                    <a:pt x="346" y="55"/>
                  </a:lnTo>
                  <a:lnTo>
                    <a:pt x="345" y="56"/>
                  </a:lnTo>
                  <a:lnTo>
                    <a:pt x="344" y="57"/>
                  </a:lnTo>
                  <a:lnTo>
                    <a:pt x="343" y="58"/>
                  </a:lnTo>
                  <a:lnTo>
                    <a:pt x="342" y="59"/>
                  </a:lnTo>
                  <a:lnTo>
                    <a:pt x="341" y="60"/>
                  </a:lnTo>
                  <a:lnTo>
                    <a:pt x="340" y="61"/>
                  </a:lnTo>
                  <a:lnTo>
                    <a:pt x="339" y="62"/>
                  </a:lnTo>
                  <a:lnTo>
                    <a:pt x="338" y="63"/>
                  </a:lnTo>
                  <a:lnTo>
                    <a:pt x="337" y="65"/>
                  </a:lnTo>
                  <a:lnTo>
                    <a:pt x="336" y="66"/>
                  </a:lnTo>
                  <a:lnTo>
                    <a:pt x="335" y="67"/>
                  </a:lnTo>
                  <a:lnTo>
                    <a:pt x="334" y="68"/>
                  </a:lnTo>
                  <a:lnTo>
                    <a:pt x="333" y="69"/>
                  </a:lnTo>
                  <a:lnTo>
                    <a:pt x="332" y="70"/>
                  </a:lnTo>
                  <a:lnTo>
                    <a:pt x="331" y="71"/>
                  </a:lnTo>
                  <a:lnTo>
                    <a:pt x="330" y="72"/>
                  </a:lnTo>
                  <a:lnTo>
                    <a:pt x="329" y="73"/>
                  </a:lnTo>
                  <a:lnTo>
                    <a:pt x="328" y="74"/>
                  </a:lnTo>
                  <a:lnTo>
                    <a:pt x="327" y="75"/>
                  </a:lnTo>
                  <a:lnTo>
                    <a:pt x="326" y="76"/>
                  </a:lnTo>
                  <a:lnTo>
                    <a:pt x="325" y="77"/>
                  </a:lnTo>
                  <a:lnTo>
                    <a:pt x="324" y="78"/>
                  </a:lnTo>
                  <a:lnTo>
                    <a:pt x="323" y="79"/>
                  </a:lnTo>
                  <a:lnTo>
                    <a:pt x="322" y="80"/>
                  </a:lnTo>
                  <a:lnTo>
                    <a:pt x="321" y="81"/>
                  </a:lnTo>
                  <a:lnTo>
                    <a:pt x="319" y="82"/>
                  </a:lnTo>
                  <a:lnTo>
                    <a:pt x="318" y="83"/>
                  </a:lnTo>
                  <a:lnTo>
                    <a:pt x="317" y="84"/>
                  </a:lnTo>
                  <a:lnTo>
                    <a:pt x="316" y="85"/>
                  </a:lnTo>
                  <a:lnTo>
                    <a:pt x="315" y="86"/>
                  </a:lnTo>
                  <a:lnTo>
                    <a:pt x="314" y="87"/>
                  </a:lnTo>
                  <a:lnTo>
                    <a:pt x="313" y="88"/>
                  </a:lnTo>
                  <a:lnTo>
                    <a:pt x="312" y="89"/>
                  </a:lnTo>
                  <a:lnTo>
                    <a:pt x="311" y="90"/>
                  </a:lnTo>
                  <a:lnTo>
                    <a:pt x="310" y="91"/>
                  </a:lnTo>
                  <a:lnTo>
                    <a:pt x="309" y="92"/>
                  </a:lnTo>
                  <a:lnTo>
                    <a:pt x="308" y="93"/>
                  </a:lnTo>
                  <a:lnTo>
                    <a:pt x="307" y="94"/>
                  </a:lnTo>
                  <a:lnTo>
                    <a:pt x="306" y="95"/>
                  </a:lnTo>
                  <a:lnTo>
                    <a:pt x="305" y="96"/>
                  </a:lnTo>
                  <a:lnTo>
                    <a:pt x="303" y="97"/>
                  </a:lnTo>
                  <a:lnTo>
                    <a:pt x="302" y="98"/>
                  </a:lnTo>
                  <a:lnTo>
                    <a:pt x="301" y="99"/>
                  </a:lnTo>
                  <a:lnTo>
                    <a:pt x="300" y="100"/>
                  </a:lnTo>
                  <a:lnTo>
                    <a:pt x="299" y="101"/>
                  </a:lnTo>
                  <a:lnTo>
                    <a:pt x="298" y="102"/>
                  </a:lnTo>
                  <a:lnTo>
                    <a:pt x="297" y="103"/>
                  </a:lnTo>
                  <a:lnTo>
                    <a:pt x="296" y="104"/>
                  </a:lnTo>
                  <a:lnTo>
                    <a:pt x="295" y="105"/>
                  </a:lnTo>
                  <a:lnTo>
                    <a:pt x="294" y="106"/>
                  </a:lnTo>
                  <a:lnTo>
                    <a:pt x="292" y="107"/>
                  </a:lnTo>
                  <a:lnTo>
                    <a:pt x="291" y="108"/>
                  </a:lnTo>
                  <a:lnTo>
                    <a:pt x="290" y="109"/>
                  </a:lnTo>
                  <a:lnTo>
                    <a:pt x="289" y="110"/>
                  </a:lnTo>
                  <a:lnTo>
                    <a:pt x="288" y="110"/>
                  </a:lnTo>
                  <a:lnTo>
                    <a:pt x="287" y="111"/>
                  </a:lnTo>
                  <a:lnTo>
                    <a:pt x="285" y="112"/>
                  </a:lnTo>
                  <a:lnTo>
                    <a:pt x="284" y="113"/>
                  </a:lnTo>
                  <a:lnTo>
                    <a:pt x="283" y="114"/>
                  </a:lnTo>
                  <a:lnTo>
                    <a:pt x="282" y="115"/>
                  </a:lnTo>
                  <a:lnTo>
                    <a:pt x="281" y="116"/>
                  </a:lnTo>
                  <a:lnTo>
                    <a:pt x="280" y="117"/>
                  </a:lnTo>
                  <a:lnTo>
                    <a:pt x="279" y="118"/>
                  </a:lnTo>
                  <a:lnTo>
                    <a:pt x="278" y="119"/>
                  </a:lnTo>
                  <a:lnTo>
                    <a:pt x="276" y="119"/>
                  </a:lnTo>
                  <a:lnTo>
                    <a:pt x="275" y="120"/>
                  </a:lnTo>
                  <a:lnTo>
                    <a:pt x="274" y="121"/>
                  </a:lnTo>
                  <a:lnTo>
                    <a:pt x="273" y="122"/>
                  </a:lnTo>
                  <a:lnTo>
                    <a:pt x="272" y="123"/>
                  </a:lnTo>
                  <a:lnTo>
                    <a:pt x="270" y="124"/>
                  </a:lnTo>
                  <a:lnTo>
                    <a:pt x="269" y="125"/>
                  </a:lnTo>
                  <a:lnTo>
                    <a:pt x="268" y="126"/>
                  </a:lnTo>
                  <a:lnTo>
                    <a:pt x="267" y="127"/>
                  </a:lnTo>
                  <a:lnTo>
                    <a:pt x="266" y="128"/>
                  </a:lnTo>
                  <a:lnTo>
                    <a:pt x="264" y="128"/>
                  </a:lnTo>
                  <a:lnTo>
                    <a:pt x="263" y="129"/>
                  </a:lnTo>
                  <a:lnTo>
                    <a:pt x="262" y="130"/>
                  </a:lnTo>
                  <a:lnTo>
                    <a:pt x="261" y="131"/>
                  </a:lnTo>
                  <a:lnTo>
                    <a:pt x="260" y="132"/>
                  </a:lnTo>
                  <a:lnTo>
                    <a:pt x="258" y="133"/>
                  </a:lnTo>
                  <a:lnTo>
                    <a:pt x="257" y="134"/>
                  </a:lnTo>
                  <a:lnTo>
                    <a:pt x="256" y="135"/>
                  </a:lnTo>
                  <a:lnTo>
                    <a:pt x="255" y="135"/>
                  </a:lnTo>
                  <a:lnTo>
                    <a:pt x="254" y="136"/>
                  </a:lnTo>
                  <a:lnTo>
                    <a:pt x="252" y="137"/>
                  </a:lnTo>
                  <a:lnTo>
                    <a:pt x="251" y="138"/>
                  </a:lnTo>
                  <a:lnTo>
                    <a:pt x="250" y="139"/>
                  </a:lnTo>
                  <a:lnTo>
                    <a:pt x="249" y="140"/>
                  </a:lnTo>
                  <a:lnTo>
                    <a:pt x="247" y="140"/>
                  </a:lnTo>
                  <a:lnTo>
                    <a:pt x="246" y="141"/>
                  </a:lnTo>
                  <a:lnTo>
                    <a:pt x="245" y="142"/>
                  </a:lnTo>
                  <a:lnTo>
                    <a:pt x="244" y="143"/>
                  </a:lnTo>
                  <a:lnTo>
                    <a:pt x="242" y="144"/>
                  </a:lnTo>
                  <a:lnTo>
                    <a:pt x="241" y="144"/>
                  </a:lnTo>
                  <a:lnTo>
                    <a:pt x="240" y="145"/>
                  </a:lnTo>
                  <a:lnTo>
                    <a:pt x="239" y="146"/>
                  </a:lnTo>
                  <a:lnTo>
                    <a:pt x="237" y="147"/>
                  </a:lnTo>
                  <a:lnTo>
                    <a:pt x="236" y="148"/>
                  </a:lnTo>
                  <a:lnTo>
                    <a:pt x="235" y="148"/>
                  </a:lnTo>
                  <a:lnTo>
                    <a:pt x="234" y="149"/>
                  </a:lnTo>
                  <a:lnTo>
                    <a:pt x="232" y="150"/>
                  </a:lnTo>
                  <a:lnTo>
                    <a:pt x="231" y="151"/>
                  </a:lnTo>
                  <a:lnTo>
                    <a:pt x="230" y="152"/>
                  </a:lnTo>
                  <a:lnTo>
                    <a:pt x="229" y="152"/>
                  </a:lnTo>
                  <a:lnTo>
                    <a:pt x="228" y="153"/>
                  </a:lnTo>
                  <a:lnTo>
                    <a:pt x="226" y="154"/>
                  </a:lnTo>
                  <a:lnTo>
                    <a:pt x="225" y="155"/>
                  </a:lnTo>
                  <a:lnTo>
                    <a:pt x="224" y="156"/>
                  </a:lnTo>
                  <a:lnTo>
                    <a:pt x="223" y="156"/>
                  </a:lnTo>
                  <a:lnTo>
                    <a:pt x="221" y="157"/>
                  </a:lnTo>
                  <a:lnTo>
                    <a:pt x="220" y="158"/>
                  </a:lnTo>
                  <a:lnTo>
                    <a:pt x="219" y="159"/>
                  </a:lnTo>
                  <a:lnTo>
                    <a:pt x="217" y="159"/>
                  </a:lnTo>
                  <a:lnTo>
                    <a:pt x="216" y="160"/>
                  </a:lnTo>
                  <a:lnTo>
                    <a:pt x="215" y="161"/>
                  </a:lnTo>
                  <a:lnTo>
                    <a:pt x="213" y="162"/>
                  </a:lnTo>
                  <a:lnTo>
                    <a:pt x="212" y="162"/>
                  </a:lnTo>
                  <a:lnTo>
                    <a:pt x="211" y="163"/>
                  </a:lnTo>
                  <a:lnTo>
                    <a:pt x="209" y="164"/>
                  </a:lnTo>
                  <a:lnTo>
                    <a:pt x="208" y="164"/>
                  </a:lnTo>
                  <a:lnTo>
                    <a:pt x="207" y="165"/>
                  </a:lnTo>
                  <a:lnTo>
                    <a:pt x="206" y="166"/>
                  </a:lnTo>
                  <a:lnTo>
                    <a:pt x="204" y="167"/>
                  </a:lnTo>
                  <a:lnTo>
                    <a:pt x="203" y="167"/>
                  </a:lnTo>
                  <a:lnTo>
                    <a:pt x="202" y="168"/>
                  </a:lnTo>
                  <a:lnTo>
                    <a:pt x="201" y="169"/>
                  </a:lnTo>
                  <a:lnTo>
                    <a:pt x="199" y="169"/>
                  </a:lnTo>
                  <a:lnTo>
                    <a:pt x="198" y="170"/>
                  </a:lnTo>
                  <a:lnTo>
                    <a:pt x="196" y="171"/>
                  </a:lnTo>
                  <a:lnTo>
                    <a:pt x="195" y="171"/>
                  </a:lnTo>
                  <a:lnTo>
                    <a:pt x="194" y="172"/>
                  </a:lnTo>
                  <a:lnTo>
                    <a:pt x="192" y="173"/>
                  </a:lnTo>
                  <a:lnTo>
                    <a:pt x="191" y="174"/>
                  </a:lnTo>
                  <a:lnTo>
                    <a:pt x="190" y="174"/>
                  </a:lnTo>
                  <a:lnTo>
                    <a:pt x="188" y="175"/>
                  </a:lnTo>
                  <a:lnTo>
                    <a:pt x="187" y="176"/>
                  </a:lnTo>
                  <a:lnTo>
                    <a:pt x="186" y="176"/>
                  </a:lnTo>
                  <a:lnTo>
                    <a:pt x="185" y="177"/>
                  </a:lnTo>
                  <a:lnTo>
                    <a:pt x="183" y="178"/>
                  </a:lnTo>
                  <a:lnTo>
                    <a:pt x="182" y="178"/>
                  </a:lnTo>
                  <a:lnTo>
                    <a:pt x="180" y="179"/>
                  </a:lnTo>
                  <a:lnTo>
                    <a:pt x="179" y="180"/>
                  </a:lnTo>
                  <a:lnTo>
                    <a:pt x="178" y="180"/>
                  </a:lnTo>
                  <a:lnTo>
                    <a:pt x="176" y="181"/>
                  </a:lnTo>
                  <a:lnTo>
                    <a:pt x="175" y="182"/>
                  </a:lnTo>
                  <a:lnTo>
                    <a:pt x="174" y="182"/>
                  </a:lnTo>
                  <a:lnTo>
                    <a:pt x="172" y="183"/>
                  </a:lnTo>
                  <a:lnTo>
                    <a:pt x="171" y="184"/>
                  </a:lnTo>
                  <a:lnTo>
                    <a:pt x="170" y="184"/>
                  </a:lnTo>
                  <a:lnTo>
                    <a:pt x="168" y="185"/>
                  </a:lnTo>
                  <a:lnTo>
                    <a:pt x="167" y="185"/>
                  </a:lnTo>
                  <a:lnTo>
                    <a:pt x="165" y="186"/>
                  </a:lnTo>
                  <a:lnTo>
                    <a:pt x="164" y="186"/>
                  </a:lnTo>
                  <a:lnTo>
                    <a:pt x="163" y="187"/>
                  </a:lnTo>
                  <a:lnTo>
                    <a:pt x="161" y="188"/>
                  </a:lnTo>
                  <a:lnTo>
                    <a:pt x="160" y="188"/>
                  </a:lnTo>
                  <a:lnTo>
                    <a:pt x="159" y="189"/>
                  </a:lnTo>
                  <a:lnTo>
                    <a:pt x="157" y="189"/>
                  </a:lnTo>
                  <a:lnTo>
                    <a:pt x="156" y="190"/>
                  </a:lnTo>
                  <a:lnTo>
                    <a:pt x="154" y="191"/>
                  </a:lnTo>
                  <a:lnTo>
                    <a:pt x="153" y="191"/>
                  </a:lnTo>
                  <a:lnTo>
                    <a:pt x="152" y="192"/>
                  </a:lnTo>
                  <a:lnTo>
                    <a:pt x="150" y="192"/>
                  </a:lnTo>
                  <a:lnTo>
                    <a:pt x="149" y="193"/>
                  </a:lnTo>
                  <a:lnTo>
                    <a:pt x="148" y="194"/>
                  </a:lnTo>
                  <a:lnTo>
                    <a:pt x="146" y="194"/>
                  </a:lnTo>
                  <a:lnTo>
                    <a:pt x="145" y="195"/>
                  </a:lnTo>
                  <a:lnTo>
                    <a:pt x="143" y="195"/>
                  </a:lnTo>
                  <a:lnTo>
                    <a:pt x="142" y="196"/>
                  </a:lnTo>
                  <a:lnTo>
                    <a:pt x="141" y="196"/>
                  </a:lnTo>
                  <a:lnTo>
                    <a:pt x="139" y="197"/>
                  </a:lnTo>
                  <a:lnTo>
                    <a:pt x="138" y="197"/>
                  </a:lnTo>
                  <a:lnTo>
                    <a:pt x="136" y="198"/>
                  </a:lnTo>
                  <a:lnTo>
                    <a:pt x="135" y="199"/>
                  </a:lnTo>
                  <a:lnTo>
                    <a:pt x="133" y="199"/>
                  </a:lnTo>
                  <a:lnTo>
                    <a:pt x="132" y="200"/>
                  </a:lnTo>
                  <a:lnTo>
                    <a:pt x="131" y="200"/>
                  </a:lnTo>
                  <a:lnTo>
                    <a:pt x="129" y="201"/>
                  </a:lnTo>
                  <a:lnTo>
                    <a:pt x="128" y="201"/>
                  </a:lnTo>
                  <a:lnTo>
                    <a:pt x="126" y="202"/>
                  </a:lnTo>
                  <a:lnTo>
                    <a:pt x="125" y="202"/>
                  </a:lnTo>
                  <a:lnTo>
                    <a:pt x="123" y="203"/>
                  </a:lnTo>
                  <a:lnTo>
                    <a:pt x="122" y="203"/>
                  </a:lnTo>
                  <a:lnTo>
                    <a:pt x="121" y="204"/>
                  </a:lnTo>
                  <a:lnTo>
                    <a:pt x="119" y="204"/>
                  </a:lnTo>
                  <a:lnTo>
                    <a:pt x="118" y="205"/>
                  </a:lnTo>
                  <a:lnTo>
                    <a:pt x="116" y="205"/>
                  </a:lnTo>
                  <a:lnTo>
                    <a:pt x="115" y="206"/>
                  </a:lnTo>
                  <a:lnTo>
                    <a:pt x="114" y="206"/>
                  </a:lnTo>
                  <a:lnTo>
                    <a:pt x="112" y="207"/>
                  </a:lnTo>
                  <a:lnTo>
                    <a:pt x="111" y="207"/>
                  </a:lnTo>
                  <a:lnTo>
                    <a:pt x="109" y="208"/>
                  </a:lnTo>
                  <a:lnTo>
                    <a:pt x="108" y="208"/>
                  </a:lnTo>
                  <a:lnTo>
                    <a:pt x="106" y="209"/>
                  </a:lnTo>
                  <a:lnTo>
                    <a:pt x="105" y="209"/>
                  </a:lnTo>
                  <a:lnTo>
                    <a:pt x="104" y="209"/>
                  </a:lnTo>
                  <a:lnTo>
                    <a:pt x="102" y="210"/>
                  </a:lnTo>
                  <a:lnTo>
                    <a:pt x="101" y="210"/>
                  </a:lnTo>
                  <a:lnTo>
                    <a:pt x="99" y="211"/>
                  </a:lnTo>
                  <a:lnTo>
                    <a:pt x="98" y="211"/>
                  </a:lnTo>
                  <a:lnTo>
                    <a:pt x="97" y="212"/>
                  </a:lnTo>
                  <a:lnTo>
                    <a:pt x="95" y="212"/>
                  </a:lnTo>
                  <a:lnTo>
                    <a:pt x="94" y="212"/>
                  </a:lnTo>
                  <a:lnTo>
                    <a:pt x="92" y="213"/>
                  </a:lnTo>
                  <a:lnTo>
                    <a:pt x="90" y="213"/>
                  </a:lnTo>
                  <a:lnTo>
                    <a:pt x="89" y="214"/>
                  </a:lnTo>
                  <a:lnTo>
                    <a:pt x="88" y="214"/>
                  </a:lnTo>
                  <a:lnTo>
                    <a:pt x="86" y="214"/>
                  </a:lnTo>
                  <a:lnTo>
                    <a:pt x="85" y="215"/>
                  </a:lnTo>
                  <a:lnTo>
                    <a:pt x="83" y="215"/>
                  </a:lnTo>
                  <a:lnTo>
                    <a:pt x="82" y="216"/>
                  </a:lnTo>
                  <a:lnTo>
                    <a:pt x="81" y="216"/>
                  </a:lnTo>
                  <a:lnTo>
                    <a:pt x="79" y="217"/>
                  </a:lnTo>
                  <a:lnTo>
                    <a:pt x="78" y="217"/>
                  </a:lnTo>
                  <a:lnTo>
                    <a:pt x="76" y="217"/>
                  </a:lnTo>
                  <a:lnTo>
                    <a:pt x="74" y="218"/>
                  </a:lnTo>
                  <a:lnTo>
                    <a:pt x="73" y="218"/>
                  </a:lnTo>
                  <a:lnTo>
                    <a:pt x="72" y="218"/>
                  </a:lnTo>
                  <a:lnTo>
                    <a:pt x="70" y="219"/>
                  </a:lnTo>
                  <a:lnTo>
                    <a:pt x="69" y="219"/>
                  </a:lnTo>
                  <a:lnTo>
                    <a:pt x="67" y="220"/>
                  </a:lnTo>
                  <a:lnTo>
                    <a:pt x="66" y="220"/>
                  </a:lnTo>
                  <a:lnTo>
                    <a:pt x="64" y="220"/>
                  </a:lnTo>
                  <a:lnTo>
                    <a:pt x="63" y="221"/>
                  </a:lnTo>
                  <a:lnTo>
                    <a:pt x="61" y="221"/>
                  </a:lnTo>
                  <a:lnTo>
                    <a:pt x="60" y="221"/>
                  </a:lnTo>
                  <a:lnTo>
                    <a:pt x="59" y="222"/>
                  </a:lnTo>
                  <a:lnTo>
                    <a:pt x="57" y="222"/>
                  </a:lnTo>
                  <a:lnTo>
                    <a:pt x="55" y="222"/>
                  </a:lnTo>
                  <a:lnTo>
                    <a:pt x="54" y="223"/>
                  </a:lnTo>
                  <a:lnTo>
                    <a:pt x="52" y="223"/>
                  </a:lnTo>
                  <a:lnTo>
                    <a:pt x="51" y="223"/>
                  </a:lnTo>
                  <a:lnTo>
                    <a:pt x="50" y="224"/>
                  </a:lnTo>
                  <a:lnTo>
                    <a:pt x="48" y="224"/>
                  </a:lnTo>
                  <a:lnTo>
                    <a:pt x="46" y="224"/>
                  </a:lnTo>
                  <a:lnTo>
                    <a:pt x="45" y="225"/>
                  </a:lnTo>
                  <a:lnTo>
                    <a:pt x="44" y="225"/>
                  </a:lnTo>
                  <a:lnTo>
                    <a:pt x="42" y="225"/>
                  </a:lnTo>
                  <a:lnTo>
                    <a:pt x="41" y="225"/>
                  </a:lnTo>
                  <a:lnTo>
                    <a:pt x="39" y="226"/>
                  </a:lnTo>
                  <a:lnTo>
                    <a:pt x="38" y="226"/>
                  </a:lnTo>
                  <a:lnTo>
                    <a:pt x="36" y="226"/>
                  </a:lnTo>
                  <a:lnTo>
                    <a:pt x="35" y="227"/>
                  </a:lnTo>
                  <a:lnTo>
                    <a:pt x="33" y="227"/>
                  </a:lnTo>
                  <a:lnTo>
                    <a:pt x="32" y="227"/>
                  </a:lnTo>
                  <a:lnTo>
                    <a:pt x="30" y="227"/>
                  </a:lnTo>
                  <a:lnTo>
                    <a:pt x="29" y="228"/>
                  </a:lnTo>
                  <a:lnTo>
                    <a:pt x="27" y="228"/>
                  </a:lnTo>
                  <a:lnTo>
                    <a:pt x="26" y="228"/>
                  </a:lnTo>
                  <a:lnTo>
                    <a:pt x="24" y="228"/>
                  </a:lnTo>
                  <a:lnTo>
                    <a:pt x="23" y="229"/>
                  </a:lnTo>
                  <a:lnTo>
                    <a:pt x="21" y="229"/>
                  </a:lnTo>
                  <a:lnTo>
                    <a:pt x="20" y="229"/>
                  </a:lnTo>
                  <a:lnTo>
                    <a:pt x="18" y="229"/>
                  </a:lnTo>
                  <a:lnTo>
                    <a:pt x="17" y="230"/>
                  </a:lnTo>
                  <a:lnTo>
                    <a:pt x="15" y="230"/>
                  </a:lnTo>
                  <a:lnTo>
                    <a:pt x="14" y="230"/>
                  </a:lnTo>
                  <a:lnTo>
                    <a:pt x="12" y="230"/>
                  </a:lnTo>
                  <a:lnTo>
                    <a:pt x="11" y="231"/>
                  </a:lnTo>
                  <a:lnTo>
                    <a:pt x="9" y="231"/>
                  </a:lnTo>
                  <a:lnTo>
                    <a:pt x="8" y="231"/>
                  </a:lnTo>
                  <a:lnTo>
                    <a:pt x="6" y="231"/>
                  </a:lnTo>
                  <a:lnTo>
                    <a:pt x="5" y="231"/>
                  </a:lnTo>
                  <a:lnTo>
                    <a:pt x="3" y="231"/>
                  </a:lnTo>
                  <a:lnTo>
                    <a:pt x="2" y="231"/>
                  </a:lnTo>
                  <a:lnTo>
                    <a:pt x="0" y="232"/>
                  </a:lnTo>
                </a:path>
              </a:pathLst>
            </a:custGeom>
            <a:noFill/>
            <a:ln w="1588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242" name="Rectangle 218"/>
            <p:cNvSpPr>
              <a:spLocks noChangeArrowheads="1"/>
            </p:cNvSpPr>
            <p:nvPr/>
          </p:nvSpPr>
          <p:spPr bwMode="auto">
            <a:xfrm rot="1860000">
              <a:off x="7657604" y="5417700"/>
              <a:ext cx="102592" cy="1231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56</a:t>
              </a:r>
              <a:endPara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243" name="Line 219"/>
            <p:cNvSpPr>
              <a:spLocks noChangeShapeType="1"/>
            </p:cNvSpPr>
            <p:nvPr/>
          </p:nvSpPr>
          <p:spPr bwMode="auto">
            <a:xfrm>
              <a:off x="7662863" y="5462588"/>
              <a:ext cx="61913" cy="34925"/>
            </a:xfrm>
            <a:prstGeom prst="line">
              <a:avLst/>
            </a:prstGeom>
            <a:noFill/>
            <a:ln w="1588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244" name="Rectangle 220"/>
            <p:cNvSpPr>
              <a:spLocks noChangeArrowheads="1"/>
            </p:cNvSpPr>
            <p:nvPr/>
          </p:nvSpPr>
          <p:spPr bwMode="auto">
            <a:xfrm rot="19800000">
              <a:off x="5199218" y="5794256"/>
              <a:ext cx="788677" cy="1231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1" i="1" u="none" strike="noStrike" cap="none" normalizeH="0" baseline="0" dirty="0" err="1" smtClean="0">
                  <a:ln>
                    <a:noFill/>
                  </a:ln>
                  <a:solidFill>
                    <a:srgbClr val="FF9900"/>
                  </a:solidFill>
                  <a:effectLst/>
                  <a:latin typeface="+mj-lt"/>
                  <a:cs typeface="Arial" pitchFamily="34" charset="0"/>
                </a:rPr>
                <a:t>Paenibacillus</a:t>
              </a:r>
              <a:r>
                <a:rPr kumimoji="0" lang="en-US" sz="800" b="1" i="1" u="none" strike="noStrike" cap="none" normalizeH="0" baseline="0" dirty="0" smtClean="0">
                  <a:ln>
                    <a:noFill/>
                  </a:ln>
                  <a:solidFill>
                    <a:srgbClr val="FF9900"/>
                  </a:solidFill>
                  <a:effectLst/>
                  <a:latin typeface="+mj-lt"/>
                  <a:cs typeface="Arial" pitchFamily="34" charset="0"/>
                </a:rPr>
                <a:t> 2351</a:t>
              </a:r>
              <a:endParaRPr kumimoji="0" lang="en-US" sz="800" b="1" i="0" u="none" strike="noStrike" cap="none" normalizeH="0" baseline="0" dirty="0" smtClean="0">
                <a:ln>
                  <a:noFill/>
                </a:ln>
                <a:solidFill>
                  <a:srgbClr val="FF9900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245" name="Line 221"/>
            <p:cNvSpPr>
              <a:spLocks noChangeShapeType="1"/>
            </p:cNvSpPr>
            <p:nvPr/>
          </p:nvSpPr>
          <p:spPr bwMode="auto">
            <a:xfrm flipH="1">
              <a:off x="6022975" y="5441950"/>
              <a:ext cx="295275" cy="157163"/>
            </a:xfrm>
            <a:prstGeom prst="line">
              <a:avLst/>
            </a:prstGeom>
            <a:noFill/>
            <a:ln w="1588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246" name="Freeform 222"/>
            <p:cNvSpPr>
              <a:spLocks/>
            </p:cNvSpPr>
            <p:nvPr/>
          </p:nvSpPr>
          <p:spPr bwMode="auto">
            <a:xfrm>
              <a:off x="6983413" y="5461000"/>
              <a:ext cx="679450" cy="342900"/>
            </a:xfrm>
            <a:custGeom>
              <a:avLst/>
              <a:gdLst/>
              <a:ahLst/>
              <a:cxnLst>
                <a:cxn ang="0">
                  <a:pos x="8" y="216"/>
                </a:cxn>
                <a:cxn ang="0">
                  <a:pos x="18" y="216"/>
                </a:cxn>
                <a:cxn ang="0">
                  <a:pos x="27" y="215"/>
                </a:cxn>
                <a:cxn ang="0">
                  <a:pos x="36" y="215"/>
                </a:cxn>
                <a:cxn ang="0">
                  <a:pos x="46" y="214"/>
                </a:cxn>
                <a:cxn ang="0">
                  <a:pos x="55" y="214"/>
                </a:cxn>
                <a:cxn ang="0">
                  <a:pos x="64" y="213"/>
                </a:cxn>
                <a:cxn ang="0">
                  <a:pos x="73" y="212"/>
                </a:cxn>
                <a:cxn ang="0">
                  <a:pos x="82" y="210"/>
                </a:cxn>
                <a:cxn ang="0">
                  <a:pos x="92" y="209"/>
                </a:cxn>
                <a:cxn ang="0">
                  <a:pos x="101" y="208"/>
                </a:cxn>
                <a:cxn ang="0">
                  <a:pos x="110" y="206"/>
                </a:cxn>
                <a:cxn ang="0">
                  <a:pos x="119" y="204"/>
                </a:cxn>
                <a:cxn ang="0">
                  <a:pos x="128" y="202"/>
                </a:cxn>
                <a:cxn ang="0">
                  <a:pos x="137" y="200"/>
                </a:cxn>
                <a:cxn ang="0">
                  <a:pos x="146" y="198"/>
                </a:cxn>
                <a:cxn ang="0">
                  <a:pos x="155" y="195"/>
                </a:cxn>
                <a:cxn ang="0">
                  <a:pos x="164" y="192"/>
                </a:cxn>
                <a:cxn ang="0">
                  <a:pos x="173" y="190"/>
                </a:cxn>
                <a:cxn ang="0">
                  <a:pos x="182" y="187"/>
                </a:cxn>
                <a:cxn ang="0">
                  <a:pos x="190" y="184"/>
                </a:cxn>
                <a:cxn ang="0">
                  <a:pos x="199" y="181"/>
                </a:cxn>
                <a:cxn ang="0">
                  <a:pos x="207" y="177"/>
                </a:cxn>
                <a:cxn ang="0">
                  <a:pos x="216" y="174"/>
                </a:cxn>
                <a:cxn ang="0">
                  <a:pos x="224" y="170"/>
                </a:cxn>
                <a:cxn ang="0">
                  <a:pos x="232" y="166"/>
                </a:cxn>
                <a:cxn ang="0">
                  <a:pos x="241" y="162"/>
                </a:cxn>
                <a:cxn ang="0">
                  <a:pos x="249" y="158"/>
                </a:cxn>
                <a:cxn ang="0">
                  <a:pos x="257" y="154"/>
                </a:cxn>
                <a:cxn ang="0">
                  <a:pos x="265" y="149"/>
                </a:cxn>
                <a:cxn ang="0">
                  <a:pos x="273" y="145"/>
                </a:cxn>
                <a:cxn ang="0">
                  <a:pos x="281" y="140"/>
                </a:cxn>
                <a:cxn ang="0">
                  <a:pos x="288" y="135"/>
                </a:cxn>
                <a:cxn ang="0">
                  <a:pos x="296" y="130"/>
                </a:cxn>
                <a:cxn ang="0">
                  <a:pos x="304" y="125"/>
                </a:cxn>
                <a:cxn ang="0">
                  <a:pos x="311" y="120"/>
                </a:cxn>
                <a:cxn ang="0">
                  <a:pos x="318" y="115"/>
                </a:cxn>
                <a:cxn ang="0">
                  <a:pos x="325" y="109"/>
                </a:cxn>
                <a:cxn ang="0">
                  <a:pos x="332" y="104"/>
                </a:cxn>
                <a:cxn ang="0">
                  <a:pos x="340" y="98"/>
                </a:cxn>
                <a:cxn ang="0">
                  <a:pos x="346" y="92"/>
                </a:cxn>
                <a:cxn ang="0">
                  <a:pos x="353" y="86"/>
                </a:cxn>
                <a:cxn ang="0">
                  <a:pos x="360" y="80"/>
                </a:cxn>
                <a:cxn ang="0">
                  <a:pos x="366" y="74"/>
                </a:cxn>
                <a:cxn ang="0">
                  <a:pos x="373" y="68"/>
                </a:cxn>
                <a:cxn ang="0">
                  <a:pos x="379" y="61"/>
                </a:cxn>
                <a:cxn ang="0">
                  <a:pos x="385" y="55"/>
                </a:cxn>
                <a:cxn ang="0">
                  <a:pos x="391" y="48"/>
                </a:cxn>
                <a:cxn ang="0">
                  <a:pos x="397" y="41"/>
                </a:cxn>
                <a:cxn ang="0">
                  <a:pos x="402" y="34"/>
                </a:cxn>
                <a:cxn ang="0">
                  <a:pos x="408" y="27"/>
                </a:cxn>
                <a:cxn ang="0">
                  <a:pos x="413" y="21"/>
                </a:cxn>
                <a:cxn ang="0">
                  <a:pos x="418" y="13"/>
                </a:cxn>
                <a:cxn ang="0">
                  <a:pos x="424" y="6"/>
                </a:cxn>
              </a:cxnLst>
              <a:rect l="0" t="0" r="r" b="b"/>
              <a:pathLst>
                <a:path w="428" h="216">
                  <a:moveTo>
                    <a:pt x="0" y="216"/>
                  </a:moveTo>
                  <a:lnTo>
                    <a:pt x="2" y="216"/>
                  </a:lnTo>
                  <a:lnTo>
                    <a:pt x="4" y="216"/>
                  </a:lnTo>
                  <a:lnTo>
                    <a:pt x="5" y="216"/>
                  </a:lnTo>
                  <a:lnTo>
                    <a:pt x="7" y="216"/>
                  </a:lnTo>
                  <a:lnTo>
                    <a:pt x="8" y="216"/>
                  </a:lnTo>
                  <a:lnTo>
                    <a:pt x="10" y="216"/>
                  </a:lnTo>
                  <a:lnTo>
                    <a:pt x="11" y="216"/>
                  </a:lnTo>
                  <a:lnTo>
                    <a:pt x="13" y="216"/>
                  </a:lnTo>
                  <a:lnTo>
                    <a:pt x="15" y="216"/>
                  </a:lnTo>
                  <a:lnTo>
                    <a:pt x="16" y="216"/>
                  </a:lnTo>
                  <a:lnTo>
                    <a:pt x="18" y="216"/>
                  </a:lnTo>
                  <a:lnTo>
                    <a:pt x="19" y="216"/>
                  </a:lnTo>
                  <a:lnTo>
                    <a:pt x="21" y="216"/>
                  </a:lnTo>
                  <a:lnTo>
                    <a:pt x="22" y="215"/>
                  </a:lnTo>
                  <a:lnTo>
                    <a:pt x="24" y="215"/>
                  </a:lnTo>
                  <a:lnTo>
                    <a:pt x="25" y="215"/>
                  </a:lnTo>
                  <a:lnTo>
                    <a:pt x="27" y="215"/>
                  </a:lnTo>
                  <a:lnTo>
                    <a:pt x="29" y="215"/>
                  </a:lnTo>
                  <a:lnTo>
                    <a:pt x="30" y="215"/>
                  </a:lnTo>
                  <a:lnTo>
                    <a:pt x="32" y="215"/>
                  </a:lnTo>
                  <a:lnTo>
                    <a:pt x="33" y="215"/>
                  </a:lnTo>
                  <a:lnTo>
                    <a:pt x="35" y="215"/>
                  </a:lnTo>
                  <a:lnTo>
                    <a:pt x="36" y="215"/>
                  </a:lnTo>
                  <a:lnTo>
                    <a:pt x="38" y="215"/>
                  </a:lnTo>
                  <a:lnTo>
                    <a:pt x="39" y="215"/>
                  </a:lnTo>
                  <a:lnTo>
                    <a:pt x="41" y="215"/>
                  </a:lnTo>
                  <a:lnTo>
                    <a:pt x="42" y="215"/>
                  </a:lnTo>
                  <a:lnTo>
                    <a:pt x="44" y="214"/>
                  </a:lnTo>
                  <a:lnTo>
                    <a:pt x="46" y="214"/>
                  </a:lnTo>
                  <a:lnTo>
                    <a:pt x="47" y="214"/>
                  </a:lnTo>
                  <a:lnTo>
                    <a:pt x="49" y="214"/>
                  </a:lnTo>
                  <a:lnTo>
                    <a:pt x="50" y="214"/>
                  </a:lnTo>
                  <a:lnTo>
                    <a:pt x="52" y="214"/>
                  </a:lnTo>
                  <a:lnTo>
                    <a:pt x="53" y="214"/>
                  </a:lnTo>
                  <a:lnTo>
                    <a:pt x="55" y="214"/>
                  </a:lnTo>
                  <a:lnTo>
                    <a:pt x="56" y="213"/>
                  </a:lnTo>
                  <a:lnTo>
                    <a:pt x="58" y="213"/>
                  </a:lnTo>
                  <a:lnTo>
                    <a:pt x="59" y="213"/>
                  </a:lnTo>
                  <a:lnTo>
                    <a:pt x="61" y="213"/>
                  </a:lnTo>
                  <a:lnTo>
                    <a:pt x="63" y="213"/>
                  </a:lnTo>
                  <a:lnTo>
                    <a:pt x="64" y="213"/>
                  </a:lnTo>
                  <a:lnTo>
                    <a:pt x="65" y="213"/>
                  </a:lnTo>
                  <a:lnTo>
                    <a:pt x="67" y="212"/>
                  </a:lnTo>
                  <a:lnTo>
                    <a:pt x="69" y="212"/>
                  </a:lnTo>
                  <a:lnTo>
                    <a:pt x="70" y="212"/>
                  </a:lnTo>
                  <a:lnTo>
                    <a:pt x="72" y="212"/>
                  </a:lnTo>
                  <a:lnTo>
                    <a:pt x="73" y="212"/>
                  </a:lnTo>
                  <a:lnTo>
                    <a:pt x="75" y="211"/>
                  </a:lnTo>
                  <a:lnTo>
                    <a:pt x="76" y="211"/>
                  </a:lnTo>
                  <a:lnTo>
                    <a:pt x="78" y="211"/>
                  </a:lnTo>
                  <a:lnTo>
                    <a:pt x="79" y="211"/>
                  </a:lnTo>
                  <a:lnTo>
                    <a:pt x="81" y="211"/>
                  </a:lnTo>
                  <a:lnTo>
                    <a:pt x="82" y="210"/>
                  </a:lnTo>
                  <a:lnTo>
                    <a:pt x="84" y="210"/>
                  </a:lnTo>
                  <a:lnTo>
                    <a:pt x="86" y="210"/>
                  </a:lnTo>
                  <a:lnTo>
                    <a:pt x="87" y="210"/>
                  </a:lnTo>
                  <a:lnTo>
                    <a:pt x="89" y="210"/>
                  </a:lnTo>
                  <a:lnTo>
                    <a:pt x="90" y="209"/>
                  </a:lnTo>
                  <a:lnTo>
                    <a:pt x="92" y="209"/>
                  </a:lnTo>
                  <a:lnTo>
                    <a:pt x="93" y="209"/>
                  </a:lnTo>
                  <a:lnTo>
                    <a:pt x="95" y="209"/>
                  </a:lnTo>
                  <a:lnTo>
                    <a:pt x="96" y="209"/>
                  </a:lnTo>
                  <a:lnTo>
                    <a:pt x="98" y="208"/>
                  </a:lnTo>
                  <a:lnTo>
                    <a:pt x="99" y="208"/>
                  </a:lnTo>
                  <a:lnTo>
                    <a:pt x="101" y="208"/>
                  </a:lnTo>
                  <a:lnTo>
                    <a:pt x="102" y="208"/>
                  </a:lnTo>
                  <a:lnTo>
                    <a:pt x="104" y="207"/>
                  </a:lnTo>
                  <a:lnTo>
                    <a:pt x="106" y="207"/>
                  </a:lnTo>
                  <a:lnTo>
                    <a:pt x="107" y="207"/>
                  </a:lnTo>
                  <a:lnTo>
                    <a:pt x="108" y="206"/>
                  </a:lnTo>
                  <a:lnTo>
                    <a:pt x="110" y="206"/>
                  </a:lnTo>
                  <a:lnTo>
                    <a:pt x="112" y="206"/>
                  </a:lnTo>
                  <a:lnTo>
                    <a:pt x="113" y="206"/>
                  </a:lnTo>
                  <a:lnTo>
                    <a:pt x="114" y="205"/>
                  </a:lnTo>
                  <a:lnTo>
                    <a:pt x="116" y="205"/>
                  </a:lnTo>
                  <a:lnTo>
                    <a:pt x="118" y="205"/>
                  </a:lnTo>
                  <a:lnTo>
                    <a:pt x="119" y="204"/>
                  </a:lnTo>
                  <a:lnTo>
                    <a:pt x="120" y="204"/>
                  </a:lnTo>
                  <a:lnTo>
                    <a:pt x="122" y="204"/>
                  </a:lnTo>
                  <a:lnTo>
                    <a:pt x="124" y="203"/>
                  </a:lnTo>
                  <a:lnTo>
                    <a:pt x="125" y="203"/>
                  </a:lnTo>
                  <a:lnTo>
                    <a:pt x="127" y="203"/>
                  </a:lnTo>
                  <a:lnTo>
                    <a:pt x="128" y="202"/>
                  </a:lnTo>
                  <a:lnTo>
                    <a:pt x="130" y="202"/>
                  </a:lnTo>
                  <a:lnTo>
                    <a:pt x="131" y="202"/>
                  </a:lnTo>
                  <a:lnTo>
                    <a:pt x="133" y="201"/>
                  </a:lnTo>
                  <a:lnTo>
                    <a:pt x="134" y="201"/>
                  </a:lnTo>
                  <a:lnTo>
                    <a:pt x="136" y="200"/>
                  </a:lnTo>
                  <a:lnTo>
                    <a:pt x="137" y="200"/>
                  </a:lnTo>
                  <a:lnTo>
                    <a:pt x="139" y="200"/>
                  </a:lnTo>
                  <a:lnTo>
                    <a:pt x="140" y="199"/>
                  </a:lnTo>
                  <a:lnTo>
                    <a:pt x="141" y="199"/>
                  </a:lnTo>
                  <a:lnTo>
                    <a:pt x="143" y="198"/>
                  </a:lnTo>
                  <a:lnTo>
                    <a:pt x="145" y="198"/>
                  </a:lnTo>
                  <a:lnTo>
                    <a:pt x="146" y="198"/>
                  </a:lnTo>
                  <a:lnTo>
                    <a:pt x="147" y="197"/>
                  </a:lnTo>
                  <a:lnTo>
                    <a:pt x="149" y="197"/>
                  </a:lnTo>
                  <a:lnTo>
                    <a:pt x="151" y="196"/>
                  </a:lnTo>
                  <a:lnTo>
                    <a:pt x="152" y="196"/>
                  </a:lnTo>
                  <a:lnTo>
                    <a:pt x="153" y="196"/>
                  </a:lnTo>
                  <a:lnTo>
                    <a:pt x="155" y="195"/>
                  </a:lnTo>
                  <a:lnTo>
                    <a:pt x="156" y="195"/>
                  </a:lnTo>
                  <a:lnTo>
                    <a:pt x="158" y="194"/>
                  </a:lnTo>
                  <a:lnTo>
                    <a:pt x="160" y="194"/>
                  </a:lnTo>
                  <a:lnTo>
                    <a:pt x="161" y="193"/>
                  </a:lnTo>
                  <a:lnTo>
                    <a:pt x="162" y="193"/>
                  </a:lnTo>
                  <a:lnTo>
                    <a:pt x="164" y="192"/>
                  </a:lnTo>
                  <a:lnTo>
                    <a:pt x="165" y="192"/>
                  </a:lnTo>
                  <a:lnTo>
                    <a:pt x="167" y="192"/>
                  </a:lnTo>
                  <a:lnTo>
                    <a:pt x="168" y="191"/>
                  </a:lnTo>
                  <a:lnTo>
                    <a:pt x="170" y="191"/>
                  </a:lnTo>
                  <a:lnTo>
                    <a:pt x="171" y="190"/>
                  </a:lnTo>
                  <a:lnTo>
                    <a:pt x="173" y="190"/>
                  </a:lnTo>
                  <a:lnTo>
                    <a:pt x="174" y="189"/>
                  </a:lnTo>
                  <a:lnTo>
                    <a:pt x="176" y="189"/>
                  </a:lnTo>
                  <a:lnTo>
                    <a:pt x="177" y="188"/>
                  </a:lnTo>
                  <a:lnTo>
                    <a:pt x="178" y="188"/>
                  </a:lnTo>
                  <a:lnTo>
                    <a:pt x="180" y="187"/>
                  </a:lnTo>
                  <a:lnTo>
                    <a:pt x="182" y="187"/>
                  </a:lnTo>
                  <a:lnTo>
                    <a:pt x="183" y="186"/>
                  </a:lnTo>
                  <a:lnTo>
                    <a:pt x="184" y="186"/>
                  </a:lnTo>
                  <a:lnTo>
                    <a:pt x="186" y="185"/>
                  </a:lnTo>
                  <a:lnTo>
                    <a:pt x="187" y="185"/>
                  </a:lnTo>
                  <a:lnTo>
                    <a:pt x="189" y="184"/>
                  </a:lnTo>
                  <a:lnTo>
                    <a:pt x="190" y="184"/>
                  </a:lnTo>
                  <a:lnTo>
                    <a:pt x="191" y="183"/>
                  </a:lnTo>
                  <a:lnTo>
                    <a:pt x="193" y="183"/>
                  </a:lnTo>
                  <a:lnTo>
                    <a:pt x="194" y="182"/>
                  </a:lnTo>
                  <a:lnTo>
                    <a:pt x="196" y="182"/>
                  </a:lnTo>
                  <a:lnTo>
                    <a:pt x="197" y="181"/>
                  </a:lnTo>
                  <a:lnTo>
                    <a:pt x="199" y="181"/>
                  </a:lnTo>
                  <a:lnTo>
                    <a:pt x="200" y="180"/>
                  </a:lnTo>
                  <a:lnTo>
                    <a:pt x="201" y="179"/>
                  </a:lnTo>
                  <a:lnTo>
                    <a:pt x="203" y="179"/>
                  </a:lnTo>
                  <a:lnTo>
                    <a:pt x="204" y="178"/>
                  </a:lnTo>
                  <a:lnTo>
                    <a:pt x="206" y="178"/>
                  </a:lnTo>
                  <a:lnTo>
                    <a:pt x="207" y="177"/>
                  </a:lnTo>
                  <a:lnTo>
                    <a:pt x="209" y="177"/>
                  </a:lnTo>
                  <a:lnTo>
                    <a:pt x="210" y="176"/>
                  </a:lnTo>
                  <a:lnTo>
                    <a:pt x="211" y="175"/>
                  </a:lnTo>
                  <a:lnTo>
                    <a:pt x="213" y="175"/>
                  </a:lnTo>
                  <a:lnTo>
                    <a:pt x="214" y="174"/>
                  </a:lnTo>
                  <a:lnTo>
                    <a:pt x="216" y="174"/>
                  </a:lnTo>
                  <a:lnTo>
                    <a:pt x="217" y="173"/>
                  </a:lnTo>
                  <a:lnTo>
                    <a:pt x="218" y="172"/>
                  </a:lnTo>
                  <a:lnTo>
                    <a:pt x="220" y="172"/>
                  </a:lnTo>
                  <a:lnTo>
                    <a:pt x="221" y="171"/>
                  </a:lnTo>
                  <a:lnTo>
                    <a:pt x="223" y="170"/>
                  </a:lnTo>
                  <a:lnTo>
                    <a:pt x="224" y="170"/>
                  </a:lnTo>
                  <a:lnTo>
                    <a:pt x="226" y="169"/>
                  </a:lnTo>
                  <a:lnTo>
                    <a:pt x="227" y="169"/>
                  </a:lnTo>
                  <a:lnTo>
                    <a:pt x="228" y="168"/>
                  </a:lnTo>
                  <a:lnTo>
                    <a:pt x="230" y="167"/>
                  </a:lnTo>
                  <a:lnTo>
                    <a:pt x="231" y="167"/>
                  </a:lnTo>
                  <a:lnTo>
                    <a:pt x="232" y="166"/>
                  </a:lnTo>
                  <a:lnTo>
                    <a:pt x="234" y="165"/>
                  </a:lnTo>
                  <a:lnTo>
                    <a:pt x="235" y="165"/>
                  </a:lnTo>
                  <a:lnTo>
                    <a:pt x="237" y="164"/>
                  </a:lnTo>
                  <a:lnTo>
                    <a:pt x="238" y="163"/>
                  </a:lnTo>
                  <a:lnTo>
                    <a:pt x="239" y="163"/>
                  </a:lnTo>
                  <a:lnTo>
                    <a:pt x="241" y="162"/>
                  </a:lnTo>
                  <a:lnTo>
                    <a:pt x="242" y="162"/>
                  </a:lnTo>
                  <a:lnTo>
                    <a:pt x="243" y="161"/>
                  </a:lnTo>
                  <a:lnTo>
                    <a:pt x="245" y="160"/>
                  </a:lnTo>
                  <a:lnTo>
                    <a:pt x="246" y="159"/>
                  </a:lnTo>
                  <a:lnTo>
                    <a:pt x="248" y="159"/>
                  </a:lnTo>
                  <a:lnTo>
                    <a:pt x="249" y="158"/>
                  </a:lnTo>
                  <a:lnTo>
                    <a:pt x="250" y="157"/>
                  </a:lnTo>
                  <a:lnTo>
                    <a:pt x="251" y="157"/>
                  </a:lnTo>
                  <a:lnTo>
                    <a:pt x="253" y="156"/>
                  </a:lnTo>
                  <a:lnTo>
                    <a:pt x="254" y="155"/>
                  </a:lnTo>
                  <a:lnTo>
                    <a:pt x="256" y="154"/>
                  </a:lnTo>
                  <a:lnTo>
                    <a:pt x="257" y="154"/>
                  </a:lnTo>
                  <a:lnTo>
                    <a:pt x="258" y="153"/>
                  </a:lnTo>
                  <a:lnTo>
                    <a:pt x="260" y="152"/>
                  </a:lnTo>
                  <a:lnTo>
                    <a:pt x="261" y="152"/>
                  </a:lnTo>
                  <a:lnTo>
                    <a:pt x="262" y="151"/>
                  </a:lnTo>
                  <a:lnTo>
                    <a:pt x="264" y="150"/>
                  </a:lnTo>
                  <a:lnTo>
                    <a:pt x="265" y="149"/>
                  </a:lnTo>
                  <a:lnTo>
                    <a:pt x="266" y="148"/>
                  </a:lnTo>
                  <a:lnTo>
                    <a:pt x="267" y="148"/>
                  </a:lnTo>
                  <a:lnTo>
                    <a:pt x="269" y="147"/>
                  </a:lnTo>
                  <a:lnTo>
                    <a:pt x="270" y="146"/>
                  </a:lnTo>
                  <a:lnTo>
                    <a:pt x="272" y="145"/>
                  </a:lnTo>
                  <a:lnTo>
                    <a:pt x="273" y="145"/>
                  </a:lnTo>
                  <a:lnTo>
                    <a:pt x="274" y="144"/>
                  </a:lnTo>
                  <a:lnTo>
                    <a:pt x="276" y="143"/>
                  </a:lnTo>
                  <a:lnTo>
                    <a:pt x="277" y="142"/>
                  </a:lnTo>
                  <a:lnTo>
                    <a:pt x="278" y="141"/>
                  </a:lnTo>
                  <a:lnTo>
                    <a:pt x="280" y="141"/>
                  </a:lnTo>
                  <a:lnTo>
                    <a:pt x="281" y="140"/>
                  </a:lnTo>
                  <a:lnTo>
                    <a:pt x="282" y="139"/>
                  </a:lnTo>
                  <a:lnTo>
                    <a:pt x="283" y="139"/>
                  </a:lnTo>
                  <a:lnTo>
                    <a:pt x="285" y="138"/>
                  </a:lnTo>
                  <a:lnTo>
                    <a:pt x="286" y="137"/>
                  </a:lnTo>
                  <a:lnTo>
                    <a:pt x="287" y="136"/>
                  </a:lnTo>
                  <a:lnTo>
                    <a:pt x="288" y="135"/>
                  </a:lnTo>
                  <a:lnTo>
                    <a:pt x="290" y="135"/>
                  </a:lnTo>
                  <a:lnTo>
                    <a:pt x="291" y="134"/>
                  </a:lnTo>
                  <a:lnTo>
                    <a:pt x="292" y="133"/>
                  </a:lnTo>
                  <a:lnTo>
                    <a:pt x="293" y="132"/>
                  </a:lnTo>
                  <a:lnTo>
                    <a:pt x="295" y="131"/>
                  </a:lnTo>
                  <a:lnTo>
                    <a:pt x="296" y="130"/>
                  </a:lnTo>
                  <a:lnTo>
                    <a:pt x="297" y="129"/>
                  </a:lnTo>
                  <a:lnTo>
                    <a:pt x="299" y="129"/>
                  </a:lnTo>
                  <a:lnTo>
                    <a:pt x="300" y="128"/>
                  </a:lnTo>
                  <a:lnTo>
                    <a:pt x="301" y="127"/>
                  </a:lnTo>
                  <a:lnTo>
                    <a:pt x="302" y="126"/>
                  </a:lnTo>
                  <a:lnTo>
                    <a:pt x="304" y="125"/>
                  </a:lnTo>
                  <a:lnTo>
                    <a:pt x="305" y="124"/>
                  </a:lnTo>
                  <a:lnTo>
                    <a:pt x="306" y="123"/>
                  </a:lnTo>
                  <a:lnTo>
                    <a:pt x="307" y="123"/>
                  </a:lnTo>
                  <a:lnTo>
                    <a:pt x="309" y="122"/>
                  </a:lnTo>
                  <a:lnTo>
                    <a:pt x="310" y="121"/>
                  </a:lnTo>
                  <a:lnTo>
                    <a:pt x="311" y="120"/>
                  </a:lnTo>
                  <a:lnTo>
                    <a:pt x="312" y="119"/>
                  </a:lnTo>
                  <a:lnTo>
                    <a:pt x="313" y="118"/>
                  </a:lnTo>
                  <a:lnTo>
                    <a:pt x="315" y="118"/>
                  </a:lnTo>
                  <a:lnTo>
                    <a:pt x="316" y="117"/>
                  </a:lnTo>
                  <a:lnTo>
                    <a:pt x="317" y="116"/>
                  </a:lnTo>
                  <a:lnTo>
                    <a:pt x="318" y="115"/>
                  </a:lnTo>
                  <a:lnTo>
                    <a:pt x="319" y="114"/>
                  </a:lnTo>
                  <a:lnTo>
                    <a:pt x="321" y="113"/>
                  </a:lnTo>
                  <a:lnTo>
                    <a:pt x="322" y="112"/>
                  </a:lnTo>
                  <a:lnTo>
                    <a:pt x="323" y="111"/>
                  </a:lnTo>
                  <a:lnTo>
                    <a:pt x="324" y="110"/>
                  </a:lnTo>
                  <a:lnTo>
                    <a:pt x="325" y="109"/>
                  </a:lnTo>
                  <a:lnTo>
                    <a:pt x="327" y="108"/>
                  </a:lnTo>
                  <a:lnTo>
                    <a:pt x="328" y="107"/>
                  </a:lnTo>
                  <a:lnTo>
                    <a:pt x="329" y="106"/>
                  </a:lnTo>
                  <a:lnTo>
                    <a:pt x="330" y="105"/>
                  </a:lnTo>
                  <a:lnTo>
                    <a:pt x="331" y="105"/>
                  </a:lnTo>
                  <a:lnTo>
                    <a:pt x="332" y="104"/>
                  </a:lnTo>
                  <a:lnTo>
                    <a:pt x="334" y="103"/>
                  </a:lnTo>
                  <a:lnTo>
                    <a:pt x="335" y="102"/>
                  </a:lnTo>
                  <a:lnTo>
                    <a:pt x="336" y="101"/>
                  </a:lnTo>
                  <a:lnTo>
                    <a:pt x="337" y="100"/>
                  </a:lnTo>
                  <a:lnTo>
                    <a:pt x="338" y="99"/>
                  </a:lnTo>
                  <a:lnTo>
                    <a:pt x="340" y="98"/>
                  </a:lnTo>
                  <a:lnTo>
                    <a:pt x="341" y="97"/>
                  </a:lnTo>
                  <a:lnTo>
                    <a:pt x="342" y="96"/>
                  </a:lnTo>
                  <a:lnTo>
                    <a:pt x="343" y="95"/>
                  </a:lnTo>
                  <a:lnTo>
                    <a:pt x="344" y="94"/>
                  </a:lnTo>
                  <a:lnTo>
                    <a:pt x="345" y="93"/>
                  </a:lnTo>
                  <a:lnTo>
                    <a:pt x="346" y="92"/>
                  </a:lnTo>
                  <a:lnTo>
                    <a:pt x="347" y="91"/>
                  </a:lnTo>
                  <a:lnTo>
                    <a:pt x="348" y="90"/>
                  </a:lnTo>
                  <a:lnTo>
                    <a:pt x="350" y="89"/>
                  </a:lnTo>
                  <a:lnTo>
                    <a:pt x="351" y="88"/>
                  </a:lnTo>
                  <a:lnTo>
                    <a:pt x="352" y="87"/>
                  </a:lnTo>
                  <a:lnTo>
                    <a:pt x="353" y="86"/>
                  </a:lnTo>
                  <a:lnTo>
                    <a:pt x="354" y="85"/>
                  </a:lnTo>
                  <a:lnTo>
                    <a:pt x="355" y="84"/>
                  </a:lnTo>
                  <a:lnTo>
                    <a:pt x="356" y="83"/>
                  </a:lnTo>
                  <a:lnTo>
                    <a:pt x="358" y="82"/>
                  </a:lnTo>
                  <a:lnTo>
                    <a:pt x="359" y="81"/>
                  </a:lnTo>
                  <a:lnTo>
                    <a:pt x="360" y="80"/>
                  </a:lnTo>
                  <a:lnTo>
                    <a:pt x="361" y="79"/>
                  </a:lnTo>
                  <a:lnTo>
                    <a:pt x="362" y="78"/>
                  </a:lnTo>
                  <a:lnTo>
                    <a:pt x="363" y="77"/>
                  </a:lnTo>
                  <a:lnTo>
                    <a:pt x="364" y="76"/>
                  </a:lnTo>
                  <a:lnTo>
                    <a:pt x="365" y="75"/>
                  </a:lnTo>
                  <a:lnTo>
                    <a:pt x="366" y="74"/>
                  </a:lnTo>
                  <a:lnTo>
                    <a:pt x="367" y="73"/>
                  </a:lnTo>
                  <a:lnTo>
                    <a:pt x="368" y="72"/>
                  </a:lnTo>
                  <a:lnTo>
                    <a:pt x="369" y="71"/>
                  </a:lnTo>
                  <a:lnTo>
                    <a:pt x="370" y="70"/>
                  </a:lnTo>
                  <a:lnTo>
                    <a:pt x="371" y="69"/>
                  </a:lnTo>
                  <a:lnTo>
                    <a:pt x="373" y="68"/>
                  </a:lnTo>
                  <a:lnTo>
                    <a:pt x="374" y="67"/>
                  </a:lnTo>
                  <a:lnTo>
                    <a:pt x="375" y="66"/>
                  </a:lnTo>
                  <a:lnTo>
                    <a:pt x="376" y="64"/>
                  </a:lnTo>
                  <a:lnTo>
                    <a:pt x="377" y="63"/>
                  </a:lnTo>
                  <a:lnTo>
                    <a:pt x="378" y="62"/>
                  </a:lnTo>
                  <a:lnTo>
                    <a:pt x="379" y="61"/>
                  </a:lnTo>
                  <a:lnTo>
                    <a:pt x="380" y="60"/>
                  </a:lnTo>
                  <a:lnTo>
                    <a:pt x="381" y="59"/>
                  </a:lnTo>
                  <a:lnTo>
                    <a:pt x="382" y="58"/>
                  </a:lnTo>
                  <a:lnTo>
                    <a:pt x="383" y="57"/>
                  </a:lnTo>
                  <a:lnTo>
                    <a:pt x="384" y="56"/>
                  </a:lnTo>
                  <a:lnTo>
                    <a:pt x="385" y="55"/>
                  </a:lnTo>
                  <a:lnTo>
                    <a:pt x="386" y="53"/>
                  </a:lnTo>
                  <a:lnTo>
                    <a:pt x="387" y="52"/>
                  </a:lnTo>
                  <a:lnTo>
                    <a:pt x="388" y="51"/>
                  </a:lnTo>
                  <a:lnTo>
                    <a:pt x="389" y="50"/>
                  </a:lnTo>
                  <a:lnTo>
                    <a:pt x="390" y="49"/>
                  </a:lnTo>
                  <a:lnTo>
                    <a:pt x="391" y="48"/>
                  </a:lnTo>
                  <a:lnTo>
                    <a:pt x="392" y="47"/>
                  </a:lnTo>
                  <a:lnTo>
                    <a:pt x="393" y="46"/>
                  </a:lnTo>
                  <a:lnTo>
                    <a:pt x="394" y="45"/>
                  </a:lnTo>
                  <a:lnTo>
                    <a:pt x="395" y="44"/>
                  </a:lnTo>
                  <a:lnTo>
                    <a:pt x="396" y="43"/>
                  </a:lnTo>
                  <a:lnTo>
                    <a:pt x="397" y="41"/>
                  </a:lnTo>
                  <a:lnTo>
                    <a:pt x="397" y="40"/>
                  </a:lnTo>
                  <a:lnTo>
                    <a:pt x="398" y="39"/>
                  </a:lnTo>
                  <a:lnTo>
                    <a:pt x="400" y="38"/>
                  </a:lnTo>
                  <a:lnTo>
                    <a:pt x="400" y="37"/>
                  </a:lnTo>
                  <a:lnTo>
                    <a:pt x="401" y="36"/>
                  </a:lnTo>
                  <a:lnTo>
                    <a:pt x="402" y="34"/>
                  </a:lnTo>
                  <a:lnTo>
                    <a:pt x="403" y="33"/>
                  </a:lnTo>
                  <a:lnTo>
                    <a:pt x="404" y="32"/>
                  </a:lnTo>
                  <a:lnTo>
                    <a:pt x="405" y="31"/>
                  </a:lnTo>
                  <a:lnTo>
                    <a:pt x="406" y="30"/>
                  </a:lnTo>
                  <a:lnTo>
                    <a:pt x="407" y="29"/>
                  </a:lnTo>
                  <a:lnTo>
                    <a:pt x="408" y="27"/>
                  </a:lnTo>
                  <a:lnTo>
                    <a:pt x="409" y="27"/>
                  </a:lnTo>
                  <a:lnTo>
                    <a:pt x="409" y="25"/>
                  </a:lnTo>
                  <a:lnTo>
                    <a:pt x="411" y="24"/>
                  </a:lnTo>
                  <a:lnTo>
                    <a:pt x="411" y="23"/>
                  </a:lnTo>
                  <a:lnTo>
                    <a:pt x="412" y="22"/>
                  </a:lnTo>
                  <a:lnTo>
                    <a:pt x="413" y="21"/>
                  </a:lnTo>
                  <a:lnTo>
                    <a:pt x="414" y="19"/>
                  </a:lnTo>
                  <a:lnTo>
                    <a:pt x="415" y="18"/>
                  </a:lnTo>
                  <a:lnTo>
                    <a:pt x="416" y="17"/>
                  </a:lnTo>
                  <a:lnTo>
                    <a:pt x="417" y="16"/>
                  </a:lnTo>
                  <a:lnTo>
                    <a:pt x="418" y="15"/>
                  </a:lnTo>
                  <a:lnTo>
                    <a:pt x="418" y="13"/>
                  </a:lnTo>
                  <a:lnTo>
                    <a:pt x="419" y="12"/>
                  </a:lnTo>
                  <a:lnTo>
                    <a:pt x="420" y="11"/>
                  </a:lnTo>
                  <a:lnTo>
                    <a:pt x="421" y="10"/>
                  </a:lnTo>
                  <a:lnTo>
                    <a:pt x="422" y="9"/>
                  </a:lnTo>
                  <a:lnTo>
                    <a:pt x="423" y="7"/>
                  </a:lnTo>
                  <a:lnTo>
                    <a:pt x="424" y="6"/>
                  </a:lnTo>
                  <a:lnTo>
                    <a:pt x="424" y="5"/>
                  </a:lnTo>
                  <a:lnTo>
                    <a:pt x="425" y="4"/>
                  </a:lnTo>
                  <a:lnTo>
                    <a:pt x="426" y="3"/>
                  </a:lnTo>
                  <a:lnTo>
                    <a:pt x="427" y="2"/>
                  </a:lnTo>
                  <a:lnTo>
                    <a:pt x="428" y="0"/>
                  </a:lnTo>
                </a:path>
              </a:pathLst>
            </a:custGeom>
            <a:noFill/>
            <a:ln w="1588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247" name="Freeform 223"/>
            <p:cNvSpPr>
              <a:spLocks/>
            </p:cNvSpPr>
            <p:nvPr/>
          </p:nvSpPr>
          <p:spPr bwMode="auto">
            <a:xfrm>
              <a:off x="6318250" y="5440363"/>
              <a:ext cx="665163" cy="363538"/>
            </a:xfrm>
            <a:custGeom>
              <a:avLst/>
              <a:gdLst/>
              <a:ahLst/>
              <a:cxnLst>
                <a:cxn ang="0">
                  <a:pos x="412" y="228"/>
                </a:cxn>
                <a:cxn ang="0">
                  <a:pos x="404" y="228"/>
                </a:cxn>
                <a:cxn ang="0">
                  <a:pos x="396" y="228"/>
                </a:cxn>
                <a:cxn ang="0">
                  <a:pos x="388" y="227"/>
                </a:cxn>
                <a:cxn ang="0">
                  <a:pos x="379" y="226"/>
                </a:cxn>
                <a:cxn ang="0">
                  <a:pos x="371" y="226"/>
                </a:cxn>
                <a:cxn ang="0">
                  <a:pos x="362" y="225"/>
                </a:cxn>
                <a:cxn ang="0">
                  <a:pos x="354" y="223"/>
                </a:cxn>
                <a:cxn ang="0">
                  <a:pos x="346" y="222"/>
                </a:cxn>
                <a:cxn ang="0">
                  <a:pos x="338" y="221"/>
                </a:cxn>
                <a:cxn ang="0">
                  <a:pos x="329" y="220"/>
                </a:cxn>
                <a:cxn ang="0">
                  <a:pos x="321" y="218"/>
                </a:cxn>
                <a:cxn ang="0">
                  <a:pos x="313" y="216"/>
                </a:cxn>
                <a:cxn ang="0">
                  <a:pos x="305" y="214"/>
                </a:cxn>
                <a:cxn ang="0">
                  <a:pos x="297" y="212"/>
                </a:cxn>
                <a:cxn ang="0">
                  <a:pos x="289" y="210"/>
                </a:cxn>
                <a:cxn ang="0">
                  <a:pos x="281" y="208"/>
                </a:cxn>
                <a:cxn ang="0">
                  <a:pos x="273" y="206"/>
                </a:cxn>
                <a:cxn ang="0">
                  <a:pos x="265" y="203"/>
                </a:cxn>
                <a:cxn ang="0">
                  <a:pos x="257" y="200"/>
                </a:cxn>
                <a:cxn ang="0">
                  <a:pos x="249" y="198"/>
                </a:cxn>
                <a:cxn ang="0">
                  <a:pos x="242" y="195"/>
                </a:cxn>
                <a:cxn ang="0">
                  <a:pos x="234" y="192"/>
                </a:cxn>
                <a:cxn ang="0">
                  <a:pos x="226" y="189"/>
                </a:cxn>
                <a:cxn ang="0">
                  <a:pos x="219" y="186"/>
                </a:cxn>
                <a:cxn ang="0">
                  <a:pos x="211" y="182"/>
                </a:cxn>
                <a:cxn ang="0">
                  <a:pos x="204" y="179"/>
                </a:cxn>
                <a:cxn ang="0">
                  <a:pos x="196" y="176"/>
                </a:cxn>
                <a:cxn ang="0">
                  <a:pos x="189" y="172"/>
                </a:cxn>
                <a:cxn ang="0">
                  <a:pos x="182" y="168"/>
                </a:cxn>
                <a:cxn ang="0">
                  <a:pos x="174" y="164"/>
                </a:cxn>
                <a:cxn ang="0">
                  <a:pos x="167" y="160"/>
                </a:cxn>
                <a:cxn ang="0">
                  <a:pos x="160" y="156"/>
                </a:cxn>
                <a:cxn ang="0">
                  <a:pos x="153" y="152"/>
                </a:cxn>
                <a:cxn ang="0">
                  <a:pos x="146" y="147"/>
                </a:cxn>
                <a:cxn ang="0">
                  <a:pos x="139" y="143"/>
                </a:cxn>
                <a:cxn ang="0">
                  <a:pos x="133" y="138"/>
                </a:cxn>
                <a:cxn ang="0">
                  <a:pos x="126" y="133"/>
                </a:cxn>
                <a:cxn ang="0">
                  <a:pos x="119" y="129"/>
                </a:cxn>
                <a:cxn ang="0">
                  <a:pos x="113" y="124"/>
                </a:cxn>
                <a:cxn ang="0">
                  <a:pos x="107" y="119"/>
                </a:cxn>
                <a:cxn ang="0">
                  <a:pos x="100" y="114"/>
                </a:cxn>
                <a:cxn ang="0">
                  <a:pos x="94" y="108"/>
                </a:cxn>
                <a:cxn ang="0">
                  <a:pos x="88" y="103"/>
                </a:cxn>
                <a:cxn ang="0">
                  <a:pos x="82" y="98"/>
                </a:cxn>
                <a:cxn ang="0">
                  <a:pos x="76" y="92"/>
                </a:cxn>
                <a:cxn ang="0">
                  <a:pos x="70" y="87"/>
                </a:cxn>
                <a:cxn ang="0">
                  <a:pos x="64" y="81"/>
                </a:cxn>
                <a:cxn ang="0">
                  <a:pos x="59" y="76"/>
                </a:cxn>
                <a:cxn ang="0">
                  <a:pos x="53" y="70"/>
                </a:cxn>
                <a:cxn ang="0">
                  <a:pos x="48" y="64"/>
                </a:cxn>
                <a:cxn ang="0">
                  <a:pos x="43" y="58"/>
                </a:cxn>
                <a:cxn ang="0">
                  <a:pos x="37" y="52"/>
                </a:cxn>
                <a:cxn ang="0">
                  <a:pos x="32" y="46"/>
                </a:cxn>
                <a:cxn ang="0">
                  <a:pos x="28" y="40"/>
                </a:cxn>
                <a:cxn ang="0">
                  <a:pos x="23" y="33"/>
                </a:cxn>
                <a:cxn ang="0">
                  <a:pos x="18" y="27"/>
                </a:cxn>
                <a:cxn ang="0">
                  <a:pos x="13" y="20"/>
                </a:cxn>
                <a:cxn ang="0">
                  <a:pos x="9" y="14"/>
                </a:cxn>
                <a:cxn ang="0">
                  <a:pos x="4" y="7"/>
                </a:cxn>
                <a:cxn ang="0">
                  <a:pos x="0" y="0"/>
                </a:cxn>
              </a:cxnLst>
              <a:rect l="0" t="0" r="r" b="b"/>
              <a:pathLst>
                <a:path w="419" h="229">
                  <a:moveTo>
                    <a:pt x="419" y="229"/>
                  </a:moveTo>
                  <a:lnTo>
                    <a:pt x="418" y="229"/>
                  </a:lnTo>
                  <a:lnTo>
                    <a:pt x="417" y="229"/>
                  </a:lnTo>
                  <a:lnTo>
                    <a:pt x="416" y="229"/>
                  </a:lnTo>
                  <a:lnTo>
                    <a:pt x="415" y="229"/>
                  </a:lnTo>
                  <a:lnTo>
                    <a:pt x="413" y="228"/>
                  </a:lnTo>
                  <a:lnTo>
                    <a:pt x="412" y="228"/>
                  </a:lnTo>
                  <a:lnTo>
                    <a:pt x="411" y="228"/>
                  </a:lnTo>
                  <a:lnTo>
                    <a:pt x="410" y="228"/>
                  </a:lnTo>
                  <a:lnTo>
                    <a:pt x="409" y="228"/>
                  </a:lnTo>
                  <a:lnTo>
                    <a:pt x="408" y="228"/>
                  </a:lnTo>
                  <a:lnTo>
                    <a:pt x="406" y="228"/>
                  </a:lnTo>
                  <a:lnTo>
                    <a:pt x="405" y="228"/>
                  </a:lnTo>
                  <a:lnTo>
                    <a:pt x="404" y="228"/>
                  </a:lnTo>
                  <a:lnTo>
                    <a:pt x="403" y="228"/>
                  </a:lnTo>
                  <a:lnTo>
                    <a:pt x="402" y="228"/>
                  </a:lnTo>
                  <a:lnTo>
                    <a:pt x="400" y="228"/>
                  </a:lnTo>
                  <a:lnTo>
                    <a:pt x="399" y="228"/>
                  </a:lnTo>
                  <a:lnTo>
                    <a:pt x="398" y="228"/>
                  </a:lnTo>
                  <a:lnTo>
                    <a:pt x="397" y="228"/>
                  </a:lnTo>
                  <a:lnTo>
                    <a:pt x="396" y="228"/>
                  </a:lnTo>
                  <a:lnTo>
                    <a:pt x="395" y="228"/>
                  </a:lnTo>
                  <a:lnTo>
                    <a:pt x="393" y="228"/>
                  </a:lnTo>
                  <a:lnTo>
                    <a:pt x="392" y="227"/>
                  </a:lnTo>
                  <a:lnTo>
                    <a:pt x="391" y="227"/>
                  </a:lnTo>
                  <a:lnTo>
                    <a:pt x="390" y="227"/>
                  </a:lnTo>
                  <a:lnTo>
                    <a:pt x="389" y="227"/>
                  </a:lnTo>
                  <a:lnTo>
                    <a:pt x="388" y="227"/>
                  </a:lnTo>
                  <a:lnTo>
                    <a:pt x="386" y="227"/>
                  </a:lnTo>
                  <a:lnTo>
                    <a:pt x="385" y="227"/>
                  </a:lnTo>
                  <a:lnTo>
                    <a:pt x="384" y="227"/>
                  </a:lnTo>
                  <a:lnTo>
                    <a:pt x="383" y="227"/>
                  </a:lnTo>
                  <a:lnTo>
                    <a:pt x="381" y="227"/>
                  </a:lnTo>
                  <a:lnTo>
                    <a:pt x="380" y="227"/>
                  </a:lnTo>
                  <a:lnTo>
                    <a:pt x="379" y="226"/>
                  </a:lnTo>
                  <a:lnTo>
                    <a:pt x="378" y="226"/>
                  </a:lnTo>
                  <a:lnTo>
                    <a:pt x="377" y="226"/>
                  </a:lnTo>
                  <a:lnTo>
                    <a:pt x="375" y="226"/>
                  </a:lnTo>
                  <a:lnTo>
                    <a:pt x="374" y="226"/>
                  </a:lnTo>
                  <a:lnTo>
                    <a:pt x="373" y="226"/>
                  </a:lnTo>
                  <a:lnTo>
                    <a:pt x="372" y="226"/>
                  </a:lnTo>
                  <a:lnTo>
                    <a:pt x="371" y="226"/>
                  </a:lnTo>
                  <a:lnTo>
                    <a:pt x="369" y="225"/>
                  </a:lnTo>
                  <a:lnTo>
                    <a:pt x="368" y="225"/>
                  </a:lnTo>
                  <a:lnTo>
                    <a:pt x="367" y="225"/>
                  </a:lnTo>
                  <a:lnTo>
                    <a:pt x="366" y="225"/>
                  </a:lnTo>
                  <a:lnTo>
                    <a:pt x="365" y="225"/>
                  </a:lnTo>
                  <a:lnTo>
                    <a:pt x="364" y="225"/>
                  </a:lnTo>
                  <a:lnTo>
                    <a:pt x="362" y="225"/>
                  </a:lnTo>
                  <a:lnTo>
                    <a:pt x="361" y="224"/>
                  </a:lnTo>
                  <a:lnTo>
                    <a:pt x="360" y="224"/>
                  </a:lnTo>
                  <a:lnTo>
                    <a:pt x="359" y="224"/>
                  </a:lnTo>
                  <a:lnTo>
                    <a:pt x="358" y="224"/>
                  </a:lnTo>
                  <a:lnTo>
                    <a:pt x="357" y="224"/>
                  </a:lnTo>
                  <a:lnTo>
                    <a:pt x="355" y="224"/>
                  </a:lnTo>
                  <a:lnTo>
                    <a:pt x="354" y="223"/>
                  </a:lnTo>
                  <a:lnTo>
                    <a:pt x="353" y="223"/>
                  </a:lnTo>
                  <a:lnTo>
                    <a:pt x="352" y="223"/>
                  </a:lnTo>
                  <a:lnTo>
                    <a:pt x="351" y="223"/>
                  </a:lnTo>
                  <a:lnTo>
                    <a:pt x="350" y="223"/>
                  </a:lnTo>
                  <a:lnTo>
                    <a:pt x="348" y="223"/>
                  </a:lnTo>
                  <a:lnTo>
                    <a:pt x="347" y="222"/>
                  </a:lnTo>
                  <a:lnTo>
                    <a:pt x="346" y="222"/>
                  </a:lnTo>
                  <a:lnTo>
                    <a:pt x="345" y="222"/>
                  </a:lnTo>
                  <a:lnTo>
                    <a:pt x="343" y="222"/>
                  </a:lnTo>
                  <a:lnTo>
                    <a:pt x="342" y="222"/>
                  </a:lnTo>
                  <a:lnTo>
                    <a:pt x="341" y="222"/>
                  </a:lnTo>
                  <a:lnTo>
                    <a:pt x="340" y="222"/>
                  </a:lnTo>
                  <a:lnTo>
                    <a:pt x="339" y="221"/>
                  </a:lnTo>
                  <a:lnTo>
                    <a:pt x="338" y="221"/>
                  </a:lnTo>
                  <a:lnTo>
                    <a:pt x="336" y="221"/>
                  </a:lnTo>
                  <a:lnTo>
                    <a:pt x="335" y="221"/>
                  </a:lnTo>
                  <a:lnTo>
                    <a:pt x="334" y="221"/>
                  </a:lnTo>
                  <a:lnTo>
                    <a:pt x="333" y="220"/>
                  </a:lnTo>
                  <a:lnTo>
                    <a:pt x="332" y="220"/>
                  </a:lnTo>
                  <a:lnTo>
                    <a:pt x="331" y="220"/>
                  </a:lnTo>
                  <a:lnTo>
                    <a:pt x="329" y="220"/>
                  </a:lnTo>
                  <a:lnTo>
                    <a:pt x="328" y="220"/>
                  </a:lnTo>
                  <a:lnTo>
                    <a:pt x="327" y="219"/>
                  </a:lnTo>
                  <a:lnTo>
                    <a:pt x="326" y="219"/>
                  </a:lnTo>
                  <a:lnTo>
                    <a:pt x="325" y="219"/>
                  </a:lnTo>
                  <a:lnTo>
                    <a:pt x="324" y="219"/>
                  </a:lnTo>
                  <a:lnTo>
                    <a:pt x="323" y="218"/>
                  </a:lnTo>
                  <a:lnTo>
                    <a:pt x="321" y="218"/>
                  </a:lnTo>
                  <a:lnTo>
                    <a:pt x="320" y="218"/>
                  </a:lnTo>
                  <a:lnTo>
                    <a:pt x="319" y="218"/>
                  </a:lnTo>
                  <a:lnTo>
                    <a:pt x="318" y="217"/>
                  </a:lnTo>
                  <a:lnTo>
                    <a:pt x="317" y="217"/>
                  </a:lnTo>
                  <a:lnTo>
                    <a:pt x="315" y="217"/>
                  </a:lnTo>
                  <a:lnTo>
                    <a:pt x="314" y="217"/>
                  </a:lnTo>
                  <a:lnTo>
                    <a:pt x="313" y="216"/>
                  </a:lnTo>
                  <a:lnTo>
                    <a:pt x="312" y="216"/>
                  </a:lnTo>
                  <a:lnTo>
                    <a:pt x="311" y="216"/>
                  </a:lnTo>
                  <a:lnTo>
                    <a:pt x="310" y="216"/>
                  </a:lnTo>
                  <a:lnTo>
                    <a:pt x="308" y="215"/>
                  </a:lnTo>
                  <a:lnTo>
                    <a:pt x="307" y="215"/>
                  </a:lnTo>
                  <a:lnTo>
                    <a:pt x="306" y="215"/>
                  </a:lnTo>
                  <a:lnTo>
                    <a:pt x="305" y="214"/>
                  </a:lnTo>
                  <a:lnTo>
                    <a:pt x="304" y="214"/>
                  </a:lnTo>
                  <a:lnTo>
                    <a:pt x="303" y="214"/>
                  </a:lnTo>
                  <a:lnTo>
                    <a:pt x="302" y="214"/>
                  </a:lnTo>
                  <a:lnTo>
                    <a:pt x="301" y="213"/>
                  </a:lnTo>
                  <a:lnTo>
                    <a:pt x="299" y="213"/>
                  </a:lnTo>
                  <a:lnTo>
                    <a:pt x="298" y="213"/>
                  </a:lnTo>
                  <a:lnTo>
                    <a:pt x="297" y="212"/>
                  </a:lnTo>
                  <a:lnTo>
                    <a:pt x="296" y="212"/>
                  </a:lnTo>
                  <a:lnTo>
                    <a:pt x="295" y="212"/>
                  </a:lnTo>
                  <a:lnTo>
                    <a:pt x="293" y="212"/>
                  </a:lnTo>
                  <a:lnTo>
                    <a:pt x="292" y="211"/>
                  </a:lnTo>
                  <a:lnTo>
                    <a:pt x="291" y="211"/>
                  </a:lnTo>
                  <a:lnTo>
                    <a:pt x="290" y="211"/>
                  </a:lnTo>
                  <a:lnTo>
                    <a:pt x="289" y="210"/>
                  </a:lnTo>
                  <a:lnTo>
                    <a:pt x="288" y="210"/>
                  </a:lnTo>
                  <a:lnTo>
                    <a:pt x="287" y="210"/>
                  </a:lnTo>
                  <a:lnTo>
                    <a:pt x="286" y="209"/>
                  </a:lnTo>
                  <a:lnTo>
                    <a:pt x="284" y="209"/>
                  </a:lnTo>
                  <a:lnTo>
                    <a:pt x="283" y="209"/>
                  </a:lnTo>
                  <a:lnTo>
                    <a:pt x="282" y="208"/>
                  </a:lnTo>
                  <a:lnTo>
                    <a:pt x="281" y="208"/>
                  </a:lnTo>
                  <a:lnTo>
                    <a:pt x="280" y="208"/>
                  </a:lnTo>
                  <a:lnTo>
                    <a:pt x="279" y="207"/>
                  </a:lnTo>
                  <a:lnTo>
                    <a:pt x="277" y="207"/>
                  </a:lnTo>
                  <a:lnTo>
                    <a:pt x="276" y="207"/>
                  </a:lnTo>
                  <a:lnTo>
                    <a:pt x="275" y="206"/>
                  </a:lnTo>
                  <a:lnTo>
                    <a:pt x="274" y="206"/>
                  </a:lnTo>
                  <a:lnTo>
                    <a:pt x="273" y="206"/>
                  </a:lnTo>
                  <a:lnTo>
                    <a:pt x="272" y="205"/>
                  </a:lnTo>
                  <a:lnTo>
                    <a:pt x="271" y="205"/>
                  </a:lnTo>
                  <a:lnTo>
                    <a:pt x="270" y="205"/>
                  </a:lnTo>
                  <a:lnTo>
                    <a:pt x="269" y="204"/>
                  </a:lnTo>
                  <a:lnTo>
                    <a:pt x="267" y="204"/>
                  </a:lnTo>
                  <a:lnTo>
                    <a:pt x="266" y="203"/>
                  </a:lnTo>
                  <a:lnTo>
                    <a:pt x="265" y="203"/>
                  </a:lnTo>
                  <a:lnTo>
                    <a:pt x="264" y="203"/>
                  </a:lnTo>
                  <a:lnTo>
                    <a:pt x="263" y="202"/>
                  </a:lnTo>
                  <a:lnTo>
                    <a:pt x="261" y="202"/>
                  </a:lnTo>
                  <a:lnTo>
                    <a:pt x="260" y="202"/>
                  </a:lnTo>
                  <a:lnTo>
                    <a:pt x="259" y="201"/>
                  </a:lnTo>
                  <a:lnTo>
                    <a:pt x="258" y="201"/>
                  </a:lnTo>
                  <a:lnTo>
                    <a:pt x="257" y="200"/>
                  </a:lnTo>
                  <a:lnTo>
                    <a:pt x="256" y="200"/>
                  </a:lnTo>
                  <a:lnTo>
                    <a:pt x="255" y="200"/>
                  </a:lnTo>
                  <a:lnTo>
                    <a:pt x="254" y="199"/>
                  </a:lnTo>
                  <a:lnTo>
                    <a:pt x="253" y="199"/>
                  </a:lnTo>
                  <a:lnTo>
                    <a:pt x="252" y="199"/>
                  </a:lnTo>
                  <a:lnTo>
                    <a:pt x="250" y="198"/>
                  </a:lnTo>
                  <a:lnTo>
                    <a:pt x="249" y="198"/>
                  </a:lnTo>
                  <a:lnTo>
                    <a:pt x="248" y="198"/>
                  </a:lnTo>
                  <a:lnTo>
                    <a:pt x="247" y="197"/>
                  </a:lnTo>
                  <a:lnTo>
                    <a:pt x="246" y="197"/>
                  </a:lnTo>
                  <a:lnTo>
                    <a:pt x="245" y="196"/>
                  </a:lnTo>
                  <a:lnTo>
                    <a:pt x="244" y="196"/>
                  </a:lnTo>
                  <a:lnTo>
                    <a:pt x="243" y="196"/>
                  </a:lnTo>
                  <a:lnTo>
                    <a:pt x="242" y="195"/>
                  </a:lnTo>
                  <a:lnTo>
                    <a:pt x="241" y="195"/>
                  </a:lnTo>
                  <a:lnTo>
                    <a:pt x="239" y="194"/>
                  </a:lnTo>
                  <a:lnTo>
                    <a:pt x="238" y="194"/>
                  </a:lnTo>
                  <a:lnTo>
                    <a:pt x="237" y="193"/>
                  </a:lnTo>
                  <a:lnTo>
                    <a:pt x="236" y="193"/>
                  </a:lnTo>
                  <a:lnTo>
                    <a:pt x="235" y="193"/>
                  </a:lnTo>
                  <a:lnTo>
                    <a:pt x="234" y="192"/>
                  </a:lnTo>
                  <a:lnTo>
                    <a:pt x="233" y="192"/>
                  </a:lnTo>
                  <a:lnTo>
                    <a:pt x="232" y="191"/>
                  </a:lnTo>
                  <a:lnTo>
                    <a:pt x="231" y="191"/>
                  </a:lnTo>
                  <a:lnTo>
                    <a:pt x="230" y="190"/>
                  </a:lnTo>
                  <a:lnTo>
                    <a:pt x="228" y="190"/>
                  </a:lnTo>
                  <a:lnTo>
                    <a:pt x="227" y="189"/>
                  </a:lnTo>
                  <a:lnTo>
                    <a:pt x="226" y="189"/>
                  </a:lnTo>
                  <a:lnTo>
                    <a:pt x="225" y="189"/>
                  </a:lnTo>
                  <a:lnTo>
                    <a:pt x="224" y="188"/>
                  </a:lnTo>
                  <a:lnTo>
                    <a:pt x="223" y="188"/>
                  </a:lnTo>
                  <a:lnTo>
                    <a:pt x="222" y="187"/>
                  </a:lnTo>
                  <a:lnTo>
                    <a:pt x="221" y="187"/>
                  </a:lnTo>
                  <a:lnTo>
                    <a:pt x="220" y="186"/>
                  </a:lnTo>
                  <a:lnTo>
                    <a:pt x="219" y="186"/>
                  </a:lnTo>
                  <a:lnTo>
                    <a:pt x="217" y="185"/>
                  </a:lnTo>
                  <a:lnTo>
                    <a:pt x="216" y="185"/>
                  </a:lnTo>
                  <a:lnTo>
                    <a:pt x="215" y="184"/>
                  </a:lnTo>
                  <a:lnTo>
                    <a:pt x="214" y="184"/>
                  </a:lnTo>
                  <a:lnTo>
                    <a:pt x="213" y="183"/>
                  </a:lnTo>
                  <a:lnTo>
                    <a:pt x="212" y="183"/>
                  </a:lnTo>
                  <a:lnTo>
                    <a:pt x="211" y="182"/>
                  </a:lnTo>
                  <a:lnTo>
                    <a:pt x="210" y="182"/>
                  </a:lnTo>
                  <a:lnTo>
                    <a:pt x="209" y="181"/>
                  </a:lnTo>
                  <a:lnTo>
                    <a:pt x="208" y="181"/>
                  </a:lnTo>
                  <a:lnTo>
                    <a:pt x="207" y="180"/>
                  </a:lnTo>
                  <a:lnTo>
                    <a:pt x="206" y="180"/>
                  </a:lnTo>
                  <a:lnTo>
                    <a:pt x="205" y="179"/>
                  </a:lnTo>
                  <a:lnTo>
                    <a:pt x="204" y="179"/>
                  </a:lnTo>
                  <a:lnTo>
                    <a:pt x="203" y="178"/>
                  </a:lnTo>
                  <a:lnTo>
                    <a:pt x="201" y="178"/>
                  </a:lnTo>
                  <a:lnTo>
                    <a:pt x="200" y="177"/>
                  </a:lnTo>
                  <a:lnTo>
                    <a:pt x="199" y="177"/>
                  </a:lnTo>
                  <a:lnTo>
                    <a:pt x="198" y="176"/>
                  </a:lnTo>
                  <a:lnTo>
                    <a:pt x="197" y="176"/>
                  </a:lnTo>
                  <a:lnTo>
                    <a:pt x="196" y="176"/>
                  </a:lnTo>
                  <a:lnTo>
                    <a:pt x="195" y="175"/>
                  </a:lnTo>
                  <a:lnTo>
                    <a:pt x="194" y="174"/>
                  </a:lnTo>
                  <a:lnTo>
                    <a:pt x="193" y="174"/>
                  </a:lnTo>
                  <a:lnTo>
                    <a:pt x="192" y="173"/>
                  </a:lnTo>
                  <a:lnTo>
                    <a:pt x="191" y="173"/>
                  </a:lnTo>
                  <a:lnTo>
                    <a:pt x="190" y="172"/>
                  </a:lnTo>
                  <a:lnTo>
                    <a:pt x="189" y="172"/>
                  </a:lnTo>
                  <a:lnTo>
                    <a:pt x="188" y="171"/>
                  </a:lnTo>
                  <a:lnTo>
                    <a:pt x="187" y="171"/>
                  </a:lnTo>
                  <a:lnTo>
                    <a:pt x="186" y="170"/>
                  </a:lnTo>
                  <a:lnTo>
                    <a:pt x="185" y="170"/>
                  </a:lnTo>
                  <a:lnTo>
                    <a:pt x="184" y="169"/>
                  </a:lnTo>
                  <a:lnTo>
                    <a:pt x="183" y="168"/>
                  </a:lnTo>
                  <a:lnTo>
                    <a:pt x="182" y="168"/>
                  </a:lnTo>
                  <a:lnTo>
                    <a:pt x="181" y="167"/>
                  </a:lnTo>
                  <a:lnTo>
                    <a:pt x="179" y="167"/>
                  </a:lnTo>
                  <a:lnTo>
                    <a:pt x="178" y="166"/>
                  </a:lnTo>
                  <a:lnTo>
                    <a:pt x="177" y="166"/>
                  </a:lnTo>
                  <a:lnTo>
                    <a:pt x="176" y="165"/>
                  </a:lnTo>
                  <a:lnTo>
                    <a:pt x="175" y="165"/>
                  </a:lnTo>
                  <a:lnTo>
                    <a:pt x="174" y="164"/>
                  </a:lnTo>
                  <a:lnTo>
                    <a:pt x="173" y="163"/>
                  </a:lnTo>
                  <a:lnTo>
                    <a:pt x="172" y="163"/>
                  </a:lnTo>
                  <a:lnTo>
                    <a:pt x="171" y="162"/>
                  </a:lnTo>
                  <a:lnTo>
                    <a:pt x="170" y="162"/>
                  </a:lnTo>
                  <a:lnTo>
                    <a:pt x="169" y="161"/>
                  </a:lnTo>
                  <a:lnTo>
                    <a:pt x="168" y="160"/>
                  </a:lnTo>
                  <a:lnTo>
                    <a:pt x="167" y="160"/>
                  </a:lnTo>
                  <a:lnTo>
                    <a:pt x="166" y="159"/>
                  </a:lnTo>
                  <a:lnTo>
                    <a:pt x="165" y="159"/>
                  </a:lnTo>
                  <a:lnTo>
                    <a:pt x="164" y="158"/>
                  </a:lnTo>
                  <a:lnTo>
                    <a:pt x="163" y="157"/>
                  </a:lnTo>
                  <a:lnTo>
                    <a:pt x="162" y="157"/>
                  </a:lnTo>
                  <a:lnTo>
                    <a:pt x="161" y="156"/>
                  </a:lnTo>
                  <a:lnTo>
                    <a:pt x="160" y="156"/>
                  </a:lnTo>
                  <a:lnTo>
                    <a:pt x="159" y="155"/>
                  </a:lnTo>
                  <a:lnTo>
                    <a:pt x="158" y="154"/>
                  </a:lnTo>
                  <a:lnTo>
                    <a:pt x="157" y="154"/>
                  </a:lnTo>
                  <a:lnTo>
                    <a:pt x="156" y="154"/>
                  </a:lnTo>
                  <a:lnTo>
                    <a:pt x="155" y="153"/>
                  </a:lnTo>
                  <a:lnTo>
                    <a:pt x="154" y="152"/>
                  </a:lnTo>
                  <a:lnTo>
                    <a:pt x="153" y="152"/>
                  </a:lnTo>
                  <a:lnTo>
                    <a:pt x="152" y="151"/>
                  </a:lnTo>
                  <a:lnTo>
                    <a:pt x="151" y="150"/>
                  </a:lnTo>
                  <a:lnTo>
                    <a:pt x="150" y="150"/>
                  </a:lnTo>
                  <a:lnTo>
                    <a:pt x="149" y="149"/>
                  </a:lnTo>
                  <a:lnTo>
                    <a:pt x="148" y="149"/>
                  </a:lnTo>
                  <a:lnTo>
                    <a:pt x="147" y="148"/>
                  </a:lnTo>
                  <a:lnTo>
                    <a:pt x="146" y="147"/>
                  </a:lnTo>
                  <a:lnTo>
                    <a:pt x="145" y="147"/>
                  </a:lnTo>
                  <a:lnTo>
                    <a:pt x="144" y="146"/>
                  </a:lnTo>
                  <a:lnTo>
                    <a:pt x="143" y="145"/>
                  </a:lnTo>
                  <a:lnTo>
                    <a:pt x="142" y="145"/>
                  </a:lnTo>
                  <a:lnTo>
                    <a:pt x="141" y="144"/>
                  </a:lnTo>
                  <a:lnTo>
                    <a:pt x="140" y="143"/>
                  </a:lnTo>
                  <a:lnTo>
                    <a:pt x="139" y="143"/>
                  </a:lnTo>
                  <a:lnTo>
                    <a:pt x="138" y="142"/>
                  </a:lnTo>
                  <a:lnTo>
                    <a:pt x="138" y="141"/>
                  </a:lnTo>
                  <a:lnTo>
                    <a:pt x="137" y="141"/>
                  </a:lnTo>
                  <a:lnTo>
                    <a:pt x="135" y="140"/>
                  </a:lnTo>
                  <a:lnTo>
                    <a:pt x="135" y="139"/>
                  </a:lnTo>
                  <a:lnTo>
                    <a:pt x="134" y="139"/>
                  </a:lnTo>
                  <a:lnTo>
                    <a:pt x="133" y="138"/>
                  </a:lnTo>
                  <a:lnTo>
                    <a:pt x="132" y="137"/>
                  </a:lnTo>
                  <a:lnTo>
                    <a:pt x="131" y="137"/>
                  </a:lnTo>
                  <a:lnTo>
                    <a:pt x="130" y="136"/>
                  </a:lnTo>
                  <a:lnTo>
                    <a:pt x="129" y="135"/>
                  </a:lnTo>
                  <a:lnTo>
                    <a:pt x="128" y="135"/>
                  </a:lnTo>
                  <a:lnTo>
                    <a:pt x="127" y="134"/>
                  </a:lnTo>
                  <a:lnTo>
                    <a:pt x="126" y="133"/>
                  </a:lnTo>
                  <a:lnTo>
                    <a:pt x="125" y="133"/>
                  </a:lnTo>
                  <a:lnTo>
                    <a:pt x="124" y="132"/>
                  </a:lnTo>
                  <a:lnTo>
                    <a:pt x="123" y="131"/>
                  </a:lnTo>
                  <a:lnTo>
                    <a:pt x="122" y="131"/>
                  </a:lnTo>
                  <a:lnTo>
                    <a:pt x="121" y="130"/>
                  </a:lnTo>
                  <a:lnTo>
                    <a:pt x="121" y="130"/>
                  </a:lnTo>
                  <a:lnTo>
                    <a:pt x="119" y="129"/>
                  </a:lnTo>
                  <a:lnTo>
                    <a:pt x="118" y="128"/>
                  </a:lnTo>
                  <a:lnTo>
                    <a:pt x="118" y="127"/>
                  </a:lnTo>
                  <a:lnTo>
                    <a:pt x="117" y="127"/>
                  </a:lnTo>
                  <a:lnTo>
                    <a:pt x="116" y="126"/>
                  </a:lnTo>
                  <a:lnTo>
                    <a:pt x="115" y="125"/>
                  </a:lnTo>
                  <a:lnTo>
                    <a:pt x="114" y="125"/>
                  </a:lnTo>
                  <a:lnTo>
                    <a:pt x="113" y="124"/>
                  </a:lnTo>
                  <a:lnTo>
                    <a:pt x="112" y="123"/>
                  </a:lnTo>
                  <a:lnTo>
                    <a:pt x="111" y="122"/>
                  </a:lnTo>
                  <a:lnTo>
                    <a:pt x="110" y="122"/>
                  </a:lnTo>
                  <a:lnTo>
                    <a:pt x="109" y="121"/>
                  </a:lnTo>
                  <a:lnTo>
                    <a:pt x="108" y="120"/>
                  </a:lnTo>
                  <a:lnTo>
                    <a:pt x="107" y="120"/>
                  </a:lnTo>
                  <a:lnTo>
                    <a:pt x="107" y="119"/>
                  </a:lnTo>
                  <a:lnTo>
                    <a:pt x="106" y="118"/>
                  </a:lnTo>
                  <a:lnTo>
                    <a:pt x="105" y="117"/>
                  </a:lnTo>
                  <a:lnTo>
                    <a:pt x="104" y="117"/>
                  </a:lnTo>
                  <a:lnTo>
                    <a:pt x="103" y="116"/>
                  </a:lnTo>
                  <a:lnTo>
                    <a:pt x="102" y="115"/>
                  </a:lnTo>
                  <a:lnTo>
                    <a:pt x="101" y="114"/>
                  </a:lnTo>
                  <a:lnTo>
                    <a:pt x="100" y="114"/>
                  </a:lnTo>
                  <a:lnTo>
                    <a:pt x="99" y="113"/>
                  </a:lnTo>
                  <a:lnTo>
                    <a:pt x="99" y="112"/>
                  </a:lnTo>
                  <a:lnTo>
                    <a:pt x="97" y="111"/>
                  </a:lnTo>
                  <a:lnTo>
                    <a:pt x="97" y="111"/>
                  </a:lnTo>
                  <a:lnTo>
                    <a:pt x="96" y="110"/>
                  </a:lnTo>
                  <a:lnTo>
                    <a:pt x="95" y="109"/>
                  </a:lnTo>
                  <a:lnTo>
                    <a:pt x="94" y="108"/>
                  </a:lnTo>
                  <a:lnTo>
                    <a:pt x="93" y="108"/>
                  </a:lnTo>
                  <a:lnTo>
                    <a:pt x="92" y="107"/>
                  </a:lnTo>
                  <a:lnTo>
                    <a:pt x="91" y="106"/>
                  </a:lnTo>
                  <a:lnTo>
                    <a:pt x="91" y="106"/>
                  </a:lnTo>
                  <a:lnTo>
                    <a:pt x="90" y="105"/>
                  </a:lnTo>
                  <a:lnTo>
                    <a:pt x="89" y="104"/>
                  </a:lnTo>
                  <a:lnTo>
                    <a:pt x="88" y="103"/>
                  </a:lnTo>
                  <a:lnTo>
                    <a:pt x="87" y="103"/>
                  </a:lnTo>
                  <a:lnTo>
                    <a:pt x="86" y="102"/>
                  </a:lnTo>
                  <a:lnTo>
                    <a:pt x="85" y="101"/>
                  </a:lnTo>
                  <a:lnTo>
                    <a:pt x="84" y="100"/>
                  </a:lnTo>
                  <a:lnTo>
                    <a:pt x="84" y="100"/>
                  </a:lnTo>
                  <a:lnTo>
                    <a:pt x="83" y="99"/>
                  </a:lnTo>
                  <a:lnTo>
                    <a:pt x="82" y="98"/>
                  </a:lnTo>
                  <a:lnTo>
                    <a:pt x="81" y="97"/>
                  </a:lnTo>
                  <a:lnTo>
                    <a:pt x="80" y="96"/>
                  </a:lnTo>
                  <a:lnTo>
                    <a:pt x="79" y="96"/>
                  </a:lnTo>
                  <a:lnTo>
                    <a:pt x="79" y="95"/>
                  </a:lnTo>
                  <a:lnTo>
                    <a:pt x="78" y="94"/>
                  </a:lnTo>
                  <a:lnTo>
                    <a:pt x="77" y="93"/>
                  </a:lnTo>
                  <a:lnTo>
                    <a:pt x="76" y="92"/>
                  </a:lnTo>
                  <a:lnTo>
                    <a:pt x="75" y="92"/>
                  </a:lnTo>
                  <a:lnTo>
                    <a:pt x="74" y="91"/>
                  </a:lnTo>
                  <a:lnTo>
                    <a:pt x="74" y="90"/>
                  </a:lnTo>
                  <a:lnTo>
                    <a:pt x="73" y="89"/>
                  </a:lnTo>
                  <a:lnTo>
                    <a:pt x="72" y="88"/>
                  </a:lnTo>
                  <a:lnTo>
                    <a:pt x="71" y="88"/>
                  </a:lnTo>
                  <a:lnTo>
                    <a:pt x="70" y="87"/>
                  </a:lnTo>
                  <a:lnTo>
                    <a:pt x="69" y="86"/>
                  </a:lnTo>
                  <a:lnTo>
                    <a:pt x="69" y="85"/>
                  </a:lnTo>
                  <a:lnTo>
                    <a:pt x="68" y="85"/>
                  </a:lnTo>
                  <a:lnTo>
                    <a:pt x="67" y="84"/>
                  </a:lnTo>
                  <a:lnTo>
                    <a:pt x="66" y="83"/>
                  </a:lnTo>
                  <a:lnTo>
                    <a:pt x="65" y="82"/>
                  </a:lnTo>
                  <a:lnTo>
                    <a:pt x="64" y="81"/>
                  </a:lnTo>
                  <a:lnTo>
                    <a:pt x="64" y="81"/>
                  </a:lnTo>
                  <a:lnTo>
                    <a:pt x="63" y="80"/>
                  </a:lnTo>
                  <a:lnTo>
                    <a:pt x="62" y="79"/>
                  </a:lnTo>
                  <a:lnTo>
                    <a:pt x="61" y="78"/>
                  </a:lnTo>
                  <a:lnTo>
                    <a:pt x="61" y="77"/>
                  </a:lnTo>
                  <a:lnTo>
                    <a:pt x="60" y="76"/>
                  </a:lnTo>
                  <a:lnTo>
                    <a:pt x="59" y="76"/>
                  </a:lnTo>
                  <a:lnTo>
                    <a:pt x="58" y="75"/>
                  </a:lnTo>
                  <a:lnTo>
                    <a:pt x="57" y="74"/>
                  </a:lnTo>
                  <a:lnTo>
                    <a:pt x="57" y="73"/>
                  </a:lnTo>
                  <a:lnTo>
                    <a:pt x="56" y="72"/>
                  </a:lnTo>
                  <a:lnTo>
                    <a:pt x="55" y="71"/>
                  </a:lnTo>
                  <a:lnTo>
                    <a:pt x="54" y="71"/>
                  </a:lnTo>
                  <a:lnTo>
                    <a:pt x="53" y="70"/>
                  </a:lnTo>
                  <a:lnTo>
                    <a:pt x="53" y="69"/>
                  </a:lnTo>
                  <a:lnTo>
                    <a:pt x="52" y="68"/>
                  </a:lnTo>
                  <a:lnTo>
                    <a:pt x="51" y="67"/>
                  </a:lnTo>
                  <a:lnTo>
                    <a:pt x="50" y="66"/>
                  </a:lnTo>
                  <a:lnTo>
                    <a:pt x="50" y="65"/>
                  </a:lnTo>
                  <a:lnTo>
                    <a:pt x="49" y="65"/>
                  </a:lnTo>
                  <a:lnTo>
                    <a:pt x="48" y="64"/>
                  </a:lnTo>
                  <a:lnTo>
                    <a:pt x="47" y="63"/>
                  </a:lnTo>
                  <a:lnTo>
                    <a:pt x="46" y="62"/>
                  </a:lnTo>
                  <a:lnTo>
                    <a:pt x="46" y="61"/>
                  </a:lnTo>
                  <a:lnTo>
                    <a:pt x="45" y="61"/>
                  </a:lnTo>
                  <a:lnTo>
                    <a:pt x="44" y="60"/>
                  </a:lnTo>
                  <a:lnTo>
                    <a:pt x="43" y="59"/>
                  </a:lnTo>
                  <a:lnTo>
                    <a:pt x="43" y="58"/>
                  </a:lnTo>
                  <a:lnTo>
                    <a:pt x="42" y="57"/>
                  </a:lnTo>
                  <a:lnTo>
                    <a:pt x="41" y="56"/>
                  </a:lnTo>
                  <a:lnTo>
                    <a:pt x="40" y="55"/>
                  </a:lnTo>
                  <a:lnTo>
                    <a:pt x="40" y="54"/>
                  </a:lnTo>
                  <a:lnTo>
                    <a:pt x="39" y="54"/>
                  </a:lnTo>
                  <a:lnTo>
                    <a:pt x="38" y="53"/>
                  </a:lnTo>
                  <a:lnTo>
                    <a:pt x="37" y="52"/>
                  </a:lnTo>
                  <a:lnTo>
                    <a:pt x="37" y="51"/>
                  </a:lnTo>
                  <a:lnTo>
                    <a:pt x="36" y="50"/>
                  </a:lnTo>
                  <a:lnTo>
                    <a:pt x="35" y="49"/>
                  </a:lnTo>
                  <a:lnTo>
                    <a:pt x="35" y="48"/>
                  </a:lnTo>
                  <a:lnTo>
                    <a:pt x="34" y="47"/>
                  </a:lnTo>
                  <a:lnTo>
                    <a:pt x="33" y="46"/>
                  </a:lnTo>
                  <a:lnTo>
                    <a:pt x="32" y="46"/>
                  </a:lnTo>
                  <a:lnTo>
                    <a:pt x="32" y="45"/>
                  </a:lnTo>
                  <a:lnTo>
                    <a:pt x="31" y="44"/>
                  </a:lnTo>
                  <a:lnTo>
                    <a:pt x="30" y="43"/>
                  </a:lnTo>
                  <a:lnTo>
                    <a:pt x="30" y="42"/>
                  </a:lnTo>
                  <a:lnTo>
                    <a:pt x="29" y="41"/>
                  </a:lnTo>
                  <a:lnTo>
                    <a:pt x="28" y="40"/>
                  </a:lnTo>
                  <a:lnTo>
                    <a:pt x="28" y="40"/>
                  </a:lnTo>
                  <a:lnTo>
                    <a:pt x="27" y="39"/>
                  </a:lnTo>
                  <a:lnTo>
                    <a:pt x="26" y="38"/>
                  </a:lnTo>
                  <a:lnTo>
                    <a:pt x="25" y="37"/>
                  </a:lnTo>
                  <a:lnTo>
                    <a:pt x="25" y="36"/>
                  </a:lnTo>
                  <a:lnTo>
                    <a:pt x="24" y="35"/>
                  </a:lnTo>
                  <a:lnTo>
                    <a:pt x="23" y="34"/>
                  </a:lnTo>
                  <a:lnTo>
                    <a:pt x="23" y="33"/>
                  </a:lnTo>
                  <a:lnTo>
                    <a:pt x="22" y="32"/>
                  </a:lnTo>
                  <a:lnTo>
                    <a:pt x="21" y="31"/>
                  </a:lnTo>
                  <a:lnTo>
                    <a:pt x="21" y="30"/>
                  </a:lnTo>
                  <a:lnTo>
                    <a:pt x="20" y="29"/>
                  </a:lnTo>
                  <a:lnTo>
                    <a:pt x="19" y="28"/>
                  </a:lnTo>
                  <a:lnTo>
                    <a:pt x="19" y="28"/>
                  </a:lnTo>
                  <a:lnTo>
                    <a:pt x="18" y="27"/>
                  </a:lnTo>
                  <a:lnTo>
                    <a:pt x="17" y="26"/>
                  </a:lnTo>
                  <a:lnTo>
                    <a:pt x="17" y="25"/>
                  </a:lnTo>
                  <a:lnTo>
                    <a:pt x="16" y="24"/>
                  </a:lnTo>
                  <a:lnTo>
                    <a:pt x="15" y="23"/>
                  </a:lnTo>
                  <a:lnTo>
                    <a:pt x="15" y="22"/>
                  </a:lnTo>
                  <a:lnTo>
                    <a:pt x="14" y="21"/>
                  </a:lnTo>
                  <a:lnTo>
                    <a:pt x="13" y="20"/>
                  </a:lnTo>
                  <a:lnTo>
                    <a:pt x="13" y="19"/>
                  </a:lnTo>
                  <a:lnTo>
                    <a:pt x="12" y="18"/>
                  </a:lnTo>
                  <a:lnTo>
                    <a:pt x="12" y="17"/>
                  </a:lnTo>
                  <a:lnTo>
                    <a:pt x="11" y="17"/>
                  </a:lnTo>
                  <a:lnTo>
                    <a:pt x="10" y="16"/>
                  </a:lnTo>
                  <a:lnTo>
                    <a:pt x="9" y="15"/>
                  </a:lnTo>
                  <a:lnTo>
                    <a:pt x="9" y="14"/>
                  </a:lnTo>
                  <a:lnTo>
                    <a:pt x="8" y="13"/>
                  </a:lnTo>
                  <a:lnTo>
                    <a:pt x="8" y="12"/>
                  </a:lnTo>
                  <a:lnTo>
                    <a:pt x="7" y="11"/>
                  </a:lnTo>
                  <a:lnTo>
                    <a:pt x="6" y="10"/>
                  </a:lnTo>
                  <a:lnTo>
                    <a:pt x="6" y="9"/>
                  </a:lnTo>
                  <a:lnTo>
                    <a:pt x="5" y="8"/>
                  </a:lnTo>
                  <a:lnTo>
                    <a:pt x="4" y="7"/>
                  </a:lnTo>
                  <a:lnTo>
                    <a:pt x="4" y="6"/>
                  </a:lnTo>
                  <a:lnTo>
                    <a:pt x="3" y="5"/>
                  </a:lnTo>
                  <a:lnTo>
                    <a:pt x="3" y="4"/>
                  </a:lnTo>
                  <a:lnTo>
                    <a:pt x="2" y="3"/>
                  </a:lnTo>
                  <a:lnTo>
                    <a:pt x="2" y="2"/>
                  </a:lnTo>
                  <a:lnTo>
                    <a:pt x="1" y="1"/>
                  </a:lnTo>
                  <a:lnTo>
                    <a:pt x="0" y="0"/>
                  </a:lnTo>
                </a:path>
              </a:pathLst>
            </a:custGeom>
            <a:noFill/>
            <a:ln w="1588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248" name="Rectangle 224"/>
            <p:cNvSpPr>
              <a:spLocks noChangeArrowheads="1"/>
            </p:cNvSpPr>
            <p:nvPr/>
          </p:nvSpPr>
          <p:spPr bwMode="auto">
            <a:xfrm rot="16200000">
              <a:off x="6944816" y="5700275"/>
              <a:ext cx="102592" cy="1231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99</a:t>
              </a:r>
              <a:endPara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249" name="Line 225"/>
            <p:cNvSpPr>
              <a:spLocks noChangeShapeType="1"/>
            </p:cNvSpPr>
            <p:nvPr/>
          </p:nvSpPr>
          <p:spPr bwMode="auto">
            <a:xfrm flipH="1">
              <a:off x="6983413" y="5705475"/>
              <a:ext cx="3175" cy="96838"/>
            </a:xfrm>
            <a:prstGeom prst="line">
              <a:avLst/>
            </a:prstGeom>
            <a:noFill/>
            <a:ln w="1588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250" name="Rectangle 226"/>
            <p:cNvSpPr>
              <a:spLocks noChangeArrowheads="1"/>
            </p:cNvSpPr>
            <p:nvPr/>
          </p:nvSpPr>
          <p:spPr bwMode="auto">
            <a:xfrm>
              <a:off x="5018723" y="5022850"/>
              <a:ext cx="880049" cy="1231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1" i="1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+mj-lt"/>
                  <a:cs typeface="Arial" pitchFamily="34" charset="0"/>
                </a:rPr>
                <a:t>Xnematophila</a:t>
              </a:r>
              <a:r>
                <a:rPr kumimoji="0" lang="en-US" sz="800" b="1" i="1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+mj-lt"/>
                  <a:cs typeface="Arial" pitchFamily="34" charset="0"/>
                </a:rPr>
                <a:t> 20326</a:t>
              </a:r>
              <a:endParaRPr kumimoji="0" lang="en-US" sz="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251" name="Line 227"/>
            <p:cNvSpPr>
              <a:spLocks noChangeShapeType="1"/>
            </p:cNvSpPr>
            <p:nvPr/>
          </p:nvSpPr>
          <p:spPr bwMode="auto">
            <a:xfrm flipH="1">
              <a:off x="6118225" y="5078413"/>
              <a:ext cx="65088" cy="1588"/>
            </a:xfrm>
            <a:prstGeom prst="line">
              <a:avLst/>
            </a:prstGeom>
            <a:noFill/>
            <a:ln w="1588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252" name="Rectangle 228"/>
            <p:cNvSpPr>
              <a:spLocks noChangeArrowheads="1"/>
            </p:cNvSpPr>
            <p:nvPr/>
          </p:nvSpPr>
          <p:spPr bwMode="auto">
            <a:xfrm rot="1800000">
              <a:off x="5300763" y="4281369"/>
              <a:ext cx="799899" cy="1231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1" i="1" u="none" strike="noStrike" cap="none" normalizeH="0" baseline="0" dirty="0" err="1" smtClean="0">
                  <a:ln>
                    <a:noFill/>
                  </a:ln>
                  <a:solidFill>
                    <a:srgbClr val="990033"/>
                  </a:solidFill>
                  <a:effectLst/>
                  <a:latin typeface="+mj-lt"/>
                  <a:cs typeface="Arial" pitchFamily="34" charset="0"/>
                </a:rPr>
                <a:t>Pluminescens</a:t>
              </a:r>
              <a:r>
                <a:rPr kumimoji="0" lang="en-US" sz="800" b="1" i="1" u="none" strike="noStrike" cap="none" normalizeH="0" baseline="0" dirty="0" smtClean="0">
                  <a:ln>
                    <a:noFill/>
                  </a:ln>
                  <a:solidFill>
                    <a:srgbClr val="990033"/>
                  </a:solidFill>
                  <a:effectLst/>
                  <a:latin typeface="+mj-lt"/>
                  <a:cs typeface="Arial" pitchFamily="34" charset="0"/>
                </a:rPr>
                <a:t> 7436</a:t>
              </a:r>
              <a:endParaRPr kumimoji="0" lang="en-US" sz="800" b="1" i="0" u="none" strike="noStrike" cap="none" normalizeH="0" baseline="0" dirty="0" smtClean="0">
                <a:ln>
                  <a:noFill/>
                </a:ln>
                <a:solidFill>
                  <a:srgbClr val="990033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253" name="Line 229"/>
            <p:cNvSpPr>
              <a:spLocks noChangeShapeType="1"/>
            </p:cNvSpPr>
            <p:nvPr/>
          </p:nvSpPr>
          <p:spPr bwMode="auto">
            <a:xfrm flipH="1" flipV="1">
              <a:off x="6142038" y="4621213"/>
              <a:ext cx="71438" cy="39688"/>
            </a:xfrm>
            <a:prstGeom prst="line">
              <a:avLst/>
            </a:prstGeom>
            <a:noFill/>
            <a:ln w="1588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254" name="Rectangle 230"/>
            <p:cNvSpPr>
              <a:spLocks noChangeArrowheads="1"/>
            </p:cNvSpPr>
            <p:nvPr/>
          </p:nvSpPr>
          <p:spPr bwMode="auto">
            <a:xfrm rot="3600000">
              <a:off x="5643515" y="3454775"/>
              <a:ext cx="823944" cy="1231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1" i="1" u="none" strike="noStrike" cap="none" normalizeH="0" baseline="0" dirty="0" err="1" smtClean="0">
                  <a:ln>
                    <a:noFill/>
                  </a:ln>
                  <a:solidFill>
                    <a:srgbClr val="FF99FF"/>
                  </a:solidFill>
                  <a:effectLst/>
                  <a:latin typeface="+mj-lt"/>
                  <a:cs typeface="Arial" pitchFamily="34" charset="0"/>
                </a:rPr>
                <a:t>Acinetobacter</a:t>
              </a:r>
              <a:r>
                <a:rPr kumimoji="0" lang="en-US" sz="800" b="1" i="1" u="none" strike="noStrike" cap="none" normalizeH="0" baseline="0" dirty="0" smtClean="0">
                  <a:ln>
                    <a:noFill/>
                  </a:ln>
                  <a:solidFill>
                    <a:srgbClr val="FF99FF"/>
                  </a:solidFill>
                  <a:effectLst/>
                  <a:latin typeface="+mj-lt"/>
                  <a:cs typeface="Arial" pitchFamily="34" charset="0"/>
                </a:rPr>
                <a:t> 1012</a:t>
              </a:r>
              <a:endParaRPr kumimoji="0" lang="en-US" sz="800" b="1" i="0" u="none" strike="noStrike" cap="none" normalizeH="0" baseline="0" dirty="0" smtClean="0">
                <a:ln>
                  <a:noFill/>
                </a:ln>
                <a:solidFill>
                  <a:srgbClr val="FF99FF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255" name="Line 231"/>
            <p:cNvSpPr>
              <a:spLocks noChangeShapeType="1"/>
            </p:cNvSpPr>
            <p:nvPr/>
          </p:nvSpPr>
          <p:spPr bwMode="auto">
            <a:xfrm flipH="1" flipV="1">
              <a:off x="6321425" y="3995738"/>
              <a:ext cx="223838" cy="358775"/>
            </a:xfrm>
            <a:prstGeom prst="line">
              <a:avLst/>
            </a:prstGeom>
            <a:noFill/>
            <a:ln w="1588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256" name="Freeform 232"/>
            <p:cNvSpPr>
              <a:spLocks/>
            </p:cNvSpPr>
            <p:nvPr/>
          </p:nvSpPr>
          <p:spPr bwMode="auto">
            <a:xfrm>
              <a:off x="6215063" y="4487863"/>
              <a:ext cx="142875" cy="173038"/>
            </a:xfrm>
            <a:custGeom>
              <a:avLst/>
              <a:gdLst/>
              <a:ahLst/>
              <a:cxnLst>
                <a:cxn ang="0">
                  <a:pos x="89" y="1"/>
                </a:cxn>
                <a:cxn ang="0">
                  <a:pos x="87" y="3"/>
                </a:cxn>
                <a:cxn ang="0">
                  <a:pos x="85" y="5"/>
                </a:cxn>
                <a:cxn ang="0">
                  <a:pos x="83" y="7"/>
                </a:cxn>
                <a:cxn ang="0">
                  <a:pos x="80" y="9"/>
                </a:cxn>
                <a:cxn ang="0">
                  <a:pos x="78" y="11"/>
                </a:cxn>
                <a:cxn ang="0">
                  <a:pos x="76" y="13"/>
                </a:cxn>
                <a:cxn ang="0">
                  <a:pos x="74" y="15"/>
                </a:cxn>
                <a:cxn ang="0">
                  <a:pos x="72" y="17"/>
                </a:cxn>
                <a:cxn ang="0">
                  <a:pos x="70" y="20"/>
                </a:cxn>
                <a:cxn ang="0">
                  <a:pos x="68" y="22"/>
                </a:cxn>
                <a:cxn ang="0">
                  <a:pos x="66" y="24"/>
                </a:cxn>
                <a:cxn ang="0">
                  <a:pos x="64" y="26"/>
                </a:cxn>
                <a:cxn ang="0">
                  <a:pos x="62" y="28"/>
                </a:cxn>
                <a:cxn ang="0">
                  <a:pos x="60" y="30"/>
                </a:cxn>
                <a:cxn ang="0">
                  <a:pos x="58" y="32"/>
                </a:cxn>
                <a:cxn ang="0">
                  <a:pos x="56" y="35"/>
                </a:cxn>
                <a:cxn ang="0">
                  <a:pos x="54" y="37"/>
                </a:cxn>
                <a:cxn ang="0">
                  <a:pos x="52" y="39"/>
                </a:cxn>
                <a:cxn ang="0">
                  <a:pos x="50" y="41"/>
                </a:cxn>
                <a:cxn ang="0">
                  <a:pos x="48" y="44"/>
                </a:cxn>
                <a:cxn ang="0">
                  <a:pos x="46" y="46"/>
                </a:cxn>
                <a:cxn ang="0">
                  <a:pos x="44" y="48"/>
                </a:cxn>
                <a:cxn ang="0">
                  <a:pos x="42" y="50"/>
                </a:cxn>
                <a:cxn ang="0">
                  <a:pos x="40" y="53"/>
                </a:cxn>
                <a:cxn ang="0">
                  <a:pos x="39" y="55"/>
                </a:cxn>
                <a:cxn ang="0">
                  <a:pos x="36" y="57"/>
                </a:cxn>
                <a:cxn ang="0">
                  <a:pos x="35" y="60"/>
                </a:cxn>
                <a:cxn ang="0">
                  <a:pos x="33" y="62"/>
                </a:cxn>
                <a:cxn ang="0">
                  <a:pos x="31" y="64"/>
                </a:cxn>
                <a:cxn ang="0">
                  <a:pos x="29" y="67"/>
                </a:cxn>
                <a:cxn ang="0">
                  <a:pos x="28" y="69"/>
                </a:cxn>
                <a:cxn ang="0">
                  <a:pos x="26" y="71"/>
                </a:cxn>
                <a:cxn ang="0">
                  <a:pos x="24" y="74"/>
                </a:cxn>
                <a:cxn ang="0">
                  <a:pos x="22" y="76"/>
                </a:cxn>
                <a:cxn ang="0">
                  <a:pos x="20" y="78"/>
                </a:cxn>
                <a:cxn ang="0">
                  <a:pos x="19" y="81"/>
                </a:cxn>
                <a:cxn ang="0">
                  <a:pos x="17" y="83"/>
                </a:cxn>
                <a:cxn ang="0">
                  <a:pos x="15" y="86"/>
                </a:cxn>
                <a:cxn ang="0">
                  <a:pos x="14" y="88"/>
                </a:cxn>
                <a:cxn ang="0">
                  <a:pos x="12" y="91"/>
                </a:cxn>
                <a:cxn ang="0">
                  <a:pos x="10" y="93"/>
                </a:cxn>
                <a:cxn ang="0">
                  <a:pos x="9" y="95"/>
                </a:cxn>
                <a:cxn ang="0">
                  <a:pos x="7" y="98"/>
                </a:cxn>
                <a:cxn ang="0">
                  <a:pos x="6" y="100"/>
                </a:cxn>
                <a:cxn ang="0">
                  <a:pos x="4" y="103"/>
                </a:cxn>
                <a:cxn ang="0">
                  <a:pos x="2" y="105"/>
                </a:cxn>
                <a:cxn ang="0">
                  <a:pos x="1" y="108"/>
                </a:cxn>
              </a:cxnLst>
              <a:rect l="0" t="0" r="r" b="b"/>
              <a:pathLst>
                <a:path w="90" h="109">
                  <a:moveTo>
                    <a:pt x="90" y="0"/>
                  </a:moveTo>
                  <a:lnTo>
                    <a:pt x="89" y="1"/>
                  </a:lnTo>
                  <a:lnTo>
                    <a:pt x="88" y="2"/>
                  </a:lnTo>
                  <a:lnTo>
                    <a:pt x="87" y="3"/>
                  </a:lnTo>
                  <a:lnTo>
                    <a:pt x="86" y="4"/>
                  </a:lnTo>
                  <a:lnTo>
                    <a:pt x="85" y="5"/>
                  </a:lnTo>
                  <a:lnTo>
                    <a:pt x="84" y="6"/>
                  </a:lnTo>
                  <a:lnTo>
                    <a:pt x="83" y="7"/>
                  </a:lnTo>
                  <a:lnTo>
                    <a:pt x="82" y="8"/>
                  </a:lnTo>
                  <a:lnTo>
                    <a:pt x="80" y="9"/>
                  </a:lnTo>
                  <a:lnTo>
                    <a:pt x="79" y="10"/>
                  </a:lnTo>
                  <a:lnTo>
                    <a:pt x="78" y="11"/>
                  </a:lnTo>
                  <a:lnTo>
                    <a:pt x="77" y="12"/>
                  </a:lnTo>
                  <a:lnTo>
                    <a:pt x="76" y="13"/>
                  </a:lnTo>
                  <a:lnTo>
                    <a:pt x="75" y="14"/>
                  </a:lnTo>
                  <a:lnTo>
                    <a:pt x="74" y="15"/>
                  </a:lnTo>
                  <a:lnTo>
                    <a:pt x="73" y="16"/>
                  </a:lnTo>
                  <a:lnTo>
                    <a:pt x="72" y="17"/>
                  </a:lnTo>
                  <a:lnTo>
                    <a:pt x="71" y="19"/>
                  </a:lnTo>
                  <a:lnTo>
                    <a:pt x="70" y="20"/>
                  </a:lnTo>
                  <a:lnTo>
                    <a:pt x="69" y="21"/>
                  </a:lnTo>
                  <a:lnTo>
                    <a:pt x="68" y="22"/>
                  </a:lnTo>
                  <a:lnTo>
                    <a:pt x="67" y="23"/>
                  </a:lnTo>
                  <a:lnTo>
                    <a:pt x="66" y="24"/>
                  </a:lnTo>
                  <a:lnTo>
                    <a:pt x="65" y="25"/>
                  </a:lnTo>
                  <a:lnTo>
                    <a:pt x="64" y="26"/>
                  </a:lnTo>
                  <a:lnTo>
                    <a:pt x="63" y="27"/>
                  </a:lnTo>
                  <a:lnTo>
                    <a:pt x="62" y="28"/>
                  </a:lnTo>
                  <a:lnTo>
                    <a:pt x="61" y="29"/>
                  </a:lnTo>
                  <a:lnTo>
                    <a:pt x="60" y="30"/>
                  </a:lnTo>
                  <a:lnTo>
                    <a:pt x="59" y="31"/>
                  </a:lnTo>
                  <a:lnTo>
                    <a:pt x="58" y="32"/>
                  </a:lnTo>
                  <a:lnTo>
                    <a:pt x="57" y="34"/>
                  </a:lnTo>
                  <a:lnTo>
                    <a:pt x="56" y="35"/>
                  </a:lnTo>
                  <a:lnTo>
                    <a:pt x="55" y="36"/>
                  </a:lnTo>
                  <a:lnTo>
                    <a:pt x="54" y="37"/>
                  </a:lnTo>
                  <a:lnTo>
                    <a:pt x="53" y="38"/>
                  </a:lnTo>
                  <a:lnTo>
                    <a:pt x="52" y="39"/>
                  </a:lnTo>
                  <a:lnTo>
                    <a:pt x="51" y="40"/>
                  </a:lnTo>
                  <a:lnTo>
                    <a:pt x="50" y="41"/>
                  </a:lnTo>
                  <a:lnTo>
                    <a:pt x="49" y="43"/>
                  </a:lnTo>
                  <a:lnTo>
                    <a:pt x="48" y="44"/>
                  </a:lnTo>
                  <a:lnTo>
                    <a:pt x="47" y="45"/>
                  </a:lnTo>
                  <a:lnTo>
                    <a:pt x="46" y="46"/>
                  </a:lnTo>
                  <a:lnTo>
                    <a:pt x="45" y="47"/>
                  </a:lnTo>
                  <a:lnTo>
                    <a:pt x="44" y="48"/>
                  </a:lnTo>
                  <a:lnTo>
                    <a:pt x="43" y="49"/>
                  </a:lnTo>
                  <a:lnTo>
                    <a:pt x="42" y="50"/>
                  </a:lnTo>
                  <a:lnTo>
                    <a:pt x="41" y="51"/>
                  </a:lnTo>
                  <a:lnTo>
                    <a:pt x="40" y="53"/>
                  </a:lnTo>
                  <a:lnTo>
                    <a:pt x="39" y="54"/>
                  </a:lnTo>
                  <a:lnTo>
                    <a:pt x="39" y="55"/>
                  </a:lnTo>
                  <a:lnTo>
                    <a:pt x="37" y="56"/>
                  </a:lnTo>
                  <a:lnTo>
                    <a:pt x="36" y="57"/>
                  </a:lnTo>
                  <a:lnTo>
                    <a:pt x="36" y="58"/>
                  </a:lnTo>
                  <a:lnTo>
                    <a:pt x="35" y="60"/>
                  </a:lnTo>
                  <a:lnTo>
                    <a:pt x="34" y="61"/>
                  </a:lnTo>
                  <a:lnTo>
                    <a:pt x="33" y="62"/>
                  </a:lnTo>
                  <a:lnTo>
                    <a:pt x="32" y="63"/>
                  </a:lnTo>
                  <a:lnTo>
                    <a:pt x="31" y="64"/>
                  </a:lnTo>
                  <a:lnTo>
                    <a:pt x="30" y="65"/>
                  </a:lnTo>
                  <a:lnTo>
                    <a:pt x="29" y="67"/>
                  </a:lnTo>
                  <a:lnTo>
                    <a:pt x="28" y="68"/>
                  </a:lnTo>
                  <a:lnTo>
                    <a:pt x="28" y="69"/>
                  </a:lnTo>
                  <a:lnTo>
                    <a:pt x="26" y="70"/>
                  </a:lnTo>
                  <a:lnTo>
                    <a:pt x="26" y="71"/>
                  </a:lnTo>
                  <a:lnTo>
                    <a:pt x="25" y="72"/>
                  </a:lnTo>
                  <a:lnTo>
                    <a:pt x="24" y="74"/>
                  </a:lnTo>
                  <a:lnTo>
                    <a:pt x="23" y="75"/>
                  </a:lnTo>
                  <a:lnTo>
                    <a:pt x="22" y="76"/>
                  </a:lnTo>
                  <a:lnTo>
                    <a:pt x="21" y="77"/>
                  </a:lnTo>
                  <a:lnTo>
                    <a:pt x="20" y="78"/>
                  </a:lnTo>
                  <a:lnTo>
                    <a:pt x="19" y="80"/>
                  </a:lnTo>
                  <a:lnTo>
                    <a:pt x="19" y="81"/>
                  </a:lnTo>
                  <a:lnTo>
                    <a:pt x="18" y="82"/>
                  </a:lnTo>
                  <a:lnTo>
                    <a:pt x="17" y="83"/>
                  </a:lnTo>
                  <a:lnTo>
                    <a:pt x="16" y="84"/>
                  </a:lnTo>
                  <a:lnTo>
                    <a:pt x="15" y="86"/>
                  </a:lnTo>
                  <a:lnTo>
                    <a:pt x="14" y="87"/>
                  </a:lnTo>
                  <a:lnTo>
                    <a:pt x="14" y="88"/>
                  </a:lnTo>
                  <a:lnTo>
                    <a:pt x="13" y="89"/>
                  </a:lnTo>
                  <a:lnTo>
                    <a:pt x="12" y="91"/>
                  </a:lnTo>
                  <a:lnTo>
                    <a:pt x="11" y="92"/>
                  </a:lnTo>
                  <a:lnTo>
                    <a:pt x="10" y="93"/>
                  </a:lnTo>
                  <a:lnTo>
                    <a:pt x="9" y="94"/>
                  </a:lnTo>
                  <a:lnTo>
                    <a:pt x="9" y="95"/>
                  </a:lnTo>
                  <a:lnTo>
                    <a:pt x="8" y="96"/>
                  </a:lnTo>
                  <a:lnTo>
                    <a:pt x="7" y="98"/>
                  </a:lnTo>
                  <a:lnTo>
                    <a:pt x="6" y="99"/>
                  </a:lnTo>
                  <a:lnTo>
                    <a:pt x="6" y="100"/>
                  </a:lnTo>
                  <a:lnTo>
                    <a:pt x="4" y="101"/>
                  </a:lnTo>
                  <a:lnTo>
                    <a:pt x="4" y="103"/>
                  </a:lnTo>
                  <a:lnTo>
                    <a:pt x="3" y="104"/>
                  </a:lnTo>
                  <a:lnTo>
                    <a:pt x="2" y="105"/>
                  </a:lnTo>
                  <a:lnTo>
                    <a:pt x="1" y="106"/>
                  </a:lnTo>
                  <a:lnTo>
                    <a:pt x="1" y="108"/>
                  </a:lnTo>
                  <a:lnTo>
                    <a:pt x="0" y="109"/>
                  </a:lnTo>
                </a:path>
              </a:pathLst>
            </a:custGeom>
            <a:noFill/>
            <a:ln w="1588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257" name="Freeform 233"/>
            <p:cNvSpPr>
              <a:spLocks/>
            </p:cNvSpPr>
            <p:nvPr/>
          </p:nvSpPr>
          <p:spPr bwMode="auto">
            <a:xfrm>
              <a:off x="6357938" y="4354513"/>
              <a:ext cx="187325" cy="133350"/>
            </a:xfrm>
            <a:custGeom>
              <a:avLst/>
              <a:gdLst/>
              <a:ahLst/>
              <a:cxnLst>
                <a:cxn ang="0">
                  <a:pos x="2" y="83"/>
                </a:cxn>
                <a:cxn ang="0">
                  <a:pos x="4" y="81"/>
                </a:cxn>
                <a:cxn ang="0">
                  <a:pos x="5" y="79"/>
                </a:cxn>
                <a:cxn ang="0">
                  <a:pos x="7" y="78"/>
                </a:cxn>
                <a:cxn ang="0">
                  <a:pos x="9" y="76"/>
                </a:cxn>
                <a:cxn ang="0">
                  <a:pos x="11" y="74"/>
                </a:cxn>
                <a:cxn ang="0">
                  <a:pos x="12" y="73"/>
                </a:cxn>
                <a:cxn ang="0">
                  <a:pos x="14" y="71"/>
                </a:cxn>
                <a:cxn ang="0">
                  <a:pos x="16" y="70"/>
                </a:cxn>
                <a:cxn ang="0">
                  <a:pos x="18" y="68"/>
                </a:cxn>
                <a:cxn ang="0">
                  <a:pos x="20" y="66"/>
                </a:cxn>
                <a:cxn ang="0">
                  <a:pos x="22" y="65"/>
                </a:cxn>
                <a:cxn ang="0">
                  <a:pos x="24" y="63"/>
                </a:cxn>
                <a:cxn ang="0">
                  <a:pos x="26" y="62"/>
                </a:cxn>
                <a:cxn ang="0">
                  <a:pos x="27" y="60"/>
                </a:cxn>
                <a:cxn ang="0">
                  <a:pos x="29" y="59"/>
                </a:cxn>
                <a:cxn ang="0">
                  <a:pos x="31" y="57"/>
                </a:cxn>
                <a:cxn ang="0">
                  <a:pos x="33" y="56"/>
                </a:cxn>
                <a:cxn ang="0">
                  <a:pos x="35" y="54"/>
                </a:cxn>
                <a:cxn ang="0">
                  <a:pos x="37" y="53"/>
                </a:cxn>
                <a:cxn ang="0">
                  <a:pos x="39" y="51"/>
                </a:cxn>
                <a:cxn ang="0">
                  <a:pos x="41" y="50"/>
                </a:cxn>
                <a:cxn ang="0">
                  <a:pos x="43" y="48"/>
                </a:cxn>
                <a:cxn ang="0">
                  <a:pos x="45" y="47"/>
                </a:cxn>
                <a:cxn ang="0">
                  <a:pos x="47" y="45"/>
                </a:cxn>
                <a:cxn ang="0">
                  <a:pos x="49" y="44"/>
                </a:cxn>
                <a:cxn ang="0">
                  <a:pos x="51" y="42"/>
                </a:cxn>
                <a:cxn ang="0">
                  <a:pos x="53" y="41"/>
                </a:cxn>
                <a:cxn ang="0">
                  <a:pos x="55" y="40"/>
                </a:cxn>
                <a:cxn ang="0">
                  <a:pos x="57" y="38"/>
                </a:cxn>
                <a:cxn ang="0">
                  <a:pos x="59" y="37"/>
                </a:cxn>
                <a:cxn ang="0">
                  <a:pos x="61" y="35"/>
                </a:cxn>
                <a:cxn ang="0">
                  <a:pos x="63" y="34"/>
                </a:cxn>
                <a:cxn ang="0">
                  <a:pos x="65" y="32"/>
                </a:cxn>
                <a:cxn ang="0">
                  <a:pos x="67" y="31"/>
                </a:cxn>
                <a:cxn ang="0">
                  <a:pos x="69" y="30"/>
                </a:cxn>
                <a:cxn ang="0">
                  <a:pos x="71" y="28"/>
                </a:cxn>
                <a:cxn ang="0">
                  <a:pos x="73" y="27"/>
                </a:cxn>
                <a:cxn ang="0">
                  <a:pos x="75" y="26"/>
                </a:cxn>
                <a:cxn ang="0">
                  <a:pos x="77" y="24"/>
                </a:cxn>
                <a:cxn ang="0">
                  <a:pos x="79" y="23"/>
                </a:cxn>
                <a:cxn ang="0">
                  <a:pos x="81" y="21"/>
                </a:cxn>
                <a:cxn ang="0">
                  <a:pos x="83" y="20"/>
                </a:cxn>
                <a:cxn ang="0">
                  <a:pos x="86" y="19"/>
                </a:cxn>
                <a:cxn ang="0">
                  <a:pos x="88" y="18"/>
                </a:cxn>
                <a:cxn ang="0">
                  <a:pos x="89" y="17"/>
                </a:cxn>
                <a:cxn ang="0">
                  <a:pos x="92" y="15"/>
                </a:cxn>
                <a:cxn ang="0">
                  <a:pos x="94" y="14"/>
                </a:cxn>
                <a:cxn ang="0">
                  <a:pos x="96" y="13"/>
                </a:cxn>
                <a:cxn ang="0">
                  <a:pos x="98" y="11"/>
                </a:cxn>
                <a:cxn ang="0">
                  <a:pos x="100" y="10"/>
                </a:cxn>
                <a:cxn ang="0">
                  <a:pos x="102" y="9"/>
                </a:cxn>
                <a:cxn ang="0">
                  <a:pos x="104" y="8"/>
                </a:cxn>
                <a:cxn ang="0">
                  <a:pos x="107" y="6"/>
                </a:cxn>
                <a:cxn ang="0">
                  <a:pos x="109" y="5"/>
                </a:cxn>
                <a:cxn ang="0">
                  <a:pos x="111" y="4"/>
                </a:cxn>
                <a:cxn ang="0">
                  <a:pos x="113" y="3"/>
                </a:cxn>
                <a:cxn ang="0">
                  <a:pos x="115" y="2"/>
                </a:cxn>
                <a:cxn ang="0">
                  <a:pos x="118" y="0"/>
                </a:cxn>
              </a:cxnLst>
              <a:rect l="0" t="0" r="r" b="b"/>
              <a:pathLst>
                <a:path w="118" h="84">
                  <a:moveTo>
                    <a:pt x="0" y="84"/>
                  </a:moveTo>
                  <a:lnTo>
                    <a:pt x="1" y="83"/>
                  </a:lnTo>
                  <a:lnTo>
                    <a:pt x="1" y="83"/>
                  </a:lnTo>
                  <a:lnTo>
                    <a:pt x="2" y="83"/>
                  </a:lnTo>
                  <a:lnTo>
                    <a:pt x="2" y="82"/>
                  </a:lnTo>
                  <a:lnTo>
                    <a:pt x="3" y="82"/>
                  </a:lnTo>
                  <a:lnTo>
                    <a:pt x="3" y="81"/>
                  </a:lnTo>
                  <a:lnTo>
                    <a:pt x="4" y="81"/>
                  </a:lnTo>
                  <a:lnTo>
                    <a:pt x="4" y="81"/>
                  </a:lnTo>
                  <a:lnTo>
                    <a:pt x="4" y="80"/>
                  </a:lnTo>
                  <a:lnTo>
                    <a:pt x="5" y="80"/>
                  </a:lnTo>
                  <a:lnTo>
                    <a:pt x="5" y="79"/>
                  </a:lnTo>
                  <a:lnTo>
                    <a:pt x="6" y="79"/>
                  </a:lnTo>
                  <a:lnTo>
                    <a:pt x="6" y="79"/>
                  </a:lnTo>
                  <a:lnTo>
                    <a:pt x="6" y="78"/>
                  </a:lnTo>
                  <a:lnTo>
                    <a:pt x="7" y="78"/>
                  </a:lnTo>
                  <a:lnTo>
                    <a:pt x="7" y="77"/>
                  </a:lnTo>
                  <a:lnTo>
                    <a:pt x="8" y="77"/>
                  </a:lnTo>
                  <a:lnTo>
                    <a:pt x="9" y="76"/>
                  </a:lnTo>
                  <a:lnTo>
                    <a:pt x="9" y="76"/>
                  </a:lnTo>
                  <a:lnTo>
                    <a:pt x="9" y="76"/>
                  </a:lnTo>
                  <a:lnTo>
                    <a:pt x="10" y="75"/>
                  </a:lnTo>
                  <a:lnTo>
                    <a:pt x="10" y="75"/>
                  </a:lnTo>
                  <a:lnTo>
                    <a:pt x="11" y="74"/>
                  </a:lnTo>
                  <a:lnTo>
                    <a:pt x="11" y="74"/>
                  </a:lnTo>
                  <a:lnTo>
                    <a:pt x="12" y="74"/>
                  </a:lnTo>
                  <a:lnTo>
                    <a:pt x="12" y="73"/>
                  </a:lnTo>
                  <a:lnTo>
                    <a:pt x="12" y="73"/>
                  </a:lnTo>
                  <a:lnTo>
                    <a:pt x="13" y="72"/>
                  </a:lnTo>
                  <a:lnTo>
                    <a:pt x="14" y="72"/>
                  </a:lnTo>
                  <a:lnTo>
                    <a:pt x="14" y="72"/>
                  </a:lnTo>
                  <a:lnTo>
                    <a:pt x="14" y="71"/>
                  </a:lnTo>
                  <a:lnTo>
                    <a:pt x="15" y="71"/>
                  </a:lnTo>
                  <a:lnTo>
                    <a:pt x="15" y="70"/>
                  </a:lnTo>
                  <a:lnTo>
                    <a:pt x="16" y="70"/>
                  </a:lnTo>
                  <a:lnTo>
                    <a:pt x="16" y="70"/>
                  </a:lnTo>
                  <a:lnTo>
                    <a:pt x="17" y="69"/>
                  </a:lnTo>
                  <a:lnTo>
                    <a:pt x="17" y="69"/>
                  </a:lnTo>
                  <a:lnTo>
                    <a:pt x="17" y="68"/>
                  </a:lnTo>
                  <a:lnTo>
                    <a:pt x="18" y="68"/>
                  </a:lnTo>
                  <a:lnTo>
                    <a:pt x="18" y="68"/>
                  </a:lnTo>
                  <a:lnTo>
                    <a:pt x="19" y="67"/>
                  </a:lnTo>
                  <a:lnTo>
                    <a:pt x="20" y="67"/>
                  </a:lnTo>
                  <a:lnTo>
                    <a:pt x="20" y="66"/>
                  </a:lnTo>
                  <a:lnTo>
                    <a:pt x="20" y="66"/>
                  </a:lnTo>
                  <a:lnTo>
                    <a:pt x="21" y="66"/>
                  </a:lnTo>
                  <a:lnTo>
                    <a:pt x="21" y="65"/>
                  </a:lnTo>
                  <a:lnTo>
                    <a:pt x="22" y="65"/>
                  </a:lnTo>
                  <a:lnTo>
                    <a:pt x="22" y="65"/>
                  </a:lnTo>
                  <a:lnTo>
                    <a:pt x="23" y="64"/>
                  </a:lnTo>
                  <a:lnTo>
                    <a:pt x="23" y="64"/>
                  </a:lnTo>
                  <a:lnTo>
                    <a:pt x="24" y="63"/>
                  </a:lnTo>
                  <a:lnTo>
                    <a:pt x="24" y="63"/>
                  </a:lnTo>
                  <a:lnTo>
                    <a:pt x="25" y="63"/>
                  </a:lnTo>
                  <a:lnTo>
                    <a:pt x="25" y="62"/>
                  </a:lnTo>
                  <a:lnTo>
                    <a:pt x="26" y="62"/>
                  </a:lnTo>
                  <a:lnTo>
                    <a:pt x="26" y="62"/>
                  </a:lnTo>
                  <a:lnTo>
                    <a:pt x="27" y="61"/>
                  </a:lnTo>
                  <a:lnTo>
                    <a:pt x="27" y="61"/>
                  </a:lnTo>
                  <a:lnTo>
                    <a:pt x="27" y="60"/>
                  </a:lnTo>
                  <a:lnTo>
                    <a:pt x="28" y="60"/>
                  </a:lnTo>
                  <a:lnTo>
                    <a:pt x="28" y="60"/>
                  </a:lnTo>
                  <a:lnTo>
                    <a:pt x="29" y="59"/>
                  </a:lnTo>
                  <a:lnTo>
                    <a:pt x="29" y="59"/>
                  </a:lnTo>
                  <a:lnTo>
                    <a:pt x="30" y="58"/>
                  </a:lnTo>
                  <a:lnTo>
                    <a:pt x="30" y="58"/>
                  </a:lnTo>
                  <a:lnTo>
                    <a:pt x="31" y="58"/>
                  </a:lnTo>
                  <a:lnTo>
                    <a:pt x="31" y="57"/>
                  </a:lnTo>
                  <a:lnTo>
                    <a:pt x="32" y="57"/>
                  </a:lnTo>
                  <a:lnTo>
                    <a:pt x="32" y="56"/>
                  </a:lnTo>
                  <a:lnTo>
                    <a:pt x="33" y="56"/>
                  </a:lnTo>
                  <a:lnTo>
                    <a:pt x="33" y="56"/>
                  </a:lnTo>
                  <a:lnTo>
                    <a:pt x="34" y="55"/>
                  </a:lnTo>
                  <a:lnTo>
                    <a:pt x="34" y="55"/>
                  </a:lnTo>
                  <a:lnTo>
                    <a:pt x="34" y="55"/>
                  </a:lnTo>
                  <a:lnTo>
                    <a:pt x="35" y="54"/>
                  </a:lnTo>
                  <a:lnTo>
                    <a:pt x="36" y="54"/>
                  </a:lnTo>
                  <a:lnTo>
                    <a:pt x="36" y="53"/>
                  </a:lnTo>
                  <a:lnTo>
                    <a:pt x="37" y="53"/>
                  </a:lnTo>
                  <a:lnTo>
                    <a:pt x="37" y="53"/>
                  </a:lnTo>
                  <a:lnTo>
                    <a:pt x="38" y="52"/>
                  </a:lnTo>
                  <a:lnTo>
                    <a:pt x="38" y="52"/>
                  </a:lnTo>
                  <a:lnTo>
                    <a:pt x="38" y="51"/>
                  </a:lnTo>
                  <a:lnTo>
                    <a:pt x="39" y="51"/>
                  </a:lnTo>
                  <a:lnTo>
                    <a:pt x="39" y="51"/>
                  </a:lnTo>
                  <a:lnTo>
                    <a:pt x="40" y="50"/>
                  </a:lnTo>
                  <a:lnTo>
                    <a:pt x="41" y="50"/>
                  </a:lnTo>
                  <a:lnTo>
                    <a:pt x="41" y="50"/>
                  </a:lnTo>
                  <a:lnTo>
                    <a:pt x="42" y="49"/>
                  </a:lnTo>
                  <a:lnTo>
                    <a:pt x="42" y="49"/>
                  </a:lnTo>
                  <a:lnTo>
                    <a:pt x="42" y="48"/>
                  </a:lnTo>
                  <a:lnTo>
                    <a:pt x="43" y="48"/>
                  </a:lnTo>
                  <a:lnTo>
                    <a:pt x="43" y="48"/>
                  </a:lnTo>
                  <a:lnTo>
                    <a:pt x="44" y="47"/>
                  </a:lnTo>
                  <a:lnTo>
                    <a:pt x="44" y="47"/>
                  </a:lnTo>
                  <a:lnTo>
                    <a:pt x="45" y="47"/>
                  </a:lnTo>
                  <a:lnTo>
                    <a:pt x="45" y="46"/>
                  </a:lnTo>
                  <a:lnTo>
                    <a:pt x="46" y="46"/>
                  </a:lnTo>
                  <a:lnTo>
                    <a:pt x="46" y="45"/>
                  </a:lnTo>
                  <a:lnTo>
                    <a:pt x="47" y="45"/>
                  </a:lnTo>
                  <a:lnTo>
                    <a:pt x="47" y="45"/>
                  </a:lnTo>
                  <a:lnTo>
                    <a:pt x="48" y="44"/>
                  </a:lnTo>
                  <a:lnTo>
                    <a:pt x="48" y="44"/>
                  </a:lnTo>
                  <a:lnTo>
                    <a:pt x="49" y="44"/>
                  </a:lnTo>
                  <a:lnTo>
                    <a:pt x="49" y="43"/>
                  </a:lnTo>
                  <a:lnTo>
                    <a:pt x="50" y="43"/>
                  </a:lnTo>
                  <a:lnTo>
                    <a:pt x="50" y="43"/>
                  </a:lnTo>
                  <a:lnTo>
                    <a:pt x="51" y="42"/>
                  </a:lnTo>
                  <a:lnTo>
                    <a:pt x="51" y="42"/>
                  </a:lnTo>
                  <a:lnTo>
                    <a:pt x="52" y="42"/>
                  </a:lnTo>
                  <a:lnTo>
                    <a:pt x="52" y="41"/>
                  </a:lnTo>
                  <a:lnTo>
                    <a:pt x="53" y="41"/>
                  </a:lnTo>
                  <a:lnTo>
                    <a:pt x="53" y="41"/>
                  </a:lnTo>
                  <a:lnTo>
                    <a:pt x="54" y="40"/>
                  </a:lnTo>
                  <a:lnTo>
                    <a:pt x="54" y="40"/>
                  </a:lnTo>
                  <a:lnTo>
                    <a:pt x="55" y="40"/>
                  </a:lnTo>
                  <a:lnTo>
                    <a:pt x="55" y="39"/>
                  </a:lnTo>
                  <a:lnTo>
                    <a:pt x="56" y="39"/>
                  </a:lnTo>
                  <a:lnTo>
                    <a:pt x="56" y="39"/>
                  </a:lnTo>
                  <a:lnTo>
                    <a:pt x="57" y="38"/>
                  </a:lnTo>
                  <a:lnTo>
                    <a:pt x="57" y="38"/>
                  </a:lnTo>
                  <a:lnTo>
                    <a:pt x="58" y="37"/>
                  </a:lnTo>
                  <a:lnTo>
                    <a:pt x="58" y="37"/>
                  </a:lnTo>
                  <a:lnTo>
                    <a:pt x="59" y="37"/>
                  </a:lnTo>
                  <a:lnTo>
                    <a:pt x="59" y="36"/>
                  </a:lnTo>
                  <a:lnTo>
                    <a:pt x="60" y="36"/>
                  </a:lnTo>
                  <a:lnTo>
                    <a:pt x="60" y="36"/>
                  </a:lnTo>
                  <a:lnTo>
                    <a:pt x="61" y="35"/>
                  </a:lnTo>
                  <a:lnTo>
                    <a:pt x="61" y="35"/>
                  </a:lnTo>
                  <a:lnTo>
                    <a:pt x="62" y="35"/>
                  </a:lnTo>
                  <a:lnTo>
                    <a:pt x="62" y="34"/>
                  </a:lnTo>
                  <a:lnTo>
                    <a:pt x="63" y="34"/>
                  </a:lnTo>
                  <a:lnTo>
                    <a:pt x="63" y="34"/>
                  </a:lnTo>
                  <a:lnTo>
                    <a:pt x="64" y="33"/>
                  </a:lnTo>
                  <a:lnTo>
                    <a:pt x="64" y="33"/>
                  </a:lnTo>
                  <a:lnTo>
                    <a:pt x="65" y="32"/>
                  </a:lnTo>
                  <a:lnTo>
                    <a:pt x="65" y="32"/>
                  </a:lnTo>
                  <a:lnTo>
                    <a:pt x="66" y="32"/>
                  </a:lnTo>
                  <a:lnTo>
                    <a:pt x="66" y="31"/>
                  </a:lnTo>
                  <a:lnTo>
                    <a:pt x="67" y="31"/>
                  </a:lnTo>
                  <a:lnTo>
                    <a:pt x="67" y="31"/>
                  </a:lnTo>
                  <a:lnTo>
                    <a:pt x="68" y="30"/>
                  </a:lnTo>
                  <a:lnTo>
                    <a:pt x="69" y="30"/>
                  </a:lnTo>
                  <a:lnTo>
                    <a:pt x="69" y="30"/>
                  </a:lnTo>
                  <a:lnTo>
                    <a:pt x="69" y="29"/>
                  </a:lnTo>
                  <a:lnTo>
                    <a:pt x="70" y="29"/>
                  </a:lnTo>
                  <a:lnTo>
                    <a:pt x="70" y="29"/>
                  </a:lnTo>
                  <a:lnTo>
                    <a:pt x="71" y="28"/>
                  </a:lnTo>
                  <a:lnTo>
                    <a:pt x="71" y="28"/>
                  </a:lnTo>
                  <a:lnTo>
                    <a:pt x="72" y="28"/>
                  </a:lnTo>
                  <a:lnTo>
                    <a:pt x="72" y="27"/>
                  </a:lnTo>
                  <a:lnTo>
                    <a:pt x="73" y="27"/>
                  </a:lnTo>
                  <a:lnTo>
                    <a:pt x="74" y="27"/>
                  </a:lnTo>
                  <a:lnTo>
                    <a:pt x="74" y="26"/>
                  </a:lnTo>
                  <a:lnTo>
                    <a:pt x="75" y="26"/>
                  </a:lnTo>
                  <a:lnTo>
                    <a:pt x="75" y="26"/>
                  </a:lnTo>
                  <a:lnTo>
                    <a:pt x="76" y="25"/>
                  </a:lnTo>
                  <a:lnTo>
                    <a:pt x="76" y="25"/>
                  </a:lnTo>
                  <a:lnTo>
                    <a:pt x="77" y="24"/>
                  </a:lnTo>
                  <a:lnTo>
                    <a:pt x="77" y="24"/>
                  </a:lnTo>
                  <a:lnTo>
                    <a:pt x="78" y="24"/>
                  </a:lnTo>
                  <a:lnTo>
                    <a:pt x="78" y="23"/>
                  </a:lnTo>
                  <a:lnTo>
                    <a:pt x="79" y="23"/>
                  </a:lnTo>
                  <a:lnTo>
                    <a:pt x="79" y="23"/>
                  </a:lnTo>
                  <a:lnTo>
                    <a:pt x="80" y="22"/>
                  </a:lnTo>
                  <a:lnTo>
                    <a:pt x="80" y="22"/>
                  </a:lnTo>
                  <a:lnTo>
                    <a:pt x="81" y="22"/>
                  </a:lnTo>
                  <a:lnTo>
                    <a:pt x="81" y="21"/>
                  </a:lnTo>
                  <a:lnTo>
                    <a:pt x="82" y="21"/>
                  </a:lnTo>
                  <a:lnTo>
                    <a:pt x="82" y="21"/>
                  </a:lnTo>
                  <a:lnTo>
                    <a:pt x="83" y="20"/>
                  </a:lnTo>
                  <a:lnTo>
                    <a:pt x="83" y="20"/>
                  </a:lnTo>
                  <a:lnTo>
                    <a:pt x="84" y="20"/>
                  </a:lnTo>
                  <a:lnTo>
                    <a:pt x="85" y="19"/>
                  </a:lnTo>
                  <a:lnTo>
                    <a:pt x="85" y="19"/>
                  </a:lnTo>
                  <a:lnTo>
                    <a:pt x="86" y="19"/>
                  </a:lnTo>
                  <a:lnTo>
                    <a:pt x="86" y="19"/>
                  </a:lnTo>
                  <a:lnTo>
                    <a:pt x="87" y="18"/>
                  </a:lnTo>
                  <a:lnTo>
                    <a:pt x="87" y="18"/>
                  </a:lnTo>
                  <a:lnTo>
                    <a:pt x="88" y="18"/>
                  </a:lnTo>
                  <a:lnTo>
                    <a:pt x="88" y="17"/>
                  </a:lnTo>
                  <a:lnTo>
                    <a:pt x="89" y="17"/>
                  </a:lnTo>
                  <a:lnTo>
                    <a:pt x="89" y="17"/>
                  </a:lnTo>
                  <a:lnTo>
                    <a:pt x="89" y="17"/>
                  </a:lnTo>
                  <a:lnTo>
                    <a:pt x="90" y="16"/>
                  </a:lnTo>
                  <a:lnTo>
                    <a:pt x="91" y="16"/>
                  </a:lnTo>
                  <a:lnTo>
                    <a:pt x="91" y="16"/>
                  </a:lnTo>
                  <a:lnTo>
                    <a:pt x="92" y="15"/>
                  </a:lnTo>
                  <a:lnTo>
                    <a:pt x="92" y="15"/>
                  </a:lnTo>
                  <a:lnTo>
                    <a:pt x="93" y="15"/>
                  </a:lnTo>
                  <a:lnTo>
                    <a:pt x="93" y="14"/>
                  </a:lnTo>
                  <a:lnTo>
                    <a:pt x="94" y="14"/>
                  </a:lnTo>
                  <a:lnTo>
                    <a:pt x="94" y="14"/>
                  </a:lnTo>
                  <a:lnTo>
                    <a:pt x="95" y="13"/>
                  </a:lnTo>
                  <a:lnTo>
                    <a:pt x="96" y="13"/>
                  </a:lnTo>
                  <a:lnTo>
                    <a:pt x="96" y="13"/>
                  </a:lnTo>
                  <a:lnTo>
                    <a:pt x="97" y="12"/>
                  </a:lnTo>
                  <a:lnTo>
                    <a:pt x="97" y="12"/>
                  </a:lnTo>
                  <a:lnTo>
                    <a:pt x="98" y="12"/>
                  </a:lnTo>
                  <a:lnTo>
                    <a:pt x="98" y="11"/>
                  </a:lnTo>
                  <a:lnTo>
                    <a:pt x="99" y="11"/>
                  </a:lnTo>
                  <a:lnTo>
                    <a:pt x="99" y="11"/>
                  </a:lnTo>
                  <a:lnTo>
                    <a:pt x="100" y="10"/>
                  </a:lnTo>
                  <a:lnTo>
                    <a:pt x="100" y="10"/>
                  </a:lnTo>
                  <a:lnTo>
                    <a:pt x="101" y="10"/>
                  </a:lnTo>
                  <a:lnTo>
                    <a:pt x="101" y="9"/>
                  </a:lnTo>
                  <a:lnTo>
                    <a:pt x="102" y="9"/>
                  </a:lnTo>
                  <a:lnTo>
                    <a:pt x="102" y="9"/>
                  </a:lnTo>
                  <a:lnTo>
                    <a:pt x="103" y="9"/>
                  </a:lnTo>
                  <a:lnTo>
                    <a:pt x="103" y="8"/>
                  </a:lnTo>
                  <a:lnTo>
                    <a:pt x="104" y="8"/>
                  </a:lnTo>
                  <a:lnTo>
                    <a:pt x="104" y="8"/>
                  </a:lnTo>
                  <a:lnTo>
                    <a:pt x="105" y="7"/>
                  </a:lnTo>
                  <a:lnTo>
                    <a:pt x="106" y="7"/>
                  </a:lnTo>
                  <a:lnTo>
                    <a:pt x="106" y="7"/>
                  </a:lnTo>
                  <a:lnTo>
                    <a:pt x="107" y="6"/>
                  </a:lnTo>
                  <a:lnTo>
                    <a:pt x="107" y="6"/>
                  </a:lnTo>
                  <a:lnTo>
                    <a:pt x="108" y="6"/>
                  </a:lnTo>
                  <a:lnTo>
                    <a:pt x="108" y="5"/>
                  </a:lnTo>
                  <a:lnTo>
                    <a:pt x="109" y="5"/>
                  </a:lnTo>
                  <a:lnTo>
                    <a:pt x="109" y="5"/>
                  </a:lnTo>
                  <a:lnTo>
                    <a:pt x="110" y="5"/>
                  </a:lnTo>
                  <a:lnTo>
                    <a:pt x="110" y="4"/>
                  </a:lnTo>
                  <a:lnTo>
                    <a:pt x="111" y="4"/>
                  </a:lnTo>
                  <a:lnTo>
                    <a:pt x="112" y="4"/>
                  </a:lnTo>
                  <a:lnTo>
                    <a:pt x="112" y="3"/>
                  </a:lnTo>
                  <a:lnTo>
                    <a:pt x="113" y="3"/>
                  </a:lnTo>
                  <a:lnTo>
                    <a:pt x="113" y="3"/>
                  </a:lnTo>
                  <a:lnTo>
                    <a:pt x="114" y="2"/>
                  </a:lnTo>
                  <a:lnTo>
                    <a:pt x="114" y="2"/>
                  </a:lnTo>
                  <a:lnTo>
                    <a:pt x="115" y="2"/>
                  </a:lnTo>
                  <a:lnTo>
                    <a:pt x="115" y="2"/>
                  </a:lnTo>
                  <a:lnTo>
                    <a:pt x="116" y="1"/>
                  </a:lnTo>
                  <a:lnTo>
                    <a:pt x="116" y="1"/>
                  </a:lnTo>
                  <a:lnTo>
                    <a:pt x="117" y="1"/>
                  </a:lnTo>
                  <a:lnTo>
                    <a:pt x="118" y="0"/>
                  </a:lnTo>
                  <a:lnTo>
                    <a:pt x="118" y="0"/>
                  </a:lnTo>
                </a:path>
              </a:pathLst>
            </a:custGeom>
            <a:noFill/>
            <a:ln w="1588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258" name="Rectangle 234"/>
            <p:cNvSpPr>
              <a:spLocks noChangeArrowheads="1"/>
            </p:cNvSpPr>
            <p:nvPr/>
          </p:nvSpPr>
          <p:spPr bwMode="auto">
            <a:xfrm rot="2700000">
              <a:off x="6339978" y="4447738"/>
              <a:ext cx="102592" cy="1231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70</a:t>
              </a:r>
              <a:endPara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259" name="Line 235"/>
            <p:cNvSpPr>
              <a:spLocks noChangeShapeType="1"/>
            </p:cNvSpPr>
            <p:nvPr/>
          </p:nvSpPr>
          <p:spPr bwMode="auto">
            <a:xfrm flipH="1" flipV="1">
              <a:off x="6359525" y="4487863"/>
              <a:ext cx="61913" cy="58738"/>
            </a:xfrm>
            <a:prstGeom prst="line">
              <a:avLst/>
            </a:prstGeom>
            <a:noFill/>
            <a:ln w="1588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260" name="Freeform 236"/>
            <p:cNvSpPr>
              <a:spLocks/>
            </p:cNvSpPr>
            <p:nvPr/>
          </p:nvSpPr>
          <p:spPr bwMode="auto">
            <a:xfrm>
              <a:off x="6184900" y="4791075"/>
              <a:ext cx="60325" cy="287338"/>
            </a:xfrm>
            <a:custGeom>
              <a:avLst/>
              <a:gdLst/>
              <a:ahLst/>
              <a:cxnLst>
                <a:cxn ang="0">
                  <a:pos x="37" y="2"/>
                </a:cxn>
                <a:cxn ang="0">
                  <a:pos x="36" y="6"/>
                </a:cxn>
                <a:cxn ang="0">
                  <a:pos x="34" y="10"/>
                </a:cxn>
                <a:cxn ang="0">
                  <a:pos x="33" y="14"/>
                </a:cxn>
                <a:cxn ang="0">
                  <a:pos x="31" y="17"/>
                </a:cxn>
                <a:cxn ang="0">
                  <a:pos x="29" y="21"/>
                </a:cxn>
                <a:cxn ang="0">
                  <a:pos x="28" y="25"/>
                </a:cxn>
                <a:cxn ang="0">
                  <a:pos x="27" y="29"/>
                </a:cxn>
                <a:cxn ang="0">
                  <a:pos x="25" y="33"/>
                </a:cxn>
                <a:cxn ang="0">
                  <a:pos x="24" y="37"/>
                </a:cxn>
                <a:cxn ang="0">
                  <a:pos x="23" y="40"/>
                </a:cxn>
                <a:cxn ang="0">
                  <a:pos x="21" y="44"/>
                </a:cxn>
                <a:cxn ang="0">
                  <a:pos x="20" y="48"/>
                </a:cxn>
                <a:cxn ang="0">
                  <a:pos x="19" y="52"/>
                </a:cxn>
                <a:cxn ang="0">
                  <a:pos x="18" y="56"/>
                </a:cxn>
                <a:cxn ang="0">
                  <a:pos x="17" y="60"/>
                </a:cxn>
                <a:cxn ang="0">
                  <a:pos x="16" y="64"/>
                </a:cxn>
                <a:cxn ang="0">
                  <a:pos x="15" y="68"/>
                </a:cxn>
                <a:cxn ang="0">
                  <a:pos x="14" y="71"/>
                </a:cxn>
                <a:cxn ang="0">
                  <a:pos x="12" y="75"/>
                </a:cxn>
                <a:cxn ang="0">
                  <a:pos x="11" y="79"/>
                </a:cxn>
                <a:cxn ang="0">
                  <a:pos x="11" y="84"/>
                </a:cxn>
                <a:cxn ang="0">
                  <a:pos x="10" y="87"/>
                </a:cxn>
                <a:cxn ang="0">
                  <a:pos x="9" y="91"/>
                </a:cxn>
                <a:cxn ang="0">
                  <a:pos x="8" y="95"/>
                </a:cxn>
                <a:cxn ang="0">
                  <a:pos x="7" y="99"/>
                </a:cxn>
                <a:cxn ang="0">
                  <a:pos x="6" y="103"/>
                </a:cxn>
                <a:cxn ang="0">
                  <a:pos x="6" y="107"/>
                </a:cxn>
                <a:cxn ang="0">
                  <a:pos x="5" y="111"/>
                </a:cxn>
                <a:cxn ang="0">
                  <a:pos x="5" y="115"/>
                </a:cxn>
                <a:cxn ang="0">
                  <a:pos x="4" y="119"/>
                </a:cxn>
                <a:cxn ang="0">
                  <a:pos x="3" y="123"/>
                </a:cxn>
                <a:cxn ang="0">
                  <a:pos x="3" y="127"/>
                </a:cxn>
                <a:cxn ang="0">
                  <a:pos x="3" y="131"/>
                </a:cxn>
                <a:cxn ang="0">
                  <a:pos x="2" y="135"/>
                </a:cxn>
                <a:cxn ang="0">
                  <a:pos x="1" y="139"/>
                </a:cxn>
                <a:cxn ang="0">
                  <a:pos x="1" y="143"/>
                </a:cxn>
                <a:cxn ang="0">
                  <a:pos x="1" y="147"/>
                </a:cxn>
                <a:cxn ang="0">
                  <a:pos x="0" y="152"/>
                </a:cxn>
                <a:cxn ang="0">
                  <a:pos x="0" y="155"/>
                </a:cxn>
                <a:cxn ang="0">
                  <a:pos x="0" y="159"/>
                </a:cxn>
                <a:cxn ang="0">
                  <a:pos x="0" y="164"/>
                </a:cxn>
                <a:cxn ang="0">
                  <a:pos x="0" y="168"/>
                </a:cxn>
                <a:cxn ang="0">
                  <a:pos x="0" y="172"/>
                </a:cxn>
                <a:cxn ang="0">
                  <a:pos x="0" y="176"/>
                </a:cxn>
                <a:cxn ang="0">
                  <a:pos x="0" y="180"/>
                </a:cxn>
              </a:cxnLst>
              <a:rect l="0" t="0" r="r" b="b"/>
              <a:pathLst>
                <a:path w="38" h="181">
                  <a:moveTo>
                    <a:pt x="38" y="0"/>
                  </a:moveTo>
                  <a:lnTo>
                    <a:pt x="38" y="1"/>
                  </a:lnTo>
                  <a:lnTo>
                    <a:pt x="37" y="2"/>
                  </a:lnTo>
                  <a:lnTo>
                    <a:pt x="37" y="3"/>
                  </a:lnTo>
                  <a:lnTo>
                    <a:pt x="36" y="5"/>
                  </a:lnTo>
                  <a:lnTo>
                    <a:pt x="36" y="6"/>
                  </a:lnTo>
                  <a:lnTo>
                    <a:pt x="35" y="7"/>
                  </a:lnTo>
                  <a:lnTo>
                    <a:pt x="35" y="9"/>
                  </a:lnTo>
                  <a:lnTo>
                    <a:pt x="34" y="10"/>
                  </a:lnTo>
                  <a:lnTo>
                    <a:pt x="34" y="11"/>
                  </a:lnTo>
                  <a:lnTo>
                    <a:pt x="33" y="12"/>
                  </a:lnTo>
                  <a:lnTo>
                    <a:pt x="33" y="14"/>
                  </a:lnTo>
                  <a:lnTo>
                    <a:pt x="32" y="15"/>
                  </a:lnTo>
                  <a:lnTo>
                    <a:pt x="32" y="16"/>
                  </a:lnTo>
                  <a:lnTo>
                    <a:pt x="31" y="17"/>
                  </a:lnTo>
                  <a:lnTo>
                    <a:pt x="31" y="18"/>
                  </a:lnTo>
                  <a:lnTo>
                    <a:pt x="30" y="20"/>
                  </a:lnTo>
                  <a:lnTo>
                    <a:pt x="29" y="21"/>
                  </a:lnTo>
                  <a:lnTo>
                    <a:pt x="29" y="22"/>
                  </a:lnTo>
                  <a:lnTo>
                    <a:pt x="29" y="24"/>
                  </a:lnTo>
                  <a:lnTo>
                    <a:pt x="28" y="25"/>
                  </a:lnTo>
                  <a:lnTo>
                    <a:pt x="28" y="26"/>
                  </a:lnTo>
                  <a:lnTo>
                    <a:pt x="27" y="27"/>
                  </a:lnTo>
                  <a:lnTo>
                    <a:pt x="27" y="29"/>
                  </a:lnTo>
                  <a:lnTo>
                    <a:pt x="26" y="30"/>
                  </a:lnTo>
                  <a:lnTo>
                    <a:pt x="26" y="31"/>
                  </a:lnTo>
                  <a:lnTo>
                    <a:pt x="25" y="33"/>
                  </a:lnTo>
                  <a:lnTo>
                    <a:pt x="25" y="34"/>
                  </a:lnTo>
                  <a:lnTo>
                    <a:pt x="25" y="35"/>
                  </a:lnTo>
                  <a:lnTo>
                    <a:pt x="24" y="37"/>
                  </a:lnTo>
                  <a:lnTo>
                    <a:pt x="23" y="38"/>
                  </a:lnTo>
                  <a:lnTo>
                    <a:pt x="23" y="39"/>
                  </a:lnTo>
                  <a:lnTo>
                    <a:pt x="23" y="40"/>
                  </a:lnTo>
                  <a:lnTo>
                    <a:pt x="22" y="41"/>
                  </a:lnTo>
                  <a:lnTo>
                    <a:pt x="22" y="43"/>
                  </a:lnTo>
                  <a:lnTo>
                    <a:pt x="21" y="44"/>
                  </a:lnTo>
                  <a:lnTo>
                    <a:pt x="21" y="45"/>
                  </a:lnTo>
                  <a:lnTo>
                    <a:pt x="21" y="47"/>
                  </a:lnTo>
                  <a:lnTo>
                    <a:pt x="20" y="48"/>
                  </a:lnTo>
                  <a:lnTo>
                    <a:pt x="20" y="49"/>
                  </a:lnTo>
                  <a:lnTo>
                    <a:pt x="19" y="51"/>
                  </a:lnTo>
                  <a:lnTo>
                    <a:pt x="19" y="52"/>
                  </a:lnTo>
                  <a:lnTo>
                    <a:pt x="18" y="53"/>
                  </a:lnTo>
                  <a:lnTo>
                    <a:pt x="18" y="55"/>
                  </a:lnTo>
                  <a:lnTo>
                    <a:pt x="18" y="56"/>
                  </a:lnTo>
                  <a:lnTo>
                    <a:pt x="17" y="57"/>
                  </a:lnTo>
                  <a:lnTo>
                    <a:pt x="17" y="59"/>
                  </a:lnTo>
                  <a:lnTo>
                    <a:pt x="17" y="60"/>
                  </a:lnTo>
                  <a:lnTo>
                    <a:pt x="16" y="61"/>
                  </a:lnTo>
                  <a:lnTo>
                    <a:pt x="16" y="63"/>
                  </a:lnTo>
                  <a:lnTo>
                    <a:pt x="16" y="64"/>
                  </a:lnTo>
                  <a:lnTo>
                    <a:pt x="15" y="65"/>
                  </a:lnTo>
                  <a:lnTo>
                    <a:pt x="15" y="66"/>
                  </a:lnTo>
                  <a:lnTo>
                    <a:pt x="15" y="68"/>
                  </a:lnTo>
                  <a:lnTo>
                    <a:pt x="14" y="69"/>
                  </a:lnTo>
                  <a:lnTo>
                    <a:pt x="14" y="70"/>
                  </a:lnTo>
                  <a:lnTo>
                    <a:pt x="14" y="71"/>
                  </a:lnTo>
                  <a:lnTo>
                    <a:pt x="13" y="73"/>
                  </a:lnTo>
                  <a:lnTo>
                    <a:pt x="13" y="74"/>
                  </a:lnTo>
                  <a:lnTo>
                    <a:pt x="12" y="75"/>
                  </a:lnTo>
                  <a:lnTo>
                    <a:pt x="12" y="77"/>
                  </a:lnTo>
                  <a:lnTo>
                    <a:pt x="12" y="78"/>
                  </a:lnTo>
                  <a:lnTo>
                    <a:pt x="11" y="79"/>
                  </a:lnTo>
                  <a:lnTo>
                    <a:pt x="11" y="81"/>
                  </a:lnTo>
                  <a:lnTo>
                    <a:pt x="11" y="82"/>
                  </a:lnTo>
                  <a:lnTo>
                    <a:pt x="11" y="84"/>
                  </a:lnTo>
                  <a:lnTo>
                    <a:pt x="10" y="85"/>
                  </a:lnTo>
                  <a:lnTo>
                    <a:pt x="10" y="86"/>
                  </a:lnTo>
                  <a:lnTo>
                    <a:pt x="10" y="87"/>
                  </a:lnTo>
                  <a:lnTo>
                    <a:pt x="9" y="89"/>
                  </a:lnTo>
                  <a:lnTo>
                    <a:pt x="9" y="90"/>
                  </a:lnTo>
                  <a:lnTo>
                    <a:pt x="9" y="91"/>
                  </a:lnTo>
                  <a:lnTo>
                    <a:pt x="9" y="93"/>
                  </a:lnTo>
                  <a:lnTo>
                    <a:pt x="8" y="94"/>
                  </a:lnTo>
                  <a:lnTo>
                    <a:pt x="8" y="95"/>
                  </a:lnTo>
                  <a:lnTo>
                    <a:pt x="8" y="97"/>
                  </a:lnTo>
                  <a:lnTo>
                    <a:pt x="7" y="98"/>
                  </a:lnTo>
                  <a:lnTo>
                    <a:pt x="7" y="99"/>
                  </a:lnTo>
                  <a:lnTo>
                    <a:pt x="7" y="101"/>
                  </a:lnTo>
                  <a:lnTo>
                    <a:pt x="7" y="102"/>
                  </a:lnTo>
                  <a:lnTo>
                    <a:pt x="6" y="103"/>
                  </a:lnTo>
                  <a:lnTo>
                    <a:pt x="6" y="105"/>
                  </a:lnTo>
                  <a:lnTo>
                    <a:pt x="6" y="106"/>
                  </a:lnTo>
                  <a:lnTo>
                    <a:pt x="6" y="107"/>
                  </a:lnTo>
                  <a:lnTo>
                    <a:pt x="6" y="108"/>
                  </a:lnTo>
                  <a:lnTo>
                    <a:pt x="5" y="110"/>
                  </a:lnTo>
                  <a:lnTo>
                    <a:pt x="5" y="111"/>
                  </a:lnTo>
                  <a:lnTo>
                    <a:pt x="5" y="112"/>
                  </a:lnTo>
                  <a:lnTo>
                    <a:pt x="5" y="114"/>
                  </a:lnTo>
                  <a:lnTo>
                    <a:pt x="5" y="115"/>
                  </a:lnTo>
                  <a:lnTo>
                    <a:pt x="4" y="117"/>
                  </a:lnTo>
                  <a:lnTo>
                    <a:pt x="4" y="118"/>
                  </a:lnTo>
                  <a:lnTo>
                    <a:pt x="4" y="119"/>
                  </a:lnTo>
                  <a:lnTo>
                    <a:pt x="4" y="121"/>
                  </a:lnTo>
                  <a:lnTo>
                    <a:pt x="4" y="122"/>
                  </a:lnTo>
                  <a:lnTo>
                    <a:pt x="3" y="123"/>
                  </a:lnTo>
                  <a:lnTo>
                    <a:pt x="3" y="125"/>
                  </a:lnTo>
                  <a:lnTo>
                    <a:pt x="3" y="126"/>
                  </a:lnTo>
                  <a:lnTo>
                    <a:pt x="3" y="127"/>
                  </a:lnTo>
                  <a:lnTo>
                    <a:pt x="3" y="129"/>
                  </a:lnTo>
                  <a:lnTo>
                    <a:pt x="3" y="130"/>
                  </a:lnTo>
                  <a:lnTo>
                    <a:pt x="3" y="131"/>
                  </a:lnTo>
                  <a:lnTo>
                    <a:pt x="2" y="132"/>
                  </a:lnTo>
                  <a:lnTo>
                    <a:pt x="2" y="134"/>
                  </a:lnTo>
                  <a:lnTo>
                    <a:pt x="2" y="135"/>
                  </a:lnTo>
                  <a:lnTo>
                    <a:pt x="2" y="137"/>
                  </a:lnTo>
                  <a:lnTo>
                    <a:pt x="2" y="138"/>
                  </a:lnTo>
                  <a:lnTo>
                    <a:pt x="1" y="139"/>
                  </a:lnTo>
                  <a:lnTo>
                    <a:pt x="1" y="141"/>
                  </a:lnTo>
                  <a:lnTo>
                    <a:pt x="1" y="142"/>
                  </a:lnTo>
                  <a:lnTo>
                    <a:pt x="1" y="143"/>
                  </a:lnTo>
                  <a:lnTo>
                    <a:pt x="1" y="145"/>
                  </a:lnTo>
                  <a:lnTo>
                    <a:pt x="1" y="146"/>
                  </a:lnTo>
                  <a:lnTo>
                    <a:pt x="1" y="147"/>
                  </a:lnTo>
                  <a:lnTo>
                    <a:pt x="1" y="149"/>
                  </a:lnTo>
                  <a:lnTo>
                    <a:pt x="1" y="150"/>
                  </a:lnTo>
                  <a:lnTo>
                    <a:pt x="0" y="152"/>
                  </a:lnTo>
                  <a:lnTo>
                    <a:pt x="0" y="153"/>
                  </a:lnTo>
                  <a:lnTo>
                    <a:pt x="0" y="154"/>
                  </a:lnTo>
                  <a:lnTo>
                    <a:pt x="0" y="155"/>
                  </a:lnTo>
                  <a:lnTo>
                    <a:pt x="0" y="157"/>
                  </a:lnTo>
                  <a:lnTo>
                    <a:pt x="0" y="158"/>
                  </a:lnTo>
                  <a:lnTo>
                    <a:pt x="0" y="159"/>
                  </a:lnTo>
                  <a:lnTo>
                    <a:pt x="0" y="161"/>
                  </a:lnTo>
                  <a:lnTo>
                    <a:pt x="0" y="162"/>
                  </a:lnTo>
                  <a:lnTo>
                    <a:pt x="0" y="164"/>
                  </a:lnTo>
                  <a:lnTo>
                    <a:pt x="0" y="165"/>
                  </a:lnTo>
                  <a:lnTo>
                    <a:pt x="0" y="166"/>
                  </a:lnTo>
                  <a:lnTo>
                    <a:pt x="0" y="168"/>
                  </a:lnTo>
                  <a:lnTo>
                    <a:pt x="0" y="169"/>
                  </a:lnTo>
                  <a:lnTo>
                    <a:pt x="0" y="170"/>
                  </a:lnTo>
                  <a:lnTo>
                    <a:pt x="0" y="172"/>
                  </a:lnTo>
                  <a:lnTo>
                    <a:pt x="0" y="173"/>
                  </a:lnTo>
                  <a:lnTo>
                    <a:pt x="0" y="174"/>
                  </a:lnTo>
                  <a:lnTo>
                    <a:pt x="0" y="176"/>
                  </a:lnTo>
                  <a:lnTo>
                    <a:pt x="0" y="177"/>
                  </a:lnTo>
                  <a:lnTo>
                    <a:pt x="0" y="178"/>
                  </a:lnTo>
                  <a:lnTo>
                    <a:pt x="0" y="180"/>
                  </a:lnTo>
                  <a:lnTo>
                    <a:pt x="0" y="181"/>
                  </a:lnTo>
                </a:path>
              </a:pathLst>
            </a:custGeom>
            <a:noFill/>
            <a:ln w="1588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261" name="Freeform 237"/>
            <p:cNvSpPr>
              <a:spLocks/>
            </p:cNvSpPr>
            <p:nvPr/>
          </p:nvSpPr>
          <p:spPr bwMode="auto">
            <a:xfrm>
              <a:off x="6245225" y="4546600"/>
              <a:ext cx="177800" cy="244475"/>
            </a:xfrm>
            <a:custGeom>
              <a:avLst/>
              <a:gdLst/>
              <a:ahLst/>
              <a:cxnLst>
                <a:cxn ang="0">
                  <a:pos x="1" y="151"/>
                </a:cxn>
                <a:cxn ang="0">
                  <a:pos x="3" y="148"/>
                </a:cxn>
                <a:cxn ang="0">
                  <a:pos x="5" y="144"/>
                </a:cxn>
                <a:cxn ang="0">
                  <a:pos x="6" y="141"/>
                </a:cxn>
                <a:cxn ang="0">
                  <a:pos x="8" y="137"/>
                </a:cxn>
                <a:cxn ang="0">
                  <a:pos x="10" y="134"/>
                </a:cxn>
                <a:cxn ang="0">
                  <a:pos x="12" y="130"/>
                </a:cxn>
                <a:cxn ang="0">
                  <a:pos x="14" y="127"/>
                </a:cxn>
                <a:cxn ang="0">
                  <a:pos x="16" y="124"/>
                </a:cxn>
                <a:cxn ang="0">
                  <a:pos x="17" y="120"/>
                </a:cxn>
                <a:cxn ang="0">
                  <a:pos x="19" y="117"/>
                </a:cxn>
                <a:cxn ang="0">
                  <a:pos x="21" y="113"/>
                </a:cxn>
                <a:cxn ang="0">
                  <a:pos x="23" y="110"/>
                </a:cxn>
                <a:cxn ang="0">
                  <a:pos x="25" y="106"/>
                </a:cxn>
                <a:cxn ang="0">
                  <a:pos x="27" y="103"/>
                </a:cxn>
                <a:cxn ang="0">
                  <a:pos x="29" y="100"/>
                </a:cxn>
                <a:cxn ang="0">
                  <a:pos x="31" y="96"/>
                </a:cxn>
                <a:cxn ang="0">
                  <a:pos x="33" y="93"/>
                </a:cxn>
                <a:cxn ang="0">
                  <a:pos x="36" y="90"/>
                </a:cxn>
                <a:cxn ang="0">
                  <a:pos x="38" y="86"/>
                </a:cxn>
                <a:cxn ang="0">
                  <a:pos x="40" y="83"/>
                </a:cxn>
                <a:cxn ang="0">
                  <a:pos x="42" y="80"/>
                </a:cxn>
                <a:cxn ang="0">
                  <a:pos x="44" y="77"/>
                </a:cxn>
                <a:cxn ang="0">
                  <a:pos x="47" y="74"/>
                </a:cxn>
                <a:cxn ang="0">
                  <a:pos x="49" y="70"/>
                </a:cxn>
                <a:cxn ang="0">
                  <a:pos x="51" y="67"/>
                </a:cxn>
                <a:cxn ang="0">
                  <a:pos x="54" y="64"/>
                </a:cxn>
                <a:cxn ang="0">
                  <a:pos x="56" y="61"/>
                </a:cxn>
                <a:cxn ang="0">
                  <a:pos x="59" y="57"/>
                </a:cxn>
                <a:cxn ang="0">
                  <a:pos x="61" y="55"/>
                </a:cxn>
                <a:cxn ang="0">
                  <a:pos x="64" y="51"/>
                </a:cxn>
                <a:cxn ang="0">
                  <a:pos x="66" y="48"/>
                </a:cxn>
                <a:cxn ang="0">
                  <a:pos x="69" y="45"/>
                </a:cxn>
                <a:cxn ang="0">
                  <a:pos x="71" y="42"/>
                </a:cxn>
                <a:cxn ang="0">
                  <a:pos x="74" y="39"/>
                </a:cxn>
                <a:cxn ang="0">
                  <a:pos x="76" y="36"/>
                </a:cxn>
                <a:cxn ang="0">
                  <a:pos x="79" y="33"/>
                </a:cxn>
                <a:cxn ang="0">
                  <a:pos x="82" y="30"/>
                </a:cxn>
                <a:cxn ang="0">
                  <a:pos x="84" y="27"/>
                </a:cxn>
                <a:cxn ang="0">
                  <a:pos x="87" y="24"/>
                </a:cxn>
                <a:cxn ang="0">
                  <a:pos x="90" y="22"/>
                </a:cxn>
                <a:cxn ang="0">
                  <a:pos x="92" y="19"/>
                </a:cxn>
                <a:cxn ang="0">
                  <a:pos x="95" y="16"/>
                </a:cxn>
                <a:cxn ang="0">
                  <a:pos x="98" y="13"/>
                </a:cxn>
                <a:cxn ang="0">
                  <a:pos x="101" y="10"/>
                </a:cxn>
                <a:cxn ang="0">
                  <a:pos x="104" y="7"/>
                </a:cxn>
                <a:cxn ang="0">
                  <a:pos x="107" y="5"/>
                </a:cxn>
                <a:cxn ang="0">
                  <a:pos x="110" y="2"/>
                </a:cxn>
              </a:cxnLst>
              <a:rect l="0" t="0" r="r" b="b"/>
              <a:pathLst>
                <a:path w="112" h="154">
                  <a:moveTo>
                    <a:pt x="0" y="154"/>
                  </a:moveTo>
                  <a:lnTo>
                    <a:pt x="1" y="152"/>
                  </a:lnTo>
                  <a:lnTo>
                    <a:pt x="1" y="151"/>
                  </a:lnTo>
                  <a:lnTo>
                    <a:pt x="2" y="150"/>
                  </a:lnTo>
                  <a:lnTo>
                    <a:pt x="3" y="149"/>
                  </a:lnTo>
                  <a:lnTo>
                    <a:pt x="3" y="148"/>
                  </a:lnTo>
                  <a:lnTo>
                    <a:pt x="4" y="147"/>
                  </a:lnTo>
                  <a:lnTo>
                    <a:pt x="4" y="146"/>
                  </a:lnTo>
                  <a:lnTo>
                    <a:pt x="5" y="144"/>
                  </a:lnTo>
                  <a:lnTo>
                    <a:pt x="5" y="143"/>
                  </a:lnTo>
                  <a:lnTo>
                    <a:pt x="6" y="142"/>
                  </a:lnTo>
                  <a:lnTo>
                    <a:pt x="6" y="141"/>
                  </a:lnTo>
                  <a:lnTo>
                    <a:pt x="7" y="140"/>
                  </a:lnTo>
                  <a:lnTo>
                    <a:pt x="8" y="138"/>
                  </a:lnTo>
                  <a:lnTo>
                    <a:pt x="8" y="137"/>
                  </a:lnTo>
                  <a:lnTo>
                    <a:pt x="9" y="136"/>
                  </a:lnTo>
                  <a:lnTo>
                    <a:pt x="10" y="135"/>
                  </a:lnTo>
                  <a:lnTo>
                    <a:pt x="10" y="134"/>
                  </a:lnTo>
                  <a:lnTo>
                    <a:pt x="11" y="133"/>
                  </a:lnTo>
                  <a:lnTo>
                    <a:pt x="11" y="131"/>
                  </a:lnTo>
                  <a:lnTo>
                    <a:pt x="12" y="130"/>
                  </a:lnTo>
                  <a:lnTo>
                    <a:pt x="12" y="129"/>
                  </a:lnTo>
                  <a:lnTo>
                    <a:pt x="13" y="128"/>
                  </a:lnTo>
                  <a:lnTo>
                    <a:pt x="14" y="127"/>
                  </a:lnTo>
                  <a:lnTo>
                    <a:pt x="14" y="126"/>
                  </a:lnTo>
                  <a:lnTo>
                    <a:pt x="15" y="125"/>
                  </a:lnTo>
                  <a:lnTo>
                    <a:pt x="16" y="124"/>
                  </a:lnTo>
                  <a:lnTo>
                    <a:pt x="16" y="122"/>
                  </a:lnTo>
                  <a:lnTo>
                    <a:pt x="17" y="121"/>
                  </a:lnTo>
                  <a:lnTo>
                    <a:pt x="17" y="120"/>
                  </a:lnTo>
                  <a:lnTo>
                    <a:pt x="18" y="119"/>
                  </a:lnTo>
                  <a:lnTo>
                    <a:pt x="18" y="118"/>
                  </a:lnTo>
                  <a:lnTo>
                    <a:pt x="19" y="117"/>
                  </a:lnTo>
                  <a:lnTo>
                    <a:pt x="20" y="115"/>
                  </a:lnTo>
                  <a:lnTo>
                    <a:pt x="21" y="114"/>
                  </a:lnTo>
                  <a:lnTo>
                    <a:pt x="21" y="113"/>
                  </a:lnTo>
                  <a:lnTo>
                    <a:pt x="22" y="112"/>
                  </a:lnTo>
                  <a:lnTo>
                    <a:pt x="22" y="111"/>
                  </a:lnTo>
                  <a:lnTo>
                    <a:pt x="23" y="110"/>
                  </a:lnTo>
                  <a:lnTo>
                    <a:pt x="24" y="109"/>
                  </a:lnTo>
                  <a:lnTo>
                    <a:pt x="25" y="107"/>
                  </a:lnTo>
                  <a:lnTo>
                    <a:pt x="25" y="106"/>
                  </a:lnTo>
                  <a:lnTo>
                    <a:pt x="26" y="105"/>
                  </a:lnTo>
                  <a:lnTo>
                    <a:pt x="27" y="104"/>
                  </a:lnTo>
                  <a:lnTo>
                    <a:pt x="27" y="103"/>
                  </a:lnTo>
                  <a:lnTo>
                    <a:pt x="28" y="102"/>
                  </a:lnTo>
                  <a:lnTo>
                    <a:pt x="28" y="101"/>
                  </a:lnTo>
                  <a:lnTo>
                    <a:pt x="29" y="100"/>
                  </a:lnTo>
                  <a:lnTo>
                    <a:pt x="30" y="99"/>
                  </a:lnTo>
                  <a:lnTo>
                    <a:pt x="31" y="98"/>
                  </a:lnTo>
                  <a:lnTo>
                    <a:pt x="31" y="96"/>
                  </a:lnTo>
                  <a:lnTo>
                    <a:pt x="32" y="95"/>
                  </a:lnTo>
                  <a:lnTo>
                    <a:pt x="33" y="94"/>
                  </a:lnTo>
                  <a:lnTo>
                    <a:pt x="33" y="93"/>
                  </a:lnTo>
                  <a:lnTo>
                    <a:pt x="34" y="92"/>
                  </a:lnTo>
                  <a:lnTo>
                    <a:pt x="35" y="91"/>
                  </a:lnTo>
                  <a:lnTo>
                    <a:pt x="36" y="90"/>
                  </a:lnTo>
                  <a:lnTo>
                    <a:pt x="36" y="89"/>
                  </a:lnTo>
                  <a:lnTo>
                    <a:pt x="37" y="87"/>
                  </a:lnTo>
                  <a:lnTo>
                    <a:pt x="38" y="86"/>
                  </a:lnTo>
                  <a:lnTo>
                    <a:pt x="38" y="85"/>
                  </a:lnTo>
                  <a:lnTo>
                    <a:pt x="39" y="84"/>
                  </a:lnTo>
                  <a:lnTo>
                    <a:pt x="40" y="83"/>
                  </a:lnTo>
                  <a:lnTo>
                    <a:pt x="40" y="82"/>
                  </a:lnTo>
                  <a:lnTo>
                    <a:pt x="42" y="81"/>
                  </a:lnTo>
                  <a:lnTo>
                    <a:pt x="42" y="80"/>
                  </a:lnTo>
                  <a:lnTo>
                    <a:pt x="43" y="79"/>
                  </a:lnTo>
                  <a:lnTo>
                    <a:pt x="44" y="78"/>
                  </a:lnTo>
                  <a:lnTo>
                    <a:pt x="44" y="77"/>
                  </a:lnTo>
                  <a:lnTo>
                    <a:pt x="45" y="76"/>
                  </a:lnTo>
                  <a:lnTo>
                    <a:pt x="46" y="75"/>
                  </a:lnTo>
                  <a:lnTo>
                    <a:pt x="47" y="74"/>
                  </a:lnTo>
                  <a:lnTo>
                    <a:pt x="48" y="72"/>
                  </a:lnTo>
                  <a:lnTo>
                    <a:pt x="48" y="71"/>
                  </a:lnTo>
                  <a:lnTo>
                    <a:pt x="49" y="70"/>
                  </a:lnTo>
                  <a:lnTo>
                    <a:pt x="50" y="69"/>
                  </a:lnTo>
                  <a:lnTo>
                    <a:pt x="50" y="68"/>
                  </a:lnTo>
                  <a:lnTo>
                    <a:pt x="51" y="67"/>
                  </a:lnTo>
                  <a:lnTo>
                    <a:pt x="52" y="66"/>
                  </a:lnTo>
                  <a:lnTo>
                    <a:pt x="53" y="65"/>
                  </a:lnTo>
                  <a:lnTo>
                    <a:pt x="54" y="64"/>
                  </a:lnTo>
                  <a:lnTo>
                    <a:pt x="54" y="63"/>
                  </a:lnTo>
                  <a:lnTo>
                    <a:pt x="55" y="62"/>
                  </a:lnTo>
                  <a:lnTo>
                    <a:pt x="56" y="61"/>
                  </a:lnTo>
                  <a:lnTo>
                    <a:pt x="57" y="60"/>
                  </a:lnTo>
                  <a:lnTo>
                    <a:pt x="58" y="59"/>
                  </a:lnTo>
                  <a:lnTo>
                    <a:pt x="59" y="57"/>
                  </a:lnTo>
                  <a:lnTo>
                    <a:pt x="59" y="57"/>
                  </a:lnTo>
                  <a:lnTo>
                    <a:pt x="60" y="56"/>
                  </a:lnTo>
                  <a:lnTo>
                    <a:pt x="61" y="55"/>
                  </a:lnTo>
                  <a:lnTo>
                    <a:pt x="62" y="54"/>
                  </a:lnTo>
                  <a:lnTo>
                    <a:pt x="63" y="53"/>
                  </a:lnTo>
                  <a:lnTo>
                    <a:pt x="64" y="51"/>
                  </a:lnTo>
                  <a:lnTo>
                    <a:pt x="64" y="50"/>
                  </a:lnTo>
                  <a:lnTo>
                    <a:pt x="65" y="49"/>
                  </a:lnTo>
                  <a:lnTo>
                    <a:pt x="66" y="48"/>
                  </a:lnTo>
                  <a:lnTo>
                    <a:pt x="67" y="47"/>
                  </a:lnTo>
                  <a:lnTo>
                    <a:pt x="67" y="46"/>
                  </a:lnTo>
                  <a:lnTo>
                    <a:pt x="69" y="45"/>
                  </a:lnTo>
                  <a:lnTo>
                    <a:pt x="69" y="44"/>
                  </a:lnTo>
                  <a:lnTo>
                    <a:pt x="70" y="43"/>
                  </a:lnTo>
                  <a:lnTo>
                    <a:pt x="71" y="42"/>
                  </a:lnTo>
                  <a:lnTo>
                    <a:pt x="72" y="41"/>
                  </a:lnTo>
                  <a:lnTo>
                    <a:pt x="73" y="40"/>
                  </a:lnTo>
                  <a:lnTo>
                    <a:pt x="74" y="39"/>
                  </a:lnTo>
                  <a:lnTo>
                    <a:pt x="75" y="38"/>
                  </a:lnTo>
                  <a:lnTo>
                    <a:pt x="75" y="37"/>
                  </a:lnTo>
                  <a:lnTo>
                    <a:pt x="76" y="36"/>
                  </a:lnTo>
                  <a:lnTo>
                    <a:pt x="77" y="35"/>
                  </a:lnTo>
                  <a:lnTo>
                    <a:pt x="78" y="34"/>
                  </a:lnTo>
                  <a:lnTo>
                    <a:pt x="79" y="33"/>
                  </a:lnTo>
                  <a:lnTo>
                    <a:pt x="80" y="32"/>
                  </a:lnTo>
                  <a:lnTo>
                    <a:pt x="81" y="31"/>
                  </a:lnTo>
                  <a:lnTo>
                    <a:pt x="82" y="30"/>
                  </a:lnTo>
                  <a:lnTo>
                    <a:pt x="82" y="29"/>
                  </a:lnTo>
                  <a:lnTo>
                    <a:pt x="83" y="28"/>
                  </a:lnTo>
                  <a:lnTo>
                    <a:pt x="84" y="27"/>
                  </a:lnTo>
                  <a:lnTo>
                    <a:pt x="85" y="26"/>
                  </a:lnTo>
                  <a:lnTo>
                    <a:pt x="86" y="25"/>
                  </a:lnTo>
                  <a:lnTo>
                    <a:pt x="87" y="24"/>
                  </a:lnTo>
                  <a:lnTo>
                    <a:pt x="88" y="23"/>
                  </a:lnTo>
                  <a:lnTo>
                    <a:pt x="89" y="22"/>
                  </a:lnTo>
                  <a:lnTo>
                    <a:pt x="90" y="22"/>
                  </a:lnTo>
                  <a:lnTo>
                    <a:pt x="91" y="21"/>
                  </a:lnTo>
                  <a:lnTo>
                    <a:pt x="92" y="20"/>
                  </a:lnTo>
                  <a:lnTo>
                    <a:pt x="92" y="19"/>
                  </a:lnTo>
                  <a:lnTo>
                    <a:pt x="93" y="18"/>
                  </a:lnTo>
                  <a:lnTo>
                    <a:pt x="94" y="17"/>
                  </a:lnTo>
                  <a:lnTo>
                    <a:pt x="95" y="16"/>
                  </a:lnTo>
                  <a:lnTo>
                    <a:pt x="96" y="15"/>
                  </a:lnTo>
                  <a:lnTo>
                    <a:pt x="97" y="14"/>
                  </a:lnTo>
                  <a:lnTo>
                    <a:pt x="98" y="13"/>
                  </a:lnTo>
                  <a:lnTo>
                    <a:pt x="99" y="12"/>
                  </a:lnTo>
                  <a:lnTo>
                    <a:pt x="100" y="11"/>
                  </a:lnTo>
                  <a:lnTo>
                    <a:pt x="101" y="10"/>
                  </a:lnTo>
                  <a:lnTo>
                    <a:pt x="102" y="9"/>
                  </a:lnTo>
                  <a:lnTo>
                    <a:pt x="103" y="8"/>
                  </a:lnTo>
                  <a:lnTo>
                    <a:pt x="104" y="7"/>
                  </a:lnTo>
                  <a:lnTo>
                    <a:pt x="105" y="7"/>
                  </a:lnTo>
                  <a:lnTo>
                    <a:pt x="106" y="6"/>
                  </a:lnTo>
                  <a:lnTo>
                    <a:pt x="107" y="5"/>
                  </a:lnTo>
                  <a:lnTo>
                    <a:pt x="108" y="4"/>
                  </a:lnTo>
                  <a:lnTo>
                    <a:pt x="109" y="3"/>
                  </a:lnTo>
                  <a:lnTo>
                    <a:pt x="110" y="2"/>
                  </a:lnTo>
                  <a:lnTo>
                    <a:pt x="110" y="1"/>
                  </a:lnTo>
                  <a:lnTo>
                    <a:pt x="112" y="0"/>
                  </a:lnTo>
                </a:path>
              </a:pathLst>
            </a:custGeom>
            <a:noFill/>
            <a:ln w="1588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262" name="Line 238"/>
            <p:cNvSpPr>
              <a:spLocks noChangeShapeType="1"/>
            </p:cNvSpPr>
            <p:nvPr/>
          </p:nvSpPr>
          <p:spPr bwMode="auto">
            <a:xfrm flipH="1" flipV="1">
              <a:off x="6246813" y="4791075"/>
              <a:ext cx="123825" cy="47625"/>
            </a:xfrm>
            <a:prstGeom prst="line">
              <a:avLst/>
            </a:prstGeom>
            <a:noFill/>
            <a:ln w="1588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263" name="Freeform 239"/>
            <p:cNvSpPr>
              <a:spLocks/>
            </p:cNvSpPr>
            <p:nvPr/>
          </p:nvSpPr>
          <p:spPr bwMode="auto">
            <a:xfrm>
              <a:off x="6432550" y="5421313"/>
              <a:ext cx="554038" cy="282575"/>
            </a:xfrm>
            <a:custGeom>
              <a:avLst/>
              <a:gdLst/>
              <a:ahLst/>
              <a:cxnLst>
                <a:cxn ang="0">
                  <a:pos x="2" y="4"/>
                </a:cxn>
                <a:cxn ang="0">
                  <a:pos x="6" y="9"/>
                </a:cxn>
                <a:cxn ang="0">
                  <a:pos x="10" y="15"/>
                </a:cxn>
                <a:cxn ang="0">
                  <a:pos x="14" y="20"/>
                </a:cxn>
                <a:cxn ang="0">
                  <a:pos x="18" y="25"/>
                </a:cxn>
                <a:cxn ang="0">
                  <a:pos x="22" y="29"/>
                </a:cxn>
                <a:cxn ang="0">
                  <a:pos x="27" y="34"/>
                </a:cxn>
                <a:cxn ang="0">
                  <a:pos x="31" y="39"/>
                </a:cxn>
                <a:cxn ang="0">
                  <a:pos x="35" y="44"/>
                </a:cxn>
                <a:cxn ang="0">
                  <a:pos x="40" y="49"/>
                </a:cxn>
                <a:cxn ang="0">
                  <a:pos x="44" y="53"/>
                </a:cxn>
                <a:cxn ang="0">
                  <a:pos x="49" y="58"/>
                </a:cxn>
                <a:cxn ang="0">
                  <a:pos x="54" y="62"/>
                </a:cxn>
                <a:cxn ang="0">
                  <a:pos x="58" y="67"/>
                </a:cxn>
                <a:cxn ang="0">
                  <a:pos x="63" y="71"/>
                </a:cxn>
                <a:cxn ang="0">
                  <a:pos x="68" y="75"/>
                </a:cxn>
                <a:cxn ang="0">
                  <a:pos x="73" y="79"/>
                </a:cxn>
                <a:cxn ang="0">
                  <a:pos x="79" y="84"/>
                </a:cxn>
                <a:cxn ang="0">
                  <a:pos x="84" y="88"/>
                </a:cxn>
                <a:cxn ang="0">
                  <a:pos x="89" y="92"/>
                </a:cxn>
                <a:cxn ang="0">
                  <a:pos x="94" y="96"/>
                </a:cxn>
                <a:cxn ang="0">
                  <a:pos x="100" y="99"/>
                </a:cxn>
                <a:cxn ang="0">
                  <a:pos x="105" y="103"/>
                </a:cxn>
                <a:cxn ang="0">
                  <a:pos x="111" y="107"/>
                </a:cxn>
                <a:cxn ang="0">
                  <a:pos x="116" y="110"/>
                </a:cxn>
                <a:cxn ang="0">
                  <a:pos x="122" y="114"/>
                </a:cxn>
                <a:cxn ang="0">
                  <a:pos x="128" y="117"/>
                </a:cxn>
                <a:cxn ang="0">
                  <a:pos x="133" y="120"/>
                </a:cxn>
                <a:cxn ang="0">
                  <a:pos x="139" y="124"/>
                </a:cxn>
                <a:cxn ang="0">
                  <a:pos x="145" y="127"/>
                </a:cxn>
                <a:cxn ang="0">
                  <a:pos x="151" y="130"/>
                </a:cxn>
                <a:cxn ang="0">
                  <a:pos x="157" y="133"/>
                </a:cxn>
                <a:cxn ang="0">
                  <a:pos x="163" y="136"/>
                </a:cxn>
                <a:cxn ang="0">
                  <a:pos x="169" y="139"/>
                </a:cxn>
                <a:cxn ang="0">
                  <a:pos x="175" y="141"/>
                </a:cxn>
                <a:cxn ang="0">
                  <a:pos x="181" y="144"/>
                </a:cxn>
                <a:cxn ang="0">
                  <a:pos x="187" y="146"/>
                </a:cxn>
                <a:cxn ang="0">
                  <a:pos x="194" y="149"/>
                </a:cxn>
                <a:cxn ang="0">
                  <a:pos x="200" y="151"/>
                </a:cxn>
                <a:cxn ang="0">
                  <a:pos x="206" y="153"/>
                </a:cxn>
                <a:cxn ang="0">
                  <a:pos x="213" y="155"/>
                </a:cxn>
                <a:cxn ang="0">
                  <a:pos x="219" y="158"/>
                </a:cxn>
                <a:cxn ang="0">
                  <a:pos x="225" y="160"/>
                </a:cxn>
                <a:cxn ang="0">
                  <a:pos x="232" y="161"/>
                </a:cxn>
                <a:cxn ang="0">
                  <a:pos x="238" y="163"/>
                </a:cxn>
                <a:cxn ang="0">
                  <a:pos x="245" y="165"/>
                </a:cxn>
                <a:cxn ang="0">
                  <a:pos x="252" y="166"/>
                </a:cxn>
                <a:cxn ang="0">
                  <a:pos x="258" y="168"/>
                </a:cxn>
                <a:cxn ang="0">
                  <a:pos x="265" y="169"/>
                </a:cxn>
                <a:cxn ang="0">
                  <a:pos x="271" y="170"/>
                </a:cxn>
                <a:cxn ang="0">
                  <a:pos x="278" y="172"/>
                </a:cxn>
                <a:cxn ang="0">
                  <a:pos x="285" y="173"/>
                </a:cxn>
                <a:cxn ang="0">
                  <a:pos x="291" y="174"/>
                </a:cxn>
                <a:cxn ang="0">
                  <a:pos x="298" y="175"/>
                </a:cxn>
                <a:cxn ang="0">
                  <a:pos x="305" y="175"/>
                </a:cxn>
                <a:cxn ang="0">
                  <a:pos x="312" y="176"/>
                </a:cxn>
                <a:cxn ang="0">
                  <a:pos x="318" y="177"/>
                </a:cxn>
                <a:cxn ang="0">
                  <a:pos x="325" y="177"/>
                </a:cxn>
                <a:cxn ang="0">
                  <a:pos x="332" y="178"/>
                </a:cxn>
                <a:cxn ang="0">
                  <a:pos x="339" y="178"/>
                </a:cxn>
                <a:cxn ang="0">
                  <a:pos x="345" y="178"/>
                </a:cxn>
              </a:cxnLst>
              <a:rect l="0" t="0" r="r" b="b"/>
              <a:pathLst>
                <a:path w="349" h="178">
                  <a:moveTo>
                    <a:pt x="0" y="0"/>
                  </a:moveTo>
                  <a:lnTo>
                    <a:pt x="0" y="2"/>
                  </a:lnTo>
                  <a:lnTo>
                    <a:pt x="1" y="3"/>
                  </a:lnTo>
                  <a:lnTo>
                    <a:pt x="2" y="4"/>
                  </a:lnTo>
                  <a:lnTo>
                    <a:pt x="3" y="6"/>
                  </a:lnTo>
                  <a:lnTo>
                    <a:pt x="4" y="7"/>
                  </a:lnTo>
                  <a:lnTo>
                    <a:pt x="5" y="8"/>
                  </a:lnTo>
                  <a:lnTo>
                    <a:pt x="6" y="9"/>
                  </a:lnTo>
                  <a:lnTo>
                    <a:pt x="7" y="11"/>
                  </a:lnTo>
                  <a:lnTo>
                    <a:pt x="8" y="12"/>
                  </a:lnTo>
                  <a:lnTo>
                    <a:pt x="9" y="13"/>
                  </a:lnTo>
                  <a:lnTo>
                    <a:pt x="10" y="15"/>
                  </a:lnTo>
                  <a:lnTo>
                    <a:pt x="11" y="16"/>
                  </a:lnTo>
                  <a:lnTo>
                    <a:pt x="12" y="17"/>
                  </a:lnTo>
                  <a:lnTo>
                    <a:pt x="13" y="18"/>
                  </a:lnTo>
                  <a:lnTo>
                    <a:pt x="14" y="20"/>
                  </a:lnTo>
                  <a:lnTo>
                    <a:pt x="15" y="21"/>
                  </a:lnTo>
                  <a:lnTo>
                    <a:pt x="16" y="22"/>
                  </a:lnTo>
                  <a:lnTo>
                    <a:pt x="17" y="24"/>
                  </a:lnTo>
                  <a:lnTo>
                    <a:pt x="18" y="25"/>
                  </a:lnTo>
                  <a:lnTo>
                    <a:pt x="19" y="26"/>
                  </a:lnTo>
                  <a:lnTo>
                    <a:pt x="20" y="27"/>
                  </a:lnTo>
                  <a:lnTo>
                    <a:pt x="21" y="29"/>
                  </a:lnTo>
                  <a:lnTo>
                    <a:pt x="22" y="29"/>
                  </a:lnTo>
                  <a:lnTo>
                    <a:pt x="23" y="31"/>
                  </a:lnTo>
                  <a:lnTo>
                    <a:pt x="24" y="32"/>
                  </a:lnTo>
                  <a:lnTo>
                    <a:pt x="25" y="33"/>
                  </a:lnTo>
                  <a:lnTo>
                    <a:pt x="27" y="34"/>
                  </a:lnTo>
                  <a:lnTo>
                    <a:pt x="28" y="36"/>
                  </a:lnTo>
                  <a:lnTo>
                    <a:pt x="29" y="37"/>
                  </a:lnTo>
                  <a:lnTo>
                    <a:pt x="30" y="38"/>
                  </a:lnTo>
                  <a:lnTo>
                    <a:pt x="31" y="39"/>
                  </a:lnTo>
                  <a:lnTo>
                    <a:pt x="32" y="40"/>
                  </a:lnTo>
                  <a:lnTo>
                    <a:pt x="33" y="42"/>
                  </a:lnTo>
                  <a:lnTo>
                    <a:pt x="34" y="43"/>
                  </a:lnTo>
                  <a:lnTo>
                    <a:pt x="35" y="44"/>
                  </a:lnTo>
                  <a:lnTo>
                    <a:pt x="36" y="45"/>
                  </a:lnTo>
                  <a:lnTo>
                    <a:pt x="38" y="46"/>
                  </a:lnTo>
                  <a:lnTo>
                    <a:pt x="39" y="48"/>
                  </a:lnTo>
                  <a:lnTo>
                    <a:pt x="40" y="49"/>
                  </a:lnTo>
                  <a:lnTo>
                    <a:pt x="41" y="50"/>
                  </a:lnTo>
                  <a:lnTo>
                    <a:pt x="42" y="51"/>
                  </a:lnTo>
                  <a:lnTo>
                    <a:pt x="43" y="52"/>
                  </a:lnTo>
                  <a:lnTo>
                    <a:pt x="44" y="53"/>
                  </a:lnTo>
                  <a:lnTo>
                    <a:pt x="46" y="54"/>
                  </a:lnTo>
                  <a:lnTo>
                    <a:pt x="47" y="55"/>
                  </a:lnTo>
                  <a:lnTo>
                    <a:pt x="48" y="57"/>
                  </a:lnTo>
                  <a:lnTo>
                    <a:pt x="49" y="58"/>
                  </a:lnTo>
                  <a:lnTo>
                    <a:pt x="50" y="59"/>
                  </a:lnTo>
                  <a:lnTo>
                    <a:pt x="51" y="60"/>
                  </a:lnTo>
                  <a:lnTo>
                    <a:pt x="53" y="61"/>
                  </a:lnTo>
                  <a:lnTo>
                    <a:pt x="54" y="62"/>
                  </a:lnTo>
                  <a:lnTo>
                    <a:pt x="55" y="63"/>
                  </a:lnTo>
                  <a:lnTo>
                    <a:pt x="56" y="65"/>
                  </a:lnTo>
                  <a:lnTo>
                    <a:pt x="57" y="66"/>
                  </a:lnTo>
                  <a:lnTo>
                    <a:pt x="58" y="67"/>
                  </a:lnTo>
                  <a:lnTo>
                    <a:pt x="60" y="68"/>
                  </a:lnTo>
                  <a:lnTo>
                    <a:pt x="61" y="69"/>
                  </a:lnTo>
                  <a:lnTo>
                    <a:pt x="62" y="70"/>
                  </a:lnTo>
                  <a:lnTo>
                    <a:pt x="63" y="71"/>
                  </a:lnTo>
                  <a:lnTo>
                    <a:pt x="65" y="72"/>
                  </a:lnTo>
                  <a:lnTo>
                    <a:pt x="66" y="73"/>
                  </a:lnTo>
                  <a:lnTo>
                    <a:pt x="67" y="74"/>
                  </a:lnTo>
                  <a:lnTo>
                    <a:pt x="68" y="75"/>
                  </a:lnTo>
                  <a:lnTo>
                    <a:pt x="70" y="76"/>
                  </a:lnTo>
                  <a:lnTo>
                    <a:pt x="71" y="77"/>
                  </a:lnTo>
                  <a:lnTo>
                    <a:pt x="72" y="78"/>
                  </a:lnTo>
                  <a:lnTo>
                    <a:pt x="73" y="79"/>
                  </a:lnTo>
                  <a:lnTo>
                    <a:pt x="75" y="80"/>
                  </a:lnTo>
                  <a:lnTo>
                    <a:pt x="76" y="82"/>
                  </a:lnTo>
                  <a:lnTo>
                    <a:pt x="77" y="83"/>
                  </a:lnTo>
                  <a:lnTo>
                    <a:pt x="79" y="84"/>
                  </a:lnTo>
                  <a:lnTo>
                    <a:pt x="80" y="85"/>
                  </a:lnTo>
                  <a:lnTo>
                    <a:pt x="81" y="86"/>
                  </a:lnTo>
                  <a:lnTo>
                    <a:pt x="83" y="87"/>
                  </a:lnTo>
                  <a:lnTo>
                    <a:pt x="84" y="88"/>
                  </a:lnTo>
                  <a:lnTo>
                    <a:pt x="85" y="89"/>
                  </a:lnTo>
                  <a:lnTo>
                    <a:pt x="87" y="90"/>
                  </a:lnTo>
                  <a:lnTo>
                    <a:pt x="88" y="91"/>
                  </a:lnTo>
                  <a:lnTo>
                    <a:pt x="89" y="92"/>
                  </a:lnTo>
                  <a:lnTo>
                    <a:pt x="90" y="93"/>
                  </a:lnTo>
                  <a:lnTo>
                    <a:pt x="92" y="94"/>
                  </a:lnTo>
                  <a:lnTo>
                    <a:pt x="93" y="95"/>
                  </a:lnTo>
                  <a:lnTo>
                    <a:pt x="94" y="96"/>
                  </a:lnTo>
                  <a:lnTo>
                    <a:pt x="96" y="97"/>
                  </a:lnTo>
                  <a:lnTo>
                    <a:pt x="97" y="98"/>
                  </a:lnTo>
                  <a:lnTo>
                    <a:pt x="99" y="98"/>
                  </a:lnTo>
                  <a:lnTo>
                    <a:pt x="100" y="99"/>
                  </a:lnTo>
                  <a:lnTo>
                    <a:pt x="101" y="100"/>
                  </a:lnTo>
                  <a:lnTo>
                    <a:pt x="102" y="101"/>
                  </a:lnTo>
                  <a:lnTo>
                    <a:pt x="104" y="102"/>
                  </a:lnTo>
                  <a:lnTo>
                    <a:pt x="105" y="103"/>
                  </a:lnTo>
                  <a:lnTo>
                    <a:pt x="107" y="104"/>
                  </a:lnTo>
                  <a:lnTo>
                    <a:pt x="108" y="105"/>
                  </a:lnTo>
                  <a:lnTo>
                    <a:pt x="109" y="106"/>
                  </a:lnTo>
                  <a:lnTo>
                    <a:pt x="111" y="107"/>
                  </a:lnTo>
                  <a:lnTo>
                    <a:pt x="112" y="108"/>
                  </a:lnTo>
                  <a:lnTo>
                    <a:pt x="114" y="108"/>
                  </a:lnTo>
                  <a:lnTo>
                    <a:pt x="115" y="109"/>
                  </a:lnTo>
                  <a:lnTo>
                    <a:pt x="116" y="110"/>
                  </a:lnTo>
                  <a:lnTo>
                    <a:pt x="118" y="111"/>
                  </a:lnTo>
                  <a:lnTo>
                    <a:pt x="119" y="112"/>
                  </a:lnTo>
                  <a:lnTo>
                    <a:pt x="121" y="113"/>
                  </a:lnTo>
                  <a:lnTo>
                    <a:pt x="122" y="114"/>
                  </a:lnTo>
                  <a:lnTo>
                    <a:pt x="123" y="115"/>
                  </a:lnTo>
                  <a:lnTo>
                    <a:pt x="125" y="116"/>
                  </a:lnTo>
                  <a:lnTo>
                    <a:pt x="126" y="116"/>
                  </a:lnTo>
                  <a:lnTo>
                    <a:pt x="128" y="117"/>
                  </a:lnTo>
                  <a:lnTo>
                    <a:pt x="129" y="118"/>
                  </a:lnTo>
                  <a:lnTo>
                    <a:pt x="131" y="119"/>
                  </a:lnTo>
                  <a:lnTo>
                    <a:pt x="132" y="120"/>
                  </a:lnTo>
                  <a:lnTo>
                    <a:pt x="133" y="120"/>
                  </a:lnTo>
                  <a:lnTo>
                    <a:pt x="135" y="121"/>
                  </a:lnTo>
                  <a:lnTo>
                    <a:pt x="136" y="122"/>
                  </a:lnTo>
                  <a:lnTo>
                    <a:pt x="138" y="123"/>
                  </a:lnTo>
                  <a:lnTo>
                    <a:pt x="139" y="124"/>
                  </a:lnTo>
                  <a:lnTo>
                    <a:pt x="140" y="124"/>
                  </a:lnTo>
                  <a:lnTo>
                    <a:pt x="142" y="125"/>
                  </a:lnTo>
                  <a:lnTo>
                    <a:pt x="144" y="126"/>
                  </a:lnTo>
                  <a:lnTo>
                    <a:pt x="145" y="127"/>
                  </a:lnTo>
                  <a:lnTo>
                    <a:pt x="147" y="127"/>
                  </a:lnTo>
                  <a:lnTo>
                    <a:pt x="148" y="128"/>
                  </a:lnTo>
                  <a:lnTo>
                    <a:pt x="149" y="129"/>
                  </a:lnTo>
                  <a:lnTo>
                    <a:pt x="151" y="130"/>
                  </a:lnTo>
                  <a:lnTo>
                    <a:pt x="153" y="131"/>
                  </a:lnTo>
                  <a:lnTo>
                    <a:pt x="154" y="131"/>
                  </a:lnTo>
                  <a:lnTo>
                    <a:pt x="155" y="132"/>
                  </a:lnTo>
                  <a:lnTo>
                    <a:pt x="157" y="133"/>
                  </a:lnTo>
                  <a:lnTo>
                    <a:pt x="158" y="134"/>
                  </a:lnTo>
                  <a:lnTo>
                    <a:pt x="160" y="134"/>
                  </a:lnTo>
                  <a:lnTo>
                    <a:pt x="161" y="135"/>
                  </a:lnTo>
                  <a:lnTo>
                    <a:pt x="163" y="136"/>
                  </a:lnTo>
                  <a:lnTo>
                    <a:pt x="164" y="136"/>
                  </a:lnTo>
                  <a:lnTo>
                    <a:pt x="166" y="137"/>
                  </a:lnTo>
                  <a:lnTo>
                    <a:pt x="167" y="138"/>
                  </a:lnTo>
                  <a:lnTo>
                    <a:pt x="169" y="139"/>
                  </a:lnTo>
                  <a:lnTo>
                    <a:pt x="171" y="139"/>
                  </a:lnTo>
                  <a:lnTo>
                    <a:pt x="172" y="140"/>
                  </a:lnTo>
                  <a:lnTo>
                    <a:pt x="174" y="141"/>
                  </a:lnTo>
                  <a:lnTo>
                    <a:pt x="175" y="141"/>
                  </a:lnTo>
                  <a:lnTo>
                    <a:pt x="177" y="142"/>
                  </a:lnTo>
                  <a:lnTo>
                    <a:pt x="178" y="143"/>
                  </a:lnTo>
                  <a:lnTo>
                    <a:pt x="180" y="143"/>
                  </a:lnTo>
                  <a:lnTo>
                    <a:pt x="181" y="144"/>
                  </a:lnTo>
                  <a:lnTo>
                    <a:pt x="183" y="144"/>
                  </a:lnTo>
                  <a:lnTo>
                    <a:pt x="185" y="145"/>
                  </a:lnTo>
                  <a:lnTo>
                    <a:pt x="186" y="146"/>
                  </a:lnTo>
                  <a:lnTo>
                    <a:pt x="187" y="146"/>
                  </a:lnTo>
                  <a:lnTo>
                    <a:pt x="189" y="147"/>
                  </a:lnTo>
                  <a:lnTo>
                    <a:pt x="191" y="147"/>
                  </a:lnTo>
                  <a:lnTo>
                    <a:pt x="192" y="148"/>
                  </a:lnTo>
                  <a:lnTo>
                    <a:pt x="194" y="149"/>
                  </a:lnTo>
                  <a:lnTo>
                    <a:pt x="195" y="149"/>
                  </a:lnTo>
                  <a:lnTo>
                    <a:pt x="197" y="150"/>
                  </a:lnTo>
                  <a:lnTo>
                    <a:pt x="198" y="150"/>
                  </a:lnTo>
                  <a:lnTo>
                    <a:pt x="200" y="151"/>
                  </a:lnTo>
                  <a:lnTo>
                    <a:pt x="202" y="152"/>
                  </a:lnTo>
                  <a:lnTo>
                    <a:pt x="203" y="152"/>
                  </a:lnTo>
                  <a:lnTo>
                    <a:pt x="205" y="153"/>
                  </a:lnTo>
                  <a:lnTo>
                    <a:pt x="206" y="153"/>
                  </a:lnTo>
                  <a:lnTo>
                    <a:pt x="208" y="154"/>
                  </a:lnTo>
                  <a:lnTo>
                    <a:pt x="209" y="154"/>
                  </a:lnTo>
                  <a:lnTo>
                    <a:pt x="211" y="155"/>
                  </a:lnTo>
                  <a:lnTo>
                    <a:pt x="213" y="155"/>
                  </a:lnTo>
                  <a:lnTo>
                    <a:pt x="214" y="156"/>
                  </a:lnTo>
                  <a:lnTo>
                    <a:pt x="216" y="157"/>
                  </a:lnTo>
                  <a:lnTo>
                    <a:pt x="218" y="157"/>
                  </a:lnTo>
                  <a:lnTo>
                    <a:pt x="219" y="158"/>
                  </a:lnTo>
                  <a:lnTo>
                    <a:pt x="221" y="158"/>
                  </a:lnTo>
                  <a:lnTo>
                    <a:pt x="222" y="159"/>
                  </a:lnTo>
                  <a:lnTo>
                    <a:pt x="224" y="159"/>
                  </a:lnTo>
                  <a:lnTo>
                    <a:pt x="225" y="160"/>
                  </a:lnTo>
                  <a:lnTo>
                    <a:pt x="227" y="160"/>
                  </a:lnTo>
                  <a:lnTo>
                    <a:pt x="229" y="161"/>
                  </a:lnTo>
                  <a:lnTo>
                    <a:pt x="230" y="161"/>
                  </a:lnTo>
                  <a:lnTo>
                    <a:pt x="232" y="161"/>
                  </a:lnTo>
                  <a:lnTo>
                    <a:pt x="234" y="162"/>
                  </a:lnTo>
                  <a:lnTo>
                    <a:pt x="235" y="162"/>
                  </a:lnTo>
                  <a:lnTo>
                    <a:pt x="237" y="163"/>
                  </a:lnTo>
                  <a:lnTo>
                    <a:pt x="238" y="163"/>
                  </a:lnTo>
                  <a:lnTo>
                    <a:pt x="240" y="164"/>
                  </a:lnTo>
                  <a:lnTo>
                    <a:pt x="242" y="164"/>
                  </a:lnTo>
                  <a:lnTo>
                    <a:pt x="243" y="165"/>
                  </a:lnTo>
                  <a:lnTo>
                    <a:pt x="245" y="165"/>
                  </a:lnTo>
                  <a:lnTo>
                    <a:pt x="247" y="165"/>
                  </a:lnTo>
                  <a:lnTo>
                    <a:pt x="248" y="166"/>
                  </a:lnTo>
                  <a:lnTo>
                    <a:pt x="250" y="166"/>
                  </a:lnTo>
                  <a:lnTo>
                    <a:pt x="252" y="166"/>
                  </a:lnTo>
                  <a:lnTo>
                    <a:pt x="253" y="167"/>
                  </a:lnTo>
                  <a:lnTo>
                    <a:pt x="255" y="167"/>
                  </a:lnTo>
                  <a:lnTo>
                    <a:pt x="257" y="167"/>
                  </a:lnTo>
                  <a:lnTo>
                    <a:pt x="258" y="168"/>
                  </a:lnTo>
                  <a:lnTo>
                    <a:pt x="260" y="168"/>
                  </a:lnTo>
                  <a:lnTo>
                    <a:pt x="262" y="168"/>
                  </a:lnTo>
                  <a:lnTo>
                    <a:pt x="263" y="169"/>
                  </a:lnTo>
                  <a:lnTo>
                    <a:pt x="265" y="169"/>
                  </a:lnTo>
                  <a:lnTo>
                    <a:pt x="267" y="169"/>
                  </a:lnTo>
                  <a:lnTo>
                    <a:pt x="268" y="170"/>
                  </a:lnTo>
                  <a:lnTo>
                    <a:pt x="270" y="170"/>
                  </a:lnTo>
                  <a:lnTo>
                    <a:pt x="271" y="170"/>
                  </a:lnTo>
                  <a:lnTo>
                    <a:pt x="273" y="171"/>
                  </a:lnTo>
                  <a:lnTo>
                    <a:pt x="275" y="171"/>
                  </a:lnTo>
                  <a:lnTo>
                    <a:pt x="276" y="171"/>
                  </a:lnTo>
                  <a:lnTo>
                    <a:pt x="278" y="172"/>
                  </a:lnTo>
                  <a:lnTo>
                    <a:pt x="280" y="172"/>
                  </a:lnTo>
                  <a:lnTo>
                    <a:pt x="281" y="172"/>
                  </a:lnTo>
                  <a:lnTo>
                    <a:pt x="283" y="172"/>
                  </a:lnTo>
                  <a:lnTo>
                    <a:pt x="285" y="173"/>
                  </a:lnTo>
                  <a:lnTo>
                    <a:pt x="286" y="173"/>
                  </a:lnTo>
                  <a:lnTo>
                    <a:pt x="288" y="173"/>
                  </a:lnTo>
                  <a:lnTo>
                    <a:pt x="290" y="174"/>
                  </a:lnTo>
                  <a:lnTo>
                    <a:pt x="291" y="174"/>
                  </a:lnTo>
                  <a:lnTo>
                    <a:pt x="293" y="174"/>
                  </a:lnTo>
                  <a:lnTo>
                    <a:pt x="295" y="174"/>
                  </a:lnTo>
                  <a:lnTo>
                    <a:pt x="296" y="174"/>
                  </a:lnTo>
                  <a:lnTo>
                    <a:pt x="298" y="175"/>
                  </a:lnTo>
                  <a:lnTo>
                    <a:pt x="300" y="175"/>
                  </a:lnTo>
                  <a:lnTo>
                    <a:pt x="301" y="175"/>
                  </a:lnTo>
                  <a:lnTo>
                    <a:pt x="303" y="175"/>
                  </a:lnTo>
                  <a:lnTo>
                    <a:pt x="305" y="175"/>
                  </a:lnTo>
                  <a:lnTo>
                    <a:pt x="306" y="176"/>
                  </a:lnTo>
                  <a:lnTo>
                    <a:pt x="308" y="176"/>
                  </a:lnTo>
                  <a:lnTo>
                    <a:pt x="310" y="176"/>
                  </a:lnTo>
                  <a:lnTo>
                    <a:pt x="312" y="176"/>
                  </a:lnTo>
                  <a:lnTo>
                    <a:pt x="313" y="176"/>
                  </a:lnTo>
                  <a:lnTo>
                    <a:pt x="315" y="176"/>
                  </a:lnTo>
                  <a:lnTo>
                    <a:pt x="317" y="177"/>
                  </a:lnTo>
                  <a:lnTo>
                    <a:pt x="318" y="177"/>
                  </a:lnTo>
                  <a:lnTo>
                    <a:pt x="320" y="177"/>
                  </a:lnTo>
                  <a:lnTo>
                    <a:pt x="322" y="177"/>
                  </a:lnTo>
                  <a:lnTo>
                    <a:pt x="323" y="177"/>
                  </a:lnTo>
                  <a:lnTo>
                    <a:pt x="325" y="177"/>
                  </a:lnTo>
                  <a:lnTo>
                    <a:pt x="327" y="177"/>
                  </a:lnTo>
                  <a:lnTo>
                    <a:pt x="328" y="178"/>
                  </a:lnTo>
                  <a:lnTo>
                    <a:pt x="330" y="178"/>
                  </a:lnTo>
                  <a:lnTo>
                    <a:pt x="332" y="178"/>
                  </a:lnTo>
                  <a:lnTo>
                    <a:pt x="333" y="178"/>
                  </a:lnTo>
                  <a:lnTo>
                    <a:pt x="335" y="178"/>
                  </a:lnTo>
                  <a:lnTo>
                    <a:pt x="337" y="178"/>
                  </a:lnTo>
                  <a:lnTo>
                    <a:pt x="339" y="178"/>
                  </a:lnTo>
                  <a:lnTo>
                    <a:pt x="340" y="178"/>
                  </a:lnTo>
                  <a:lnTo>
                    <a:pt x="342" y="178"/>
                  </a:lnTo>
                  <a:lnTo>
                    <a:pt x="344" y="178"/>
                  </a:lnTo>
                  <a:lnTo>
                    <a:pt x="345" y="178"/>
                  </a:lnTo>
                  <a:lnTo>
                    <a:pt x="347" y="178"/>
                  </a:lnTo>
                  <a:lnTo>
                    <a:pt x="349" y="178"/>
                  </a:lnTo>
                </a:path>
              </a:pathLst>
            </a:custGeom>
            <a:noFill/>
            <a:ln w="1588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264" name="Freeform 240"/>
            <p:cNvSpPr>
              <a:spLocks/>
            </p:cNvSpPr>
            <p:nvPr/>
          </p:nvSpPr>
          <p:spPr bwMode="auto">
            <a:xfrm>
              <a:off x="6321425" y="4838700"/>
              <a:ext cx="111125" cy="582613"/>
            </a:xfrm>
            <a:custGeom>
              <a:avLst/>
              <a:gdLst/>
              <a:ahLst/>
              <a:cxnLst>
                <a:cxn ang="0">
                  <a:pos x="66" y="363"/>
                </a:cxn>
                <a:cxn ang="0">
                  <a:pos x="63" y="358"/>
                </a:cxn>
                <a:cxn ang="0">
                  <a:pos x="59" y="352"/>
                </a:cxn>
                <a:cxn ang="0">
                  <a:pos x="56" y="347"/>
                </a:cxn>
                <a:cxn ang="0">
                  <a:pos x="52" y="341"/>
                </a:cxn>
                <a:cxn ang="0">
                  <a:pos x="49" y="336"/>
                </a:cxn>
                <a:cxn ang="0">
                  <a:pos x="46" y="330"/>
                </a:cxn>
                <a:cxn ang="0">
                  <a:pos x="43" y="325"/>
                </a:cxn>
                <a:cxn ang="0">
                  <a:pos x="40" y="319"/>
                </a:cxn>
                <a:cxn ang="0">
                  <a:pos x="37" y="313"/>
                </a:cxn>
                <a:cxn ang="0">
                  <a:pos x="34" y="307"/>
                </a:cxn>
                <a:cxn ang="0">
                  <a:pos x="32" y="301"/>
                </a:cxn>
                <a:cxn ang="0">
                  <a:pos x="29" y="295"/>
                </a:cxn>
                <a:cxn ang="0">
                  <a:pos x="27" y="289"/>
                </a:cxn>
                <a:cxn ang="0">
                  <a:pos x="24" y="283"/>
                </a:cxn>
                <a:cxn ang="0">
                  <a:pos x="22" y="278"/>
                </a:cxn>
                <a:cxn ang="0">
                  <a:pos x="20" y="271"/>
                </a:cxn>
                <a:cxn ang="0">
                  <a:pos x="18" y="265"/>
                </a:cxn>
                <a:cxn ang="0">
                  <a:pos x="16" y="259"/>
                </a:cxn>
                <a:cxn ang="0">
                  <a:pos x="14" y="253"/>
                </a:cxn>
                <a:cxn ang="0">
                  <a:pos x="12" y="247"/>
                </a:cxn>
                <a:cxn ang="0">
                  <a:pos x="11" y="241"/>
                </a:cxn>
                <a:cxn ang="0">
                  <a:pos x="9" y="235"/>
                </a:cxn>
                <a:cxn ang="0">
                  <a:pos x="8" y="228"/>
                </a:cxn>
                <a:cxn ang="0">
                  <a:pos x="7" y="222"/>
                </a:cxn>
                <a:cxn ang="0">
                  <a:pos x="5" y="216"/>
                </a:cxn>
                <a:cxn ang="0">
                  <a:pos x="4" y="210"/>
                </a:cxn>
                <a:cxn ang="0">
                  <a:pos x="3" y="203"/>
                </a:cxn>
                <a:cxn ang="0">
                  <a:pos x="2" y="197"/>
                </a:cxn>
                <a:cxn ang="0">
                  <a:pos x="2" y="191"/>
                </a:cxn>
                <a:cxn ang="0">
                  <a:pos x="1" y="184"/>
                </a:cxn>
                <a:cxn ang="0">
                  <a:pos x="1" y="178"/>
                </a:cxn>
                <a:cxn ang="0">
                  <a:pos x="0" y="172"/>
                </a:cxn>
                <a:cxn ang="0">
                  <a:pos x="0" y="165"/>
                </a:cxn>
                <a:cxn ang="0">
                  <a:pos x="0" y="159"/>
                </a:cxn>
                <a:cxn ang="0">
                  <a:pos x="0" y="153"/>
                </a:cxn>
                <a:cxn ang="0">
                  <a:pos x="0" y="146"/>
                </a:cxn>
                <a:cxn ang="0">
                  <a:pos x="0" y="140"/>
                </a:cxn>
                <a:cxn ang="0">
                  <a:pos x="0" y="134"/>
                </a:cxn>
                <a:cxn ang="0">
                  <a:pos x="0" y="127"/>
                </a:cxn>
                <a:cxn ang="0">
                  <a:pos x="1" y="121"/>
                </a:cxn>
                <a:cxn ang="0">
                  <a:pos x="1" y="115"/>
                </a:cxn>
                <a:cxn ang="0">
                  <a:pos x="2" y="108"/>
                </a:cxn>
                <a:cxn ang="0">
                  <a:pos x="3" y="102"/>
                </a:cxn>
                <a:cxn ang="0">
                  <a:pos x="4" y="96"/>
                </a:cxn>
                <a:cxn ang="0">
                  <a:pos x="5" y="89"/>
                </a:cxn>
                <a:cxn ang="0">
                  <a:pos x="6" y="83"/>
                </a:cxn>
                <a:cxn ang="0">
                  <a:pos x="7" y="77"/>
                </a:cxn>
                <a:cxn ang="0">
                  <a:pos x="8" y="71"/>
                </a:cxn>
                <a:cxn ang="0">
                  <a:pos x="10" y="64"/>
                </a:cxn>
                <a:cxn ang="0">
                  <a:pos x="12" y="58"/>
                </a:cxn>
                <a:cxn ang="0">
                  <a:pos x="13" y="52"/>
                </a:cxn>
                <a:cxn ang="0">
                  <a:pos x="15" y="46"/>
                </a:cxn>
                <a:cxn ang="0">
                  <a:pos x="17" y="40"/>
                </a:cxn>
                <a:cxn ang="0">
                  <a:pos x="19" y="34"/>
                </a:cxn>
                <a:cxn ang="0">
                  <a:pos x="21" y="28"/>
                </a:cxn>
                <a:cxn ang="0">
                  <a:pos x="23" y="22"/>
                </a:cxn>
                <a:cxn ang="0">
                  <a:pos x="26" y="16"/>
                </a:cxn>
                <a:cxn ang="0">
                  <a:pos x="28" y="10"/>
                </a:cxn>
                <a:cxn ang="0">
                  <a:pos x="30" y="4"/>
                </a:cxn>
              </a:cxnLst>
              <a:rect l="0" t="0" r="r" b="b"/>
              <a:pathLst>
                <a:path w="70" h="367">
                  <a:moveTo>
                    <a:pt x="70" y="367"/>
                  </a:moveTo>
                  <a:lnTo>
                    <a:pt x="69" y="366"/>
                  </a:lnTo>
                  <a:lnTo>
                    <a:pt x="68" y="365"/>
                  </a:lnTo>
                  <a:lnTo>
                    <a:pt x="67" y="364"/>
                  </a:lnTo>
                  <a:lnTo>
                    <a:pt x="66" y="363"/>
                  </a:lnTo>
                  <a:lnTo>
                    <a:pt x="66" y="362"/>
                  </a:lnTo>
                  <a:lnTo>
                    <a:pt x="65" y="361"/>
                  </a:lnTo>
                  <a:lnTo>
                    <a:pt x="64" y="360"/>
                  </a:lnTo>
                  <a:lnTo>
                    <a:pt x="64" y="359"/>
                  </a:lnTo>
                  <a:lnTo>
                    <a:pt x="63" y="358"/>
                  </a:lnTo>
                  <a:lnTo>
                    <a:pt x="62" y="357"/>
                  </a:lnTo>
                  <a:lnTo>
                    <a:pt x="61" y="356"/>
                  </a:lnTo>
                  <a:lnTo>
                    <a:pt x="61" y="354"/>
                  </a:lnTo>
                  <a:lnTo>
                    <a:pt x="60" y="353"/>
                  </a:lnTo>
                  <a:lnTo>
                    <a:pt x="59" y="352"/>
                  </a:lnTo>
                  <a:lnTo>
                    <a:pt x="59" y="351"/>
                  </a:lnTo>
                  <a:lnTo>
                    <a:pt x="58" y="350"/>
                  </a:lnTo>
                  <a:lnTo>
                    <a:pt x="57" y="349"/>
                  </a:lnTo>
                  <a:lnTo>
                    <a:pt x="56" y="348"/>
                  </a:lnTo>
                  <a:lnTo>
                    <a:pt x="56" y="347"/>
                  </a:lnTo>
                  <a:lnTo>
                    <a:pt x="55" y="346"/>
                  </a:lnTo>
                  <a:lnTo>
                    <a:pt x="55" y="345"/>
                  </a:lnTo>
                  <a:lnTo>
                    <a:pt x="54" y="344"/>
                  </a:lnTo>
                  <a:lnTo>
                    <a:pt x="53" y="342"/>
                  </a:lnTo>
                  <a:lnTo>
                    <a:pt x="52" y="341"/>
                  </a:lnTo>
                  <a:lnTo>
                    <a:pt x="52" y="340"/>
                  </a:lnTo>
                  <a:lnTo>
                    <a:pt x="51" y="339"/>
                  </a:lnTo>
                  <a:lnTo>
                    <a:pt x="50" y="338"/>
                  </a:lnTo>
                  <a:lnTo>
                    <a:pt x="50" y="337"/>
                  </a:lnTo>
                  <a:lnTo>
                    <a:pt x="49" y="336"/>
                  </a:lnTo>
                  <a:lnTo>
                    <a:pt x="49" y="335"/>
                  </a:lnTo>
                  <a:lnTo>
                    <a:pt x="48" y="333"/>
                  </a:lnTo>
                  <a:lnTo>
                    <a:pt x="47" y="332"/>
                  </a:lnTo>
                  <a:lnTo>
                    <a:pt x="47" y="331"/>
                  </a:lnTo>
                  <a:lnTo>
                    <a:pt x="46" y="330"/>
                  </a:lnTo>
                  <a:lnTo>
                    <a:pt x="45" y="329"/>
                  </a:lnTo>
                  <a:lnTo>
                    <a:pt x="45" y="328"/>
                  </a:lnTo>
                  <a:lnTo>
                    <a:pt x="44" y="327"/>
                  </a:lnTo>
                  <a:lnTo>
                    <a:pt x="44" y="326"/>
                  </a:lnTo>
                  <a:lnTo>
                    <a:pt x="43" y="325"/>
                  </a:lnTo>
                  <a:lnTo>
                    <a:pt x="42" y="323"/>
                  </a:lnTo>
                  <a:lnTo>
                    <a:pt x="42" y="322"/>
                  </a:lnTo>
                  <a:lnTo>
                    <a:pt x="41" y="321"/>
                  </a:lnTo>
                  <a:lnTo>
                    <a:pt x="40" y="320"/>
                  </a:lnTo>
                  <a:lnTo>
                    <a:pt x="40" y="319"/>
                  </a:lnTo>
                  <a:lnTo>
                    <a:pt x="39" y="318"/>
                  </a:lnTo>
                  <a:lnTo>
                    <a:pt x="39" y="316"/>
                  </a:lnTo>
                  <a:lnTo>
                    <a:pt x="38" y="315"/>
                  </a:lnTo>
                  <a:lnTo>
                    <a:pt x="38" y="314"/>
                  </a:lnTo>
                  <a:lnTo>
                    <a:pt x="37" y="313"/>
                  </a:lnTo>
                  <a:lnTo>
                    <a:pt x="37" y="312"/>
                  </a:lnTo>
                  <a:lnTo>
                    <a:pt x="36" y="310"/>
                  </a:lnTo>
                  <a:lnTo>
                    <a:pt x="35" y="309"/>
                  </a:lnTo>
                  <a:lnTo>
                    <a:pt x="35" y="308"/>
                  </a:lnTo>
                  <a:lnTo>
                    <a:pt x="34" y="307"/>
                  </a:lnTo>
                  <a:lnTo>
                    <a:pt x="34" y="306"/>
                  </a:lnTo>
                  <a:lnTo>
                    <a:pt x="33" y="305"/>
                  </a:lnTo>
                  <a:lnTo>
                    <a:pt x="33" y="304"/>
                  </a:lnTo>
                  <a:lnTo>
                    <a:pt x="32" y="303"/>
                  </a:lnTo>
                  <a:lnTo>
                    <a:pt x="32" y="301"/>
                  </a:lnTo>
                  <a:lnTo>
                    <a:pt x="31" y="300"/>
                  </a:lnTo>
                  <a:lnTo>
                    <a:pt x="30" y="299"/>
                  </a:lnTo>
                  <a:lnTo>
                    <a:pt x="30" y="298"/>
                  </a:lnTo>
                  <a:lnTo>
                    <a:pt x="30" y="297"/>
                  </a:lnTo>
                  <a:lnTo>
                    <a:pt x="29" y="295"/>
                  </a:lnTo>
                  <a:lnTo>
                    <a:pt x="29" y="294"/>
                  </a:lnTo>
                  <a:lnTo>
                    <a:pt x="28" y="293"/>
                  </a:lnTo>
                  <a:lnTo>
                    <a:pt x="28" y="292"/>
                  </a:lnTo>
                  <a:lnTo>
                    <a:pt x="27" y="291"/>
                  </a:lnTo>
                  <a:lnTo>
                    <a:pt x="27" y="289"/>
                  </a:lnTo>
                  <a:lnTo>
                    <a:pt x="26" y="288"/>
                  </a:lnTo>
                  <a:lnTo>
                    <a:pt x="26" y="287"/>
                  </a:lnTo>
                  <a:lnTo>
                    <a:pt x="25" y="286"/>
                  </a:lnTo>
                  <a:lnTo>
                    <a:pt x="25" y="284"/>
                  </a:lnTo>
                  <a:lnTo>
                    <a:pt x="24" y="283"/>
                  </a:lnTo>
                  <a:lnTo>
                    <a:pt x="24" y="282"/>
                  </a:lnTo>
                  <a:lnTo>
                    <a:pt x="23" y="281"/>
                  </a:lnTo>
                  <a:lnTo>
                    <a:pt x="23" y="280"/>
                  </a:lnTo>
                  <a:lnTo>
                    <a:pt x="23" y="279"/>
                  </a:lnTo>
                  <a:lnTo>
                    <a:pt x="22" y="278"/>
                  </a:lnTo>
                  <a:lnTo>
                    <a:pt x="22" y="276"/>
                  </a:lnTo>
                  <a:lnTo>
                    <a:pt x="21" y="275"/>
                  </a:lnTo>
                  <a:lnTo>
                    <a:pt x="21" y="274"/>
                  </a:lnTo>
                  <a:lnTo>
                    <a:pt x="20" y="273"/>
                  </a:lnTo>
                  <a:lnTo>
                    <a:pt x="20" y="271"/>
                  </a:lnTo>
                  <a:lnTo>
                    <a:pt x="19" y="270"/>
                  </a:lnTo>
                  <a:lnTo>
                    <a:pt x="19" y="269"/>
                  </a:lnTo>
                  <a:lnTo>
                    <a:pt x="19" y="268"/>
                  </a:lnTo>
                  <a:lnTo>
                    <a:pt x="18" y="266"/>
                  </a:lnTo>
                  <a:lnTo>
                    <a:pt x="18" y="265"/>
                  </a:lnTo>
                  <a:lnTo>
                    <a:pt x="17" y="264"/>
                  </a:lnTo>
                  <a:lnTo>
                    <a:pt x="17" y="263"/>
                  </a:lnTo>
                  <a:lnTo>
                    <a:pt x="17" y="262"/>
                  </a:lnTo>
                  <a:lnTo>
                    <a:pt x="16" y="260"/>
                  </a:lnTo>
                  <a:lnTo>
                    <a:pt x="16" y="259"/>
                  </a:lnTo>
                  <a:lnTo>
                    <a:pt x="16" y="258"/>
                  </a:lnTo>
                  <a:lnTo>
                    <a:pt x="15" y="257"/>
                  </a:lnTo>
                  <a:lnTo>
                    <a:pt x="15" y="256"/>
                  </a:lnTo>
                  <a:lnTo>
                    <a:pt x="15" y="254"/>
                  </a:lnTo>
                  <a:lnTo>
                    <a:pt x="14" y="253"/>
                  </a:lnTo>
                  <a:lnTo>
                    <a:pt x="14" y="252"/>
                  </a:lnTo>
                  <a:lnTo>
                    <a:pt x="13" y="251"/>
                  </a:lnTo>
                  <a:lnTo>
                    <a:pt x="13" y="249"/>
                  </a:lnTo>
                  <a:lnTo>
                    <a:pt x="13" y="248"/>
                  </a:lnTo>
                  <a:lnTo>
                    <a:pt x="12" y="247"/>
                  </a:lnTo>
                  <a:lnTo>
                    <a:pt x="12" y="246"/>
                  </a:lnTo>
                  <a:lnTo>
                    <a:pt x="12" y="244"/>
                  </a:lnTo>
                  <a:lnTo>
                    <a:pt x="11" y="243"/>
                  </a:lnTo>
                  <a:lnTo>
                    <a:pt x="11" y="242"/>
                  </a:lnTo>
                  <a:lnTo>
                    <a:pt x="11" y="241"/>
                  </a:lnTo>
                  <a:lnTo>
                    <a:pt x="11" y="239"/>
                  </a:lnTo>
                  <a:lnTo>
                    <a:pt x="10" y="238"/>
                  </a:lnTo>
                  <a:lnTo>
                    <a:pt x="10" y="237"/>
                  </a:lnTo>
                  <a:lnTo>
                    <a:pt x="10" y="236"/>
                  </a:lnTo>
                  <a:lnTo>
                    <a:pt x="9" y="235"/>
                  </a:lnTo>
                  <a:lnTo>
                    <a:pt x="9" y="233"/>
                  </a:lnTo>
                  <a:lnTo>
                    <a:pt x="9" y="232"/>
                  </a:lnTo>
                  <a:lnTo>
                    <a:pt x="8" y="231"/>
                  </a:lnTo>
                  <a:lnTo>
                    <a:pt x="8" y="230"/>
                  </a:lnTo>
                  <a:lnTo>
                    <a:pt x="8" y="228"/>
                  </a:lnTo>
                  <a:lnTo>
                    <a:pt x="8" y="227"/>
                  </a:lnTo>
                  <a:lnTo>
                    <a:pt x="7" y="226"/>
                  </a:lnTo>
                  <a:lnTo>
                    <a:pt x="7" y="225"/>
                  </a:lnTo>
                  <a:lnTo>
                    <a:pt x="7" y="223"/>
                  </a:lnTo>
                  <a:lnTo>
                    <a:pt x="7" y="222"/>
                  </a:lnTo>
                  <a:lnTo>
                    <a:pt x="6" y="221"/>
                  </a:lnTo>
                  <a:lnTo>
                    <a:pt x="6" y="220"/>
                  </a:lnTo>
                  <a:lnTo>
                    <a:pt x="6" y="218"/>
                  </a:lnTo>
                  <a:lnTo>
                    <a:pt x="6" y="217"/>
                  </a:lnTo>
                  <a:lnTo>
                    <a:pt x="5" y="216"/>
                  </a:lnTo>
                  <a:lnTo>
                    <a:pt x="5" y="214"/>
                  </a:lnTo>
                  <a:lnTo>
                    <a:pt x="5" y="213"/>
                  </a:lnTo>
                  <a:lnTo>
                    <a:pt x="5" y="212"/>
                  </a:lnTo>
                  <a:lnTo>
                    <a:pt x="5" y="211"/>
                  </a:lnTo>
                  <a:lnTo>
                    <a:pt x="4" y="210"/>
                  </a:lnTo>
                  <a:lnTo>
                    <a:pt x="4" y="208"/>
                  </a:lnTo>
                  <a:lnTo>
                    <a:pt x="4" y="207"/>
                  </a:lnTo>
                  <a:lnTo>
                    <a:pt x="4" y="206"/>
                  </a:lnTo>
                  <a:lnTo>
                    <a:pt x="3" y="205"/>
                  </a:lnTo>
                  <a:lnTo>
                    <a:pt x="3" y="203"/>
                  </a:lnTo>
                  <a:lnTo>
                    <a:pt x="3" y="202"/>
                  </a:lnTo>
                  <a:lnTo>
                    <a:pt x="3" y="201"/>
                  </a:lnTo>
                  <a:lnTo>
                    <a:pt x="3" y="199"/>
                  </a:lnTo>
                  <a:lnTo>
                    <a:pt x="3" y="198"/>
                  </a:lnTo>
                  <a:lnTo>
                    <a:pt x="2" y="197"/>
                  </a:lnTo>
                  <a:lnTo>
                    <a:pt x="2" y="196"/>
                  </a:lnTo>
                  <a:lnTo>
                    <a:pt x="2" y="194"/>
                  </a:lnTo>
                  <a:lnTo>
                    <a:pt x="2" y="193"/>
                  </a:lnTo>
                  <a:lnTo>
                    <a:pt x="2" y="192"/>
                  </a:lnTo>
                  <a:lnTo>
                    <a:pt x="2" y="191"/>
                  </a:lnTo>
                  <a:lnTo>
                    <a:pt x="2" y="190"/>
                  </a:lnTo>
                  <a:lnTo>
                    <a:pt x="1" y="188"/>
                  </a:lnTo>
                  <a:lnTo>
                    <a:pt x="1" y="187"/>
                  </a:lnTo>
                  <a:lnTo>
                    <a:pt x="1" y="186"/>
                  </a:lnTo>
                  <a:lnTo>
                    <a:pt x="1" y="184"/>
                  </a:lnTo>
                  <a:lnTo>
                    <a:pt x="1" y="183"/>
                  </a:lnTo>
                  <a:lnTo>
                    <a:pt x="1" y="182"/>
                  </a:lnTo>
                  <a:lnTo>
                    <a:pt x="1" y="181"/>
                  </a:lnTo>
                  <a:lnTo>
                    <a:pt x="1" y="179"/>
                  </a:lnTo>
                  <a:lnTo>
                    <a:pt x="1" y="178"/>
                  </a:lnTo>
                  <a:lnTo>
                    <a:pt x="1" y="177"/>
                  </a:lnTo>
                  <a:lnTo>
                    <a:pt x="0" y="175"/>
                  </a:lnTo>
                  <a:lnTo>
                    <a:pt x="0" y="174"/>
                  </a:lnTo>
                  <a:lnTo>
                    <a:pt x="0" y="173"/>
                  </a:lnTo>
                  <a:lnTo>
                    <a:pt x="0" y="172"/>
                  </a:lnTo>
                  <a:lnTo>
                    <a:pt x="0" y="170"/>
                  </a:lnTo>
                  <a:lnTo>
                    <a:pt x="0" y="169"/>
                  </a:lnTo>
                  <a:lnTo>
                    <a:pt x="0" y="168"/>
                  </a:lnTo>
                  <a:lnTo>
                    <a:pt x="0" y="167"/>
                  </a:lnTo>
                  <a:lnTo>
                    <a:pt x="0" y="165"/>
                  </a:lnTo>
                  <a:lnTo>
                    <a:pt x="0" y="164"/>
                  </a:lnTo>
                  <a:lnTo>
                    <a:pt x="0" y="163"/>
                  </a:lnTo>
                  <a:lnTo>
                    <a:pt x="0" y="162"/>
                  </a:lnTo>
                  <a:lnTo>
                    <a:pt x="0" y="160"/>
                  </a:lnTo>
                  <a:lnTo>
                    <a:pt x="0" y="159"/>
                  </a:lnTo>
                  <a:lnTo>
                    <a:pt x="0" y="158"/>
                  </a:lnTo>
                  <a:lnTo>
                    <a:pt x="0" y="156"/>
                  </a:lnTo>
                  <a:lnTo>
                    <a:pt x="0" y="155"/>
                  </a:lnTo>
                  <a:lnTo>
                    <a:pt x="0" y="154"/>
                  </a:lnTo>
                  <a:lnTo>
                    <a:pt x="0" y="153"/>
                  </a:lnTo>
                  <a:lnTo>
                    <a:pt x="0" y="151"/>
                  </a:lnTo>
                  <a:lnTo>
                    <a:pt x="0" y="150"/>
                  </a:lnTo>
                  <a:lnTo>
                    <a:pt x="0" y="149"/>
                  </a:lnTo>
                  <a:lnTo>
                    <a:pt x="0" y="147"/>
                  </a:lnTo>
                  <a:lnTo>
                    <a:pt x="0" y="146"/>
                  </a:lnTo>
                  <a:lnTo>
                    <a:pt x="0" y="145"/>
                  </a:lnTo>
                  <a:lnTo>
                    <a:pt x="0" y="144"/>
                  </a:lnTo>
                  <a:lnTo>
                    <a:pt x="0" y="143"/>
                  </a:lnTo>
                  <a:lnTo>
                    <a:pt x="0" y="141"/>
                  </a:lnTo>
                  <a:lnTo>
                    <a:pt x="0" y="140"/>
                  </a:lnTo>
                  <a:lnTo>
                    <a:pt x="0" y="139"/>
                  </a:lnTo>
                  <a:lnTo>
                    <a:pt x="0" y="137"/>
                  </a:lnTo>
                  <a:lnTo>
                    <a:pt x="0" y="136"/>
                  </a:lnTo>
                  <a:lnTo>
                    <a:pt x="0" y="135"/>
                  </a:lnTo>
                  <a:lnTo>
                    <a:pt x="0" y="134"/>
                  </a:lnTo>
                  <a:lnTo>
                    <a:pt x="0" y="132"/>
                  </a:lnTo>
                  <a:lnTo>
                    <a:pt x="0" y="131"/>
                  </a:lnTo>
                  <a:lnTo>
                    <a:pt x="0" y="130"/>
                  </a:lnTo>
                  <a:lnTo>
                    <a:pt x="0" y="128"/>
                  </a:lnTo>
                  <a:lnTo>
                    <a:pt x="0" y="127"/>
                  </a:lnTo>
                  <a:lnTo>
                    <a:pt x="0" y="126"/>
                  </a:lnTo>
                  <a:lnTo>
                    <a:pt x="1" y="125"/>
                  </a:lnTo>
                  <a:lnTo>
                    <a:pt x="1" y="124"/>
                  </a:lnTo>
                  <a:lnTo>
                    <a:pt x="1" y="122"/>
                  </a:lnTo>
                  <a:lnTo>
                    <a:pt x="1" y="121"/>
                  </a:lnTo>
                  <a:lnTo>
                    <a:pt x="1" y="120"/>
                  </a:lnTo>
                  <a:lnTo>
                    <a:pt x="1" y="118"/>
                  </a:lnTo>
                  <a:lnTo>
                    <a:pt x="1" y="117"/>
                  </a:lnTo>
                  <a:lnTo>
                    <a:pt x="1" y="116"/>
                  </a:lnTo>
                  <a:lnTo>
                    <a:pt x="1" y="115"/>
                  </a:lnTo>
                  <a:lnTo>
                    <a:pt x="2" y="113"/>
                  </a:lnTo>
                  <a:lnTo>
                    <a:pt x="2" y="112"/>
                  </a:lnTo>
                  <a:lnTo>
                    <a:pt x="2" y="111"/>
                  </a:lnTo>
                  <a:lnTo>
                    <a:pt x="2" y="109"/>
                  </a:lnTo>
                  <a:lnTo>
                    <a:pt x="2" y="108"/>
                  </a:lnTo>
                  <a:lnTo>
                    <a:pt x="2" y="107"/>
                  </a:lnTo>
                  <a:lnTo>
                    <a:pt x="2" y="106"/>
                  </a:lnTo>
                  <a:lnTo>
                    <a:pt x="2" y="104"/>
                  </a:lnTo>
                  <a:lnTo>
                    <a:pt x="3" y="103"/>
                  </a:lnTo>
                  <a:lnTo>
                    <a:pt x="3" y="102"/>
                  </a:lnTo>
                  <a:lnTo>
                    <a:pt x="3" y="101"/>
                  </a:lnTo>
                  <a:lnTo>
                    <a:pt x="3" y="100"/>
                  </a:lnTo>
                  <a:lnTo>
                    <a:pt x="3" y="98"/>
                  </a:lnTo>
                  <a:lnTo>
                    <a:pt x="3" y="97"/>
                  </a:lnTo>
                  <a:lnTo>
                    <a:pt x="4" y="96"/>
                  </a:lnTo>
                  <a:lnTo>
                    <a:pt x="4" y="94"/>
                  </a:lnTo>
                  <a:lnTo>
                    <a:pt x="4" y="93"/>
                  </a:lnTo>
                  <a:lnTo>
                    <a:pt x="5" y="92"/>
                  </a:lnTo>
                  <a:lnTo>
                    <a:pt x="5" y="91"/>
                  </a:lnTo>
                  <a:lnTo>
                    <a:pt x="5" y="89"/>
                  </a:lnTo>
                  <a:lnTo>
                    <a:pt x="5" y="88"/>
                  </a:lnTo>
                  <a:lnTo>
                    <a:pt x="5" y="87"/>
                  </a:lnTo>
                  <a:lnTo>
                    <a:pt x="6" y="85"/>
                  </a:lnTo>
                  <a:lnTo>
                    <a:pt x="6" y="84"/>
                  </a:lnTo>
                  <a:lnTo>
                    <a:pt x="6" y="83"/>
                  </a:lnTo>
                  <a:lnTo>
                    <a:pt x="6" y="82"/>
                  </a:lnTo>
                  <a:lnTo>
                    <a:pt x="6" y="80"/>
                  </a:lnTo>
                  <a:lnTo>
                    <a:pt x="7" y="79"/>
                  </a:lnTo>
                  <a:lnTo>
                    <a:pt x="7" y="78"/>
                  </a:lnTo>
                  <a:lnTo>
                    <a:pt x="7" y="77"/>
                  </a:lnTo>
                  <a:lnTo>
                    <a:pt x="7" y="76"/>
                  </a:lnTo>
                  <a:lnTo>
                    <a:pt x="8" y="74"/>
                  </a:lnTo>
                  <a:lnTo>
                    <a:pt x="8" y="73"/>
                  </a:lnTo>
                  <a:lnTo>
                    <a:pt x="8" y="72"/>
                  </a:lnTo>
                  <a:lnTo>
                    <a:pt x="8" y="71"/>
                  </a:lnTo>
                  <a:lnTo>
                    <a:pt x="9" y="69"/>
                  </a:lnTo>
                  <a:lnTo>
                    <a:pt x="9" y="68"/>
                  </a:lnTo>
                  <a:lnTo>
                    <a:pt x="10" y="67"/>
                  </a:lnTo>
                  <a:lnTo>
                    <a:pt x="10" y="66"/>
                  </a:lnTo>
                  <a:lnTo>
                    <a:pt x="10" y="64"/>
                  </a:lnTo>
                  <a:lnTo>
                    <a:pt x="10" y="63"/>
                  </a:lnTo>
                  <a:lnTo>
                    <a:pt x="11" y="62"/>
                  </a:lnTo>
                  <a:lnTo>
                    <a:pt x="11" y="61"/>
                  </a:lnTo>
                  <a:lnTo>
                    <a:pt x="11" y="59"/>
                  </a:lnTo>
                  <a:lnTo>
                    <a:pt x="12" y="58"/>
                  </a:lnTo>
                  <a:lnTo>
                    <a:pt x="12" y="57"/>
                  </a:lnTo>
                  <a:lnTo>
                    <a:pt x="12" y="56"/>
                  </a:lnTo>
                  <a:lnTo>
                    <a:pt x="13" y="55"/>
                  </a:lnTo>
                  <a:lnTo>
                    <a:pt x="13" y="53"/>
                  </a:lnTo>
                  <a:lnTo>
                    <a:pt x="13" y="52"/>
                  </a:lnTo>
                  <a:lnTo>
                    <a:pt x="14" y="51"/>
                  </a:lnTo>
                  <a:lnTo>
                    <a:pt x="14" y="50"/>
                  </a:lnTo>
                  <a:lnTo>
                    <a:pt x="14" y="48"/>
                  </a:lnTo>
                  <a:lnTo>
                    <a:pt x="15" y="47"/>
                  </a:lnTo>
                  <a:lnTo>
                    <a:pt x="15" y="46"/>
                  </a:lnTo>
                  <a:lnTo>
                    <a:pt x="16" y="45"/>
                  </a:lnTo>
                  <a:lnTo>
                    <a:pt x="16" y="43"/>
                  </a:lnTo>
                  <a:lnTo>
                    <a:pt x="16" y="42"/>
                  </a:lnTo>
                  <a:lnTo>
                    <a:pt x="17" y="41"/>
                  </a:lnTo>
                  <a:lnTo>
                    <a:pt x="17" y="40"/>
                  </a:lnTo>
                  <a:lnTo>
                    <a:pt x="17" y="38"/>
                  </a:lnTo>
                  <a:lnTo>
                    <a:pt x="18" y="37"/>
                  </a:lnTo>
                  <a:lnTo>
                    <a:pt x="18" y="36"/>
                  </a:lnTo>
                  <a:lnTo>
                    <a:pt x="18" y="35"/>
                  </a:lnTo>
                  <a:lnTo>
                    <a:pt x="19" y="34"/>
                  </a:lnTo>
                  <a:lnTo>
                    <a:pt x="19" y="33"/>
                  </a:lnTo>
                  <a:lnTo>
                    <a:pt x="20" y="31"/>
                  </a:lnTo>
                  <a:lnTo>
                    <a:pt x="20" y="30"/>
                  </a:lnTo>
                  <a:lnTo>
                    <a:pt x="21" y="29"/>
                  </a:lnTo>
                  <a:lnTo>
                    <a:pt x="21" y="28"/>
                  </a:lnTo>
                  <a:lnTo>
                    <a:pt x="22" y="26"/>
                  </a:lnTo>
                  <a:lnTo>
                    <a:pt x="22" y="25"/>
                  </a:lnTo>
                  <a:lnTo>
                    <a:pt x="22" y="24"/>
                  </a:lnTo>
                  <a:lnTo>
                    <a:pt x="23" y="23"/>
                  </a:lnTo>
                  <a:lnTo>
                    <a:pt x="23" y="22"/>
                  </a:lnTo>
                  <a:lnTo>
                    <a:pt x="24" y="20"/>
                  </a:lnTo>
                  <a:lnTo>
                    <a:pt x="24" y="19"/>
                  </a:lnTo>
                  <a:lnTo>
                    <a:pt x="24" y="18"/>
                  </a:lnTo>
                  <a:lnTo>
                    <a:pt x="25" y="17"/>
                  </a:lnTo>
                  <a:lnTo>
                    <a:pt x="26" y="16"/>
                  </a:lnTo>
                  <a:lnTo>
                    <a:pt x="26" y="14"/>
                  </a:lnTo>
                  <a:lnTo>
                    <a:pt x="27" y="13"/>
                  </a:lnTo>
                  <a:lnTo>
                    <a:pt x="27" y="12"/>
                  </a:lnTo>
                  <a:lnTo>
                    <a:pt x="27" y="11"/>
                  </a:lnTo>
                  <a:lnTo>
                    <a:pt x="28" y="10"/>
                  </a:lnTo>
                  <a:lnTo>
                    <a:pt x="28" y="9"/>
                  </a:lnTo>
                  <a:lnTo>
                    <a:pt x="29" y="7"/>
                  </a:lnTo>
                  <a:lnTo>
                    <a:pt x="29" y="6"/>
                  </a:lnTo>
                  <a:lnTo>
                    <a:pt x="30" y="5"/>
                  </a:lnTo>
                  <a:lnTo>
                    <a:pt x="30" y="4"/>
                  </a:lnTo>
                  <a:lnTo>
                    <a:pt x="31" y="3"/>
                  </a:lnTo>
                  <a:lnTo>
                    <a:pt x="32" y="1"/>
                  </a:lnTo>
                  <a:lnTo>
                    <a:pt x="32" y="0"/>
                  </a:lnTo>
                </a:path>
              </a:pathLst>
            </a:custGeom>
            <a:noFill/>
            <a:ln w="1588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265" name="Line 241"/>
            <p:cNvSpPr>
              <a:spLocks noChangeShapeType="1"/>
            </p:cNvSpPr>
            <p:nvPr/>
          </p:nvSpPr>
          <p:spPr bwMode="auto">
            <a:xfrm>
              <a:off x="6913563" y="3851275"/>
              <a:ext cx="1588" cy="71438"/>
            </a:xfrm>
            <a:prstGeom prst="line">
              <a:avLst/>
            </a:prstGeom>
            <a:noFill/>
            <a:ln w="1588" cap="sq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266" name="Line 242"/>
            <p:cNvSpPr>
              <a:spLocks noChangeShapeType="1"/>
            </p:cNvSpPr>
            <p:nvPr/>
          </p:nvSpPr>
          <p:spPr bwMode="auto">
            <a:xfrm>
              <a:off x="6894513" y="3851275"/>
              <a:ext cx="19050" cy="1588"/>
            </a:xfrm>
            <a:prstGeom prst="line">
              <a:avLst/>
            </a:prstGeom>
            <a:noFill/>
            <a:ln w="1588" cap="sq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267" name="Line 243"/>
            <p:cNvSpPr>
              <a:spLocks noChangeShapeType="1"/>
            </p:cNvSpPr>
            <p:nvPr/>
          </p:nvSpPr>
          <p:spPr bwMode="auto">
            <a:xfrm flipH="1">
              <a:off x="6894513" y="3922713"/>
              <a:ext cx="19050" cy="1588"/>
            </a:xfrm>
            <a:prstGeom prst="line">
              <a:avLst/>
            </a:prstGeom>
            <a:noFill/>
            <a:ln w="1588" cap="sq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800">
                <a:latin typeface="+mj-lt"/>
              </a:endParaRPr>
            </a:p>
          </p:txBody>
        </p:sp>
        <p:sp>
          <p:nvSpPr>
            <p:cNvPr id="1268" name="Rectangle 244"/>
            <p:cNvSpPr>
              <a:spLocks noChangeArrowheads="1"/>
            </p:cNvSpPr>
            <p:nvPr/>
          </p:nvSpPr>
          <p:spPr bwMode="auto">
            <a:xfrm>
              <a:off x="6813550" y="3865563"/>
              <a:ext cx="230832" cy="1231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0.050</a:t>
              </a:r>
              <a:endPara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</p:grpSp>
      <p:sp>
        <p:nvSpPr>
          <p:cNvPr id="358" name="ZoneTexte 357"/>
          <p:cNvSpPr txBox="1"/>
          <p:nvPr/>
        </p:nvSpPr>
        <p:spPr>
          <a:xfrm>
            <a:off x="1763688" y="4077072"/>
            <a:ext cx="1800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 err="1" smtClean="0">
                <a:solidFill>
                  <a:srgbClr val="000000"/>
                </a:solidFill>
              </a:rPr>
              <a:t>Illumina_</a:t>
            </a:r>
            <a:r>
              <a:rPr lang="fr-FR" sz="1400" b="1" i="1" dirty="0" err="1" smtClean="0">
                <a:solidFill>
                  <a:srgbClr val="000000"/>
                </a:solidFill>
              </a:rPr>
              <a:t>rpoB</a:t>
            </a:r>
            <a:endParaRPr lang="fr-FR" sz="1400" b="1" dirty="0">
              <a:solidFill>
                <a:srgbClr val="000000"/>
              </a:solidFill>
            </a:endParaRPr>
          </a:p>
          <a:p>
            <a:pPr algn="ctr"/>
            <a:r>
              <a:rPr lang="fr-FR" sz="1000" b="1" dirty="0" smtClean="0">
                <a:solidFill>
                  <a:srgbClr val="0000FF"/>
                </a:solidFill>
              </a:rPr>
              <a:t> </a:t>
            </a:r>
            <a:r>
              <a:rPr lang="fr-FR" sz="1000" b="1" dirty="0" err="1" smtClean="0">
                <a:solidFill>
                  <a:srgbClr val="0000FF"/>
                </a:solidFill>
              </a:rPr>
              <a:t>threshold</a:t>
            </a:r>
            <a:r>
              <a:rPr lang="fr-FR" sz="1000" b="1" dirty="0" smtClean="0">
                <a:solidFill>
                  <a:srgbClr val="0000FF"/>
                </a:solidFill>
              </a:rPr>
              <a:t>=0,1%</a:t>
            </a:r>
          </a:p>
          <a:p>
            <a:pPr algn="ctr"/>
            <a:endParaRPr lang="fr-FR" sz="1000" b="1" dirty="0" smtClean="0">
              <a:solidFill>
                <a:srgbClr val="0000FF"/>
              </a:solidFill>
            </a:endParaRPr>
          </a:p>
          <a:p>
            <a:pPr algn="ctr"/>
            <a:r>
              <a:rPr lang="fr-FR" sz="1200" dirty="0" err="1" smtClean="0"/>
              <a:t>Sensitivity</a:t>
            </a:r>
            <a:r>
              <a:rPr lang="fr-FR" sz="1200" dirty="0" smtClean="0"/>
              <a:t>: 100%</a:t>
            </a:r>
          </a:p>
          <a:p>
            <a:pPr algn="ctr"/>
            <a:r>
              <a:rPr lang="fr-FR" sz="1200" dirty="0" err="1" smtClean="0"/>
              <a:t>Seq</a:t>
            </a:r>
            <a:r>
              <a:rPr lang="fr-FR" sz="1200" dirty="0" smtClean="0"/>
              <a:t> </a:t>
            </a:r>
            <a:r>
              <a:rPr lang="fr-FR" sz="1200" dirty="0" err="1" smtClean="0"/>
              <a:t>variants</a:t>
            </a:r>
            <a:r>
              <a:rPr lang="fr-FR" sz="1200" dirty="0" smtClean="0"/>
              <a:t>: 4</a:t>
            </a:r>
          </a:p>
          <a:p>
            <a:pPr algn="ctr"/>
            <a:r>
              <a:rPr lang="fr-FR" sz="1200" dirty="0" err="1" smtClean="0"/>
              <a:t>Chimeras</a:t>
            </a:r>
            <a:r>
              <a:rPr lang="fr-FR" sz="1200" dirty="0" smtClean="0"/>
              <a:t>: 6</a:t>
            </a:r>
          </a:p>
          <a:p>
            <a:pPr algn="ctr"/>
            <a:endParaRPr lang="en-GB" sz="1000" b="1" dirty="0"/>
          </a:p>
        </p:txBody>
      </p:sp>
      <p:sp>
        <p:nvSpPr>
          <p:cNvPr id="359" name="ZoneTexte 358"/>
          <p:cNvSpPr txBox="1"/>
          <p:nvPr/>
        </p:nvSpPr>
        <p:spPr>
          <a:xfrm>
            <a:off x="5868144" y="4293096"/>
            <a:ext cx="1800200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 err="1">
                <a:solidFill>
                  <a:srgbClr val="000000"/>
                </a:solidFill>
              </a:rPr>
              <a:t>Illumina_</a:t>
            </a:r>
            <a:r>
              <a:rPr lang="fr-FR" sz="1400" b="1" i="1" dirty="0" err="1">
                <a:solidFill>
                  <a:srgbClr val="000000"/>
                </a:solidFill>
              </a:rPr>
              <a:t>rpoB</a:t>
            </a:r>
            <a:endParaRPr lang="fr-FR" sz="1400" b="1" dirty="0">
              <a:solidFill>
                <a:srgbClr val="000000"/>
              </a:solidFill>
            </a:endParaRPr>
          </a:p>
          <a:p>
            <a:pPr algn="ctr"/>
            <a:r>
              <a:rPr lang="fr-FR" sz="900" b="1" dirty="0">
                <a:solidFill>
                  <a:srgbClr val="0000FF"/>
                </a:solidFill>
              </a:rPr>
              <a:t> </a:t>
            </a:r>
            <a:r>
              <a:rPr lang="fr-FR" sz="900" b="1" dirty="0" err="1">
                <a:solidFill>
                  <a:srgbClr val="0000FF"/>
                </a:solidFill>
              </a:rPr>
              <a:t>threshold</a:t>
            </a:r>
            <a:r>
              <a:rPr lang="fr-FR" sz="900" b="1" dirty="0" smtClean="0">
                <a:solidFill>
                  <a:srgbClr val="0000FF"/>
                </a:solidFill>
              </a:rPr>
              <a:t>=1</a:t>
            </a:r>
            <a:r>
              <a:rPr lang="fr-FR" sz="900" b="1" dirty="0">
                <a:solidFill>
                  <a:srgbClr val="0000FF"/>
                </a:solidFill>
              </a:rPr>
              <a:t>%</a:t>
            </a:r>
          </a:p>
          <a:p>
            <a:pPr algn="ctr"/>
            <a:endParaRPr lang="fr-FR" sz="800" dirty="0" smtClean="0"/>
          </a:p>
          <a:p>
            <a:pPr algn="ctr"/>
            <a:r>
              <a:rPr lang="fr-FR" sz="1200" dirty="0" err="1"/>
              <a:t>Sensitivity</a:t>
            </a:r>
            <a:r>
              <a:rPr lang="fr-FR" sz="1200" dirty="0"/>
              <a:t>: : </a:t>
            </a:r>
            <a:r>
              <a:rPr lang="fr-FR" sz="1200" dirty="0" smtClean="0"/>
              <a:t>63%</a:t>
            </a:r>
          </a:p>
          <a:p>
            <a:pPr algn="ctr"/>
            <a:r>
              <a:rPr lang="fr-FR" sz="1200" dirty="0" err="1"/>
              <a:t>Seq</a:t>
            </a:r>
            <a:r>
              <a:rPr lang="fr-FR" sz="1200" dirty="0"/>
              <a:t> </a:t>
            </a:r>
            <a:r>
              <a:rPr lang="fr-FR" sz="1200" dirty="0" err="1" smtClean="0"/>
              <a:t>variants</a:t>
            </a:r>
            <a:r>
              <a:rPr lang="fr-FR" sz="1200" dirty="0" smtClean="0"/>
              <a:t>: 0</a:t>
            </a:r>
          </a:p>
          <a:p>
            <a:pPr algn="ctr"/>
            <a:r>
              <a:rPr lang="fr-FR" sz="1200" dirty="0" err="1"/>
              <a:t>Chimeras</a:t>
            </a:r>
            <a:r>
              <a:rPr lang="fr-FR" sz="1200" smtClean="0"/>
              <a:t>: </a:t>
            </a:r>
            <a:r>
              <a:rPr lang="fr-FR" sz="1200" dirty="0" smtClean="0"/>
              <a:t>0</a:t>
            </a:r>
          </a:p>
          <a:p>
            <a:pPr algn="ctr"/>
            <a:endParaRPr lang="en-GB" sz="1000" b="1" dirty="0"/>
          </a:p>
        </p:txBody>
      </p:sp>
      <p:sp>
        <p:nvSpPr>
          <p:cNvPr id="360" name="ZoneTexte 359"/>
          <p:cNvSpPr txBox="1"/>
          <p:nvPr/>
        </p:nvSpPr>
        <p:spPr>
          <a:xfrm>
            <a:off x="107504" y="116632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err="1" smtClean="0"/>
              <a:t>Additional</a:t>
            </a:r>
            <a:r>
              <a:rPr lang="fr-FR" b="1" dirty="0" smtClean="0"/>
              <a:t> </a:t>
            </a:r>
            <a:r>
              <a:rPr lang="fr-FR" b="1" dirty="0" smtClean="0"/>
              <a:t>file </a:t>
            </a:r>
            <a:r>
              <a:rPr lang="fr-FR" b="1" dirty="0"/>
              <a:t>3</a:t>
            </a:r>
            <a:endParaRPr lang="en-GB" b="1" dirty="0"/>
          </a:p>
        </p:txBody>
      </p:sp>
      <p:grpSp>
        <p:nvGrpSpPr>
          <p:cNvPr id="365" name="Groupe 364"/>
          <p:cNvGrpSpPr/>
          <p:nvPr/>
        </p:nvGrpSpPr>
        <p:grpSpPr>
          <a:xfrm>
            <a:off x="2771800" y="103433"/>
            <a:ext cx="4547841" cy="3780575"/>
            <a:chOff x="2771800" y="103433"/>
            <a:chExt cx="4547841" cy="3780575"/>
          </a:xfrm>
        </p:grpSpPr>
        <p:grpSp>
          <p:nvGrpSpPr>
            <p:cNvPr id="248" name="Groupe 247"/>
            <p:cNvGrpSpPr/>
            <p:nvPr/>
          </p:nvGrpSpPr>
          <p:grpSpPr>
            <a:xfrm>
              <a:off x="3262144" y="103433"/>
              <a:ext cx="4057497" cy="3780575"/>
              <a:chOff x="2987824" y="423473"/>
              <a:chExt cx="4057497" cy="3780575"/>
            </a:xfrm>
          </p:grpSpPr>
          <p:sp>
            <p:nvSpPr>
              <p:cNvPr id="7" name="AutoShape 3"/>
              <p:cNvSpPr>
                <a:spLocks noChangeAspect="1" noChangeArrowheads="1" noTextEdit="1"/>
              </p:cNvSpPr>
              <p:nvPr/>
            </p:nvSpPr>
            <p:spPr bwMode="auto">
              <a:xfrm>
                <a:off x="2987824" y="423473"/>
                <a:ext cx="4057497" cy="37805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800">
                  <a:latin typeface="+mj-lt"/>
                </a:endParaRPr>
              </a:p>
            </p:txBody>
          </p:sp>
          <p:sp>
            <p:nvSpPr>
              <p:cNvPr id="8" name="Rectangle 5"/>
              <p:cNvSpPr>
                <a:spLocks noChangeArrowheads="1"/>
              </p:cNvSpPr>
              <p:nvPr/>
            </p:nvSpPr>
            <p:spPr bwMode="auto">
              <a:xfrm rot="16200000">
                <a:off x="4596315" y="660247"/>
                <a:ext cx="501740" cy="1231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1" u="none" strike="noStrike" cap="none" normalizeH="0" baseline="0" dirty="0" err="1" smtClean="0">
                    <a:ln>
                      <a:noFill/>
                    </a:ln>
                    <a:solidFill>
                      <a:srgbClr val="6666FF"/>
                    </a:solidFill>
                    <a:effectLst/>
                    <a:latin typeface="+mj-lt"/>
                    <a:cs typeface="Arial" pitchFamily="34" charset="0"/>
                  </a:rPr>
                  <a:t>Acidovorax</a:t>
                </a:r>
                <a:r>
                  <a:rPr kumimoji="0" lang="en-US" sz="800" b="1" i="1" u="none" strike="noStrike" cap="none" normalizeH="0" baseline="0" dirty="0" smtClean="0">
                    <a:ln>
                      <a:noFill/>
                    </a:ln>
                    <a:solidFill>
                      <a:srgbClr val="6666FF"/>
                    </a:solidFill>
                    <a:effectLst/>
                    <a:latin typeface="+mj-lt"/>
                    <a:cs typeface="Arial" pitchFamily="34" charset="0"/>
                  </a:rPr>
                  <a:t> 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rgbClr val="6666FF"/>
                  </a:solidFill>
                  <a:effectLst/>
                  <a:latin typeface="+mj-lt"/>
                  <a:cs typeface="Arial" pitchFamily="34" charset="0"/>
                </a:endParaRPr>
              </a:p>
            </p:txBody>
          </p:sp>
          <p:sp>
            <p:nvSpPr>
              <p:cNvPr id="9" name="Line 6"/>
              <p:cNvSpPr>
                <a:spLocks noChangeShapeType="1"/>
              </p:cNvSpPr>
              <p:nvPr/>
            </p:nvSpPr>
            <p:spPr bwMode="auto">
              <a:xfrm flipV="1">
                <a:off x="4844948" y="1031625"/>
                <a:ext cx="1118" cy="7419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800">
                  <a:latin typeface="+mj-lt"/>
                </a:endParaRPr>
              </a:p>
            </p:txBody>
          </p:sp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 rot="17280000">
                <a:off x="5117251" y="787519"/>
                <a:ext cx="495328" cy="1231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1" u="none" strike="noStrike" cap="none" normalizeH="0" baseline="0" dirty="0" err="1" smtClean="0">
                    <a:ln>
                      <a:noFill/>
                    </a:ln>
                    <a:solidFill>
                      <a:srgbClr val="00FFFF"/>
                    </a:solidFill>
                    <a:effectLst/>
                    <a:latin typeface="+mj-lt"/>
                    <a:cs typeface="Arial" pitchFamily="34" charset="0"/>
                  </a:rPr>
                  <a:t>Variovorax</a:t>
                </a:r>
                <a:r>
                  <a:rPr kumimoji="0" lang="en-US" sz="800" b="1" i="1" u="none" strike="noStrike" cap="none" normalizeH="0" baseline="0" dirty="0" smtClean="0">
                    <a:ln>
                      <a:noFill/>
                    </a:ln>
                    <a:solidFill>
                      <a:srgbClr val="00FFFF"/>
                    </a:solidFill>
                    <a:effectLst/>
                    <a:latin typeface="+mj-lt"/>
                    <a:cs typeface="Arial" pitchFamily="34" charset="0"/>
                  </a:rPr>
                  <a:t> 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rgbClr val="00FFFF"/>
                  </a:solidFill>
                  <a:effectLst/>
                  <a:latin typeface="+mj-lt"/>
                  <a:cs typeface="Arial" pitchFamily="34" charset="0"/>
                </a:endParaRPr>
              </a:p>
            </p:txBody>
          </p:sp>
          <p:sp>
            <p:nvSpPr>
              <p:cNvPr id="11" name="Line 8"/>
              <p:cNvSpPr>
                <a:spLocks noChangeShapeType="1"/>
              </p:cNvSpPr>
              <p:nvPr/>
            </p:nvSpPr>
            <p:spPr bwMode="auto">
              <a:xfrm flipV="1">
                <a:off x="5245219" y="1101636"/>
                <a:ext cx="24598" cy="66876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800">
                  <a:latin typeface="+mj-lt"/>
                </a:endParaRPr>
              </a:p>
            </p:txBody>
          </p:sp>
          <p:sp>
            <p:nvSpPr>
              <p:cNvPr id="12" name="Freeform 9"/>
              <p:cNvSpPr>
                <a:spLocks/>
              </p:cNvSpPr>
              <p:nvPr/>
            </p:nvSpPr>
            <p:spPr bwMode="auto">
              <a:xfrm>
                <a:off x="4844948" y="1107906"/>
                <a:ext cx="203490" cy="14629"/>
              </a:xfrm>
              <a:custGeom>
                <a:avLst/>
                <a:gdLst/>
                <a:ahLst/>
                <a:cxnLst>
                  <a:cxn ang="0">
                    <a:pos x="180" y="14"/>
                  </a:cxn>
                  <a:cxn ang="0">
                    <a:pos x="176" y="14"/>
                  </a:cxn>
                  <a:cxn ang="0">
                    <a:pos x="172" y="14"/>
                  </a:cxn>
                  <a:cxn ang="0">
                    <a:pos x="168" y="12"/>
                  </a:cxn>
                  <a:cxn ang="0">
                    <a:pos x="164" y="12"/>
                  </a:cxn>
                  <a:cxn ang="0">
                    <a:pos x="160" y="12"/>
                  </a:cxn>
                  <a:cxn ang="0">
                    <a:pos x="156" y="10"/>
                  </a:cxn>
                  <a:cxn ang="0">
                    <a:pos x="151" y="10"/>
                  </a:cxn>
                  <a:cxn ang="0">
                    <a:pos x="147" y="10"/>
                  </a:cxn>
                  <a:cxn ang="0">
                    <a:pos x="143" y="10"/>
                  </a:cxn>
                  <a:cxn ang="0">
                    <a:pos x="139" y="8"/>
                  </a:cxn>
                  <a:cxn ang="0">
                    <a:pos x="135" y="8"/>
                  </a:cxn>
                  <a:cxn ang="0">
                    <a:pos x="131" y="8"/>
                  </a:cxn>
                  <a:cxn ang="0">
                    <a:pos x="127" y="8"/>
                  </a:cxn>
                  <a:cxn ang="0">
                    <a:pos x="123" y="6"/>
                  </a:cxn>
                  <a:cxn ang="0">
                    <a:pos x="119" y="6"/>
                  </a:cxn>
                  <a:cxn ang="0">
                    <a:pos x="115" y="6"/>
                  </a:cxn>
                  <a:cxn ang="0">
                    <a:pos x="111" y="6"/>
                  </a:cxn>
                  <a:cxn ang="0">
                    <a:pos x="107" y="6"/>
                  </a:cxn>
                  <a:cxn ang="0">
                    <a:pos x="103" y="4"/>
                  </a:cxn>
                  <a:cxn ang="0">
                    <a:pos x="99" y="4"/>
                  </a:cxn>
                  <a:cxn ang="0">
                    <a:pos x="95" y="4"/>
                  </a:cxn>
                  <a:cxn ang="0">
                    <a:pos x="91" y="4"/>
                  </a:cxn>
                  <a:cxn ang="0">
                    <a:pos x="87" y="4"/>
                  </a:cxn>
                  <a:cxn ang="0">
                    <a:pos x="83" y="4"/>
                  </a:cxn>
                  <a:cxn ang="0">
                    <a:pos x="79" y="2"/>
                  </a:cxn>
                  <a:cxn ang="0">
                    <a:pos x="75" y="2"/>
                  </a:cxn>
                  <a:cxn ang="0">
                    <a:pos x="71" y="2"/>
                  </a:cxn>
                  <a:cxn ang="0">
                    <a:pos x="67" y="2"/>
                  </a:cxn>
                  <a:cxn ang="0">
                    <a:pos x="63" y="2"/>
                  </a:cxn>
                  <a:cxn ang="0">
                    <a:pos x="59" y="2"/>
                  </a:cxn>
                  <a:cxn ang="0">
                    <a:pos x="54" y="2"/>
                  </a:cxn>
                  <a:cxn ang="0">
                    <a:pos x="50" y="2"/>
                  </a:cxn>
                  <a:cxn ang="0">
                    <a:pos x="46" y="0"/>
                  </a:cxn>
                  <a:cxn ang="0">
                    <a:pos x="42" y="0"/>
                  </a:cxn>
                  <a:cxn ang="0">
                    <a:pos x="38" y="0"/>
                  </a:cxn>
                  <a:cxn ang="0">
                    <a:pos x="34" y="0"/>
                  </a:cxn>
                  <a:cxn ang="0">
                    <a:pos x="30" y="0"/>
                  </a:cxn>
                  <a:cxn ang="0">
                    <a:pos x="26" y="0"/>
                  </a:cxn>
                  <a:cxn ang="0">
                    <a:pos x="22" y="0"/>
                  </a:cxn>
                  <a:cxn ang="0">
                    <a:pos x="18" y="0"/>
                  </a:cxn>
                  <a:cxn ang="0">
                    <a:pos x="14" y="0"/>
                  </a:cxn>
                  <a:cxn ang="0">
                    <a:pos x="10" y="0"/>
                  </a:cxn>
                  <a:cxn ang="0">
                    <a:pos x="6" y="0"/>
                  </a:cxn>
                  <a:cxn ang="0">
                    <a:pos x="2" y="0"/>
                  </a:cxn>
                </a:cxnLst>
                <a:rect l="0" t="0" r="r" b="b"/>
                <a:pathLst>
                  <a:path w="182" h="14">
                    <a:moveTo>
                      <a:pt x="182" y="14"/>
                    </a:moveTo>
                    <a:lnTo>
                      <a:pt x="180" y="14"/>
                    </a:lnTo>
                    <a:lnTo>
                      <a:pt x="178" y="14"/>
                    </a:lnTo>
                    <a:lnTo>
                      <a:pt x="176" y="14"/>
                    </a:lnTo>
                    <a:lnTo>
                      <a:pt x="174" y="14"/>
                    </a:lnTo>
                    <a:lnTo>
                      <a:pt x="172" y="14"/>
                    </a:lnTo>
                    <a:lnTo>
                      <a:pt x="170" y="12"/>
                    </a:lnTo>
                    <a:lnTo>
                      <a:pt x="168" y="12"/>
                    </a:lnTo>
                    <a:lnTo>
                      <a:pt x="166" y="12"/>
                    </a:lnTo>
                    <a:lnTo>
                      <a:pt x="164" y="12"/>
                    </a:lnTo>
                    <a:lnTo>
                      <a:pt x="162" y="12"/>
                    </a:lnTo>
                    <a:lnTo>
                      <a:pt x="160" y="12"/>
                    </a:lnTo>
                    <a:lnTo>
                      <a:pt x="158" y="12"/>
                    </a:lnTo>
                    <a:lnTo>
                      <a:pt x="156" y="10"/>
                    </a:lnTo>
                    <a:lnTo>
                      <a:pt x="154" y="10"/>
                    </a:lnTo>
                    <a:lnTo>
                      <a:pt x="151" y="10"/>
                    </a:lnTo>
                    <a:lnTo>
                      <a:pt x="149" y="10"/>
                    </a:lnTo>
                    <a:lnTo>
                      <a:pt x="147" y="10"/>
                    </a:lnTo>
                    <a:lnTo>
                      <a:pt x="145" y="10"/>
                    </a:lnTo>
                    <a:lnTo>
                      <a:pt x="143" y="10"/>
                    </a:lnTo>
                    <a:lnTo>
                      <a:pt x="141" y="8"/>
                    </a:lnTo>
                    <a:lnTo>
                      <a:pt x="139" y="8"/>
                    </a:lnTo>
                    <a:lnTo>
                      <a:pt x="137" y="8"/>
                    </a:lnTo>
                    <a:lnTo>
                      <a:pt x="135" y="8"/>
                    </a:lnTo>
                    <a:lnTo>
                      <a:pt x="133" y="8"/>
                    </a:lnTo>
                    <a:lnTo>
                      <a:pt x="131" y="8"/>
                    </a:lnTo>
                    <a:lnTo>
                      <a:pt x="129" y="8"/>
                    </a:lnTo>
                    <a:lnTo>
                      <a:pt x="127" y="8"/>
                    </a:lnTo>
                    <a:lnTo>
                      <a:pt x="125" y="8"/>
                    </a:lnTo>
                    <a:lnTo>
                      <a:pt x="123" y="6"/>
                    </a:lnTo>
                    <a:lnTo>
                      <a:pt x="121" y="6"/>
                    </a:lnTo>
                    <a:lnTo>
                      <a:pt x="119" y="6"/>
                    </a:lnTo>
                    <a:lnTo>
                      <a:pt x="117" y="6"/>
                    </a:lnTo>
                    <a:lnTo>
                      <a:pt x="115" y="6"/>
                    </a:lnTo>
                    <a:lnTo>
                      <a:pt x="113" y="6"/>
                    </a:lnTo>
                    <a:lnTo>
                      <a:pt x="111" y="6"/>
                    </a:lnTo>
                    <a:lnTo>
                      <a:pt x="109" y="6"/>
                    </a:lnTo>
                    <a:lnTo>
                      <a:pt x="107" y="6"/>
                    </a:lnTo>
                    <a:lnTo>
                      <a:pt x="105" y="4"/>
                    </a:lnTo>
                    <a:lnTo>
                      <a:pt x="103" y="4"/>
                    </a:lnTo>
                    <a:lnTo>
                      <a:pt x="101" y="4"/>
                    </a:lnTo>
                    <a:lnTo>
                      <a:pt x="99" y="4"/>
                    </a:lnTo>
                    <a:lnTo>
                      <a:pt x="97" y="4"/>
                    </a:lnTo>
                    <a:lnTo>
                      <a:pt x="95" y="4"/>
                    </a:lnTo>
                    <a:lnTo>
                      <a:pt x="93" y="4"/>
                    </a:lnTo>
                    <a:lnTo>
                      <a:pt x="91" y="4"/>
                    </a:lnTo>
                    <a:lnTo>
                      <a:pt x="89" y="4"/>
                    </a:lnTo>
                    <a:lnTo>
                      <a:pt x="87" y="4"/>
                    </a:lnTo>
                    <a:lnTo>
                      <a:pt x="85" y="4"/>
                    </a:lnTo>
                    <a:lnTo>
                      <a:pt x="83" y="4"/>
                    </a:lnTo>
                    <a:lnTo>
                      <a:pt x="81" y="2"/>
                    </a:lnTo>
                    <a:lnTo>
                      <a:pt x="79" y="2"/>
                    </a:lnTo>
                    <a:lnTo>
                      <a:pt x="77" y="2"/>
                    </a:lnTo>
                    <a:lnTo>
                      <a:pt x="75" y="2"/>
                    </a:lnTo>
                    <a:lnTo>
                      <a:pt x="73" y="2"/>
                    </a:lnTo>
                    <a:lnTo>
                      <a:pt x="71" y="2"/>
                    </a:lnTo>
                    <a:lnTo>
                      <a:pt x="69" y="2"/>
                    </a:lnTo>
                    <a:lnTo>
                      <a:pt x="67" y="2"/>
                    </a:lnTo>
                    <a:lnTo>
                      <a:pt x="65" y="2"/>
                    </a:lnTo>
                    <a:lnTo>
                      <a:pt x="63" y="2"/>
                    </a:lnTo>
                    <a:lnTo>
                      <a:pt x="61" y="2"/>
                    </a:lnTo>
                    <a:lnTo>
                      <a:pt x="59" y="2"/>
                    </a:lnTo>
                    <a:lnTo>
                      <a:pt x="57" y="2"/>
                    </a:lnTo>
                    <a:lnTo>
                      <a:pt x="54" y="2"/>
                    </a:lnTo>
                    <a:lnTo>
                      <a:pt x="52" y="2"/>
                    </a:lnTo>
                    <a:lnTo>
                      <a:pt x="50" y="2"/>
                    </a:lnTo>
                    <a:lnTo>
                      <a:pt x="48" y="2"/>
                    </a:lnTo>
                    <a:lnTo>
                      <a:pt x="46" y="0"/>
                    </a:lnTo>
                    <a:lnTo>
                      <a:pt x="44" y="0"/>
                    </a:lnTo>
                    <a:lnTo>
                      <a:pt x="42" y="0"/>
                    </a:lnTo>
                    <a:lnTo>
                      <a:pt x="40" y="0"/>
                    </a:lnTo>
                    <a:lnTo>
                      <a:pt x="38" y="0"/>
                    </a:lnTo>
                    <a:lnTo>
                      <a:pt x="36" y="0"/>
                    </a:lnTo>
                    <a:lnTo>
                      <a:pt x="34" y="0"/>
                    </a:lnTo>
                    <a:lnTo>
                      <a:pt x="32" y="0"/>
                    </a:lnTo>
                    <a:lnTo>
                      <a:pt x="30" y="0"/>
                    </a:lnTo>
                    <a:lnTo>
                      <a:pt x="28" y="0"/>
                    </a:lnTo>
                    <a:lnTo>
                      <a:pt x="26" y="0"/>
                    </a:lnTo>
                    <a:lnTo>
                      <a:pt x="24" y="0"/>
                    </a:lnTo>
                    <a:lnTo>
                      <a:pt x="22" y="0"/>
                    </a:lnTo>
                    <a:lnTo>
                      <a:pt x="20" y="0"/>
                    </a:lnTo>
                    <a:lnTo>
                      <a:pt x="18" y="0"/>
                    </a:lnTo>
                    <a:lnTo>
                      <a:pt x="16" y="0"/>
                    </a:lnTo>
                    <a:lnTo>
                      <a:pt x="14" y="0"/>
                    </a:lnTo>
                    <a:lnTo>
                      <a:pt x="12" y="0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0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800">
                  <a:latin typeface="+mj-lt"/>
                </a:endParaRPr>
              </a:p>
            </p:txBody>
          </p:sp>
          <p:sp>
            <p:nvSpPr>
              <p:cNvPr id="13" name="Freeform 10"/>
              <p:cNvSpPr>
                <a:spLocks/>
              </p:cNvSpPr>
              <p:nvPr/>
            </p:nvSpPr>
            <p:spPr bwMode="auto">
              <a:xfrm>
                <a:off x="5048437" y="1122535"/>
                <a:ext cx="196781" cy="45977"/>
              </a:xfrm>
              <a:custGeom>
                <a:avLst/>
                <a:gdLst/>
                <a:ahLst/>
                <a:cxnLst>
                  <a:cxn ang="0">
                    <a:pos x="2" y="2"/>
                  </a:cxn>
                  <a:cxn ang="0">
                    <a:pos x="6" y="2"/>
                  </a:cxn>
                  <a:cxn ang="0">
                    <a:pos x="8" y="2"/>
                  </a:cxn>
                  <a:cxn ang="0">
                    <a:pos x="12" y="4"/>
                  </a:cxn>
                  <a:cxn ang="0">
                    <a:pos x="16" y="4"/>
                  </a:cxn>
                  <a:cxn ang="0">
                    <a:pos x="20" y="4"/>
                  </a:cxn>
                  <a:cxn ang="0">
                    <a:pos x="24" y="6"/>
                  </a:cxn>
                  <a:cxn ang="0">
                    <a:pos x="26" y="6"/>
                  </a:cxn>
                  <a:cxn ang="0">
                    <a:pos x="30" y="6"/>
                  </a:cxn>
                  <a:cxn ang="0">
                    <a:pos x="34" y="8"/>
                  </a:cxn>
                  <a:cxn ang="0">
                    <a:pos x="38" y="8"/>
                  </a:cxn>
                  <a:cxn ang="0">
                    <a:pos x="42" y="8"/>
                  </a:cxn>
                  <a:cxn ang="0">
                    <a:pos x="44" y="10"/>
                  </a:cxn>
                  <a:cxn ang="0">
                    <a:pos x="48" y="10"/>
                  </a:cxn>
                  <a:cxn ang="0">
                    <a:pos x="52" y="10"/>
                  </a:cxn>
                  <a:cxn ang="0">
                    <a:pos x="56" y="12"/>
                  </a:cxn>
                  <a:cxn ang="0">
                    <a:pos x="60" y="12"/>
                  </a:cxn>
                  <a:cxn ang="0">
                    <a:pos x="62" y="14"/>
                  </a:cxn>
                  <a:cxn ang="0">
                    <a:pos x="66" y="14"/>
                  </a:cxn>
                  <a:cxn ang="0">
                    <a:pos x="71" y="14"/>
                  </a:cxn>
                  <a:cxn ang="0">
                    <a:pos x="75" y="16"/>
                  </a:cxn>
                  <a:cxn ang="0">
                    <a:pos x="79" y="16"/>
                  </a:cxn>
                  <a:cxn ang="0">
                    <a:pos x="81" y="18"/>
                  </a:cxn>
                  <a:cxn ang="0">
                    <a:pos x="85" y="18"/>
                  </a:cxn>
                  <a:cxn ang="0">
                    <a:pos x="89" y="20"/>
                  </a:cxn>
                  <a:cxn ang="0">
                    <a:pos x="93" y="20"/>
                  </a:cxn>
                  <a:cxn ang="0">
                    <a:pos x="97" y="22"/>
                  </a:cxn>
                  <a:cxn ang="0">
                    <a:pos x="99" y="22"/>
                  </a:cxn>
                  <a:cxn ang="0">
                    <a:pos x="103" y="22"/>
                  </a:cxn>
                  <a:cxn ang="0">
                    <a:pos x="107" y="24"/>
                  </a:cxn>
                  <a:cxn ang="0">
                    <a:pos x="111" y="24"/>
                  </a:cxn>
                  <a:cxn ang="0">
                    <a:pos x="115" y="26"/>
                  </a:cxn>
                  <a:cxn ang="0">
                    <a:pos x="117" y="26"/>
                  </a:cxn>
                  <a:cxn ang="0">
                    <a:pos x="121" y="28"/>
                  </a:cxn>
                  <a:cxn ang="0">
                    <a:pos x="125" y="28"/>
                  </a:cxn>
                  <a:cxn ang="0">
                    <a:pos x="129" y="30"/>
                  </a:cxn>
                  <a:cxn ang="0">
                    <a:pos x="131" y="30"/>
                  </a:cxn>
                  <a:cxn ang="0">
                    <a:pos x="135" y="32"/>
                  </a:cxn>
                  <a:cxn ang="0">
                    <a:pos x="139" y="34"/>
                  </a:cxn>
                  <a:cxn ang="0">
                    <a:pos x="143" y="34"/>
                  </a:cxn>
                  <a:cxn ang="0">
                    <a:pos x="145" y="36"/>
                  </a:cxn>
                  <a:cxn ang="0">
                    <a:pos x="149" y="36"/>
                  </a:cxn>
                  <a:cxn ang="0">
                    <a:pos x="153" y="38"/>
                  </a:cxn>
                  <a:cxn ang="0">
                    <a:pos x="157" y="38"/>
                  </a:cxn>
                  <a:cxn ang="0">
                    <a:pos x="159" y="40"/>
                  </a:cxn>
                  <a:cxn ang="0">
                    <a:pos x="163" y="40"/>
                  </a:cxn>
                  <a:cxn ang="0">
                    <a:pos x="167" y="42"/>
                  </a:cxn>
                  <a:cxn ang="0">
                    <a:pos x="172" y="44"/>
                  </a:cxn>
                  <a:cxn ang="0">
                    <a:pos x="174" y="44"/>
                  </a:cxn>
                </a:cxnLst>
                <a:rect l="0" t="0" r="r" b="b"/>
                <a:pathLst>
                  <a:path w="176" h="44">
                    <a:moveTo>
                      <a:pt x="0" y="0"/>
                    </a:moveTo>
                    <a:lnTo>
                      <a:pt x="2" y="2"/>
                    </a:lnTo>
                    <a:lnTo>
                      <a:pt x="4" y="2"/>
                    </a:lnTo>
                    <a:lnTo>
                      <a:pt x="6" y="2"/>
                    </a:lnTo>
                    <a:lnTo>
                      <a:pt x="6" y="2"/>
                    </a:lnTo>
                    <a:lnTo>
                      <a:pt x="8" y="2"/>
                    </a:lnTo>
                    <a:lnTo>
                      <a:pt x="10" y="2"/>
                    </a:lnTo>
                    <a:lnTo>
                      <a:pt x="12" y="4"/>
                    </a:lnTo>
                    <a:lnTo>
                      <a:pt x="14" y="4"/>
                    </a:lnTo>
                    <a:lnTo>
                      <a:pt x="16" y="4"/>
                    </a:lnTo>
                    <a:lnTo>
                      <a:pt x="18" y="4"/>
                    </a:lnTo>
                    <a:lnTo>
                      <a:pt x="20" y="4"/>
                    </a:lnTo>
                    <a:lnTo>
                      <a:pt x="22" y="4"/>
                    </a:lnTo>
                    <a:lnTo>
                      <a:pt x="24" y="6"/>
                    </a:lnTo>
                    <a:lnTo>
                      <a:pt x="26" y="6"/>
                    </a:lnTo>
                    <a:lnTo>
                      <a:pt x="26" y="6"/>
                    </a:lnTo>
                    <a:lnTo>
                      <a:pt x="28" y="6"/>
                    </a:lnTo>
                    <a:lnTo>
                      <a:pt x="30" y="6"/>
                    </a:lnTo>
                    <a:lnTo>
                      <a:pt x="32" y="6"/>
                    </a:lnTo>
                    <a:lnTo>
                      <a:pt x="34" y="8"/>
                    </a:lnTo>
                    <a:lnTo>
                      <a:pt x="36" y="8"/>
                    </a:lnTo>
                    <a:lnTo>
                      <a:pt x="38" y="8"/>
                    </a:lnTo>
                    <a:lnTo>
                      <a:pt x="40" y="8"/>
                    </a:lnTo>
                    <a:lnTo>
                      <a:pt x="42" y="8"/>
                    </a:lnTo>
                    <a:lnTo>
                      <a:pt x="44" y="8"/>
                    </a:lnTo>
                    <a:lnTo>
                      <a:pt x="44" y="10"/>
                    </a:lnTo>
                    <a:lnTo>
                      <a:pt x="46" y="10"/>
                    </a:lnTo>
                    <a:lnTo>
                      <a:pt x="48" y="10"/>
                    </a:lnTo>
                    <a:lnTo>
                      <a:pt x="50" y="10"/>
                    </a:lnTo>
                    <a:lnTo>
                      <a:pt x="52" y="10"/>
                    </a:lnTo>
                    <a:lnTo>
                      <a:pt x="54" y="12"/>
                    </a:lnTo>
                    <a:lnTo>
                      <a:pt x="56" y="12"/>
                    </a:lnTo>
                    <a:lnTo>
                      <a:pt x="58" y="12"/>
                    </a:lnTo>
                    <a:lnTo>
                      <a:pt x="60" y="12"/>
                    </a:lnTo>
                    <a:lnTo>
                      <a:pt x="62" y="12"/>
                    </a:lnTo>
                    <a:lnTo>
                      <a:pt x="62" y="14"/>
                    </a:lnTo>
                    <a:lnTo>
                      <a:pt x="64" y="14"/>
                    </a:lnTo>
                    <a:lnTo>
                      <a:pt x="66" y="14"/>
                    </a:lnTo>
                    <a:lnTo>
                      <a:pt x="68" y="14"/>
                    </a:lnTo>
                    <a:lnTo>
                      <a:pt x="71" y="14"/>
                    </a:lnTo>
                    <a:lnTo>
                      <a:pt x="73" y="16"/>
                    </a:lnTo>
                    <a:lnTo>
                      <a:pt x="75" y="16"/>
                    </a:lnTo>
                    <a:lnTo>
                      <a:pt x="77" y="16"/>
                    </a:lnTo>
                    <a:lnTo>
                      <a:pt x="79" y="16"/>
                    </a:lnTo>
                    <a:lnTo>
                      <a:pt x="81" y="18"/>
                    </a:lnTo>
                    <a:lnTo>
                      <a:pt x="81" y="18"/>
                    </a:lnTo>
                    <a:lnTo>
                      <a:pt x="83" y="18"/>
                    </a:lnTo>
                    <a:lnTo>
                      <a:pt x="85" y="18"/>
                    </a:lnTo>
                    <a:lnTo>
                      <a:pt x="87" y="18"/>
                    </a:lnTo>
                    <a:lnTo>
                      <a:pt x="89" y="20"/>
                    </a:lnTo>
                    <a:lnTo>
                      <a:pt x="91" y="20"/>
                    </a:lnTo>
                    <a:lnTo>
                      <a:pt x="93" y="20"/>
                    </a:lnTo>
                    <a:lnTo>
                      <a:pt x="95" y="20"/>
                    </a:lnTo>
                    <a:lnTo>
                      <a:pt x="97" y="22"/>
                    </a:lnTo>
                    <a:lnTo>
                      <a:pt x="97" y="22"/>
                    </a:lnTo>
                    <a:lnTo>
                      <a:pt x="99" y="22"/>
                    </a:lnTo>
                    <a:lnTo>
                      <a:pt x="101" y="22"/>
                    </a:lnTo>
                    <a:lnTo>
                      <a:pt x="103" y="22"/>
                    </a:lnTo>
                    <a:lnTo>
                      <a:pt x="105" y="24"/>
                    </a:lnTo>
                    <a:lnTo>
                      <a:pt x="107" y="24"/>
                    </a:lnTo>
                    <a:lnTo>
                      <a:pt x="109" y="24"/>
                    </a:lnTo>
                    <a:lnTo>
                      <a:pt x="111" y="24"/>
                    </a:lnTo>
                    <a:lnTo>
                      <a:pt x="113" y="26"/>
                    </a:lnTo>
                    <a:lnTo>
                      <a:pt x="115" y="26"/>
                    </a:lnTo>
                    <a:lnTo>
                      <a:pt x="115" y="26"/>
                    </a:lnTo>
                    <a:lnTo>
                      <a:pt x="117" y="26"/>
                    </a:lnTo>
                    <a:lnTo>
                      <a:pt x="119" y="28"/>
                    </a:lnTo>
                    <a:lnTo>
                      <a:pt x="121" y="28"/>
                    </a:lnTo>
                    <a:lnTo>
                      <a:pt x="123" y="28"/>
                    </a:lnTo>
                    <a:lnTo>
                      <a:pt x="125" y="28"/>
                    </a:lnTo>
                    <a:lnTo>
                      <a:pt x="127" y="30"/>
                    </a:lnTo>
                    <a:lnTo>
                      <a:pt x="129" y="30"/>
                    </a:lnTo>
                    <a:lnTo>
                      <a:pt x="129" y="30"/>
                    </a:lnTo>
                    <a:lnTo>
                      <a:pt x="131" y="30"/>
                    </a:lnTo>
                    <a:lnTo>
                      <a:pt x="133" y="32"/>
                    </a:lnTo>
                    <a:lnTo>
                      <a:pt x="135" y="32"/>
                    </a:lnTo>
                    <a:lnTo>
                      <a:pt x="137" y="32"/>
                    </a:lnTo>
                    <a:lnTo>
                      <a:pt x="139" y="34"/>
                    </a:lnTo>
                    <a:lnTo>
                      <a:pt x="141" y="34"/>
                    </a:lnTo>
                    <a:lnTo>
                      <a:pt x="143" y="34"/>
                    </a:lnTo>
                    <a:lnTo>
                      <a:pt x="145" y="34"/>
                    </a:lnTo>
                    <a:lnTo>
                      <a:pt x="145" y="36"/>
                    </a:lnTo>
                    <a:lnTo>
                      <a:pt x="147" y="36"/>
                    </a:lnTo>
                    <a:lnTo>
                      <a:pt x="149" y="36"/>
                    </a:lnTo>
                    <a:lnTo>
                      <a:pt x="151" y="36"/>
                    </a:lnTo>
                    <a:lnTo>
                      <a:pt x="153" y="38"/>
                    </a:lnTo>
                    <a:lnTo>
                      <a:pt x="155" y="38"/>
                    </a:lnTo>
                    <a:lnTo>
                      <a:pt x="157" y="38"/>
                    </a:lnTo>
                    <a:lnTo>
                      <a:pt x="159" y="40"/>
                    </a:lnTo>
                    <a:lnTo>
                      <a:pt x="159" y="40"/>
                    </a:lnTo>
                    <a:lnTo>
                      <a:pt x="161" y="40"/>
                    </a:lnTo>
                    <a:lnTo>
                      <a:pt x="163" y="40"/>
                    </a:lnTo>
                    <a:lnTo>
                      <a:pt x="165" y="42"/>
                    </a:lnTo>
                    <a:lnTo>
                      <a:pt x="167" y="42"/>
                    </a:lnTo>
                    <a:lnTo>
                      <a:pt x="170" y="42"/>
                    </a:lnTo>
                    <a:lnTo>
                      <a:pt x="172" y="44"/>
                    </a:lnTo>
                    <a:lnTo>
                      <a:pt x="174" y="44"/>
                    </a:lnTo>
                    <a:lnTo>
                      <a:pt x="174" y="44"/>
                    </a:lnTo>
                    <a:lnTo>
                      <a:pt x="176" y="44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800">
                  <a:latin typeface="+mj-lt"/>
                </a:endParaRPr>
              </a:p>
            </p:txBody>
          </p:sp>
          <p:sp>
            <p:nvSpPr>
              <p:cNvPr id="14" name="Rectangle 11"/>
              <p:cNvSpPr>
                <a:spLocks noChangeArrowheads="1"/>
              </p:cNvSpPr>
              <p:nvPr/>
            </p:nvSpPr>
            <p:spPr bwMode="auto">
              <a:xfrm rot="16740000">
                <a:off x="4996582" y="1075085"/>
                <a:ext cx="102592" cy="1231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+mj-lt"/>
                    <a:cs typeface="Arial" pitchFamily="34" charset="0"/>
                  </a:rPr>
                  <a:t>81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+mj-lt"/>
                  <a:cs typeface="Arial" pitchFamily="34" charset="0"/>
                </a:endParaRPr>
              </a:p>
            </p:txBody>
          </p:sp>
          <p:sp>
            <p:nvSpPr>
              <p:cNvPr id="15" name="Line 12"/>
              <p:cNvSpPr>
                <a:spLocks noChangeShapeType="1"/>
              </p:cNvSpPr>
              <p:nvPr/>
            </p:nvSpPr>
            <p:spPr bwMode="auto">
              <a:xfrm flipV="1">
                <a:off x="5039493" y="1124625"/>
                <a:ext cx="8945" cy="43887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800">
                  <a:latin typeface="+mj-lt"/>
                </a:endParaRPr>
              </a:p>
            </p:txBody>
          </p:sp>
          <p:sp>
            <p:nvSpPr>
              <p:cNvPr id="16" name="Rectangle 13"/>
              <p:cNvSpPr>
                <a:spLocks noChangeArrowheads="1"/>
              </p:cNvSpPr>
              <p:nvPr/>
            </p:nvSpPr>
            <p:spPr bwMode="auto">
              <a:xfrm rot="18420000">
                <a:off x="5542751" y="973271"/>
                <a:ext cx="605935" cy="1231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1" u="none" strike="noStrike" cap="none" normalizeH="0" baseline="0" dirty="0" smtClean="0">
                    <a:ln>
                      <a:noFill/>
                    </a:ln>
                    <a:solidFill>
                      <a:srgbClr val="66CCFF"/>
                    </a:solidFill>
                    <a:effectLst/>
                    <a:latin typeface="+mj-lt"/>
                    <a:cs typeface="Arial" pitchFamily="34" charset="0"/>
                  </a:rPr>
                  <a:t>D</a:t>
                </a:r>
                <a:r>
                  <a:rPr kumimoji="0" lang="en-US" sz="800" b="1" i="1" u="none" strike="noStrike" cap="none" normalizeH="0" dirty="0" smtClean="0">
                    <a:ln>
                      <a:noFill/>
                    </a:ln>
                    <a:solidFill>
                      <a:srgbClr val="66CCFF"/>
                    </a:solidFill>
                    <a:effectLst/>
                    <a:latin typeface="+mj-lt"/>
                    <a:cs typeface="Arial" pitchFamily="34" charset="0"/>
                  </a:rPr>
                  <a:t> </a:t>
                </a:r>
                <a:r>
                  <a:rPr kumimoji="0" lang="en-US" sz="800" b="1" i="1" u="none" strike="noStrike" cap="none" normalizeH="0" baseline="0" dirty="0" err="1" smtClean="0">
                    <a:ln>
                      <a:noFill/>
                    </a:ln>
                    <a:solidFill>
                      <a:srgbClr val="66CCFF"/>
                    </a:solidFill>
                    <a:effectLst/>
                    <a:latin typeface="+mj-lt"/>
                    <a:cs typeface="Arial" pitchFamily="34" charset="0"/>
                  </a:rPr>
                  <a:t>acidovorans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rgbClr val="66CCFF"/>
                  </a:solidFill>
                  <a:effectLst/>
                  <a:latin typeface="+mj-lt"/>
                  <a:cs typeface="Arial" pitchFamily="34" charset="0"/>
                </a:endParaRPr>
              </a:p>
            </p:txBody>
          </p:sp>
          <p:sp>
            <p:nvSpPr>
              <p:cNvPr id="17" name="Line 14"/>
              <p:cNvSpPr>
                <a:spLocks noChangeShapeType="1"/>
              </p:cNvSpPr>
              <p:nvPr/>
            </p:nvSpPr>
            <p:spPr bwMode="auto">
              <a:xfrm flipV="1">
                <a:off x="5572815" y="1348241"/>
                <a:ext cx="31306" cy="38663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800">
                  <a:latin typeface="+mj-lt"/>
                </a:endParaRPr>
              </a:p>
            </p:txBody>
          </p:sp>
          <p:sp>
            <p:nvSpPr>
              <p:cNvPr id="18" name="Freeform 15"/>
              <p:cNvSpPr>
                <a:spLocks/>
              </p:cNvSpPr>
              <p:nvPr/>
            </p:nvSpPr>
            <p:spPr bwMode="auto">
              <a:xfrm>
                <a:off x="5039493" y="1168512"/>
                <a:ext cx="281755" cy="78370"/>
              </a:xfrm>
              <a:custGeom>
                <a:avLst/>
                <a:gdLst/>
                <a:ahLst/>
                <a:cxnLst>
                  <a:cxn ang="0">
                    <a:pos x="250" y="75"/>
                  </a:cxn>
                  <a:cxn ang="0">
                    <a:pos x="246" y="73"/>
                  </a:cxn>
                  <a:cxn ang="0">
                    <a:pos x="242" y="71"/>
                  </a:cxn>
                  <a:cxn ang="0">
                    <a:pos x="238" y="69"/>
                  </a:cxn>
                  <a:cxn ang="0">
                    <a:pos x="234" y="67"/>
                  </a:cxn>
                  <a:cxn ang="0">
                    <a:pos x="230" y="65"/>
                  </a:cxn>
                  <a:cxn ang="0">
                    <a:pos x="226" y="65"/>
                  </a:cxn>
                  <a:cxn ang="0">
                    <a:pos x="222" y="63"/>
                  </a:cxn>
                  <a:cxn ang="0">
                    <a:pos x="218" y="61"/>
                  </a:cxn>
                  <a:cxn ang="0">
                    <a:pos x="214" y="59"/>
                  </a:cxn>
                  <a:cxn ang="0">
                    <a:pos x="210" y="57"/>
                  </a:cxn>
                  <a:cxn ang="0">
                    <a:pos x="206" y="57"/>
                  </a:cxn>
                  <a:cxn ang="0">
                    <a:pos x="200" y="55"/>
                  </a:cxn>
                  <a:cxn ang="0">
                    <a:pos x="196" y="53"/>
                  </a:cxn>
                  <a:cxn ang="0">
                    <a:pos x="192" y="51"/>
                  </a:cxn>
                  <a:cxn ang="0">
                    <a:pos x="188" y="51"/>
                  </a:cxn>
                  <a:cxn ang="0">
                    <a:pos x="184" y="49"/>
                  </a:cxn>
                  <a:cxn ang="0">
                    <a:pos x="180" y="47"/>
                  </a:cxn>
                  <a:cxn ang="0">
                    <a:pos x="175" y="45"/>
                  </a:cxn>
                  <a:cxn ang="0">
                    <a:pos x="171" y="45"/>
                  </a:cxn>
                  <a:cxn ang="0">
                    <a:pos x="167" y="43"/>
                  </a:cxn>
                  <a:cxn ang="0">
                    <a:pos x="163" y="41"/>
                  </a:cxn>
                  <a:cxn ang="0">
                    <a:pos x="159" y="41"/>
                  </a:cxn>
                  <a:cxn ang="0">
                    <a:pos x="155" y="39"/>
                  </a:cxn>
                  <a:cxn ang="0">
                    <a:pos x="151" y="37"/>
                  </a:cxn>
                  <a:cxn ang="0">
                    <a:pos x="147" y="37"/>
                  </a:cxn>
                  <a:cxn ang="0">
                    <a:pos x="143" y="35"/>
                  </a:cxn>
                  <a:cxn ang="0">
                    <a:pos x="139" y="33"/>
                  </a:cxn>
                  <a:cxn ang="0">
                    <a:pos x="135" y="33"/>
                  </a:cxn>
                  <a:cxn ang="0">
                    <a:pos x="131" y="31"/>
                  </a:cxn>
                  <a:cxn ang="0">
                    <a:pos x="125" y="29"/>
                  </a:cxn>
                  <a:cxn ang="0">
                    <a:pos x="121" y="29"/>
                  </a:cxn>
                  <a:cxn ang="0">
                    <a:pos x="117" y="27"/>
                  </a:cxn>
                  <a:cxn ang="0">
                    <a:pos x="113" y="27"/>
                  </a:cxn>
                  <a:cxn ang="0">
                    <a:pos x="109" y="25"/>
                  </a:cxn>
                  <a:cxn ang="0">
                    <a:pos x="105" y="25"/>
                  </a:cxn>
                  <a:cxn ang="0">
                    <a:pos x="101" y="23"/>
                  </a:cxn>
                  <a:cxn ang="0">
                    <a:pos x="97" y="21"/>
                  </a:cxn>
                  <a:cxn ang="0">
                    <a:pos x="93" y="21"/>
                  </a:cxn>
                  <a:cxn ang="0">
                    <a:pos x="89" y="19"/>
                  </a:cxn>
                  <a:cxn ang="0">
                    <a:pos x="85" y="19"/>
                  </a:cxn>
                  <a:cxn ang="0">
                    <a:pos x="79" y="17"/>
                  </a:cxn>
                  <a:cxn ang="0">
                    <a:pos x="74" y="17"/>
                  </a:cxn>
                  <a:cxn ang="0">
                    <a:pos x="70" y="15"/>
                  </a:cxn>
                  <a:cxn ang="0">
                    <a:pos x="66" y="15"/>
                  </a:cxn>
                  <a:cxn ang="0">
                    <a:pos x="62" y="13"/>
                  </a:cxn>
                  <a:cxn ang="0">
                    <a:pos x="58" y="13"/>
                  </a:cxn>
                  <a:cxn ang="0">
                    <a:pos x="54" y="11"/>
                  </a:cxn>
                  <a:cxn ang="0">
                    <a:pos x="50" y="11"/>
                  </a:cxn>
                  <a:cxn ang="0">
                    <a:pos x="46" y="9"/>
                  </a:cxn>
                  <a:cxn ang="0">
                    <a:pos x="40" y="9"/>
                  </a:cxn>
                  <a:cxn ang="0">
                    <a:pos x="36" y="9"/>
                  </a:cxn>
                  <a:cxn ang="0">
                    <a:pos x="32" y="7"/>
                  </a:cxn>
                  <a:cxn ang="0">
                    <a:pos x="28" y="7"/>
                  </a:cxn>
                  <a:cxn ang="0">
                    <a:pos x="24" y="5"/>
                  </a:cxn>
                  <a:cxn ang="0">
                    <a:pos x="20" y="5"/>
                  </a:cxn>
                  <a:cxn ang="0">
                    <a:pos x="16" y="3"/>
                  </a:cxn>
                  <a:cxn ang="0">
                    <a:pos x="12" y="3"/>
                  </a:cxn>
                  <a:cxn ang="0">
                    <a:pos x="6" y="3"/>
                  </a:cxn>
                  <a:cxn ang="0">
                    <a:pos x="2" y="0"/>
                  </a:cxn>
                </a:cxnLst>
                <a:rect l="0" t="0" r="r" b="b"/>
                <a:pathLst>
                  <a:path w="252" h="75">
                    <a:moveTo>
                      <a:pt x="252" y="75"/>
                    </a:moveTo>
                    <a:lnTo>
                      <a:pt x="250" y="75"/>
                    </a:lnTo>
                    <a:lnTo>
                      <a:pt x="248" y="73"/>
                    </a:lnTo>
                    <a:lnTo>
                      <a:pt x="246" y="73"/>
                    </a:lnTo>
                    <a:lnTo>
                      <a:pt x="244" y="71"/>
                    </a:lnTo>
                    <a:lnTo>
                      <a:pt x="242" y="71"/>
                    </a:lnTo>
                    <a:lnTo>
                      <a:pt x="240" y="71"/>
                    </a:lnTo>
                    <a:lnTo>
                      <a:pt x="238" y="69"/>
                    </a:lnTo>
                    <a:lnTo>
                      <a:pt x="236" y="69"/>
                    </a:lnTo>
                    <a:lnTo>
                      <a:pt x="234" y="67"/>
                    </a:lnTo>
                    <a:lnTo>
                      <a:pt x="232" y="67"/>
                    </a:lnTo>
                    <a:lnTo>
                      <a:pt x="230" y="65"/>
                    </a:lnTo>
                    <a:lnTo>
                      <a:pt x="228" y="65"/>
                    </a:lnTo>
                    <a:lnTo>
                      <a:pt x="226" y="65"/>
                    </a:lnTo>
                    <a:lnTo>
                      <a:pt x="224" y="63"/>
                    </a:lnTo>
                    <a:lnTo>
                      <a:pt x="222" y="63"/>
                    </a:lnTo>
                    <a:lnTo>
                      <a:pt x="220" y="61"/>
                    </a:lnTo>
                    <a:lnTo>
                      <a:pt x="218" y="61"/>
                    </a:lnTo>
                    <a:lnTo>
                      <a:pt x="216" y="61"/>
                    </a:lnTo>
                    <a:lnTo>
                      <a:pt x="214" y="59"/>
                    </a:lnTo>
                    <a:lnTo>
                      <a:pt x="212" y="59"/>
                    </a:lnTo>
                    <a:lnTo>
                      <a:pt x="210" y="57"/>
                    </a:lnTo>
                    <a:lnTo>
                      <a:pt x="208" y="57"/>
                    </a:lnTo>
                    <a:lnTo>
                      <a:pt x="206" y="57"/>
                    </a:lnTo>
                    <a:lnTo>
                      <a:pt x="204" y="55"/>
                    </a:lnTo>
                    <a:lnTo>
                      <a:pt x="200" y="55"/>
                    </a:lnTo>
                    <a:lnTo>
                      <a:pt x="198" y="53"/>
                    </a:lnTo>
                    <a:lnTo>
                      <a:pt x="196" y="53"/>
                    </a:lnTo>
                    <a:lnTo>
                      <a:pt x="194" y="53"/>
                    </a:lnTo>
                    <a:lnTo>
                      <a:pt x="192" y="51"/>
                    </a:lnTo>
                    <a:lnTo>
                      <a:pt x="190" y="51"/>
                    </a:lnTo>
                    <a:lnTo>
                      <a:pt x="188" y="51"/>
                    </a:lnTo>
                    <a:lnTo>
                      <a:pt x="186" y="49"/>
                    </a:lnTo>
                    <a:lnTo>
                      <a:pt x="184" y="49"/>
                    </a:lnTo>
                    <a:lnTo>
                      <a:pt x="182" y="49"/>
                    </a:lnTo>
                    <a:lnTo>
                      <a:pt x="180" y="47"/>
                    </a:lnTo>
                    <a:lnTo>
                      <a:pt x="178" y="47"/>
                    </a:lnTo>
                    <a:lnTo>
                      <a:pt x="175" y="45"/>
                    </a:lnTo>
                    <a:lnTo>
                      <a:pt x="173" y="45"/>
                    </a:lnTo>
                    <a:lnTo>
                      <a:pt x="171" y="45"/>
                    </a:lnTo>
                    <a:lnTo>
                      <a:pt x="169" y="43"/>
                    </a:lnTo>
                    <a:lnTo>
                      <a:pt x="167" y="43"/>
                    </a:lnTo>
                    <a:lnTo>
                      <a:pt x="165" y="43"/>
                    </a:lnTo>
                    <a:lnTo>
                      <a:pt x="163" y="41"/>
                    </a:lnTo>
                    <a:lnTo>
                      <a:pt x="161" y="41"/>
                    </a:lnTo>
                    <a:lnTo>
                      <a:pt x="159" y="41"/>
                    </a:lnTo>
                    <a:lnTo>
                      <a:pt x="157" y="39"/>
                    </a:lnTo>
                    <a:lnTo>
                      <a:pt x="155" y="39"/>
                    </a:lnTo>
                    <a:lnTo>
                      <a:pt x="153" y="39"/>
                    </a:lnTo>
                    <a:lnTo>
                      <a:pt x="151" y="37"/>
                    </a:lnTo>
                    <a:lnTo>
                      <a:pt x="149" y="37"/>
                    </a:lnTo>
                    <a:lnTo>
                      <a:pt x="147" y="37"/>
                    </a:lnTo>
                    <a:lnTo>
                      <a:pt x="145" y="35"/>
                    </a:lnTo>
                    <a:lnTo>
                      <a:pt x="143" y="35"/>
                    </a:lnTo>
                    <a:lnTo>
                      <a:pt x="141" y="35"/>
                    </a:lnTo>
                    <a:lnTo>
                      <a:pt x="139" y="33"/>
                    </a:lnTo>
                    <a:lnTo>
                      <a:pt x="137" y="33"/>
                    </a:lnTo>
                    <a:lnTo>
                      <a:pt x="135" y="33"/>
                    </a:lnTo>
                    <a:lnTo>
                      <a:pt x="133" y="31"/>
                    </a:lnTo>
                    <a:lnTo>
                      <a:pt x="131" y="31"/>
                    </a:lnTo>
                    <a:lnTo>
                      <a:pt x="129" y="31"/>
                    </a:lnTo>
                    <a:lnTo>
                      <a:pt x="125" y="29"/>
                    </a:lnTo>
                    <a:lnTo>
                      <a:pt x="123" y="29"/>
                    </a:lnTo>
                    <a:lnTo>
                      <a:pt x="121" y="29"/>
                    </a:lnTo>
                    <a:lnTo>
                      <a:pt x="119" y="29"/>
                    </a:lnTo>
                    <a:lnTo>
                      <a:pt x="117" y="27"/>
                    </a:lnTo>
                    <a:lnTo>
                      <a:pt x="115" y="27"/>
                    </a:lnTo>
                    <a:lnTo>
                      <a:pt x="113" y="27"/>
                    </a:lnTo>
                    <a:lnTo>
                      <a:pt x="111" y="25"/>
                    </a:lnTo>
                    <a:lnTo>
                      <a:pt x="109" y="25"/>
                    </a:lnTo>
                    <a:lnTo>
                      <a:pt x="107" y="25"/>
                    </a:lnTo>
                    <a:lnTo>
                      <a:pt x="105" y="25"/>
                    </a:lnTo>
                    <a:lnTo>
                      <a:pt x="103" y="23"/>
                    </a:lnTo>
                    <a:lnTo>
                      <a:pt x="101" y="23"/>
                    </a:lnTo>
                    <a:lnTo>
                      <a:pt x="99" y="23"/>
                    </a:lnTo>
                    <a:lnTo>
                      <a:pt x="97" y="21"/>
                    </a:lnTo>
                    <a:lnTo>
                      <a:pt x="95" y="21"/>
                    </a:lnTo>
                    <a:lnTo>
                      <a:pt x="93" y="21"/>
                    </a:lnTo>
                    <a:lnTo>
                      <a:pt x="91" y="21"/>
                    </a:lnTo>
                    <a:lnTo>
                      <a:pt x="89" y="19"/>
                    </a:lnTo>
                    <a:lnTo>
                      <a:pt x="87" y="19"/>
                    </a:lnTo>
                    <a:lnTo>
                      <a:pt x="85" y="19"/>
                    </a:lnTo>
                    <a:lnTo>
                      <a:pt x="83" y="19"/>
                    </a:lnTo>
                    <a:lnTo>
                      <a:pt x="79" y="17"/>
                    </a:lnTo>
                    <a:lnTo>
                      <a:pt x="76" y="17"/>
                    </a:lnTo>
                    <a:lnTo>
                      <a:pt x="74" y="17"/>
                    </a:lnTo>
                    <a:lnTo>
                      <a:pt x="72" y="15"/>
                    </a:lnTo>
                    <a:lnTo>
                      <a:pt x="70" y="15"/>
                    </a:lnTo>
                    <a:lnTo>
                      <a:pt x="68" y="15"/>
                    </a:lnTo>
                    <a:lnTo>
                      <a:pt x="66" y="15"/>
                    </a:lnTo>
                    <a:lnTo>
                      <a:pt x="64" y="13"/>
                    </a:lnTo>
                    <a:lnTo>
                      <a:pt x="62" y="13"/>
                    </a:lnTo>
                    <a:lnTo>
                      <a:pt x="60" y="13"/>
                    </a:lnTo>
                    <a:lnTo>
                      <a:pt x="58" y="13"/>
                    </a:lnTo>
                    <a:lnTo>
                      <a:pt x="56" y="13"/>
                    </a:lnTo>
                    <a:lnTo>
                      <a:pt x="54" y="11"/>
                    </a:lnTo>
                    <a:lnTo>
                      <a:pt x="52" y="11"/>
                    </a:lnTo>
                    <a:lnTo>
                      <a:pt x="50" y="11"/>
                    </a:lnTo>
                    <a:lnTo>
                      <a:pt x="48" y="11"/>
                    </a:lnTo>
                    <a:lnTo>
                      <a:pt x="46" y="9"/>
                    </a:lnTo>
                    <a:lnTo>
                      <a:pt x="44" y="9"/>
                    </a:lnTo>
                    <a:lnTo>
                      <a:pt x="40" y="9"/>
                    </a:lnTo>
                    <a:lnTo>
                      <a:pt x="38" y="9"/>
                    </a:lnTo>
                    <a:lnTo>
                      <a:pt x="36" y="9"/>
                    </a:lnTo>
                    <a:lnTo>
                      <a:pt x="34" y="7"/>
                    </a:lnTo>
                    <a:lnTo>
                      <a:pt x="32" y="7"/>
                    </a:lnTo>
                    <a:lnTo>
                      <a:pt x="30" y="7"/>
                    </a:lnTo>
                    <a:lnTo>
                      <a:pt x="28" y="7"/>
                    </a:lnTo>
                    <a:lnTo>
                      <a:pt x="26" y="5"/>
                    </a:lnTo>
                    <a:lnTo>
                      <a:pt x="24" y="5"/>
                    </a:lnTo>
                    <a:lnTo>
                      <a:pt x="22" y="5"/>
                    </a:lnTo>
                    <a:lnTo>
                      <a:pt x="20" y="5"/>
                    </a:lnTo>
                    <a:lnTo>
                      <a:pt x="18" y="5"/>
                    </a:lnTo>
                    <a:lnTo>
                      <a:pt x="16" y="3"/>
                    </a:lnTo>
                    <a:lnTo>
                      <a:pt x="14" y="3"/>
                    </a:lnTo>
                    <a:lnTo>
                      <a:pt x="12" y="3"/>
                    </a:lnTo>
                    <a:lnTo>
                      <a:pt x="8" y="3"/>
                    </a:lnTo>
                    <a:lnTo>
                      <a:pt x="6" y="3"/>
                    </a:lnTo>
                    <a:lnTo>
                      <a:pt x="4" y="3"/>
                    </a:lnTo>
                    <a:lnTo>
                      <a:pt x="2" y="0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800">
                  <a:latin typeface="+mj-lt"/>
                </a:endParaRPr>
              </a:p>
            </p:txBody>
          </p:sp>
          <p:sp>
            <p:nvSpPr>
              <p:cNvPr id="19" name="Freeform 16"/>
              <p:cNvSpPr>
                <a:spLocks/>
              </p:cNvSpPr>
              <p:nvPr/>
            </p:nvSpPr>
            <p:spPr bwMode="auto">
              <a:xfrm>
                <a:off x="5321248" y="1246882"/>
                <a:ext cx="251567" cy="140021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4" y="2"/>
                  </a:cxn>
                  <a:cxn ang="0">
                    <a:pos x="8" y="4"/>
                  </a:cxn>
                  <a:cxn ang="0">
                    <a:pos x="12" y="6"/>
                  </a:cxn>
                  <a:cxn ang="0">
                    <a:pos x="16" y="8"/>
                  </a:cxn>
                  <a:cxn ang="0">
                    <a:pos x="20" y="10"/>
                  </a:cxn>
                  <a:cxn ang="0">
                    <a:pos x="25" y="12"/>
                  </a:cxn>
                  <a:cxn ang="0">
                    <a:pos x="29" y="14"/>
                  </a:cxn>
                  <a:cxn ang="0">
                    <a:pos x="33" y="14"/>
                  </a:cxn>
                  <a:cxn ang="0">
                    <a:pos x="37" y="16"/>
                  </a:cxn>
                  <a:cxn ang="0">
                    <a:pos x="39" y="18"/>
                  </a:cxn>
                  <a:cxn ang="0">
                    <a:pos x="43" y="20"/>
                  </a:cxn>
                  <a:cxn ang="0">
                    <a:pos x="47" y="23"/>
                  </a:cxn>
                  <a:cxn ang="0">
                    <a:pos x="51" y="25"/>
                  </a:cxn>
                  <a:cxn ang="0">
                    <a:pos x="55" y="27"/>
                  </a:cxn>
                  <a:cxn ang="0">
                    <a:pos x="59" y="29"/>
                  </a:cxn>
                  <a:cxn ang="0">
                    <a:pos x="63" y="31"/>
                  </a:cxn>
                  <a:cxn ang="0">
                    <a:pos x="65" y="33"/>
                  </a:cxn>
                  <a:cxn ang="0">
                    <a:pos x="69" y="35"/>
                  </a:cxn>
                  <a:cxn ang="0">
                    <a:pos x="73" y="37"/>
                  </a:cxn>
                  <a:cxn ang="0">
                    <a:pos x="77" y="39"/>
                  </a:cxn>
                  <a:cxn ang="0">
                    <a:pos x="81" y="41"/>
                  </a:cxn>
                  <a:cxn ang="0">
                    <a:pos x="85" y="43"/>
                  </a:cxn>
                  <a:cxn ang="0">
                    <a:pos x="87" y="45"/>
                  </a:cxn>
                  <a:cxn ang="0">
                    <a:pos x="91" y="47"/>
                  </a:cxn>
                  <a:cxn ang="0">
                    <a:pos x="95" y="49"/>
                  </a:cxn>
                  <a:cxn ang="0">
                    <a:pos x="99" y="51"/>
                  </a:cxn>
                  <a:cxn ang="0">
                    <a:pos x="103" y="53"/>
                  </a:cxn>
                  <a:cxn ang="0">
                    <a:pos x="105" y="55"/>
                  </a:cxn>
                  <a:cxn ang="0">
                    <a:pos x="109" y="57"/>
                  </a:cxn>
                  <a:cxn ang="0">
                    <a:pos x="113" y="59"/>
                  </a:cxn>
                  <a:cxn ang="0">
                    <a:pos x="117" y="61"/>
                  </a:cxn>
                  <a:cxn ang="0">
                    <a:pos x="122" y="63"/>
                  </a:cxn>
                  <a:cxn ang="0">
                    <a:pos x="124" y="65"/>
                  </a:cxn>
                  <a:cxn ang="0">
                    <a:pos x="128" y="67"/>
                  </a:cxn>
                  <a:cxn ang="0">
                    <a:pos x="132" y="69"/>
                  </a:cxn>
                  <a:cxn ang="0">
                    <a:pos x="136" y="71"/>
                  </a:cxn>
                  <a:cxn ang="0">
                    <a:pos x="140" y="75"/>
                  </a:cxn>
                  <a:cxn ang="0">
                    <a:pos x="142" y="77"/>
                  </a:cxn>
                  <a:cxn ang="0">
                    <a:pos x="146" y="79"/>
                  </a:cxn>
                  <a:cxn ang="0">
                    <a:pos x="150" y="81"/>
                  </a:cxn>
                  <a:cxn ang="0">
                    <a:pos x="154" y="83"/>
                  </a:cxn>
                  <a:cxn ang="0">
                    <a:pos x="156" y="85"/>
                  </a:cxn>
                  <a:cxn ang="0">
                    <a:pos x="160" y="87"/>
                  </a:cxn>
                  <a:cxn ang="0">
                    <a:pos x="164" y="89"/>
                  </a:cxn>
                  <a:cxn ang="0">
                    <a:pos x="166" y="93"/>
                  </a:cxn>
                  <a:cxn ang="0">
                    <a:pos x="170" y="95"/>
                  </a:cxn>
                  <a:cxn ang="0">
                    <a:pos x="174" y="97"/>
                  </a:cxn>
                  <a:cxn ang="0">
                    <a:pos x="178" y="99"/>
                  </a:cxn>
                  <a:cxn ang="0">
                    <a:pos x="180" y="101"/>
                  </a:cxn>
                  <a:cxn ang="0">
                    <a:pos x="184" y="103"/>
                  </a:cxn>
                  <a:cxn ang="0">
                    <a:pos x="188" y="107"/>
                  </a:cxn>
                  <a:cxn ang="0">
                    <a:pos x="190" y="109"/>
                  </a:cxn>
                  <a:cxn ang="0">
                    <a:pos x="194" y="111"/>
                  </a:cxn>
                  <a:cxn ang="0">
                    <a:pos x="198" y="113"/>
                  </a:cxn>
                  <a:cxn ang="0">
                    <a:pos x="202" y="118"/>
                  </a:cxn>
                  <a:cxn ang="0">
                    <a:pos x="204" y="120"/>
                  </a:cxn>
                  <a:cxn ang="0">
                    <a:pos x="208" y="122"/>
                  </a:cxn>
                  <a:cxn ang="0">
                    <a:pos x="212" y="124"/>
                  </a:cxn>
                  <a:cxn ang="0">
                    <a:pos x="214" y="128"/>
                  </a:cxn>
                  <a:cxn ang="0">
                    <a:pos x="219" y="130"/>
                  </a:cxn>
                  <a:cxn ang="0">
                    <a:pos x="223" y="132"/>
                  </a:cxn>
                  <a:cxn ang="0">
                    <a:pos x="225" y="134"/>
                  </a:cxn>
                </a:cxnLst>
                <a:rect l="0" t="0" r="r" b="b"/>
                <a:pathLst>
                  <a:path w="225" h="134">
                    <a:moveTo>
                      <a:pt x="0" y="0"/>
                    </a:moveTo>
                    <a:lnTo>
                      <a:pt x="2" y="0"/>
                    </a:lnTo>
                    <a:lnTo>
                      <a:pt x="2" y="2"/>
                    </a:lnTo>
                    <a:lnTo>
                      <a:pt x="4" y="2"/>
                    </a:lnTo>
                    <a:lnTo>
                      <a:pt x="6" y="4"/>
                    </a:lnTo>
                    <a:lnTo>
                      <a:pt x="8" y="4"/>
                    </a:lnTo>
                    <a:lnTo>
                      <a:pt x="10" y="6"/>
                    </a:lnTo>
                    <a:lnTo>
                      <a:pt x="12" y="6"/>
                    </a:lnTo>
                    <a:lnTo>
                      <a:pt x="14" y="6"/>
                    </a:lnTo>
                    <a:lnTo>
                      <a:pt x="16" y="8"/>
                    </a:lnTo>
                    <a:lnTo>
                      <a:pt x="18" y="8"/>
                    </a:lnTo>
                    <a:lnTo>
                      <a:pt x="20" y="10"/>
                    </a:lnTo>
                    <a:lnTo>
                      <a:pt x="23" y="10"/>
                    </a:lnTo>
                    <a:lnTo>
                      <a:pt x="25" y="12"/>
                    </a:lnTo>
                    <a:lnTo>
                      <a:pt x="27" y="12"/>
                    </a:lnTo>
                    <a:lnTo>
                      <a:pt x="29" y="14"/>
                    </a:lnTo>
                    <a:lnTo>
                      <a:pt x="31" y="14"/>
                    </a:lnTo>
                    <a:lnTo>
                      <a:pt x="33" y="14"/>
                    </a:lnTo>
                    <a:lnTo>
                      <a:pt x="35" y="16"/>
                    </a:lnTo>
                    <a:lnTo>
                      <a:pt x="37" y="16"/>
                    </a:lnTo>
                    <a:lnTo>
                      <a:pt x="37" y="18"/>
                    </a:lnTo>
                    <a:lnTo>
                      <a:pt x="39" y="18"/>
                    </a:lnTo>
                    <a:lnTo>
                      <a:pt x="41" y="20"/>
                    </a:lnTo>
                    <a:lnTo>
                      <a:pt x="43" y="20"/>
                    </a:lnTo>
                    <a:lnTo>
                      <a:pt x="45" y="23"/>
                    </a:lnTo>
                    <a:lnTo>
                      <a:pt x="47" y="23"/>
                    </a:lnTo>
                    <a:lnTo>
                      <a:pt x="49" y="25"/>
                    </a:lnTo>
                    <a:lnTo>
                      <a:pt x="51" y="25"/>
                    </a:lnTo>
                    <a:lnTo>
                      <a:pt x="53" y="25"/>
                    </a:lnTo>
                    <a:lnTo>
                      <a:pt x="55" y="27"/>
                    </a:lnTo>
                    <a:lnTo>
                      <a:pt x="57" y="27"/>
                    </a:lnTo>
                    <a:lnTo>
                      <a:pt x="59" y="29"/>
                    </a:lnTo>
                    <a:lnTo>
                      <a:pt x="61" y="29"/>
                    </a:lnTo>
                    <a:lnTo>
                      <a:pt x="63" y="31"/>
                    </a:lnTo>
                    <a:lnTo>
                      <a:pt x="65" y="31"/>
                    </a:lnTo>
                    <a:lnTo>
                      <a:pt x="65" y="33"/>
                    </a:lnTo>
                    <a:lnTo>
                      <a:pt x="67" y="33"/>
                    </a:lnTo>
                    <a:lnTo>
                      <a:pt x="69" y="35"/>
                    </a:lnTo>
                    <a:lnTo>
                      <a:pt x="71" y="35"/>
                    </a:lnTo>
                    <a:lnTo>
                      <a:pt x="73" y="37"/>
                    </a:lnTo>
                    <a:lnTo>
                      <a:pt x="75" y="37"/>
                    </a:lnTo>
                    <a:lnTo>
                      <a:pt x="77" y="39"/>
                    </a:lnTo>
                    <a:lnTo>
                      <a:pt x="79" y="39"/>
                    </a:lnTo>
                    <a:lnTo>
                      <a:pt x="81" y="41"/>
                    </a:lnTo>
                    <a:lnTo>
                      <a:pt x="83" y="41"/>
                    </a:lnTo>
                    <a:lnTo>
                      <a:pt x="85" y="43"/>
                    </a:lnTo>
                    <a:lnTo>
                      <a:pt x="87" y="43"/>
                    </a:lnTo>
                    <a:lnTo>
                      <a:pt x="87" y="45"/>
                    </a:lnTo>
                    <a:lnTo>
                      <a:pt x="89" y="45"/>
                    </a:lnTo>
                    <a:lnTo>
                      <a:pt x="91" y="47"/>
                    </a:lnTo>
                    <a:lnTo>
                      <a:pt x="93" y="47"/>
                    </a:lnTo>
                    <a:lnTo>
                      <a:pt x="95" y="49"/>
                    </a:lnTo>
                    <a:lnTo>
                      <a:pt x="97" y="49"/>
                    </a:lnTo>
                    <a:lnTo>
                      <a:pt x="99" y="51"/>
                    </a:lnTo>
                    <a:lnTo>
                      <a:pt x="101" y="51"/>
                    </a:lnTo>
                    <a:lnTo>
                      <a:pt x="103" y="53"/>
                    </a:lnTo>
                    <a:lnTo>
                      <a:pt x="105" y="53"/>
                    </a:lnTo>
                    <a:lnTo>
                      <a:pt x="105" y="55"/>
                    </a:lnTo>
                    <a:lnTo>
                      <a:pt x="107" y="55"/>
                    </a:lnTo>
                    <a:lnTo>
                      <a:pt x="109" y="57"/>
                    </a:lnTo>
                    <a:lnTo>
                      <a:pt x="111" y="57"/>
                    </a:lnTo>
                    <a:lnTo>
                      <a:pt x="113" y="59"/>
                    </a:lnTo>
                    <a:lnTo>
                      <a:pt x="115" y="59"/>
                    </a:lnTo>
                    <a:lnTo>
                      <a:pt x="117" y="61"/>
                    </a:lnTo>
                    <a:lnTo>
                      <a:pt x="119" y="63"/>
                    </a:lnTo>
                    <a:lnTo>
                      <a:pt x="122" y="63"/>
                    </a:lnTo>
                    <a:lnTo>
                      <a:pt x="124" y="65"/>
                    </a:lnTo>
                    <a:lnTo>
                      <a:pt x="124" y="65"/>
                    </a:lnTo>
                    <a:lnTo>
                      <a:pt x="126" y="67"/>
                    </a:lnTo>
                    <a:lnTo>
                      <a:pt x="128" y="67"/>
                    </a:lnTo>
                    <a:lnTo>
                      <a:pt x="130" y="69"/>
                    </a:lnTo>
                    <a:lnTo>
                      <a:pt x="132" y="69"/>
                    </a:lnTo>
                    <a:lnTo>
                      <a:pt x="134" y="71"/>
                    </a:lnTo>
                    <a:lnTo>
                      <a:pt x="136" y="71"/>
                    </a:lnTo>
                    <a:lnTo>
                      <a:pt x="138" y="73"/>
                    </a:lnTo>
                    <a:lnTo>
                      <a:pt x="140" y="75"/>
                    </a:lnTo>
                    <a:lnTo>
                      <a:pt x="140" y="75"/>
                    </a:lnTo>
                    <a:lnTo>
                      <a:pt x="142" y="77"/>
                    </a:lnTo>
                    <a:lnTo>
                      <a:pt x="144" y="77"/>
                    </a:lnTo>
                    <a:lnTo>
                      <a:pt x="146" y="79"/>
                    </a:lnTo>
                    <a:lnTo>
                      <a:pt x="148" y="79"/>
                    </a:lnTo>
                    <a:lnTo>
                      <a:pt x="150" y="81"/>
                    </a:lnTo>
                    <a:lnTo>
                      <a:pt x="152" y="81"/>
                    </a:lnTo>
                    <a:lnTo>
                      <a:pt x="154" y="83"/>
                    </a:lnTo>
                    <a:lnTo>
                      <a:pt x="154" y="85"/>
                    </a:lnTo>
                    <a:lnTo>
                      <a:pt x="156" y="85"/>
                    </a:lnTo>
                    <a:lnTo>
                      <a:pt x="158" y="87"/>
                    </a:lnTo>
                    <a:lnTo>
                      <a:pt x="160" y="87"/>
                    </a:lnTo>
                    <a:lnTo>
                      <a:pt x="162" y="89"/>
                    </a:lnTo>
                    <a:lnTo>
                      <a:pt x="164" y="89"/>
                    </a:lnTo>
                    <a:lnTo>
                      <a:pt x="166" y="91"/>
                    </a:lnTo>
                    <a:lnTo>
                      <a:pt x="166" y="93"/>
                    </a:lnTo>
                    <a:lnTo>
                      <a:pt x="168" y="93"/>
                    </a:lnTo>
                    <a:lnTo>
                      <a:pt x="170" y="95"/>
                    </a:lnTo>
                    <a:lnTo>
                      <a:pt x="172" y="95"/>
                    </a:lnTo>
                    <a:lnTo>
                      <a:pt x="174" y="97"/>
                    </a:lnTo>
                    <a:lnTo>
                      <a:pt x="176" y="99"/>
                    </a:lnTo>
                    <a:lnTo>
                      <a:pt x="178" y="99"/>
                    </a:lnTo>
                    <a:lnTo>
                      <a:pt x="178" y="101"/>
                    </a:lnTo>
                    <a:lnTo>
                      <a:pt x="180" y="101"/>
                    </a:lnTo>
                    <a:lnTo>
                      <a:pt x="182" y="103"/>
                    </a:lnTo>
                    <a:lnTo>
                      <a:pt x="184" y="103"/>
                    </a:lnTo>
                    <a:lnTo>
                      <a:pt x="186" y="105"/>
                    </a:lnTo>
                    <a:lnTo>
                      <a:pt x="188" y="107"/>
                    </a:lnTo>
                    <a:lnTo>
                      <a:pt x="190" y="107"/>
                    </a:lnTo>
                    <a:lnTo>
                      <a:pt x="190" y="109"/>
                    </a:lnTo>
                    <a:lnTo>
                      <a:pt x="192" y="109"/>
                    </a:lnTo>
                    <a:lnTo>
                      <a:pt x="194" y="111"/>
                    </a:lnTo>
                    <a:lnTo>
                      <a:pt x="196" y="113"/>
                    </a:lnTo>
                    <a:lnTo>
                      <a:pt x="198" y="113"/>
                    </a:lnTo>
                    <a:lnTo>
                      <a:pt x="200" y="115"/>
                    </a:lnTo>
                    <a:lnTo>
                      <a:pt x="202" y="118"/>
                    </a:lnTo>
                    <a:lnTo>
                      <a:pt x="202" y="118"/>
                    </a:lnTo>
                    <a:lnTo>
                      <a:pt x="204" y="120"/>
                    </a:lnTo>
                    <a:lnTo>
                      <a:pt x="206" y="120"/>
                    </a:lnTo>
                    <a:lnTo>
                      <a:pt x="208" y="122"/>
                    </a:lnTo>
                    <a:lnTo>
                      <a:pt x="210" y="124"/>
                    </a:lnTo>
                    <a:lnTo>
                      <a:pt x="212" y="124"/>
                    </a:lnTo>
                    <a:lnTo>
                      <a:pt x="212" y="126"/>
                    </a:lnTo>
                    <a:lnTo>
                      <a:pt x="214" y="128"/>
                    </a:lnTo>
                    <a:lnTo>
                      <a:pt x="216" y="128"/>
                    </a:lnTo>
                    <a:lnTo>
                      <a:pt x="219" y="130"/>
                    </a:lnTo>
                    <a:lnTo>
                      <a:pt x="221" y="130"/>
                    </a:lnTo>
                    <a:lnTo>
                      <a:pt x="223" y="132"/>
                    </a:lnTo>
                    <a:lnTo>
                      <a:pt x="223" y="134"/>
                    </a:lnTo>
                    <a:lnTo>
                      <a:pt x="225" y="134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800">
                  <a:latin typeface="+mj-lt"/>
                </a:endParaRPr>
              </a:p>
            </p:txBody>
          </p:sp>
          <p:sp>
            <p:nvSpPr>
              <p:cNvPr id="20" name="Rectangle 17"/>
              <p:cNvSpPr>
                <a:spLocks noChangeArrowheads="1"/>
              </p:cNvSpPr>
              <p:nvPr/>
            </p:nvSpPr>
            <p:spPr bwMode="auto">
              <a:xfrm rot="17580000">
                <a:off x="5234801" y="1205702"/>
                <a:ext cx="153888" cy="1231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+mj-lt"/>
                    <a:cs typeface="Arial" pitchFamily="34" charset="0"/>
                  </a:rPr>
                  <a:t>100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+mj-lt"/>
                  <a:cs typeface="Arial" pitchFamily="34" charset="0"/>
                </a:endParaRPr>
              </a:p>
            </p:txBody>
          </p:sp>
          <p:sp>
            <p:nvSpPr>
              <p:cNvPr id="21" name="Line 18"/>
              <p:cNvSpPr>
                <a:spLocks noChangeShapeType="1"/>
              </p:cNvSpPr>
              <p:nvPr/>
            </p:nvSpPr>
            <p:spPr bwMode="auto">
              <a:xfrm flipV="1">
                <a:off x="5272053" y="1248972"/>
                <a:ext cx="46959" cy="99269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800">
                  <a:latin typeface="+mj-lt"/>
                </a:endParaRPr>
              </a:p>
            </p:txBody>
          </p:sp>
          <p:sp>
            <p:nvSpPr>
              <p:cNvPr id="22" name="Rectangle 19"/>
              <p:cNvSpPr>
                <a:spLocks noChangeArrowheads="1"/>
              </p:cNvSpPr>
              <p:nvPr/>
            </p:nvSpPr>
            <p:spPr bwMode="auto">
              <a:xfrm rot="19560000">
                <a:off x="5977164" y="1359131"/>
                <a:ext cx="408766" cy="1231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1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+mj-lt"/>
                    <a:cs typeface="Arial" pitchFamily="34" charset="0"/>
                  </a:rPr>
                  <a:t>A </a:t>
                </a:r>
                <a:r>
                  <a:rPr kumimoji="0" lang="en-US" sz="800" b="1" i="1" u="none" strike="noStrike" cap="none" normalizeH="0" baseline="0" dirty="0" err="1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+mj-lt"/>
                    <a:cs typeface="Arial" pitchFamily="34" charset="0"/>
                  </a:rPr>
                  <a:t>faecalis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+mj-lt"/>
                  <a:cs typeface="Arial" pitchFamily="34" charset="0"/>
                </a:endParaRPr>
              </a:p>
            </p:txBody>
          </p:sp>
          <p:sp>
            <p:nvSpPr>
              <p:cNvPr id="23" name="Line 20"/>
              <p:cNvSpPr>
                <a:spLocks noChangeShapeType="1"/>
              </p:cNvSpPr>
              <p:nvPr/>
            </p:nvSpPr>
            <p:spPr bwMode="auto">
              <a:xfrm flipV="1">
                <a:off x="5836681" y="1570812"/>
                <a:ext cx="137523" cy="83595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800">
                  <a:latin typeface="+mj-lt"/>
                </a:endParaRPr>
              </a:p>
            </p:txBody>
          </p:sp>
          <p:sp>
            <p:nvSpPr>
              <p:cNvPr id="24" name="Rectangle 21"/>
              <p:cNvSpPr>
                <a:spLocks noChangeArrowheads="1"/>
              </p:cNvSpPr>
              <p:nvPr/>
            </p:nvSpPr>
            <p:spPr bwMode="auto">
              <a:xfrm rot="20700000">
                <a:off x="6144456" y="1793567"/>
                <a:ext cx="658835" cy="1231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1" u="none" strike="noStrike" cap="none" normalizeH="0" baseline="0" dirty="0" err="1" smtClean="0">
                    <a:ln>
                      <a:noFill/>
                    </a:ln>
                    <a:solidFill>
                      <a:schemeClr val="tx2">
                        <a:lumMod val="60000"/>
                        <a:lumOff val="40000"/>
                      </a:schemeClr>
                    </a:solidFill>
                    <a:effectLst/>
                    <a:latin typeface="+mj-lt"/>
                    <a:cs typeface="Arial" pitchFamily="34" charset="0"/>
                  </a:rPr>
                  <a:t>Achromobacter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2">
                      <a:lumMod val="60000"/>
                      <a:lumOff val="40000"/>
                    </a:schemeClr>
                  </a:solidFill>
                  <a:effectLst/>
                  <a:latin typeface="+mj-lt"/>
                  <a:cs typeface="Arial" pitchFamily="34" charset="0"/>
                </a:endParaRPr>
              </a:p>
            </p:txBody>
          </p:sp>
          <p:sp>
            <p:nvSpPr>
              <p:cNvPr id="25" name="Line 22"/>
              <p:cNvSpPr>
                <a:spLocks noChangeShapeType="1"/>
              </p:cNvSpPr>
              <p:nvPr/>
            </p:nvSpPr>
            <p:spPr bwMode="auto">
              <a:xfrm flipV="1">
                <a:off x="5994330" y="1974157"/>
                <a:ext cx="61494" cy="14629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800">
                  <a:latin typeface="+mj-lt"/>
                </a:endParaRPr>
              </a:p>
            </p:txBody>
          </p:sp>
          <p:sp>
            <p:nvSpPr>
              <p:cNvPr id="26" name="Freeform 23"/>
              <p:cNvSpPr>
                <a:spLocks/>
              </p:cNvSpPr>
              <p:nvPr/>
            </p:nvSpPr>
            <p:spPr bwMode="auto">
              <a:xfrm>
                <a:off x="5836681" y="1654406"/>
                <a:ext cx="92800" cy="160920"/>
              </a:xfrm>
              <a:custGeom>
                <a:avLst/>
                <a:gdLst/>
                <a:ahLst/>
                <a:cxnLst>
                  <a:cxn ang="0">
                    <a:pos x="83" y="154"/>
                  </a:cxn>
                  <a:cxn ang="0">
                    <a:pos x="81" y="150"/>
                  </a:cxn>
                  <a:cxn ang="0">
                    <a:pos x="81" y="148"/>
                  </a:cxn>
                  <a:cxn ang="0">
                    <a:pos x="79" y="146"/>
                  </a:cxn>
                  <a:cxn ang="0">
                    <a:pos x="79" y="142"/>
                  </a:cxn>
                  <a:cxn ang="0">
                    <a:pos x="77" y="140"/>
                  </a:cxn>
                  <a:cxn ang="0">
                    <a:pos x="75" y="136"/>
                  </a:cxn>
                  <a:cxn ang="0">
                    <a:pos x="75" y="134"/>
                  </a:cxn>
                  <a:cxn ang="0">
                    <a:pos x="73" y="132"/>
                  </a:cxn>
                  <a:cxn ang="0">
                    <a:pos x="71" y="128"/>
                  </a:cxn>
                  <a:cxn ang="0">
                    <a:pos x="71" y="126"/>
                  </a:cxn>
                  <a:cxn ang="0">
                    <a:pos x="69" y="124"/>
                  </a:cxn>
                  <a:cxn ang="0">
                    <a:pos x="69" y="120"/>
                  </a:cxn>
                  <a:cxn ang="0">
                    <a:pos x="67" y="118"/>
                  </a:cxn>
                  <a:cxn ang="0">
                    <a:pos x="65" y="116"/>
                  </a:cxn>
                  <a:cxn ang="0">
                    <a:pos x="65" y="112"/>
                  </a:cxn>
                  <a:cxn ang="0">
                    <a:pos x="63" y="110"/>
                  </a:cxn>
                  <a:cxn ang="0">
                    <a:pos x="61" y="108"/>
                  </a:cxn>
                  <a:cxn ang="0">
                    <a:pos x="61" y="103"/>
                  </a:cxn>
                  <a:cxn ang="0">
                    <a:pos x="59" y="101"/>
                  </a:cxn>
                  <a:cxn ang="0">
                    <a:pos x="57" y="99"/>
                  </a:cxn>
                  <a:cxn ang="0">
                    <a:pos x="55" y="95"/>
                  </a:cxn>
                  <a:cxn ang="0">
                    <a:pos x="55" y="93"/>
                  </a:cxn>
                  <a:cxn ang="0">
                    <a:pos x="53" y="91"/>
                  </a:cxn>
                  <a:cxn ang="0">
                    <a:pos x="50" y="87"/>
                  </a:cxn>
                  <a:cxn ang="0">
                    <a:pos x="50" y="85"/>
                  </a:cxn>
                  <a:cxn ang="0">
                    <a:pos x="48" y="83"/>
                  </a:cxn>
                  <a:cxn ang="0">
                    <a:pos x="46" y="79"/>
                  </a:cxn>
                  <a:cxn ang="0">
                    <a:pos x="46" y="77"/>
                  </a:cxn>
                  <a:cxn ang="0">
                    <a:pos x="44" y="75"/>
                  </a:cxn>
                  <a:cxn ang="0">
                    <a:pos x="42" y="73"/>
                  </a:cxn>
                  <a:cxn ang="0">
                    <a:pos x="40" y="69"/>
                  </a:cxn>
                  <a:cxn ang="0">
                    <a:pos x="40" y="67"/>
                  </a:cxn>
                  <a:cxn ang="0">
                    <a:pos x="38" y="65"/>
                  </a:cxn>
                  <a:cxn ang="0">
                    <a:pos x="36" y="61"/>
                  </a:cxn>
                  <a:cxn ang="0">
                    <a:pos x="34" y="59"/>
                  </a:cxn>
                  <a:cxn ang="0">
                    <a:pos x="34" y="57"/>
                  </a:cxn>
                  <a:cxn ang="0">
                    <a:pos x="32" y="53"/>
                  </a:cxn>
                  <a:cxn ang="0">
                    <a:pos x="30" y="51"/>
                  </a:cxn>
                  <a:cxn ang="0">
                    <a:pos x="30" y="49"/>
                  </a:cxn>
                  <a:cxn ang="0">
                    <a:pos x="28" y="47"/>
                  </a:cxn>
                  <a:cxn ang="0">
                    <a:pos x="26" y="43"/>
                  </a:cxn>
                  <a:cxn ang="0">
                    <a:pos x="24" y="41"/>
                  </a:cxn>
                  <a:cxn ang="0">
                    <a:pos x="22" y="39"/>
                  </a:cxn>
                  <a:cxn ang="0">
                    <a:pos x="22" y="35"/>
                  </a:cxn>
                  <a:cxn ang="0">
                    <a:pos x="20" y="33"/>
                  </a:cxn>
                  <a:cxn ang="0">
                    <a:pos x="18" y="31"/>
                  </a:cxn>
                  <a:cxn ang="0">
                    <a:pos x="16" y="29"/>
                  </a:cxn>
                  <a:cxn ang="0">
                    <a:pos x="16" y="25"/>
                  </a:cxn>
                  <a:cxn ang="0">
                    <a:pos x="14" y="23"/>
                  </a:cxn>
                  <a:cxn ang="0">
                    <a:pos x="12" y="21"/>
                  </a:cxn>
                  <a:cxn ang="0">
                    <a:pos x="10" y="19"/>
                  </a:cxn>
                  <a:cxn ang="0">
                    <a:pos x="8" y="15"/>
                  </a:cxn>
                  <a:cxn ang="0">
                    <a:pos x="8" y="13"/>
                  </a:cxn>
                  <a:cxn ang="0">
                    <a:pos x="6" y="10"/>
                  </a:cxn>
                  <a:cxn ang="0">
                    <a:pos x="4" y="6"/>
                  </a:cxn>
                  <a:cxn ang="0">
                    <a:pos x="2" y="4"/>
                  </a:cxn>
                  <a:cxn ang="0">
                    <a:pos x="0" y="2"/>
                  </a:cxn>
                </a:cxnLst>
                <a:rect l="0" t="0" r="r" b="b"/>
                <a:pathLst>
                  <a:path w="83" h="154">
                    <a:moveTo>
                      <a:pt x="83" y="154"/>
                    </a:moveTo>
                    <a:lnTo>
                      <a:pt x="83" y="154"/>
                    </a:lnTo>
                    <a:lnTo>
                      <a:pt x="83" y="152"/>
                    </a:lnTo>
                    <a:lnTo>
                      <a:pt x="81" y="150"/>
                    </a:lnTo>
                    <a:lnTo>
                      <a:pt x="81" y="150"/>
                    </a:lnTo>
                    <a:lnTo>
                      <a:pt x="81" y="148"/>
                    </a:lnTo>
                    <a:lnTo>
                      <a:pt x="81" y="146"/>
                    </a:lnTo>
                    <a:lnTo>
                      <a:pt x="79" y="146"/>
                    </a:lnTo>
                    <a:lnTo>
                      <a:pt x="79" y="144"/>
                    </a:lnTo>
                    <a:lnTo>
                      <a:pt x="79" y="142"/>
                    </a:lnTo>
                    <a:lnTo>
                      <a:pt x="77" y="142"/>
                    </a:lnTo>
                    <a:lnTo>
                      <a:pt x="77" y="140"/>
                    </a:lnTo>
                    <a:lnTo>
                      <a:pt x="77" y="138"/>
                    </a:lnTo>
                    <a:lnTo>
                      <a:pt x="75" y="136"/>
                    </a:lnTo>
                    <a:lnTo>
                      <a:pt x="75" y="136"/>
                    </a:lnTo>
                    <a:lnTo>
                      <a:pt x="75" y="134"/>
                    </a:lnTo>
                    <a:lnTo>
                      <a:pt x="73" y="132"/>
                    </a:lnTo>
                    <a:lnTo>
                      <a:pt x="73" y="132"/>
                    </a:lnTo>
                    <a:lnTo>
                      <a:pt x="73" y="130"/>
                    </a:lnTo>
                    <a:lnTo>
                      <a:pt x="71" y="128"/>
                    </a:lnTo>
                    <a:lnTo>
                      <a:pt x="71" y="128"/>
                    </a:lnTo>
                    <a:lnTo>
                      <a:pt x="71" y="126"/>
                    </a:lnTo>
                    <a:lnTo>
                      <a:pt x="69" y="124"/>
                    </a:lnTo>
                    <a:lnTo>
                      <a:pt x="69" y="124"/>
                    </a:lnTo>
                    <a:lnTo>
                      <a:pt x="69" y="122"/>
                    </a:lnTo>
                    <a:lnTo>
                      <a:pt x="69" y="120"/>
                    </a:lnTo>
                    <a:lnTo>
                      <a:pt x="67" y="120"/>
                    </a:lnTo>
                    <a:lnTo>
                      <a:pt x="67" y="118"/>
                    </a:lnTo>
                    <a:lnTo>
                      <a:pt x="67" y="116"/>
                    </a:lnTo>
                    <a:lnTo>
                      <a:pt x="65" y="116"/>
                    </a:lnTo>
                    <a:lnTo>
                      <a:pt x="65" y="114"/>
                    </a:lnTo>
                    <a:lnTo>
                      <a:pt x="65" y="112"/>
                    </a:lnTo>
                    <a:lnTo>
                      <a:pt x="63" y="112"/>
                    </a:lnTo>
                    <a:lnTo>
                      <a:pt x="63" y="110"/>
                    </a:lnTo>
                    <a:lnTo>
                      <a:pt x="63" y="108"/>
                    </a:lnTo>
                    <a:lnTo>
                      <a:pt x="61" y="108"/>
                    </a:lnTo>
                    <a:lnTo>
                      <a:pt x="61" y="105"/>
                    </a:lnTo>
                    <a:lnTo>
                      <a:pt x="61" y="103"/>
                    </a:lnTo>
                    <a:lnTo>
                      <a:pt x="59" y="103"/>
                    </a:lnTo>
                    <a:lnTo>
                      <a:pt x="59" y="101"/>
                    </a:lnTo>
                    <a:lnTo>
                      <a:pt x="59" y="99"/>
                    </a:lnTo>
                    <a:lnTo>
                      <a:pt x="57" y="99"/>
                    </a:lnTo>
                    <a:lnTo>
                      <a:pt x="57" y="97"/>
                    </a:lnTo>
                    <a:lnTo>
                      <a:pt x="55" y="95"/>
                    </a:lnTo>
                    <a:lnTo>
                      <a:pt x="55" y="95"/>
                    </a:lnTo>
                    <a:lnTo>
                      <a:pt x="55" y="93"/>
                    </a:lnTo>
                    <a:lnTo>
                      <a:pt x="53" y="91"/>
                    </a:lnTo>
                    <a:lnTo>
                      <a:pt x="53" y="91"/>
                    </a:lnTo>
                    <a:lnTo>
                      <a:pt x="53" y="89"/>
                    </a:lnTo>
                    <a:lnTo>
                      <a:pt x="50" y="87"/>
                    </a:lnTo>
                    <a:lnTo>
                      <a:pt x="50" y="87"/>
                    </a:lnTo>
                    <a:lnTo>
                      <a:pt x="50" y="85"/>
                    </a:lnTo>
                    <a:lnTo>
                      <a:pt x="48" y="83"/>
                    </a:lnTo>
                    <a:lnTo>
                      <a:pt x="48" y="83"/>
                    </a:lnTo>
                    <a:lnTo>
                      <a:pt x="48" y="81"/>
                    </a:lnTo>
                    <a:lnTo>
                      <a:pt x="46" y="79"/>
                    </a:lnTo>
                    <a:lnTo>
                      <a:pt x="46" y="79"/>
                    </a:lnTo>
                    <a:lnTo>
                      <a:pt x="46" y="77"/>
                    </a:lnTo>
                    <a:lnTo>
                      <a:pt x="44" y="75"/>
                    </a:lnTo>
                    <a:lnTo>
                      <a:pt x="44" y="75"/>
                    </a:lnTo>
                    <a:lnTo>
                      <a:pt x="44" y="73"/>
                    </a:lnTo>
                    <a:lnTo>
                      <a:pt x="42" y="73"/>
                    </a:lnTo>
                    <a:lnTo>
                      <a:pt x="42" y="71"/>
                    </a:lnTo>
                    <a:lnTo>
                      <a:pt x="40" y="69"/>
                    </a:lnTo>
                    <a:lnTo>
                      <a:pt x="40" y="69"/>
                    </a:lnTo>
                    <a:lnTo>
                      <a:pt x="40" y="67"/>
                    </a:lnTo>
                    <a:lnTo>
                      <a:pt x="38" y="65"/>
                    </a:lnTo>
                    <a:lnTo>
                      <a:pt x="38" y="65"/>
                    </a:lnTo>
                    <a:lnTo>
                      <a:pt x="38" y="63"/>
                    </a:lnTo>
                    <a:lnTo>
                      <a:pt x="36" y="61"/>
                    </a:lnTo>
                    <a:lnTo>
                      <a:pt x="36" y="61"/>
                    </a:lnTo>
                    <a:lnTo>
                      <a:pt x="34" y="59"/>
                    </a:lnTo>
                    <a:lnTo>
                      <a:pt x="34" y="57"/>
                    </a:lnTo>
                    <a:lnTo>
                      <a:pt x="34" y="57"/>
                    </a:lnTo>
                    <a:lnTo>
                      <a:pt x="32" y="55"/>
                    </a:lnTo>
                    <a:lnTo>
                      <a:pt x="32" y="53"/>
                    </a:lnTo>
                    <a:lnTo>
                      <a:pt x="32" y="53"/>
                    </a:lnTo>
                    <a:lnTo>
                      <a:pt x="30" y="51"/>
                    </a:lnTo>
                    <a:lnTo>
                      <a:pt x="30" y="49"/>
                    </a:lnTo>
                    <a:lnTo>
                      <a:pt x="30" y="49"/>
                    </a:lnTo>
                    <a:lnTo>
                      <a:pt x="28" y="47"/>
                    </a:lnTo>
                    <a:lnTo>
                      <a:pt x="28" y="47"/>
                    </a:lnTo>
                    <a:lnTo>
                      <a:pt x="26" y="45"/>
                    </a:lnTo>
                    <a:lnTo>
                      <a:pt x="26" y="43"/>
                    </a:lnTo>
                    <a:lnTo>
                      <a:pt x="26" y="43"/>
                    </a:lnTo>
                    <a:lnTo>
                      <a:pt x="24" y="41"/>
                    </a:lnTo>
                    <a:lnTo>
                      <a:pt x="24" y="39"/>
                    </a:lnTo>
                    <a:lnTo>
                      <a:pt x="22" y="39"/>
                    </a:lnTo>
                    <a:lnTo>
                      <a:pt x="22" y="37"/>
                    </a:lnTo>
                    <a:lnTo>
                      <a:pt x="22" y="35"/>
                    </a:lnTo>
                    <a:lnTo>
                      <a:pt x="20" y="35"/>
                    </a:lnTo>
                    <a:lnTo>
                      <a:pt x="20" y="33"/>
                    </a:lnTo>
                    <a:lnTo>
                      <a:pt x="20" y="31"/>
                    </a:lnTo>
                    <a:lnTo>
                      <a:pt x="18" y="31"/>
                    </a:lnTo>
                    <a:lnTo>
                      <a:pt x="18" y="29"/>
                    </a:lnTo>
                    <a:lnTo>
                      <a:pt x="16" y="29"/>
                    </a:lnTo>
                    <a:lnTo>
                      <a:pt x="16" y="27"/>
                    </a:lnTo>
                    <a:lnTo>
                      <a:pt x="16" y="25"/>
                    </a:lnTo>
                    <a:lnTo>
                      <a:pt x="14" y="25"/>
                    </a:lnTo>
                    <a:lnTo>
                      <a:pt x="14" y="23"/>
                    </a:lnTo>
                    <a:lnTo>
                      <a:pt x="12" y="21"/>
                    </a:lnTo>
                    <a:lnTo>
                      <a:pt x="12" y="21"/>
                    </a:lnTo>
                    <a:lnTo>
                      <a:pt x="12" y="19"/>
                    </a:lnTo>
                    <a:lnTo>
                      <a:pt x="10" y="19"/>
                    </a:lnTo>
                    <a:lnTo>
                      <a:pt x="10" y="17"/>
                    </a:lnTo>
                    <a:lnTo>
                      <a:pt x="8" y="15"/>
                    </a:lnTo>
                    <a:lnTo>
                      <a:pt x="8" y="15"/>
                    </a:lnTo>
                    <a:lnTo>
                      <a:pt x="8" y="13"/>
                    </a:lnTo>
                    <a:lnTo>
                      <a:pt x="6" y="10"/>
                    </a:lnTo>
                    <a:lnTo>
                      <a:pt x="6" y="10"/>
                    </a:lnTo>
                    <a:lnTo>
                      <a:pt x="4" y="8"/>
                    </a:lnTo>
                    <a:lnTo>
                      <a:pt x="4" y="6"/>
                    </a:lnTo>
                    <a:lnTo>
                      <a:pt x="4" y="6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0" y="2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800">
                  <a:latin typeface="+mj-lt"/>
                </a:endParaRPr>
              </a:p>
            </p:txBody>
          </p:sp>
          <p:sp>
            <p:nvSpPr>
              <p:cNvPr id="27" name="Freeform 24"/>
              <p:cNvSpPr>
                <a:spLocks/>
              </p:cNvSpPr>
              <p:nvPr/>
            </p:nvSpPr>
            <p:spPr bwMode="auto">
              <a:xfrm>
                <a:off x="5929481" y="1815326"/>
                <a:ext cx="64848" cy="173459"/>
              </a:xfrm>
              <a:custGeom>
                <a:avLst/>
                <a:gdLst/>
                <a:ahLst/>
                <a:cxnLst>
                  <a:cxn ang="0">
                    <a:pos x="2" y="2"/>
                  </a:cxn>
                  <a:cxn ang="0">
                    <a:pos x="4" y="8"/>
                  </a:cxn>
                  <a:cxn ang="0">
                    <a:pos x="6" y="12"/>
                  </a:cxn>
                  <a:cxn ang="0">
                    <a:pos x="8" y="16"/>
                  </a:cxn>
                  <a:cxn ang="0">
                    <a:pos x="10" y="20"/>
                  </a:cxn>
                  <a:cxn ang="0">
                    <a:pos x="10" y="24"/>
                  </a:cxn>
                  <a:cxn ang="0">
                    <a:pos x="12" y="28"/>
                  </a:cxn>
                  <a:cxn ang="0">
                    <a:pos x="14" y="32"/>
                  </a:cxn>
                  <a:cxn ang="0">
                    <a:pos x="16" y="38"/>
                  </a:cxn>
                  <a:cxn ang="0">
                    <a:pos x="18" y="42"/>
                  </a:cxn>
                  <a:cxn ang="0">
                    <a:pos x="20" y="46"/>
                  </a:cxn>
                  <a:cxn ang="0">
                    <a:pos x="22" y="51"/>
                  </a:cxn>
                  <a:cxn ang="0">
                    <a:pos x="22" y="55"/>
                  </a:cxn>
                  <a:cxn ang="0">
                    <a:pos x="24" y="61"/>
                  </a:cxn>
                  <a:cxn ang="0">
                    <a:pos x="26" y="65"/>
                  </a:cxn>
                  <a:cxn ang="0">
                    <a:pos x="28" y="69"/>
                  </a:cxn>
                  <a:cxn ang="0">
                    <a:pos x="30" y="73"/>
                  </a:cxn>
                  <a:cxn ang="0">
                    <a:pos x="30" y="77"/>
                  </a:cxn>
                  <a:cxn ang="0">
                    <a:pos x="32" y="83"/>
                  </a:cxn>
                  <a:cxn ang="0">
                    <a:pos x="34" y="87"/>
                  </a:cxn>
                  <a:cxn ang="0">
                    <a:pos x="36" y="91"/>
                  </a:cxn>
                  <a:cxn ang="0">
                    <a:pos x="38" y="95"/>
                  </a:cxn>
                  <a:cxn ang="0">
                    <a:pos x="38" y="99"/>
                  </a:cxn>
                  <a:cxn ang="0">
                    <a:pos x="40" y="105"/>
                  </a:cxn>
                  <a:cxn ang="0">
                    <a:pos x="42" y="109"/>
                  </a:cxn>
                  <a:cxn ang="0">
                    <a:pos x="42" y="113"/>
                  </a:cxn>
                  <a:cxn ang="0">
                    <a:pos x="44" y="117"/>
                  </a:cxn>
                  <a:cxn ang="0">
                    <a:pos x="46" y="123"/>
                  </a:cxn>
                  <a:cxn ang="0">
                    <a:pos x="46" y="127"/>
                  </a:cxn>
                  <a:cxn ang="0">
                    <a:pos x="48" y="131"/>
                  </a:cxn>
                  <a:cxn ang="0">
                    <a:pos x="50" y="135"/>
                  </a:cxn>
                  <a:cxn ang="0">
                    <a:pos x="50" y="141"/>
                  </a:cxn>
                  <a:cxn ang="0">
                    <a:pos x="52" y="146"/>
                  </a:cxn>
                  <a:cxn ang="0">
                    <a:pos x="54" y="150"/>
                  </a:cxn>
                  <a:cxn ang="0">
                    <a:pos x="54" y="154"/>
                  </a:cxn>
                  <a:cxn ang="0">
                    <a:pos x="56" y="160"/>
                  </a:cxn>
                  <a:cxn ang="0">
                    <a:pos x="56" y="164"/>
                  </a:cxn>
                </a:cxnLst>
                <a:rect l="0" t="0" r="r" b="b"/>
                <a:pathLst>
                  <a:path w="58" h="166">
                    <a:moveTo>
                      <a:pt x="0" y="0"/>
                    </a:moveTo>
                    <a:lnTo>
                      <a:pt x="2" y="2"/>
                    </a:lnTo>
                    <a:lnTo>
                      <a:pt x="2" y="4"/>
                    </a:lnTo>
                    <a:lnTo>
                      <a:pt x="4" y="8"/>
                    </a:lnTo>
                    <a:lnTo>
                      <a:pt x="4" y="10"/>
                    </a:lnTo>
                    <a:lnTo>
                      <a:pt x="6" y="12"/>
                    </a:lnTo>
                    <a:lnTo>
                      <a:pt x="6" y="14"/>
                    </a:lnTo>
                    <a:lnTo>
                      <a:pt x="8" y="16"/>
                    </a:lnTo>
                    <a:lnTo>
                      <a:pt x="8" y="18"/>
                    </a:lnTo>
                    <a:lnTo>
                      <a:pt x="10" y="20"/>
                    </a:lnTo>
                    <a:lnTo>
                      <a:pt x="10" y="22"/>
                    </a:lnTo>
                    <a:lnTo>
                      <a:pt x="10" y="24"/>
                    </a:lnTo>
                    <a:lnTo>
                      <a:pt x="12" y="26"/>
                    </a:lnTo>
                    <a:lnTo>
                      <a:pt x="12" y="28"/>
                    </a:lnTo>
                    <a:lnTo>
                      <a:pt x="14" y="30"/>
                    </a:lnTo>
                    <a:lnTo>
                      <a:pt x="14" y="32"/>
                    </a:lnTo>
                    <a:lnTo>
                      <a:pt x="16" y="36"/>
                    </a:lnTo>
                    <a:lnTo>
                      <a:pt x="16" y="38"/>
                    </a:lnTo>
                    <a:lnTo>
                      <a:pt x="18" y="40"/>
                    </a:lnTo>
                    <a:lnTo>
                      <a:pt x="18" y="42"/>
                    </a:lnTo>
                    <a:lnTo>
                      <a:pt x="18" y="44"/>
                    </a:lnTo>
                    <a:lnTo>
                      <a:pt x="20" y="46"/>
                    </a:lnTo>
                    <a:lnTo>
                      <a:pt x="20" y="48"/>
                    </a:lnTo>
                    <a:lnTo>
                      <a:pt x="22" y="51"/>
                    </a:lnTo>
                    <a:lnTo>
                      <a:pt x="22" y="53"/>
                    </a:lnTo>
                    <a:lnTo>
                      <a:pt x="22" y="55"/>
                    </a:lnTo>
                    <a:lnTo>
                      <a:pt x="24" y="57"/>
                    </a:lnTo>
                    <a:lnTo>
                      <a:pt x="24" y="61"/>
                    </a:lnTo>
                    <a:lnTo>
                      <a:pt x="26" y="63"/>
                    </a:lnTo>
                    <a:lnTo>
                      <a:pt x="26" y="65"/>
                    </a:lnTo>
                    <a:lnTo>
                      <a:pt x="28" y="67"/>
                    </a:lnTo>
                    <a:lnTo>
                      <a:pt x="28" y="69"/>
                    </a:lnTo>
                    <a:lnTo>
                      <a:pt x="28" y="71"/>
                    </a:lnTo>
                    <a:lnTo>
                      <a:pt x="30" y="73"/>
                    </a:lnTo>
                    <a:lnTo>
                      <a:pt x="30" y="75"/>
                    </a:lnTo>
                    <a:lnTo>
                      <a:pt x="30" y="77"/>
                    </a:lnTo>
                    <a:lnTo>
                      <a:pt x="32" y="79"/>
                    </a:lnTo>
                    <a:lnTo>
                      <a:pt x="32" y="83"/>
                    </a:lnTo>
                    <a:lnTo>
                      <a:pt x="34" y="85"/>
                    </a:lnTo>
                    <a:lnTo>
                      <a:pt x="34" y="87"/>
                    </a:lnTo>
                    <a:lnTo>
                      <a:pt x="34" y="89"/>
                    </a:lnTo>
                    <a:lnTo>
                      <a:pt x="36" y="91"/>
                    </a:lnTo>
                    <a:lnTo>
                      <a:pt x="36" y="93"/>
                    </a:lnTo>
                    <a:lnTo>
                      <a:pt x="38" y="95"/>
                    </a:lnTo>
                    <a:lnTo>
                      <a:pt x="38" y="97"/>
                    </a:lnTo>
                    <a:lnTo>
                      <a:pt x="38" y="99"/>
                    </a:lnTo>
                    <a:lnTo>
                      <a:pt x="40" y="103"/>
                    </a:lnTo>
                    <a:lnTo>
                      <a:pt x="40" y="105"/>
                    </a:lnTo>
                    <a:lnTo>
                      <a:pt x="40" y="107"/>
                    </a:lnTo>
                    <a:lnTo>
                      <a:pt x="42" y="109"/>
                    </a:lnTo>
                    <a:lnTo>
                      <a:pt x="42" y="111"/>
                    </a:lnTo>
                    <a:lnTo>
                      <a:pt x="42" y="113"/>
                    </a:lnTo>
                    <a:lnTo>
                      <a:pt x="44" y="115"/>
                    </a:lnTo>
                    <a:lnTo>
                      <a:pt x="44" y="117"/>
                    </a:lnTo>
                    <a:lnTo>
                      <a:pt x="44" y="121"/>
                    </a:lnTo>
                    <a:lnTo>
                      <a:pt x="46" y="123"/>
                    </a:lnTo>
                    <a:lnTo>
                      <a:pt x="46" y="125"/>
                    </a:lnTo>
                    <a:lnTo>
                      <a:pt x="46" y="127"/>
                    </a:lnTo>
                    <a:lnTo>
                      <a:pt x="48" y="129"/>
                    </a:lnTo>
                    <a:lnTo>
                      <a:pt x="48" y="131"/>
                    </a:lnTo>
                    <a:lnTo>
                      <a:pt x="48" y="133"/>
                    </a:lnTo>
                    <a:lnTo>
                      <a:pt x="50" y="135"/>
                    </a:lnTo>
                    <a:lnTo>
                      <a:pt x="50" y="137"/>
                    </a:lnTo>
                    <a:lnTo>
                      <a:pt x="50" y="141"/>
                    </a:lnTo>
                    <a:lnTo>
                      <a:pt x="52" y="143"/>
                    </a:lnTo>
                    <a:lnTo>
                      <a:pt x="52" y="146"/>
                    </a:lnTo>
                    <a:lnTo>
                      <a:pt x="52" y="148"/>
                    </a:lnTo>
                    <a:lnTo>
                      <a:pt x="54" y="150"/>
                    </a:lnTo>
                    <a:lnTo>
                      <a:pt x="54" y="152"/>
                    </a:lnTo>
                    <a:lnTo>
                      <a:pt x="54" y="154"/>
                    </a:lnTo>
                    <a:lnTo>
                      <a:pt x="56" y="158"/>
                    </a:lnTo>
                    <a:lnTo>
                      <a:pt x="56" y="160"/>
                    </a:lnTo>
                    <a:lnTo>
                      <a:pt x="56" y="162"/>
                    </a:lnTo>
                    <a:lnTo>
                      <a:pt x="56" y="164"/>
                    </a:lnTo>
                    <a:lnTo>
                      <a:pt x="58" y="166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800">
                  <a:latin typeface="+mj-lt"/>
                </a:endParaRPr>
              </a:p>
            </p:txBody>
          </p:sp>
          <p:sp>
            <p:nvSpPr>
              <p:cNvPr id="28" name="Rectangle 25"/>
              <p:cNvSpPr>
                <a:spLocks noChangeArrowheads="1"/>
              </p:cNvSpPr>
              <p:nvPr/>
            </p:nvSpPr>
            <p:spPr bwMode="auto">
              <a:xfrm rot="20160000">
                <a:off x="5875390" y="1780417"/>
                <a:ext cx="102592" cy="1231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+mj-lt"/>
                    <a:cs typeface="Arial" pitchFamily="34" charset="0"/>
                  </a:rPr>
                  <a:t>99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+mj-lt"/>
                  <a:cs typeface="Arial" pitchFamily="34" charset="0"/>
                </a:endParaRPr>
              </a:p>
            </p:txBody>
          </p:sp>
          <p:sp>
            <p:nvSpPr>
              <p:cNvPr id="29" name="Line 26"/>
              <p:cNvSpPr>
                <a:spLocks noChangeShapeType="1"/>
              </p:cNvSpPr>
              <p:nvPr/>
            </p:nvSpPr>
            <p:spPr bwMode="auto">
              <a:xfrm flipV="1">
                <a:off x="5823264" y="1817416"/>
                <a:ext cx="106217" cy="43887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800">
                  <a:latin typeface="+mj-lt"/>
                </a:endParaRPr>
              </a:p>
            </p:txBody>
          </p:sp>
          <p:sp>
            <p:nvSpPr>
              <p:cNvPr id="30" name="Freeform 27"/>
              <p:cNvSpPr>
                <a:spLocks/>
              </p:cNvSpPr>
              <p:nvPr/>
            </p:nvSpPr>
            <p:spPr bwMode="auto">
              <a:xfrm>
                <a:off x="5272053" y="1350331"/>
                <a:ext cx="325360" cy="206897"/>
              </a:xfrm>
              <a:custGeom>
                <a:avLst/>
                <a:gdLst/>
                <a:ahLst/>
                <a:cxnLst>
                  <a:cxn ang="0">
                    <a:pos x="289" y="194"/>
                  </a:cxn>
                  <a:cxn ang="0">
                    <a:pos x="283" y="190"/>
                  </a:cxn>
                  <a:cxn ang="0">
                    <a:pos x="279" y="184"/>
                  </a:cxn>
                  <a:cxn ang="0">
                    <a:pos x="273" y="180"/>
                  </a:cxn>
                  <a:cxn ang="0">
                    <a:pos x="267" y="174"/>
                  </a:cxn>
                  <a:cxn ang="0">
                    <a:pos x="263" y="170"/>
                  </a:cxn>
                  <a:cxn ang="0">
                    <a:pos x="256" y="164"/>
                  </a:cxn>
                  <a:cxn ang="0">
                    <a:pos x="250" y="160"/>
                  </a:cxn>
                  <a:cxn ang="0">
                    <a:pos x="246" y="156"/>
                  </a:cxn>
                  <a:cxn ang="0">
                    <a:pos x="240" y="150"/>
                  </a:cxn>
                  <a:cxn ang="0">
                    <a:pos x="234" y="146"/>
                  </a:cxn>
                  <a:cxn ang="0">
                    <a:pos x="228" y="142"/>
                  </a:cxn>
                  <a:cxn ang="0">
                    <a:pos x="224" y="136"/>
                  </a:cxn>
                  <a:cxn ang="0">
                    <a:pos x="218" y="132"/>
                  </a:cxn>
                  <a:cxn ang="0">
                    <a:pos x="212" y="128"/>
                  </a:cxn>
                  <a:cxn ang="0">
                    <a:pos x="206" y="124"/>
                  </a:cxn>
                  <a:cxn ang="0">
                    <a:pos x="200" y="118"/>
                  </a:cxn>
                  <a:cxn ang="0">
                    <a:pos x="194" y="114"/>
                  </a:cxn>
                  <a:cxn ang="0">
                    <a:pos x="190" y="109"/>
                  </a:cxn>
                  <a:cxn ang="0">
                    <a:pos x="184" y="105"/>
                  </a:cxn>
                  <a:cxn ang="0">
                    <a:pos x="178" y="101"/>
                  </a:cxn>
                  <a:cxn ang="0">
                    <a:pos x="172" y="97"/>
                  </a:cxn>
                  <a:cxn ang="0">
                    <a:pos x="166" y="93"/>
                  </a:cxn>
                  <a:cxn ang="0">
                    <a:pos x="159" y="89"/>
                  </a:cxn>
                  <a:cxn ang="0">
                    <a:pos x="153" y="85"/>
                  </a:cxn>
                  <a:cxn ang="0">
                    <a:pos x="147" y="81"/>
                  </a:cxn>
                  <a:cxn ang="0">
                    <a:pos x="141" y="77"/>
                  </a:cxn>
                  <a:cxn ang="0">
                    <a:pos x="135" y="73"/>
                  </a:cxn>
                  <a:cxn ang="0">
                    <a:pos x="129" y="69"/>
                  </a:cxn>
                  <a:cxn ang="0">
                    <a:pos x="123" y="65"/>
                  </a:cxn>
                  <a:cxn ang="0">
                    <a:pos x="117" y="61"/>
                  </a:cxn>
                  <a:cxn ang="0">
                    <a:pos x="111" y="57"/>
                  </a:cxn>
                  <a:cxn ang="0">
                    <a:pos x="105" y="53"/>
                  </a:cxn>
                  <a:cxn ang="0">
                    <a:pos x="97" y="49"/>
                  </a:cxn>
                  <a:cxn ang="0">
                    <a:pos x="91" y="47"/>
                  </a:cxn>
                  <a:cxn ang="0">
                    <a:pos x="85" y="43"/>
                  </a:cxn>
                  <a:cxn ang="0">
                    <a:pos x="79" y="39"/>
                  </a:cxn>
                  <a:cxn ang="0">
                    <a:pos x="73" y="35"/>
                  </a:cxn>
                  <a:cxn ang="0">
                    <a:pos x="67" y="33"/>
                  </a:cxn>
                  <a:cxn ang="0">
                    <a:pos x="60" y="29"/>
                  </a:cxn>
                  <a:cxn ang="0">
                    <a:pos x="52" y="25"/>
                  </a:cxn>
                  <a:cxn ang="0">
                    <a:pos x="46" y="23"/>
                  </a:cxn>
                  <a:cxn ang="0">
                    <a:pos x="40" y="19"/>
                  </a:cxn>
                  <a:cxn ang="0">
                    <a:pos x="34" y="14"/>
                  </a:cxn>
                  <a:cxn ang="0">
                    <a:pos x="26" y="12"/>
                  </a:cxn>
                  <a:cxn ang="0">
                    <a:pos x="20" y="8"/>
                  </a:cxn>
                  <a:cxn ang="0">
                    <a:pos x="14" y="6"/>
                  </a:cxn>
                  <a:cxn ang="0">
                    <a:pos x="8" y="2"/>
                  </a:cxn>
                  <a:cxn ang="0">
                    <a:pos x="0" y="0"/>
                  </a:cxn>
                </a:cxnLst>
                <a:rect l="0" t="0" r="r" b="b"/>
                <a:pathLst>
                  <a:path w="291" h="198">
                    <a:moveTo>
                      <a:pt x="291" y="198"/>
                    </a:moveTo>
                    <a:lnTo>
                      <a:pt x="291" y="196"/>
                    </a:lnTo>
                    <a:lnTo>
                      <a:pt x="289" y="194"/>
                    </a:lnTo>
                    <a:lnTo>
                      <a:pt x="287" y="192"/>
                    </a:lnTo>
                    <a:lnTo>
                      <a:pt x="285" y="192"/>
                    </a:lnTo>
                    <a:lnTo>
                      <a:pt x="283" y="190"/>
                    </a:lnTo>
                    <a:lnTo>
                      <a:pt x="281" y="188"/>
                    </a:lnTo>
                    <a:lnTo>
                      <a:pt x="279" y="186"/>
                    </a:lnTo>
                    <a:lnTo>
                      <a:pt x="279" y="184"/>
                    </a:lnTo>
                    <a:lnTo>
                      <a:pt x="277" y="182"/>
                    </a:lnTo>
                    <a:lnTo>
                      <a:pt x="275" y="182"/>
                    </a:lnTo>
                    <a:lnTo>
                      <a:pt x="273" y="180"/>
                    </a:lnTo>
                    <a:lnTo>
                      <a:pt x="271" y="178"/>
                    </a:lnTo>
                    <a:lnTo>
                      <a:pt x="269" y="176"/>
                    </a:lnTo>
                    <a:lnTo>
                      <a:pt x="267" y="174"/>
                    </a:lnTo>
                    <a:lnTo>
                      <a:pt x="265" y="174"/>
                    </a:lnTo>
                    <a:lnTo>
                      <a:pt x="265" y="172"/>
                    </a:lnTo>
                    <a:lnTo>
                      <a:pt x="263" y="170"/>
                    </a:lnTo>
                    <a:lnTo>
                      <a:pt x="260" y="168"/>
                    </a:lnTo>
                    <a:lnTo>
                      <a:pt x="258" y="166"/>
                    </a:lnTo>
                    <a:lnTo>
                      <a:pt x="256" y="164"/>
                    </a:lnTo>
                    <a:lnTo>
                      <a:pt x="254" y="164"/>
                    </a:lnTo>
                    <a:lnTo>
                      <a:pt x="252" y="162"/>
                    </a:lnTo>
                    <a:lnTo>
                      <a:pt x="250" y="160"/>
                    </a:lnTo>
                    <a:lnTo>
                      <a:pt x="248" y="158"/>
                    </a:lnTo>
                    <a:lnTo>
                      <a:pt x="246" y="156"/>
                    </a:lnTo>
                    <a:lnTo>
                      <a:pt x="246" y="156"/>
                    </a:lnTo>
                    <a:lnTo>
                      <a:pt x="244" y="154"/>
                    </a:lnTo>
                    <a:lnTo>
                      <a:pt x="242" y="152"/>
                    </a:lnTo>
                    <a:lnTo>
                      <a:pt x="240" y="150"/>
                    </a:lnTo>
                    <a:lnTo>
                      <a:pt x="238" y="150"/>
                    </a:lnTo>
                    <a:lnTo>
                      <a:pt x="236" y="148"/>
                    </a:lnTo>
                    <a:lnTo>
                      <a:pt x="234" y="146"/>
                    </a:lnTo>
                    <a:lnTo>
                      <a:pt x="232" y="144"/>
                    </a:lnTo>
                    <a:lnTo>
                      <a:pt x="230" y="142"/>
                    </a:lnTo>
                    <a:lnTo>
                      <a:pt x="228" y="142"/>
                    </a:lnTo>
                    <a:lnTo>
                      <a:pt x="226" y="140"/>
                    </a:lnTo>
                    <a:lnTo>
                      <a:pt x="224" y="138"/>
                    </a:lnTo>
                    <a:lnTo>
                      <a:pt x="224" y="136"/>
                    </a:lnTo>
                    <a:lnTo>
                      <a:pt x="222" y="136"/>
                    </a:lnTo>
                    <a:lnTo>
                      <a:pt x="220" y="134"/>
                    </a:lnTo>
                    <a:lnTo>
                      <a:pt x="218" y="132"/>
                    </a:lnTo>
                    <a:lnTo>
                      <a:pt x="216" y="130"/>
                    </a:lnTo>
                    <a:lnTo>
                      <a:pt x="214" y="130"/>
                    </a:lnTo>
                    <a:lnTo>
                      <a:pt x="212" y="128"/>
                    </a:lnTo>
                    <a:lnTo>
                      <a:pt x="210" y="126"/>
                    </a:lnTo>
                    <a:lnTo>
                      <a:pt x="208" y="124"/>
                    </a:lnTo>
                    <a:lnTo>
                      <a:pt x="206" y="124"/>
                    </a:lnTo>
                    <a:lnTo>
                      <a:pt x="204" y="122"/>
                    </a:lnTo>
                    <a:lnTo>
                      <a:pt x="202" y="120"/>
                    </a:lnTo>
                    <a:lnTo>
                      <a:pt x="200" y="118"/>
                    </a:lnTo>
                    <a:lnTo>
                      <a:pt x="198" y="118"/>
                    </a:lnTo>
                    <a:lnTo>
                      <a:pt x="196" y="116"/>
                    </a:lnTo>
                    <a:lnTo>
                      <a:pt x="194" y="114"/>
                    </a:lnTo>
                    <a:lnTo>
                      <a:pt x="192" y="114"/>
                    </a:lnTo>
                    <a:lnTo>
                      <a:pt x="190" y="111"/>
                    </a:lnTo>
                    <a:lnTo>
                      <a:pt x="190" y="109"/>
                    </a:lnTo>
                    <a:lnTo>
                      <a:pt x="188" y="107"/>
                    </a:lnTo>
                    <a:lnTo>
                      <a:pt x="186" y="107"/>
                    </a:lnTo>
                    <a:lnTo>
                      <a:pt x="184" y="105"/>
                    </a:lnTo>
                    <a:lnTo>
                      <a:pt x="182" y="103"/>
                    </a:lnTo>
                    <a:lnTo>
                      <a:pt x="180" y="103"/>
                    </a:lnTo>
                    <a:lnTo>
                      <a:pt x="178" y="101"/>
                    </a:lnTo>
                    <a:lnTo>
                      <a:pt x="176" y="99"/>
                    </a:lnTo>
                    <a:lnTo>
                      <a:pt x="174" y="97"/>
                    </a:lnTo>
                    <a:lnTo>
                      <a:pt x="172" y="97"/>
                    </a:lnTo>
                    <a:lnTo>
                      <a:pt x="170" y="95"/>
                    </a:lnTo>
                    <a:lnTo>
                      <a:pt x="168" y="93"/>
                    </a:lnTo>
                    <a:lnTo>
                      <a:pt x="166" y="93"/>
                    </a:lnTo>
                    <a:lnTo>
                      <a:pt x="163" y="91"/>
                    </a:lnTo>
                    <a:lnTo>
                      <a:pt x="161" y="89"/>
                    </a:lnTo>
                    <a:lnTo>
                      <a:pt x="159" y="89"/>
                    </a:lnTo>
                    <a:lnTo>
                      <a:pt x="157" y="87"/>
                    </a:lnTo>
                    <a:lnTo>
                      <a:pt x="155" y="85"/>
                    </a:lnTo>
                    <a:lnTo>
                      <a:pt x="153" y="85"/>
                    </a:lnTo>
                    <a:lnTo>
                      <a:pt x="151" y="83"/>
                    </a:lnTo>
                    <a:lnTo>
                      <a:pt x="149" y="81"/>
                    </a:lnTo>
                    <a:lnTo>
                      <a:pt x="147" y="81"/>
                    </a:lnTo>
                    <a:lnTo>
                      <a:pt x="145" y="79"/>
                    </a:lnTo>
                    <a:lnTo>
                      <a:pt x="143" y="77"/>
                    </a:lnTo>
                    <a:lnTo>
                      <a:pt x="141" y="77"/>
                    </a:lnTo>
                    <a:lnTo>
                      <a:pt x="139" y="75"/>
                    </a:lnTo>
                    <a:lnTo>
                      <a:pt x="137" y="73"/>
                    </a:lnTo>
                    <a:lnTo>
                      <a:pt x="135" y="73"/>
                    </a:lnTo>
                    <a:lnTo>
                      <a:pt x="133" y="71"/>
                    </a:lnTo>
                    <a:lnTo>
                      <a:pt x="131" y="69"/>
                    </a:lnTo>
                    <a:lnTo>
                      <a:pt x="129" y="69"/>
                    </a:lnTo>
                    <a:lnTo>
                      <a:pt x="127" y="67"/>
                    </a:lnTo>
                    <a:lnTo>
                      <a:pt x="125" y="65"/>
                    </a:lnTo>
                    <a:lnTo>
                      <a:pt x="123" y="65"/>
                    </a:lnTo>
                    <a:lnTo>
                      <a:pt x="121" y="63"/>
                    </a:lnTo>
                    <a:lnTo>
                      <a:pt x="119" y="61"/>
                    </a:lnTo>
                    <a:lnTo>
                      <a:pt x="117" y="61"/>
                    </a:lnTo>
                    <a:lnTo>
                      <a:pt x="115" y="59"/>
                    </a:lnTo>
                    <a:lnTo>
                      <a:pt x="113" y="59"/>
                    </a:lnTo>
                    <a:lnTo>
                      <a:pt x="111" y="57"/>
                    </a:lnTo>
                    <a:lnTo>
                      <a:pt x="109" y="55"/>
                    </a:lnTo>
                    <a:lnTo>
                      <a:pt x="107" y="55"/>
                    </a:lnTo>
                    <a:lnTo>
                      <a:pt x="105" y="53"/>
                    </a:lnTo>
                    <a:lnTo>
                      <a:pt x="103" y="53"/>
                    </a:lnTo>
                    <a:lnTo>
                      <a:pt x="99" y="51"/>
                    </a:lnTo>
                    <a:lnTo>
                      <a:pt x="97" y="49"/>
                    </a:lnTo>
                    <a:lnTo>
                      <a:pt x="95" y="49"/>
                    </a:lnTo>
                    <a:lnTo>
                      <a:pt x="93" y="47"/>
                    </a:lnTo>
                    <a:lnTo>
                      <a:pt x="91" y="47"/>
                    </a:lnTo>
                    <a:lnTo>
                      <a:pt x="89" y="45"/>
                    </a:lnTo>
                    <a:lnTo>
                      <a:pt x="87" y="43"/>
                    </a:lnTo>
                    <a:lnTo>
                      <a:pt x="85" y="43"/>
                    </a:lnTo>
                    <a:lnTo>
                      <a:pt x="83" y="41"/>
                    </a:lnTo>
                    <a:lnTo>
                      <a:pt x="81" y="41"/>
                    </a:lnTo>
                    <a:lnTo>
                      <a:pt x="79" y="39"/>
                    </a:lnTo>
                    <a:lnTo>
                      <a:pt x="77" y="37"/>
                    </a:lnTo>
                    <a:lnTo>
                      <a:pt x="75" y="37"/>
                    </a:lnTo>
                    <a:lnTo>
                      <a:pt x="73" y="35"/>
                    </a:lnTo>
                    <a:lnTo>
                      <a:pt x="71" y="35"/>
                    </a:lnTo>
                    <a:lnTo>
                      <a:pt x="69" y="33"/>
                    </a:lnTo>
                    <a:lnTo>
                      <a:pt x="67" y="33"/>
                    </a:lnTo>
                    <a:lnTo>
                      <a:pt x="64" y="31"/>
                    </a:lnTo>
                    <a:lnTo>
                      <a:pt x="62" y="29"/>
                    </a:lnTo>
                    <a:lnTo>
                      <a:pt x="60" y="29"/>
                    </a:lnTo>
                    <a:lnTo>
                      <a:pt x="56" y="27"/>
                    </a:lnTo>
                    <a:lnTo>
                      <a:pt x="54" y="27"/>
                    </a:lnTo>
                    <a:lnTo>
                      <a:pt x="52" y="25"/>
                    </a:lnTo>
                    <a:lnTo>
                      <a:pt x="50" y="25"/>
                    </a:lnTo>
                    <a:lnTo>
                      <a:pt x="48" y="23"/>
                    </a:lnTo>
                    <a:lnTo>
                      <a:pt x="46" y="23"/>
                    </a:lnTo>
                    <a:lnTo>
                      <a:pt x="44" y="21"/>
                    </a:lnTo>
                    <a:lnTo>
                      <a:pt x="42" y="21"/>
                    </a:lnTo>
                    <a:lnTo>
                      <a:pt x="40" y="19"/>
                    </a:lnTo>
                    <a:lnTo>
                      <a:pt x="38" y="16"/>
                    </a:lnTo>
                    <a:lnTo>
                      <a:pt x="36" y="16"/>
                    </a:lnTo>
                    <a:lnTo>
                      <a:pt x="34" y="14"/>
                    </a:lnTo>
                    <a:lnTo>
                      <a:pt x="32" y="14"/>
                    </a:lnTo>
                    <a:lnTo>
                      <a:pt x="28" y="12"/>
                    </a:lnTo>
                    <a:lnTo>
                      <a:pt x="26" y="12"/>
                    </a:lnTo>
                    <a:lnTo>
                      <a:pt x="24" y="10"/>
                    </a:lnTo>
                    <a:lnTo>
                      <a:pt x="22" y="10"/>
                    </a:lnTo>
                    <a:lnTo>
                      <a:pt x="20" y="8"/>
                    </a:lnTo>
                    <a:lnTo>
                      <a:pt x="18" y="8"/>
                    </a:lnTo>
                    <a:lnTo>
                      <a:pt x="16" y="6"/>
                    </a:lnTo>
                    <a:lnTo>
                      <a:pt x="14" y="6"/>
                    </a:lnTo>
                    <a:lnTo>
                      <a:pt x="12" y="4"/>
                    </a:lnTo>
                    <a:lnTo>
                      <a:pt x="10" y="4"/>
                    </a:lnTo>
                    <a:lnTo>
                      <a:pt x="8" y="2"/>
                    </a:lnTo>
                    <a:lnTo>
                      <a:pt x="4" y="2"/>
                    </a:lnTo>
                    <a:lnTo>
                      <a:pt x="2" y="0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800">
                  <a:latin typeface="+mj-lt"/>
                </a:endParaRPr>
              </a:p>
            </p:txBody>
          </p:sp>
          <p:sp>
            <p:nvSpPr>
              <p:cNvPr id="31" name="Freeform 28"/>
              <p:cNvSpPr>
                <a:spLocks/>
              </p:cNvSpPr>
              <p:nvPr/>
            </p:nvSpPr>
            <p:spPr bwMode="auto">
              <a:xfrm>
                <a:off x="5597413" y="1557228"/>
                <a:ext cx="223615" cy="304076"/>
              </a:xfrm>
              <a:custGeom>
                <a:avLst/>
                <a:gdLst/>
                <a:ahLst/>
                <a:cxnLst>
                  <a:cxn ang="0">
                    <a:pos x="4" y="4"/>
                  </a:cxn>
                  <a:cxn ang="0">
                    <a:pos x="10" y="8"/>
                  </a:cxn>
                  <a:cxn ang="0">
                    <a:pos x="14" y="15"/>
                  </a:cxn>
                  <a:cxn ang="0">
                    <a:pos x="20" y="19"/>
                  </a:cxn>
                  <a:cxn ang="0">
                    <a:pos x="24" y="25"/>
                  </a:cxn>
                  <a:cxn ang="0">
                    <a:pos x="28" y="31"/>
                  </a:cxn>
                  <a:cxn ang="0">
                    <a:pos x="34" y="35"/>
                  </a:cxn>
                  <a:cxn ang="0">
                    <a:pos x="38" y="41"/>
                  </a:cxn>
                  <a:cxn ang="0">
                    <a:pos x="44" y="47"/>
                  </a:cxn>
                  <a:cxn ang="0">
                    <a:pos x="48" y="51"/>
                  </a:cxn>
                  <a:cxn ang="0">
                    <a:pos x="52" y="57"/>
                  </a:cxn>
                  <a:cxn ang="0">
                    <a:pos x="58" y="63"/>
                  </a:cxn>
                  <a:cxn ang="0">
                    <a:pos x="62" y="67"/>
                  </a:cxn>
                  <a:cxn ang="0">
                    <a:pos x="66" y="73"/>
                  </a:cxn>
                  <a:cxn ang="0">
                    <a:pos x="71" y="79"/>
                  </a:cxn>
                  <a:cxn ang="0">
                    <a:pos x="77" y="85"/>
                  </a:cxn>
                  <a:cxn ang="0">
                    <a:pos x="81" y="91"/>
                  </a:cxn>
                  <a:cxn ang="0">
                    <a:pos x="85" y="95"/>
                  </a:cxn>
                  <a:cxn ang="0">
                    <a:pos x="89" y="101"/>
                  </a:cxn>
                  <a:cxn ang="0">
                    <a:pos x="93" y="108"/>
                  </a:cxn>
                  <a:cxn ang="0">
                    <a:pos x="99" y="114"/>
                  </a:cxn>
                  <a:cxn ang="0">
                    <a:pos x="103" y="120"/>
                  </a:cxn>
                  <a:cxn ang="0">
                    <a:pos x="107" y="126"/>
                  </a:cxn>
                  <a:cxn ang="0">
                    <a:pos x="111" y="132"/>
                  </a:cxn>
                  <a:cxn ang="0">
                    <a:pos x="115" y="138"/>
                  </a:cxn>
                  <a:cxn ang="0">
                    <a:pos x="119" y="144"/>
                  </a:cxn>
                  <a:cxn ang="0">
                    <a:pos x="123" y="150"/>
                  </a:cxn>
                  <a:cxn ang="0">
                    <a:pos x="127" y="156"/>
                  </a:cxn>
                  <a:cxn ang="0">
                    <a:pos x="131" y="162"/>
                  </a:cxn>
                  <a:cxn ang="0">
                    <a:pos x="135" y="168"/>
                  </a:cxn>
                  <a:cxn ang="0">
                    <a:pos x="139" y="174"/>
                  </a:cxn>
                  <a:cxn ang="0">
                    <a:pos x="141" y="180"/>
                  </a:cxn>
                  <a:cxn ang="0">
                    <a:pos x="145" y="186"/>
                  </a:cxn>
                  <a:cxn ang="0">
                    <a:pos x="149" y="192"/>
                  </a:cxn>
                  <a:cxn ang="0">
                    <a:pos x="153" y="198"/>
                  </a:cxn>
                  <a:cxn ang="0">
                    <a:pos x="157" y="205"/>
                  </a:cxn>
                  <a:cxn ang="0">
                    <a:pos x="159" y="211"/>
                  </a:cxn>
                  <a:cxn ang="0">
                    <a:pos x="163" y="217"/>
                  </a:cxn>
                  <a:cxn ang="0">
                    <a:pos x="168" y="223"/>
                  </a:cxn>
                  <a:cxn ang="0">
                    <a:pos x="172" y="231"/>
                  </a:cxn>
                  <a:cxn ang="0">
                    <a:pos x="174" y="237"/>
                  </a:cxn>
                  <a:cxn ang="0">
                    <a:pos x="178" y="243"/>
                  </a:cxn>
                  <a:cxn ang="0">
                    <a:pos x="182" y="249"/>
                  </a:cxn>
                  <a:cxn ang="0">
                    <a:pos x="184" y="255"/>
                  </a:cxn>
                  <a:cxn ang="0">
                    <a:pos x="188" y="263"/>
                  </a:cxn>
                  <a:cxn ang="0">
                    <a:pos x="190" y="269"/>
                  </a:cxn>
                  <a:cxn ang="0">
                    <a:pos x="194" y="275"/>
                  </a:cxn>
                  <a:cxn ang="0">
                    <a:pos x="196" y="281"/>
                  </a:cxn>
                  <a:cxn ang="0">
                    <a:pos x="200" y="289"/>
                  </a:cxn>
                </a:cxnLst>
                <a:rect l="0" t="0" r="r" b="b"/>
                <a:pathLst>
                  <a:path w="200" h="291">
                    <a:moveTo>
                      <a:pt x="0" y="0"/>
                    </a:moveTo>
                    <a:lnTo>
                      <a:pt x="2" y="2"/>
                    </a:lnTo>
                    <a:lnTo>
                      <a:pt x="4" y="4"/>
                    </a:lnTo>
                    <a:lnTo>
                      <a:pt x="6" y="6"/>
                    </a:lnTo>
                    <a:lnTo>
                      <a:pt x="8" y="6"/>
                    </a:lnTo>
                    <a:lnTo>
                      <a:pt x="10" y="8"/>
                    </a:lnTo>
                    <a:lnTo>
                      <a:pt x="10" y="11"/>
                    </a:lnTo>
                    <a:lnTo>
                      <a:pt x="12" y="13"/>
                    </a:lnTo>
                    <a:lnTo>
                      <a:pt x="14" y="15"/>
                    </a:lnTo>
                    <a:lnTo>
                      <a:pt x="16" y="17"/>
                    </a:lnTo>
                    <a:lnTo>
                      <a:pt x="18" y="17"/>
                    </a:lnTo>
                    <a:lnTo>
                      <a:pt x="20" y="19"/>
                    </a:lnTo>
                    <a:lnTo>
                      <a:pt x="20" y="21"/>
                    </a:lnTo>
                    <a:lnTo>
                      <a:pt x="22" y="23"/>
                    </a:lnTo>
                    <a:lnTo>
                      <a:pt x="24" y="25"/>
                    </a:lnTo>
                    <a:lnTo>
                      <a:pt x="26" y="27"/>
                    </a:lnTo>
                    <a:lnTo>
                      <a:pt x="28" y="29"/>
                    </a:lnTo>
                    <a:lnTo>
                      <a:pt x="28" y="31"/>
                    </a:lnTo>
                    <a:lnTo>
                      <a:pt x="30" y="31"/>
                    </a:lnTo>
                    <a:lnTo>
                      <a:pt x="32" y="33"/>
                    </a:lnTo>
                    <a:lnTo>
                      <a:pt x="34" y="35"/>
                    </a:lnTo>
                    <a:lnTo>
                      <a:pt x="36" y="37"/>
                    </a:lnTo>
                    <a:lnTo>
                      <a:pt x="36" y="39"/>
                    </a:lnTo>
                    <a:lnTo>
                      <a:pt x="38" y="41"/>
                    </a:lnTo>
                    <a:lnTo>
                      <a:pt x="40" y="43"/>
                    </a:lnTo>
                    <a:lnTo>
                      <a:pt x="42" y="45"/>
                    </a:lnTo>
                    <a:lnTo>
                      <a:pt x="44" y="47"/>
                    </a:lnTo>
                    <a:lnTo>
                      <a:pt x="44" y="47"/>
                    </a:lnTo>
                    <a:lnTo>
                      <a:pt x="46" y="49"/>
                    </a:lnTo>
                    <a:lnTo>
                      <a:pt x="48" y="51"/>
                    </a:lnTo>
                    <a:lnTo>
                      <a:pt x="50" y="53"/>
                    </a:lnTo>
                    <a:lnTo>
                      <a:pt x="52" y="55"/>
                    </a:lnTo>
                    <a:lnTo>
                      <a:pt x="52" y="57"/>
                    </a:lnTo>
                    <a:lnTo>
                      <a:pt x="54" y="59"/>
                    </a:lnTo>
                    <a:lnTo>
                      <a:pt x="56" y="61"/>
                    </a:lnTo>
                    <a:lnTo>
                      <a:pt x="58" y="63"/>
                    </a:lnTo>
                    <a:lnTo>
                      <a:pt x="58" y="65"/>
                    </a:lnTo>
                    <a:lnTo>
                      <a:pt x="60" y="67"/>
                    </a:lnTo>
                    <a:lnTo>
                      <a:pt x="62" y="67"/>
                    </a:lnTo>
                    <a:lnTo>
                      <a:pt x="64" y="69"/>
                    </a:lnTo>
                    <a:lnTo>
                      <a:pt x="64" y="71"/>
                    </a:lnTo>
                    <a:lnTo>
                      <a:pt x="66" y="73"/>
                    </a:lnTo>
                    <a:lnTo>
                      <a:pt x="68" y="75"/>
                    </a:lnTo>
                    <a:lnTo>
                      <a:pt x="71" y="77"/>
                    </a:lnTo>
                    <a:lnTo>
                      <a:pt x="71" y="79"/>
                    </a:lnTo>
                    <a:lnTo>
                      <a:pt x="73" y="81"/>
                    </a:lnTo>
                    <a:lnTo>
                      <a:pt x="75" y="83"/>
                    </a:lnTo>
                    <a:lnTo>
                      <a:pt x="77" y="85"/>
                    </a:lnTo>
                    <a:lnTo>
                      <a:pt x="77" y="87"/>
                    </a:lnTo>
                    <a:lnTo>
                      <a:pt x="79" y="89"/>
                    </a:lnTo>
                    <a:lnTo>
                      <a:pt x="81" y="91"/>
                    </a:lnTo>
                    <a:lnTo>
                      <a:pt x="83" y="93"/>
                    </a:lnTo>
                    <a:lnTo>
                      <a:pt x="83" y="93"/>
                    </a:lnTo>
                    <a:lnTo>
                      <a:pt x="85" y="95"/>
                    </a:lnTo>
                    <a:lnTo>
                      <a:pt x="87" y="97"/>
                    </a:lnTo>
                    <a:lnTo>
                      <a:pt x="89" y="99"/>
                    </a:lnTo>
                    <a:lnTo>
                      <a:pt x="89" y="101"/>
                    </a:lnTo>
                    <a:lnTo>
                      <a:pt x="91" y="103"/>
                    </a:lnTo>
                    <a:lnTo>
                      <a:pt x="93" y="106"/>
                    </a:lnTo>
                    <a:lnTo>
                      <a:pt x="93" y="108"/>
                    </a:lnTo>
                    <a:lnTo>
                      <a:pt x="95" y="110"/>
                    </a:lnTo>
                    <a:lnTo>
                      <a:pt x="97" y="112"/>
                    </a:lnTo>
                    <a:lnTo>
                      <a:pt x="99" y="114"/>
                    </a:lnTo>
                    <a:lnTo>
                      <a:pt x="99" y="116"/>
                    </a:lnTo>
                    <a:lnTo>
                      <a:pt x="101" y="118"/>
                    </a:lnTo>
                    <a:lnTo>
                      <a:pt x="103" y="120"/>
                    </a:lnTo>
                    <a:lnTo>
                      <a:pt x="103" y="122"/>
                    </a:lnTo>
                    <a:lnTo>
                      <a:pt x="105" y="124"/>
                    </a:lnTo>
                    <a:lnTo>
                      <a:pt x="107" y="126"/>
                    </a:lnTo>
                    <a:lnTo>
                      <a:pt x="107" y="128"/>
                    </a:lnTo>
                    <a:lnTo>
                      <a:pt x="109" y="130"/>
                    </a:lnTo>
                    <a:lnTo>
                      <a:pt x="111" y="132"/>
                    </a:lnTo>
                    <a:lnTo>
                      <a:pt x="111" y="134"/>
                    </a:lnTo>
                    <a:lnTo>
                      <a:pt x="113" y="136"/>
                    </a:lnTo>
                    <a:lnTo>
                      <a:pt x="115" y="138"/>
                    </a:lnTo>
                    <a:lnTo>
                      <a:pt x="115" y="140"/>
                    </a:lnTo>
                    <a:lnTo>
                      <a:pt x="117" y="142"/>
                    </a:lnTo>
                    <a:lnTo>
                      <a:pt x="119" y="144"/>
                    </a:lnTo>
                    <a:lnTo>
                      <a:pt x="121" y="146"/>
                    </a:lnTo>
                    <a:lnTo>
                      <a:pt x="121" y="148"/>
                    </a:lnTo>
                    <a:lnTo>
                      <a:pt x="123" y="150"/>
                    </a:lnTo>
                    <a:lnTo>
                      <a:pt x="123" y="152"/>
                    </a:lnTo>
                    <a:lnTo>
                      <a:pt x="125" y="154"/>
                    </a:lnTo>
                    <a:lnTo>
                      <a:pt x="127" y="156"/>
                    </a:lnTo>
                    <a:lnTo>
                      <a:pt x="127" y="158"/>
                    </a:lnTo>
                    <a:lnTo>
                      <a:pt x="129" y="160"/>
                    </a:lnTo>
                    <a:lnTo>
                      <a:pt x="131" y="162"/>
                    </a:lnTo>
                    <a:lnTo>
                      <a:pt x="131" y="164"/>
                    </a:lnTo>
                    <a:lnTo>
                      <a:pt x="133" y="166"/>
                    </a:lnTo>
                    <a:lnTo>
                      <a:pt x="135" y="168"/>
                    </a:lnTo>
                    <a:lnTo>
                      <a:pt x="135" y="170"/>
                    </a:lnTo>
                    <a:lnTo>
                      <a:pt x="137" y="172"/>
                    </a:lnTo>
                    <a:lnTo>
                      <a:pt x="139" y="174"/>
                    </a:lnTo>
                    <a:lnTo>
                      <a:pt x="139" y="176"/>
                    </a:lnTo>
                    <a:lnTo>
                      <a:pt x="141" y="178"/>
                    </a:lnTo>
                    <a:lnTo>
                      <a:pt x="141" y="180"/>
                    </a:lnTo>
                    <a:lnTo>
                      <a:pt x="143" y="182"/>
                    </a:lnTo>
                    <a:lnTo>
                      <a:pt x="145" y="184"/>
                    </a:lnTo>
                    <a:lnTo>
                      <a:pt x="145" y="186"/>
                    </a:lnTo>
                    <a:lnTo>
                      <a:pt x="147" y="188"/>
                    </a:lnTo>
                    <a:lnTo>
                      <a:pt x="149" y="190"/>
                    </a:lnTo>
                    <a:lnTo>
                      <a:pt x="149" y="192"/>
                    </a:lnTo>
                    <a:lnTo>
                      <a:pt x="151" y="194"/>
                    </a:lnTo>
                    <a:lnTo>
                      <a:pt x="151" y="196"/>
                    </a:lnTo>
                    <a:lnTo>
                      <a:pt x="153" y="198"/>
                    </a:lnTo>
                    <a:lnTo>
                      <a:pt x="155" y="201"/>
                    </a:lnTo>
                    <a:lnTo>
                      <a:pt x="155" y="203"/>
                    </a:lnTo>
                    <a:lnTo>
                      <a:pt x="157" y="205"/>
                    </a:lnTo>
                    <a:lnTo>
                      <a:pt x="157" y="207"/>
                    </a:lnTo>
                    <a:lnTo>
                      <a:pt x="159" y="209"/>
                    </a:lnTo>
                    <a:lnTo>
                      <a:pt x="159" y="211"/>
                    </a:lnTo>
                    <a:lnTo>
                      <a:pt x="161" y="213"/>
                    </a:lnTo>
                    <a:lnTo>
                      <a:pt x="163" y="215"/>
                    </a:lnTo>
                    <a:lnTo>
                      <a:pt x="163" y="217"/>
                    </a:lnTo>
                    <a:lnTo>
                      <a:pt x="165" y="219"/>
                    </a:lnTo>
                    <a:lnTo>
                      <a:pt x="165" y="221"/>
                    </a:lnTo>
                    <a:lnTo>
                      <a:pt x="168" y="223"/>
                    </a:lnTo>
                    <a:lnTo>
                      <a:pt x="168" y="225"/>
                    </a:lnTo>
                    <a:lnTo>
                      <a:pt x="170" y="229"/>
                    </a:lnTo>
                    <a:lnTo>
                      <a:pt x="172" y="231"/>
                    </a:lnTo>
                    <a:lnTo>
                      <a:pt x="172" y="233"/>
                    </a:lnTo>
                    <a:lnTo>
                      <a:pt x="174" y="235"/>
                    </a:lnTo>
                    <a:lnTo>
                      <a:pt x="174" y="237"/>
                    </a:lnTo>
                    <a:lnTo>
                      <a:pt x="176" y="239"/>
                    </a:lnTo>
                    <a:lnTo>
                      <a:pt x="176" y="241"/>
                    </a:lnTo>
                    <a:lnTo>
                      <a:pt x="178" y="243"/>
                    </a:lnTo>
                    <a:lnTo>
                      <a:pt x="178" y="245"/>
                    </a:lnTo>
                    <a:lnTo>
                      <a:pt x="180" y="247"/>
                    </a:lnTo>
                    <a:lnTo>
                      <a:pt x="182" y="249"/>
                    </a:lnTo>
                    <a:lnTo>
                      <a:pt x="182" y="251"/>
                    </a:lnTo>
                    <a:lnTo>
                      <a:pt x="184" y="253"/>
                    </a:lnTo>
                    <a:lnTo>
                      <a:pt x="184" y="255"/>
                    </a:lnTo>
                    <a:lnTo>
                      <a:pt x="186" y="257"/>
                    </a:lnTo>
                    <a:lnTo>
                      <a:pt x="186" y="259"/>
                    </a:lnTo>
                    <a:lnTo>
                      <a:pt x="188" y="263"/>
                    </a:lnTo>
                    <a:lnTo>
                      <a:pt x="188" y="265"/>
                    </a:lnTo>
                    <a:lnTo>
                      <a:pt x="190" y="267"/>
                    </a:lnTo>
                    <a:lnTo>
                      <a:pt x="190" y="269"/>
                    </a:lnTo>
                    <a:lnTo>
                      <a:pt x="192" y="271"/>
                    </a:lnTo>
                    <a:lnTo>
                      <a:pt x="192" y="273"/>
                    </a:lnTo>
                    <a:lnTo>
                      <a:pt x="194" y="275"/>
                    </a:lnTo>
                    <a:lnTo>
                      <a:pt x="194" y="277"/>
                    </a:lnTo>
                    <a:lnTo>
                      <a:pt x="196" y="279"/>
                    </a:lnTo>
                    <a:lnTo>
                      <a:pt x="196" y="281"/>
                    </a:lnTo>
                    <a:lnTo>
                      <a:pt x="198" y="283"/>
                    </a:lnTo>
                    <a:lnTo>
                      <a:pt x="198" y="285"/>
                    </a:lnTo>
                    <a:lnTo>
                      <a:pt x="200" y="289"/>
                    </a:lnTo>
                    <a:lnTo>
                      <a:pt x="200" y="291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800">
                  <a:latin typeface="+mj-lt"/>
                </a:endParaRPr>
              </a:p>
            </p:txBody>
          </p:sp>
          <p:sp>
            <p:nvSpPr>
              <p:cNvPr id="32" name="Rectangle 29"/>
              <p:cNvSpPr>
                <a:spLocks noChangeArrowheads="1"/>
              </p:cNvSpPr>
              <p:nvPr/>
            </p:nvSpPr>
            <p:spPr bwMode="auto">
              <a:xfrm rot="18840000">
                <a:off x="5536613" y="1506643"/>
                <a:ext cx="102592" cy="1231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+mj-lt"/>
                    <a:cs typeface="Arial" pitchFamily="34" charset="0"/>
                  </a:rPr>
                  <a:t>62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+mj-lt"/>
                  <a:cs typeface="Arial" pitchFamily="34" charset="0"/>
                </a:endParaRPr>
              </a:p>
            </p:txBody>
          </p:sp>
          <p:sp>
            <p:nvSpPr>
              <p:cNvPr id="33" name="Line 30"/>
              <p:cNvSpPr>
                <a:spLocks noChangeShapeType="1"/>
              </p:cNvSpPr>
              <p:nvPr/>
            </p:nvSpPr>
            <p:spPr bwMode="auto">
              <a:xfrm flipV="1">
                <a:off x="5562752" y="1557228"/>
                <a:ext cx="34660" cy="32393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800">
                  <a:latin typeface="+mj-lt"/>
                </a:endParaRPr>
              </a:p>
            </p:txBody>
          </p:sp>
          <p:sp>
            <p:nvSpPr>
              <p:cNvPr id="34" name="Rectangle 31"/>
              <p:cNvSpPr>
                <a:spLocks noChangeArrowheads="1"/>
              </p:cNvSpPr>
              <p:nvPr/>
            </p:nvSpPr>
            <p:spPr bwMode="auto">
              <a:xfrm rot="240000">
                <a:off x="6177945" y="2302274"/>
                <a:ext cx="774251" cy="1231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1" u="none" strike="noStrike" cap="none" normalizeH="0" baseline="0" dirty="0" err="1" smtClean="0">
                    <a:ln>
                      <a:noFill/>
                    </a:ln>
                    <a:solidFill>
                      <a:srgbClr val="FF00FF"/>
                    </a:solidFill>
                    <a:effectLst/>
                    <a:latin typeface="+mj-lt"/>
                    <a:cs typeface="Arial" pitchFamily="34" charset="0"/>
                  </a:rPr>
                  <a:t>Smaltophilia</a:t>
                </a:r>
                <a:r>
                  <a:rPr kumimoji="0" lang="en-US" sz="800" b="1" i="1" u="none" strike="noStrike" cap="none" normalizeH="0" baseline="0" dirty="0" smtClean="0">
                    <a:ln>
                      <a:noFill/>
                    </a:ln>
                    <a:solidFill>
                      <a:srgbClr val="FF00FF"/>
                    </a:solidFill>
                    <a:effectLst/>
                    <a:latin typeface="+mj-lt"/>
                    <a:cs typeface="Arial" pitchFamily="34" charset="0"/>
                  </a:rPr>
                  <a:t> B163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rgbClr val="FF00FF"/>
                  </a:solidFill>
                  <a:effectLst/>
                  <a:latin typeface="+mj-lt"/>
                  <a:cs typeface="Arial" pitchFamily="34" charset="0"/>
                </a:endParaRPr>
              </a:p>
            </p:txBody>
          </p:sp>
          <p:sp>
            <p:nvSpPr>
              <p:cNvPr id="35" name="Line 32"/>
              <p:cNvSpPr>
                <a:spLocks noChangeShapeType="1"/>
              </p:cNvSpPr>
              <p:nvPr/>
            </p:nvSpPr>
            <p:spPr bwMode="auto">
              <a:xfrm>
                <a:off x="5861279" y="2338839"/>
                <a:ext cx="241504" cy="16719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800">
                  <a:latin typeface="+mj-lt"/>
                </a:endParaRPr>
              </a:p>
            </p:txBody>
          </p:sp>
          <p:sp>
            <p:nvSpPr>
              <p:cNvPr id="36" name="Freeform 33"/>
              <p:cNvSpPr>
                <a:spLocks/>
              </p:cNvSpPr>
              <p:nvPr/>
            </p:nvSpPr>
            <p:spPr bwMode="auto">
              <a:xfrm>
                <a:off x="5562752" y="1591710"/>
                <a:ext cx="238150" cy="341694"/>
              </a:xfrm>
              <a:custGeom>
                <a:avLst/>
                <a:gdLst/>
                <a:ahLst/>
                <a:cxnLst>
                  <a:cxn ang="0">
                    <a:pos x="211" y="323"/>
                  </a:cxn>
                  <a:cxn ang="0">
                    <a:pos x="209" y="317"/>
                  </a:cxn>
                  <a:cxn ang="0">
                    <a:pos x="205" y="311"/>
                  </a:cxn>
                  <a:cxn ang="0">
                    <a:pos x="203" y="305"/>
                  </a:cxn>
                  <a:cxn ang="0">
                    <a:pos x="201" y="299"/>
                  </a:cxn>
                  <a:cxn ang="0">
                    <a:pos x="199" y="293"/>
                  </a:cxn>
                  <a:cxn ang="0">
                    <a:pos x="194" y="287"/>
                  </a:cxn>
                  <a:cxn ang="0">
                    <a:pos x="192" y="281"/>
                  </a:cxn>
                  <a:cxn ang="0">
                    <a:pos x="190" y="275"/>
                  </a:cxn>
                  <a:cxn ang="0">
                    <a:pos x="186" y="269"/>
                  </a:cxn>
                  <a:cxn ang="0">
                    <a:pos x="184" y="262"/>
                  </a:cxn>
                  <a:cxn ang="0">
                    <a:pos x="182" y="256"/>
                  </a:cxn>
                  <a:cxn ang="0">
                    <a:pos x="178" y="250"/>
                  </a:cxn>
                  <a:cxn ang="0">
                    <a:pos x="176" y="244"/>
                  </a:cxn>
                  <a:cxn ang="0">
                    <a:pos x="172" y="238"/>
                  </a:cxn>
                  <a:cxn ang="0">
                    <a:pos x="170" y="232"/>
                  </a:cxn>
                  <a:cxn ang="0">
                    <a:pos x="166" y="226"/>
                  </a:cxn>
                  <a:cxn ang="0">
                    <a:pos x="164" y="220"/>
                  </a:cxn>
                  <a:cxn ang="0">
                    <a:pos x="160" y="214"/>
                  </a:cxn>
                  <a:cxn ang="0">
                    <a:pos x="158" y="210"/>
                  </a:cxn>
                  <a:cxn ang="0">
                    <a:pos x="154" y="204"/>
                  </a:cxn>
                  <a:cxn ang="0">
                    <a:pos x="152" y="198"/>
                  </a:cxn>
                  <a:cxn ang="0">
                    <a:pos x="148" y="192"/>
                  </a:cxn>
                  <a:cxn ang="0">
                    <a:pos x="144" y="186"/>
                  </a:cxn>
                  <a:cxn ang="0">
                    <a:pos x="142" y="180"/>
                  </a:cxn>
                  <a:cxn ang="0">
                    <a:pos x="138" y="174"/>
                  </a:cxn>
                  <a:cxn ang="0">
                    <a:pos x="134" y="170"/>
                  </a:cxn>
                  <a:cxn ang="0">
                    <a:pos x="132" y="163"/>
                  </a:cxn>
                  <a:cxn ang="0">
                    <a:pos x="128" y="157"/>
                  </a:cxn>
                  <a:cxn ang="0">
                    <a:pos x="124" y="151"/>
                  </a:cxn>
                  <a:cxn ang="0">
                    <a:pos x="120" y="147"/>
                  </a:cxn>
                  <a:cxn ang="0">
                    <a:pos x="116" y="141"/>
                  </a:cxn>
                  <a:cxn ang="0">
                    <a:pos x="114" y="135"/>
                  </a:cxn>
                  <a:cxn ang="0">
                    <a:pos x="110" y="129"/>
                  </a:cxn>
                  <a:cxn ang="0">
                    <a:pos x="106" y="125"/>
                  </a:cxn>
                  <a:cxn ang="0">
                    <a:pos x="102" y="119"/>
                  </a:cxn>
                  <a:cxn ang="0">
                    <a:pos x="97" y="113"/>
                  </a:cxn>
                  <a:cxn ang="0">
                    <a:pos x="93" y="109"/>
                  </a:cxn>
                  <a:cxn ang="0">
                    <a:pos x="89" y="103"/>
                  </a:cxn>
                  <a:cxn ang="0">
                    <a:pos x="85" y="97"/>
                  </a:cxn>
                  <a:cxn ang="0">
                    <a:pos x="81" y="93"/>
                  </a:cxn>
                  <a:cxn ang="0">
                    <a:pos x="77" y="87"/>
                  </a:cxn>
                  <a:cxn ang="0">
                    <a:pos x="73" y="81"/>
                  </a:cxn>
                  <a:cxn ang="0">
                    <a:pos x="69" y="77"/>
                  </a:cxn>
                  <a:cxn ang="0">
                    <a:pos x="65" y="70"/>
                  </a:cxn>
                  <a:cxn ang="0">
                    <a:pos x="61" y="66"/>
                  </a:cxn>
                  <a:cxn ang="0">
                    <a:pos x="57" y="60"/>
                  </a:cxn>
                  <a:cxn ang="0">
                    <a:pos x="53" y="56"/>
                  </a:cxn>
                  <a:cxn ang="0">
                    <a:pos x="49" y="50"/>
                  </a:cxn>
                  <a:cxn ang="0">
                    <a:pos x="45" y="46"/>
                  </a:cxn>
                  <a:cxn ang="0">
                    <a:pos x="39" y="40"/>
                  </a:cxn>
                  <a:cxn ang="0">
                    <a:pos x="35" y="36"/>
                  </a:cxn>
                  <a:cxn ang="0">
                    <a:pos x="31" y="30"/>
                  </a:cxn>
                  <a:cxn ang="0">
                    <a:pos x="27" y="26"/>
                  </a:cxn>
                  <a:cxn ang="0">
                    <a:pos x="23" y="22"/>
                  </a:cxn>
                  <a:cxn ang="0">
                    <a:pos x="17" y="16"/>
                  </a:cxn>
                  <a:cxn ang="0">
                    <a:pos x="13" y="12"/>
                  </a:cxn>
                  <a:cxn ang="0">
                    <a:pos x="9" y="6"/>
                  </a:cxn>
                  <a:cxn ang="0">
                    <a:pos x="3" y="2"/>
                  </a:cxn>
                </a:cxnLst>
                <a:rect l="0" t="0" r="r" b="b"/>
                <a:pathLst>
                  <a:path w="213" h="327">
                    <a:moveTo>
                      <a:pt x="213" y="327"/>
                    </a:moveTo>
                    <a:lnTo>
                      <a:pt x="211" y="325"/>
                    </a:lnTo>
                    <a:lnTo>
                      <a:pt x="211" y="323"/>
                    </a:lnTo>
                    <a:lnTo>
                      <a:pt x="209" y="321"/>
                    </a:lnTo>
                    <a:lnTo>
                      <a:pt x="209" y="319"/>
                    </a:lnTo>
                    <a:lnTo>
                      <a:pt x="209" y="317"/>
                    </a:lnTo>
                    <a:lnTo>
                      <a:pt x="207" y="315"/>
                    </a:lnTo>
                    <a:lnTo>
                      <a:pt x="207" y="313"/>
                    </a:lnTo>
                    <a:lnTo>
                      <a:pt x="205" y="311"/>
                    </a:lnTo>
                    <a:lnTo>
                      <a:pt x="205" y="309"/>
                    </a:lnTo>
                    <a:lnTo>
                      <a:pt x="205" y="307"/>
                    </a:lnTo>
                    <a:lnTo>
                      <a:pt x="203" y="305"/>
                    </a:lnTo>
                    <a:lnTo>
                      <a:pt x="203" y="303"/>
                    </a:lnTo>
                    <a:lnTo>
                      <a:pt x="201" y="301"/>
                    </a:lnTo>
                    <a:lnTo>
                      <a:pt x="201" y="299"/>
                    </a:lnTo>
                    <a:lnTo>
                      <a:pt x="201" y="297"/>
                    </a:lnTo>
                    <a:lnTo>
                      <a:pt x="199" y="295"/>
                    </a:lnTo>
                    <a:lnTo>
                      <a:pt x="199" y="293"/>
                    </a:lnTo>
                    <a:lnTo>
                      <a:pt x="196" y="291"/>
                    </a:lnTo>
                    <a:lnTo>
                      <a:pt x="196" y="289"/>
                    </a:lnTo>
                    <a:lnTo>
                      <a:pt x="194" y="287"/>
                    </a:lnTo>
                    <a:lnTo>
                      <a:pt x="194" y="285"/>
                    </a:lnTo>
                    <a:lnTo>
                      <a:pt x="194" y="283"/>
                    </a:lnTo>
                    <a:lnTo>
                      <a:pt x="192" y="281"/>
                    </a:lnTo>
                    <a:lnTo>
                      <a:pt x="192" y="279"/>
                    </a:lnTo>
                    <a:lnTo>
                      <a:pt x="190" y="277"/>
                    </a:lnTo>
                    <a:lnTo>
                      <a:pt x="190" y="275"/>
                    </a:lnTo>
                    <a:lnTo>
                      <a:pt x="188" y="273"/>
                    </a:lnTo>
                    <a:lnTo>
                      <a:pt x="188" y="271"/>
                    </a:lnTo>
                    <a:lnTo>
                      <a:pt x="186" y="269"/>
                    </a:lnTo>
                    <a:lnTo>
                      <a:pt x="186" y="267"/>
                    </a:lnTo>
                    <a:lnTo>
                      <a:pt x="186" y="265"/>
                    </a:lnTo>
                    <a:lnTo>
                      <a:pt x="184" y="262"/>
                    </a:lnTo>
                    <a:lnTo>
                      <a:pt x="184" y="260"/>
                    </a:lnTo>
                    <a:lnTo>
                      <a:pt x="182" y="258"/>
                    </a:lnTo>
                    <a:lnTo>
                      <a:pt x="182" y="256"/>
                    </a:lnTo>
                    <a:lnTo>
                      <a:pt x="180" y="254"/>
                    </a:lnTo>
                    <a:lnTo>
                      <a:pt x="180" y="252"/>
                    </a:lnTo>
                    <a:lnTo>
                      <a:pt x="178" y="250"/>
                    </a:lnTo>
                    <a:lnTo>
                      <a:pt x="178" y="248"/>
                    </a:lnTo>
                    <a:lnTo>
                      <a:pt x="176" y="246"/>
                    </a:lnTo>
                    <a:lnTo>
                      <a:pt x="176" y="244"/>
                    </a:lnTo>
                    <a:lnTo>
                      <a:pt x="174" y="242"/>
                    </a:lnTo>
                    <a:lnTo>
                      <a:pt x="174" y="240"/>
                    </a:lnTo>
                    <a:lnTo>
                      <a:pt x="172" y="238"/>
                    </a:lnTo>
                    <a:lnTo>
                      <a:pt x="172" y="236"/>
                    </a:lnTo>
                    <a:lnTo>
                      <a:pt x="170" y="234"/>
                    </a:lnTo>
                    <a:lnTo>
                      <a:pt x="170" y="232"/>
                    </a:lnTo>
                    <a:lnTo>
                      <a:pt x="168" y="230"/>
                    </a:lnTo>
                    <a:lnTo>
                      <a:pt x="168" y="228"/>
                    </a:lnTo>
                    <a:lnTo>
                      <a:pt x="166" y="226"/>
                    </a:lnTo>
                    <a:lnTo>
                      <a:pt x="166" y="224"/>
                    </a:lnTo>
                    <a:lnTo>
                      <a:pt x="164" y="222"/>
                    </a:lnTo>
                    <a:lnTo>
                      <a:pt x="164" y="220"/>
                    </a:lnTo>
                    <a:lnTo>
                      <a:pt x="162" y="218"/>
                    </a:lnTo>
                    <a:lnTo>
                      <a:pt x="162" y="216"/>
                    </a:lnTo>
                    <a:lnTo>
                      <a:pt x="160" y="214"/>
                    </a:lnTo>
                    <a:lnTo>
                      <a:pt x="160" y="212"/>
                    </a:lnTo>
                    <a:lnTo>
                      <a:pt x="158" y="212"/>
                    </a:lnTo>
                    <a:lnTo>
                      <a:pt x="158" y="210"/>
                    </a:lnTo>
                    <a:lnTo>
                      <a:pt x="156" y="208"/>
                    </a:lnTo>
                    <a:lnTo>
                      <a:pt x="156" y="206"/>
                    </a:lnTo>
                    <a:lnTo>
                      <a:pt x="154" y="204"/>
                    </a:lnTo>
                    <a:lnTo>
                      <a:pt x="154" y="202"/>
                    </a:lnTo>
                    <a:lnTo>
                      <a:pt x="152" y="200"/>
                    </a:lnTo>
                    <a:lnTo>
                      <a:pt x="152" y="198"/>
                    </a:lnTo>
                    <a:lnTo>
                      <a:pt x="150" y="196"/>
                    </a:lnTo>
                    <a:lnTo>
                      <a:pt x="150" y="194"/>
                    </a:lnTo>
                    <a:lnTo>
                      <a:pt x="148" y="192"/>
                    </a:lnTo>
                    <a:lnTo>
                      <a:pt x="146" y="190"/>
                    </a:lnTo>
                    <a:lnTo>
                      <a:pt x="146" y="188"/>
                    </a:lnTo>
                    <a:lnTo>
                      <a:pt x="144" y="186"/>
                    </a:lnTo>
                    <a:lnTo>
                      <a:pt x="144" y="184"/>
                    </a:lnTo>
                    <a:lnTo>
                      <a:pt x="142" y="182"/>
                    </a:lnTo>
                    <a:lnTo>
                      <a:pt x="142" y="180"/>
                    </a:lnTo>
                    <a:lnTo>
                      <a:pt x="140" y="178"/>
                    </a:lnTo>
                    <a:lnTo>
                      <a:pt x="140" y="176"/>
                    </a:lnTo>
                    <a:lnTo>
                      <a:pt x="138" y="174"/>
                    </a:lnTo>
                    <a:lnTo>
                      <a:pt x="136" y="174"/>
                    </a:lnTo>
                    <a:lnTo>
                      <a:pt x="136" y="172"/>
                    </a:lnTo>
                    <a:lnTo>
                      <a:pt x="134" y="170"/>
                    </a:lnTo>
                    <a:lnTo>
                      <a:pt x="134" y="168"/>
                    </a:lnTo>
                    <a:lnTo>
                      <a:pt x="132" y="165"/>
                    </a:lnTo>
                    <a:lnTo>
                      <a:pt x="132" y="163"/>
                    </a:lnTo>
                    <a:lnTo>
                      <a:pt x="130" y="161"/>
                    </a:lnTo>
                    <a:lnTo>
                      <a:pt x="128" y="159"/>
                    </a:lnTo>
                    <a:lnTo>
                      <a:pt x="128" y="157"/>
                    </a:lnTo>
                    <a:lnTo>
                      <a:pt x="126" y="155"/>
                    </a:lnTo>
                    <a:lnTo>
                      <a:pt x="126" y="153"/>
                    </a:lnTo>
                    <a:lnTo>
                      <a:pt x="124" y="151"/>
                    </a:lnTo>
                    <a:lnTo>
                      <a:pt x="122" y="149"/>
                    </a:lnTo>
                    <a:lnTo>
                      <a:pt x="122" y="147"/>
                    </a:lnTo>
                    <a:lnTo>
                      <a:pt x="120" y="147"/>
                    </a:lnTo>
                    <a:lnTo>
                      <a:pt x="120" y="145"/>
                    </a:lnTo>
                    <a:lnTo>
                      <a:pt x="118" y="143"/>
                    </a:lnTo>
                    <a:lnTo>
                      <a:pt x="116" y="141"/>
                    </a:lnTo>
                    <a:lnTo>
                      <a:pt x="116" y="139"/>
                    </a:lnTo>
                    <a:lnTo>
                      <a:pt x="114" y="137"/>
                    </a:lnTo>
                    <a:lnTo>
                      <a:pt x="114" y="135"/>
                    </a:lnTo>
                    <a:lnTo>
                      <a:pt x="112" y="133"/>
                    </a:lnTo>
                    <a:lnTo>
                      <a:pt x="110" y="131"/>
                    </a:lnTo>
                    <a:lnTo>
                      <a:pt x="110" y="129"/>
                    </a:lnTo>
                    <a:lnTo>
                      <a:pt x="108" y="127"/>
                    </a:lnTo>
                    <a:lnTo>
                      <a:pt x="108" y="127"/>
                    </a:lnTo>
                    <a:lnTo>
                      <a:pt x="106" y="125"/>
                    </a:lnTo>
                    <a:lnTo>
                      <a:pt x="104" y="123"/>
                    </a:lnTo>
                    <a:lnTo>
                      <a:pt x="104" y="121"/>
                    </a:lnTo>
                    <a:lnTo>
                      <a:pt x="102" y="119"/>
                    </a:lnTo>
                    <a:lnTo>
                      <a:pt x="99" y="117"/>
                    </a:lnTo>
                    <a:lnTo>
                      <a:pt x="99" y="115"/>
                    </a:lnTo>
                    <a:lnTo>
                      <a:pt x="97" y="113"/>
                    </a:lnTo>
                    <a:lnTo>
                      <a:pt x="95" y="111"/>
                    </a:lnTo>
                    <a:lnTo>
                      <a:pt x="95" y="109"/>
                    </a:lnTo>
                    <a:lnTo>
                      <a:pt x="93" y="109"/>
                    </a:lnTo>
                    <a:lnTo>
                      <a:pt x="93" y="107"/>
                    </a:lnTo>
                    <a:lnTo>
                      <a:pt x="91" y="105"/>
                    </a:lnTo>
                    <a:lnTo>
                      <a:pt x="89" y="103"/>
                    </a:lnTo>
                    <a:lnTo>
                      <a:pt x="89" y="101"/>
                    </a:lnTo>
                    <a:lnTo>
                      <a:pt x="87" y="99"/>
                    </a:lnTo>
                    <a:lnTo>
                      <a:pt x="85" y="97"/>
                    </a:lnTo>
                    <a:lnTo>
                      <a:pt x="85" y="95"/>
                    </a:lnTo>
                    <a:lnTo>
                      <a:pt x="83" y="95"/>
                    </a:lnTo>
                    <a:lnTo>
                      <a:pt x="81" y="93"/>
                    </a:lnTo>
                    <a:lnTo>
                      <a:pt x="81" y="91"/>
                    </a:lnTo>
                    <a:lnTo>
                      <a:pt x="79" y="89"/>
                    </a:lnTo>
                    <a:lnTo>
                      <a:pt x="77" y="87"/>
                    </a:lnTo>
                    <a:lnTo>
                      <a:pt x="77" y="85"/>
                    </a:lnTo>
                    <a:lnTo>
                      <a:pt x="75" y="83"/>
                    </a:lnTo>
                    <a:lnTo>
                      <a:pt x="73" y="81"/>
                    </a:lnTo>
                    <a:lnTo>
                      <a:pt x="73" y="81"/>
                    </a:lnTo>
                    <a:lnTo>
                      <a:pt x="71" y="79"/>
                    </a:lnTo>
                    <a:lnTo>
                      <a:pt x="69" y="77"/>
                    </a:lnTo>
                    <a:lnTo>
                      <a:pt x="69" y="75"/>
                    </a:lnTo>
                    <a:lnTo>
                      <a:pt x="67" y="73"/>
                    </a:lnTo>
                    <a:lnTo>
                      <a:pt x="65" y="70"/>
                    </a:lnTo>
                    <a:lnTo>
                      <a:pt x="63" y="70"/>
                    </a:lnTo>
                    <a:lnTo>
                      <a:pt x="63" y="68"/>
                    </a:lnTo>
                    <a:lnTo>
                      <a:pt x="61" y="66"/>
                    </a:lnTo>
                    <a:lnTo>
                      <a:pt x="59" y="64"/>
                    </a:lnTo>
                    <a:lnTo>
                      <a:pt x="59" y="62"/>
                    </a:lnTo>
                    <a:lnTo>
                      <a:pt x="57" y="60"/>
                    </a:lnTo>
                    <a:lnTo>
                      <a:pt x="55" y="58"/>
                    </a:lnTo>
                    <a:lnTo>
                      <a:pt x="55" y="58"/>
                    </a:lnTo>
                    <a:lnTo>
                      <a:pt x="53" y="56"/>
                    </a:lnTo>
                    <a:lnTo>
                      <a:pt x="51" y="54"/>
                    </a:lnTo>
                    <a:lnTo>
                      <a:pt x="49" y="52"/>
                    </a:lnTo>
                    <a:lnTo>
                      <a:pt x="49" y="50"/>
                    </a:lnTo>
                    <a:lnTo>
                      <a:pt x="47" y="48"/>
                    </a:lnTo>
                    <a:lnTo>
                      <a:pt x="45" y="48"/>
                    </a:lnTo>
                    <a:lnTo>
                      <a:pt x="45" y="46"/>
                    </a:lnTo>
                    <a:lnTo>
                      <a:pt x="43" y="44"/>
                    </a:lnTo>
                    <a:lnTo>
                      <a:pt x="41" y="42"/>
                    </a:lnTo>
                    <a:lnTo>
                      <a:pt x="39" y="40"/>
                    </a:lnTo>
                    <a:lnTo>
                      <a:pt x="39" y="38"/>
                    </a:lnTo>
                    <a:lnTo>
                      <a:pt x="37" y="38"/>
                    </a:lnTo>
                    <a:lnTo>
                      <a:pt x="35" y="36"/>
                    </a:lnTo>
                    <a:lnTo>
                      <a:pt x="33" y="34"/>
                    </a:lnTo>
                    <a:lnTo>
                      <a:pt x="33" y="32"/>
                    </a:lnTo>
                    <a:lnTo>
                      <a:pt x="31" y="30"/>
                    </a:lnTo>
                    <a:lnTo>
                      <a:pt x="29" y="30"/>
                    </a:lnTo>
                    <a:lnTo>
                      <a:pt x="29" y="28"/>
                    </a:lnTo>
                    <a:lnTo>
                      <a:pt x="27" y="26"/>
                    </a:lnTo>
                    <a:lnTo>
                      <a:pt x="25" y="24"/>
                    </a:lnTo>
                    <a:lnTo>
                      <a:pt x="23" y="22"/>
                    </a:lnTo>
                    <a:lnTo>
                      <a:pt x="23" y="22"/>
                    </a:lnTo>
                    <a:lnTo>
                      <a:pt x="21" y="20"/>
                    </a:lnTo>
                    <a:lnTo>
                      <a:pt x="19" y="18"/>
                    </a:lnTo>
                    <a:lnTo>
                      <a:pt x="17" y="16"/>
                    </a:lnTo>
                    <a:lnTo>
                      <a:pt x="17" y="14"/>
                    </a:lnTo>
                    <a:lnTo>
                      <a:pt x="15" y="14"/>
                    </a:lnTo>
                    <a:lnTo>
                      <a:pt x="13" y="12"/>
                    </a:lnTo>
                    <a:lnTo>
                      <a:pt x="11" y="10"/>
                    </a:lnTo>
                    <a:lnTo>
                      <a:pt x="9" y="8"/>
                    </a:lnTo>
                    <a:lnTo>
                      <a:pt x="9" y="6"/>
                    </a:lnTo>
                    <a:lnTo>
                      <a:pt x="7" y="6"/>
                    </a:lnTo>
                    <a:lnTo>
                      <a:pt x="5" y="4"/>
                    </a:lnTo>
                    <a:lnTo>
                      <a:pt x="3" y="2"/>
                    </a:lnTo>
                    <a:lnTo>
                      <a:pt x="3" y="0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800">
                  <a:latin typeface="+mj-lt"/>
                </a:endParaRPr>
              </a:p>
            </p:txBody>
          </p:sp>
          <p:sp>
            <p:nvSpPr>
              <p:cNvPr id="37" name="Freeform 34"/>
              <p:cNvSpPr>
                <a:spLocks/>
              </p:cNvSpPr>
              <p:nvPr/>
            </p:nvSpPr>
            <p:spPr bwMode="auto">
              <a:xfrm>
                <a:off x="5800903" y="1933404"/>
                <a:ext cx="62612" cy="405435"/>
              </a:xfrm>
              <a:custGeom>
                <a:avLst/>
                <a:gdLst/>
                <a:ahLst/>
                <a:cxnLst>
                  <a:cxn ang="0">
                    <a:pos x="2" y="6"/>
                  </a:cxn>
                  <a:cxn ang="0">
                    <a:pos x="4" y="14"/>
                  </a:cxn>
                  <a:cxn ang="0">
                    <a:pos x="6" y="20"/>
                  </a:cxn>
                  <a:cxn ang="0">
                    <a:pos x="8" y="28"/>
                  </a:cxn>
                  <a:cxn ang="0">
                    <a:pos x="12" y="37"/>
                  </a:cxn>
                  <a:cxn ang="0">
                    <a:pos x="14" y="45"/>
                  </a:cxn>
                  <a:cxn ang="0">
                    <a:pos x="16" y="51"/>
                  </a:cxn>
                  <a:cxn ang="0">
                    <a:pos x="18" y="59"/>
                  </a:cxn>
                  <a:cxn ang="0">
                    <a:pos x="20" y="67"/>
                  </a:cxn>
                  <a:cxn ang="0">
                    <a:pos x="22" y="75"/>
                  </a:cxn>
                  <a:cxn ang="0">
                    <a:pos x="24" y="81"/>
                  </a:cxn>
                  <a:cxn ang="0">
                    <a:pos x="26" y="89"/>
                  </a:cxn>
                  <a:cxn ang="0">
                    <a:pos x="28" y="97"/>
                  </a:cxn>
                  <a:cxn ang="0">
                    <a:pos x="30" y="105"/>
                  </a:cxn>
                  <a:cxn ang="0">
                    <a:pos x="32" y="111"/>
                  </a:cxn>
                  <a:cxn ang="0">
                    <a:pos x="34" y="119"/>
                  </a:cxn>
                  <a:cxn ang="0">
                    <a:pos x="36" y="128"/>
                  </a:cxn>
                  <a:cxn ang="0">
                    <a:pos x="38" y="136"/>
                  </a:cxn>
                  <a:cxn ang="0">
                    <a:pos x="38" y="144"/>
                  </a:cxn>
                  <a:cxn ang="0">
                    <a:pos x="40" y="152"/>
                  </a:cxn>
                  <a:cxn ang="0">
                    <a:pos x="42" y="158"/>
                  </a:cxn>
                  <a:cxn ang="0">
                    <a:pos x="42" y="166"/>
                  </a:cxn>
                  <a:cxn ang="0">
                    <a:pos x="44" y="174"/>
                  </a:cxn>
                  <a:cxn ang="0">
                    <a:pos x="46" y="182"/>
                  </a:cxn>
                  <a:cxn ang="0">
                    <a:pos x="46" y="190"/>
                  </a:cxn>
                  <a:cxn ang="0">
                    <a:pos x="48" y="198"/>
                  </a:cxn>
                  <a:cxn ang="0">
                    <a:pos x="48" y="206"/>
                  </a:cxn>
                  <a:cxn ang="0">
                    <a:pos x="50" y="212"/>
                  </a:cxn>
                  <a:cxn ang="0">
                    <a:pos x="50" y="220"/>
                  </a:cxn>
                  <a:cxn ang="0">
                    <a:pos x="52" y="229"/>
                  </a:cxn>
                  <a:cxn ang="0">
                    <a:pos x="52" y="237"/>
                  </a:cxn>
                  <a:cxn ang="0">
                    <a:pos x="52" y="245"/>
                  </a:cxn>
                  <a:cxn ang="0">
                    <a:pos x="54" y="253"/>
                  </a:cxn>
                  <a:cxn ang="0">
                    <a:pos x="54" y="261"/>
                  </a:cxn>
                  <a:cxn ang="0">
                    <a:pos x="54" y="269"/>
                  </a:cxn>
                  <a:cxn ang="0">
                    <a:pos x="54" y="277"/>
                  </a:cxn>
                  <a:cxn ang="0">
                    <a:pos x="54" y="283"/>
                  </a:cxn>
                  <a:cxn ang="0">
                    <a:pos x="54" y="291"/>
                  </a:cxn>
                  <a:cxn ang="0">
                    <a:pos x="56" y="299"/>
                  </a:cxn>
                  <a:cxn ang="0">
                    <a:pos x="56" y="307"/>
                  </a:cxn>
                  <a:cxn ang="0">
                    <a:pos x="56" y="315"/>
                  </a:cxn>
                  <a:cxn ang="0">
                    <a:pos x="56" y="324"/>
                  </a:cxn>
                  <a:cxn ang="0">
                    <a:pos x="56" y="332"/>
                  </a:cxn>
                  <a:cxn ang="0">
                    <a:pos x="56" y="340"/>
                  </a:cxn>
                  <a:cxn ang="0">
                    <a:pos x="54" y="348"/>
                  </a:cxn>
                  <a:cxn ang="0">
                    <a:pos x="54" y="356"/>
                  </a:cxn>
                  <a:cxn ang="0">
                    <a:pos x="54" y="362"/>
                  </a:cxn>
                  <a:cxn ang="0">
                    <a:pos x="54" y="370"/>
                  </a:cxn>
                  <a:cxn ang="0">
                    <a:pos x="54" y="378"/>
                  </a:cxn>
                  <a:cxn ang="0">
                    <a:pos x="52" y="386"/>
                  </a:cxn>
                </a:cxnLst>
                <a:rect l="0" t="0" r="r" b="b"/>
                <a:pathLst>
                  <a:path w="56" h="388">
                    <a:moveTo>
                      <a:pt x="0" y="0"/>
                    </a:moveTo>
                    <a:lnTo>
                      <a:pt x="0" y="2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2" y="8"/>
                    </a:lnTo>
                    <a:lnTo>
                      <a:pt x="2" y="10"/>
                    </a:lnTo>
                    <a:lnTo>
                      <a:pt x="4" y="12"/>
                    </a:lnTo>
                    <a:lnTo>
                      <a:pt x="4" y="14"/>
                    </a:lnTo>
                    <a:lnTo>
                      <a:pt x="4" y="16"/>
                    </a:lnTo>
                    <a:lnTo>
                      <a:pt x="6" y="18"/>
                    </a:lnTo>
                    <a:lnTo>
                      <a:pt x="6" y="20"/>
                    </a:lnTo>
                    <a:lnTo>
                      <a:pt x="6" y="20"/>
                    </a:lnTo>
                    <a:lnTo>
                      <a:pt x="6" y="22"/>
                    </a:lnTo>
                    <a:lnTo>
                      <a:pt x="8" y="24"/>
                    </a:lnTo>
                    <a:lnTo>
                      <a:pt x="8" y="26"/>
                    </a:lnTo>
                    <a:lnTo>
                      <a:pt x="8" y="28"/>
                    </a:lnTo>
                    <a:lnTo>
                      <a:pt x="10" y="30"/>
                    </a:lnTo>
                    <a:lnTo>
                      <a:pt x="10" y="33"/>
                    </a:lnTo>
                    <a:lnTo>
                      <a:pt x="10" y="35"/>
                    </a:lnTo>
                    <a:lnTo>
                      <a:pt x="12" y="37"/>
                    </a:lnTo>
                    <a:lnTo>
                      <a:pt x="12" y="39"/>
                    </a:lnTo>
                    <a:lnTo>
                      <a:pt x="12" y="41"/>
                    </a:lnTo>
                    <a:lnTo>
                      <a:pt x="14" y="43"/>
                    </a:lnTo>
                    <a:lnTo>
                      <a:pt x="14" y="45"/>
                    </a:lnTo>
                    <a:lnTo>
                      <a:pt x="14" y="47"/>
                    </a:lnTo>
                    <a:lnTo>
                      <a:pt x="14" y="47"/>
                    </a:lnTo>
                    <a:lnTo>
                      <a:pt x="16" y="49"/>
                    </a:lnTo>
                    <a:lnTo>
                      <a:pt x="16" y="51"/>
                    </a:lnTo>
                    <a:lnTo>
                      <a:pt x="16" y="53"/>
                    </a:lnTo>
                    <a:lnTo>
                      <a:pt x="18" y="55"/>
                    </a:lnTo>
                    <a:lnTo>
                      <a:pt x="18" y="57"/>
                    </a:lnTo>
                    <a:lnTo>
                      <a:pt x="18" y="59"/>
                    </a:lnTo>
                    <a:lnTo>
                      <a:pt x="18" y="61"/>
                    </a:lnTo>
                    <a:lnTo>
                      <a:pt x="20" y="63"/>
                    </a:lnTo>
                    <a:lnTo>
                      <a:pt x="20" y="65"/>
                    </a:lnTo>
                    <a:lnTo>
                      <a:pt x="20" y="67"/>
                    </a:lnTo>
                    <a:lnTo>
                      <a:pt x="20" y="69"/>
                    </a:lnTo>
                    <a:lnTo>
                      <a:pt x="22" y="71"/>
                    </a:lnTo>
                    <a:lnTo>
                      <a:pt x="22" y="73"/>
                    </a:lnTo>
                    <a:lnTo>
                      <a:pt x="22" y="75"/>
                    </a:lnTo>
                    <a:lnTo>
                      <a:pt x="24" y="75"/>
                    </a:lnTo>
                    <a:lnTo>
                      <a:pt x="24" y="77"/>
                    </a:lnTo>
                    <a:lnTo>
                      <a:pt x="24" y="79"/>
                    </a:lnTo>
                    <a:lnTo>
                      <a:pt x="24" y="81"/>
                    </a:lnTo>
                    <a:lnTo>
                      <a:pt x="26" y="83"/>
                    </a:lnTo>
                    <a:lnTo>
                      <a:pt x="26" y="85"/>
                    </a:lnTo>
                    <a:lnTo>
                      <a:pt x="26" y="87"/>
                    </a:lnTo>
                    <a:lnTo>
                      <a:pt x="26" y="89"/>
                    </a:lnTo>
                    <a:lnTo>
                      <a:pt x="28" y="91"/>
                    </a:lnTo>
                    <a:lnTo>
                      <a:pt x="28" y="93"/>
                    </a:lnTo>
                    <a:lnTo>
                      <a:pt x="28" y="95"/>
                    </a:lnTo>
                    <a:lnTo>
                      <a:pt x="28" y="97"/>
                    </a:lnTo>
                    <a:lnTo>
                      <a:pt x="28" y="99"/>
                    </a:lnTo>
                    <a:lnTo>
                      <a:pt x="30" y="101"/>
                    </a:lnTo>
                    <a:lnTo>
                      <a:pt x="30" y="103"/>
                    </a:lnTo>
                    <a:lnTo>
                      <a:pt x="30" y="105"/>
                    </a:lnTo>
                    <a:lnTo>
                      <a:pt x="30" y="107"/>
                    </a:lnTo>
                    <a:lnTo>
                      <a:pt x="32" y="109"/>
                    </a:lnTo>
                    <a:lnTo>
                      <a:pt x="32" y="111"/>
                    </a:lnTo>
                    <a:lnTo>
                      <a:pt x="32" y="111"/>
                    </a:lnTo>
                    <a:lnTo>
                      <a:pt x="32" y="113"/>
                    </a:lnTo>
                    <a:lnTo>
                      <a:pt x="34" y="115"/>
                    </a:lnTo>
                    <a:lnTo>
                      <a:pt x="34" y="117"/>
                    </a:lnTo>
                    <a:lnTo>
                      <a:pt x="34" y="119"/>
                    </a:lnTo>
                    <a:lnTo>
                      <a:pt x="34" y="121"/>
                    </a:lnTo>
                    <a:lnTo>
                      <a:pt x="34" y="123"/>
                    </a:lnTo>
                    <a:lnTo>
                      <a:pt x="36" y="125"/>
                    </a:lnTo>
                    <a:lnTo>
                      <a:pt x="36" y="128"/>
                    </a:lnTo>
                    <a:lnTo>
                      <a:pt x="36" y="130"/>
                    </a:lnTo>
                    <a:lnTo>
                      <a:pt x="36" y="132"/>
                    </a:lnTo>
                    <a:lnTo>
                      <a:pt x="36" y="134"/>
                    </a:lnTo>
                    <a:lnTo>
                      <a:pt x="38" y="136"/>
                    </a:lnTo>
                    <a:lnTo>
                      <a:pt x="38" y="138"/>
                    </a:lnTo>
                    <a:lnTo>
                      <a:pt x="38" y="140"/>
                    </a:lnTo>
                    <a:lnTo>
                      <a:pt x="38" y="142"/>
                    </a:lnTo>
                    <a:lnTo>
                      <a:pt x="38" y="144"/>
                    </a:lnTo>
                    <a:lnTo>
                      <a:pt x="40" y="146"/>
                    </a:lnTo>
                    <a:lnTo>
                      <a:pt x="40" y="148"/>
                    </a:lnTo>
                    <a:lnTo>
                      <a:pt x="40" y="150"/>
                    </a:lnTo>
                    <a:lnTo>
                      <a:pt x="40" y="152"/>
                    </a:lnTo>
                    <a:lnTo>
                      <a:pt x="40" y="154"/>
                    </a:lnTo>
                    <a:lnTo>
                      <a:pt x="40" y="154"/>
                    </a:lnTo>
                    <a:lnTo>
                      <a:pt x="42" y="156"/>
                    </a:lnTo>
                    <a:lnTo>
                      <a:pt x="42" y="158"/>
                    </a:lnTo>
                    <a:lnTo>
                      <a:pt x="42" y="160"/>
                    </a:lnTo>
                    <a:lnTo>
                      <a:pt x="42" y="162"/>
                    </a:lnTo>
                    <a:lnTo>
                      <a:pt x="42" y="164"/>
                    </a:lnTo>
                    <a:lnTo>
                      <a:pt x="42" y="166"/>
                    </a:lnTo>
                    <a:lnTo>
                      <a:pt x="44" y="168"/>
                    </a:lnTo>
                    <a:lnTo>
                      <a:pt x="44" y="170"/>
                    </a:lnTo>
                    <a:lnTo>
                      <a:pt x="44" y="172"/>
                    </a:lnTo>
                    <a:lnTo>
                      <a:pt x="44" y="174"/>
                    </a:lnTo>
                    <a:lnTo>
                      <a:pt x="44" y="176"/>
                    </a:lnTo>
                    <a:lnTo>
                      <a:pt x="44" y="178"/>
                    </a:lnTo>
                    <a:lnTo>
                      <a:pt x="44" y="180"/>
                    </a:lnTo>
                    <a:lnTo>
                      <a:pt x="46" y="182"/>
                    </a:lnTo>
                    <a:lnTo>
                      <a:pt x="46" y="184"/>
                    </a:lnTo>
                    <a:lnTo>
                      <a:pt x="46" y="186"/>
                    </a:lnTo>
                    <a:lnTo>
                      <a:pt x="46" y="188"/>
                    </a:lnTo>
                    <a:lnTo>
                      <a:pt x="46" y="190"/>
                    </a:lnTo>
                    <a:lnTo>
                      <a:pt x="46" y="192"/>
                    </a:lnTo>
                    <a:lnTo>
                      <a:pt x="46" y="194"/>
                    </a:lnTo>
                    <a:lnTo>
                      <a:pt x="48" y="196"/>
                    </a:lnTo>
                    <a:lnTo>
                      <a:pt x="48" y="198"/>
                    </a:lnTo>
                    <a:lnTo>
                      <a:pt x="48" y="200"/>
                    </a:lnTo>
                    <a:lnTo>
                      <a:pt x="48" y="202"/>
                    </a:lnTo>
                    <a:lnTo>
                      <a:pt x="48" y="204"/>
                    </a:lnTo>
                    <a:lnTo>
                      <a:pt x="48" y="206"/>
                    </a:lnTo>
                    <a:lnTo>
                      <a:pt x="48" y="208"/>
                    </a:lnTo>
                    <a:lnTo>
                      <a:pt x="48" y="208"/>
                    </a:lnTo>
                    <a:lnTo>
                      <a:pt x="50" y="210"/>
                    </a:lnTo>
                    <a:lnTo>
                      <a:pt x="50" y="212"/>
                    </a:lnTo>
                    <a:lnTo>
                      <a:pt x="50" y="214"/>
                    </a:lnTo>
                    <a:lnTo>
                      <a:pt x="50" y="216"/>
                    </a:lnTo>
                    <a:lnTo>
                      <a:pt x="50" y="218"/>
                    </a:lnTo>
                    <a:lnTo>
                      <a:pt x="50" y="220"/>
                    </a:lnTo>
                    <a:lnTo>
                      <a:pt x="50" y="223"/>
                    </a:lnTo>
                    <a:lnTo>
                      <a:pt x="50" y="225"/>
                    </a:lnTo>
                    <a:lnTo>
                      <a:pt x="50" y="227"/>
                    </a:lnTo>
                    <a:lnTo>
                      <a:pt x="52" y="229"/>
                    </a:lnTo>
                    <a:lnTo>
                      <a:pt x="52" y="231"/>
                    </a:lnTo>
                    <a:lnTo>
                      <a:pt x="52" y="233"/>
                    </a:lnTo>
                    <a:lnTo>
                      <a:pt x="52" y="235"/>
                    </a:lnTo>
                    <a:lnTo>
                      <a:pt x="52" y="237"/>
                    </a:lnTo>
                    <a:lnTo>
                      <a:pt x="52" y="239"/>
                    </a:lnTo>
                    <a:lnTo>
                      <a:pt x="52" y="241"/>
                    </a:lnTo>
                    <a:lnTo>
                      <a:pt x="52" y="243"/>
                    </a:lnTo>
                    <a:lnTo>
                      <a:pt x="52" y="245"/>
                    </a:lnTo>
                    <a:lnTo>
                      <a:pt x="52" y="247"/>
                    </a:lnTo>
                    <a:lnTo>
                      <a:pt x="52" y="249"/>
                    </a:lnTo>
                    <a:lnTo>
                      <a:pt x="52" y="251"/>
                    </a:lnTo>
                    <a:lnTo>
                      <a:pt x="54" y="253"/>
                    </a:lnTo>
                    <a:lnTo>
                      <a:pt x="54" y="255"/>
                    </a:lnTo>
                    <a:lnTo>
                      <a:pt x="54" y="257"/>
                    </a:lnTo>
                    <a:lnTo>
                      <a:pt x="54" y="259"/>
                    </a:lnTo>
                    <a:lnTo>
                      <a:pt x="54" y="261"/>
                    </a:lnTo>
                    <a:lnTo>
                      <a:pt x="54" y="263"/>
                    </a:lnTo>
                    <a:lnTo>
                      <a:pt x="54" y="265"/>
                    </a:lnTo>
                    <a:lnTo>
                      <a:pt x="54" y="267"/>
                    </a:lnTo>
                    <a:lnTo>
                      <a:pt x="54" y="269"/>
                    </a:lnTo>
                    <a:lnTo>
                      <a:pt x="54" y="271"/>
                    </a:lnTo>
                    <a:lnTo>
                      <a:pt x="54" y="273"/>
                    </a:lnTo>
                    <a:lnTo>
                      <a:pt x="54" y="275"/>
                    </a:lnTo>
                    <a:lnTo>
                      <a:pt x="54" y="277"/>
                    </a:lnTo>
                    <a:lnTo>
                      <a:pt x="54" y="277"/>
                    </a:lnTo>
                    <a:lnTo>
                      <a:pt x="54" y="279"/>
                    </a:lnTo>
                    <a:lnTo>
                      <a:pt x="54" y="281"/>
                    </a:lnTo>
                    <a:lnTo>
                      <a:pt x="54" y="283"/>
                    </a:lnTo>
                    <a:lnTo>
                      <a:pt x="54" y="285"/>
                    </a:lnTo>
                    <a:lnTo>
                      <a:pt x="54" y="287"/>
                    </a:lnTo>
                    <a:lnTo>
                      <a:pt x="54" y="289"/>
                    </a:lnTo>
                    <a:lnTo>
                      <a:pt x="54" y="291"/>
                    </a:lnTo>
                    <a:lnTo>
                      <a:pt x="56" y="293"/>
                    </a:lnTo>
                    <a:lnTo>
                      <a:pt x="56" y="295"/>
                    </a:lnTo>
                    <a:lnTo>
                      <a:pt x="56" y="297"/>
                    </a:lnTo>
                    <a:lnTo>
                      <a:pt x="56" y="299"/>
                    </a:lnTo>
                    <a:lnTo>
                      <a:pt x="56" y="301"/>
                    </a:lnTo>
                    <a:lnTo>
                      <a:pt x="56" y="303"/>
                    </a:lnTo>
                    <a:lnTo>
                      <a:pt x="56" y="305"/>
                    </a:lnTo>
                    <a:lnTo>
                      <a:pt x="56" y="307"/>
                    </a:lnTo>
                    <a:lnTo>
                      <a:pt x="56" y="309"/>
                    </a:lnTo>
                    <a:lnTo>
                      <a:pt x="56" y="311"/>
                    </a:lnTo>
                    <a:lnTo>
                      <a:pt x="56" y="313"/>
                    </a:lnTo>
                    <a:lnTo>
                      <a:pt x="56" y="315"/>
                    </a:lnTo>
                    <a:lnTo>
                      <a:pt x="56" y="318"/>
                    </a:lnTo>
                    <a:lnTo>
                      <a:pt x="56" y="320"/>
                    </a:lnTo>
                    <a:lnTo>
                      <a:pt x="56" y="322"/>
                    </a:lnTo>
                    <a:lnTo>
                      <a:pt x="56" y="324"/>
                    </a:lnTo>
                    <a:lnTo>
                      <a:pt x="56" y="326"/>
                    </a:lnTo>
                    <a:lnTo>
                      <a:pt x="56" y="328"/>
                    </a:lnTo>
                    <a:lnTo>
                      <a:pt x="56" y="330"/>
                    </a:lnTo>
                    <a:lnTo>
                      <a:pt x="56" y="332"/>
                    </a:lnTo>
                    <a:lnTo>
                      <a:pt x="56" y="334"/>
                    </a:lnTo>
                    <a:lnTo>
                      <a:pt x="56" y="336"/>
                    </a:lnTo>
                    <a:lnTo>
                      <a:pt x="56" y="338"/>
                    </a:lnTo>
                    <a:lnTo>
                      <a:pt x="56" y="340"/>
                    </a:lnTo>
                    <a:lnTo>
                      <a:pt x="56" y="342"/>
                    </a:lnTo>
                    <a:lnTo>
                      <a:pt x="56" y="344"/>
                    </a:lnTo>
                    <a:lnTo>
                      <a:pt x="54" y="346"/>
                    </a:lnTo>
                    <a:lnTo>
                      <a:pt x="54" y="348"/>
                    </a:lnTo>
                    <a:lnTo>
                      <a:pt x="54" y="350"/>
                    </a:lnTo>
                    <a:lnTo>
                      <a:pt x="54" y="352"/>
                    </a:lnTo>
                    <a:lnTo>
                      <a:pt x="54" y="354"/>
                    </a:lnTo>
                    <a:lnTo>
                      <a:pt x="54" y="356"/>
                    </a:lnTo>
                    <a:lnTo>
                      <a:pt x="54" y="356"/>
                    </a:lnTo>
                    <a:lnTo>
                      <a:pt x="54" y="358"/>
                    </a:lnTo>
                    <a:lnTo>
                      <a:pt x="54" y="360"/>
                    </a:lnTo>
                    <a:lnTo>
                      <a:pt x="54" y="362"/>
                    </a:lnTo>
                    <a:lnTo>
                      <a:pt x="54" y="364"/>
                    </a:lnTo>
                    <a:lnTo>
                      <a:pt x="54" y="366"/>
                    </a:lnTo>
                    <a:lnTo>
                      <a:pt x="54" y="368"/>
                    </a:lnTo>
                    <a:lnTo>
                      <a:pt x="54" y="370"/>
                    </a:lnTo>
                    <a:lnTo>
                      <a:pt x="54" y="372"/>
                    </a:lnTo>
                    <a:lnTo>
                      <a:pt x="54" y="374"/>
                    </a:lnTo>
                    <a:lnTo>
                      <a:pt x="54" y="376"/>
                    </a:lnTo>
                    <a:lnTo>
                      <a:pt x="54" y="378"/>
                    </a:lnTo>
                    <a:lnTo>
                      <a:pt x="54" y="380"/>
                    </a:lnTo>
                    <a:lnTo>
                      <a:pt x="54" y="382"/>
                    </a:lnTo>
                    <a:lnTo>
                      <a:pt x="52" y="384"/>
                    </a:lnTo>
                    <a:lnTo>
                      <a:pt x="52" y="386"/>
                    </a:lnTo>
                    <a:lnTo>
                      <a:pt x="52" y="388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800">
                  <a:latin typeface="+mj-lt"/>
                </a:endParaRPr>
              </a:p>
            </p:txBody>
          </p:sp>
          <p:sp>
            <p:nvSpPr>
              <p:cNvPr id="38" name="Rectangle 35"/>
              <p:cNvSpPr>
                <a:spLocks noChangeArrowheads="1"/>
              </p:cNvSpPr>
              <p:nvPr/>
            </p:nvSpPr>
            <p:spPr bwMode="auto">
              <a:xfrm rot="20340000">
                <a:off x="5733394" y="1878641"/>
                <a:ext cx="102592" cy="1231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+mj-lt"/>
                    <a:cs typeface="Arial" pitchFamily="34" charset="0"/>
                  </a:rPr>
                  <a:t>77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+mj-lt"/>
                  <a:cs typeface="Arial" pitchFamily="34" charset="0"/>
                </a:endParaRPr>
              </a:p>
            </p:txBody>
          </p:sp>
          <p:sp>
            <p:nvSpPr>
              <p:cNvPr id="39" name="Line 36"/>
              <p:cNvSpPr>
                <a:spLocks noChangeShapeType="1"/>
              </p:cNvSpPr>
              <p:nvPr/>
            </p:nvSpPr>
            <p:spPr bwMode="auto">
              <a:xfrm flipV="1">
                <a:off x="5723755" y="1935494"/>
                <a:ext cx="74911" cy="25078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800">
                  <a:latin typeface="+mj-lt"/>
                </a:endParaRPr>
              </a:p>
            </p:txBody>
          </p:sp>
          <p:sp>
            <p:nvSpPr>
              <p:cNvPr id="40" name="Rectangle 37"/>
              <p:cNvSpPr>
                <a:spLocks noChangeArrowheads="1"/>
              </p:cNvSpPr>
              <p:nvPr/>
            </p:nvSpPr>
            <p:spPr bwMode="auto">
              <a:xfrm rot="1380000">
                <a:off x="5970744" y="2793344"/>
                <a:ext cx="666849" cy="1231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1" u="none" strike="noStrike" cap="none" normalizeH="0" baseline="0" dirty="0" err="1" smtClean="0">
                    <a:ln>
                      <a:noFill/>
                    </a:ln>
                    <a:solidFill>
                      <a:srgbClr val="9966FF"/>
                    </a:solidFill>
                    <a:effectLst/>
                    <a:latin typeface="+mj-lt"/>
                    <a:cs typeface="Arial" pitchFamily="34" charset="0"/>
                  </a:rPr>
                  <a:t>Brevundimonas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rgbClr val="9966FF"/>
                  </a:solidFill>
                  <a:effectLst/>
                  <a:latin typeface="+mj-lt"/>
                  <a:cs typeface="Arial" pitchFamily="34" charset="0"/>
                </a:endParaRPr>
              </a:p>
            </p:txBody>
          </p:sp>
          <p:sp>
            <p:nvSpPr>
              <p:cNvPr id="41" name="Line 38"/>
              <p:cNvSpPr>
                <a:spLocks noChangeShapeType="1"/>
              </p:cNvSpPr>
              <p:nvPr/>
            </p:nvSpPr>
            <p:spPr bwMode="auto">
              <a:xfrm>
                <a:off x="5764006" y="2636645"/>
                <a:ext cx="158767" cy="6374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800">
                  <a:latin typeface="+mj-lt"/>
                </a:endParaRPr>
              </a:p>
            </p:txBody>
          </p:sp>
          <p:sp>
            <p:nvSpPr>
              <p:cNvPr id="42" name="Rectangle 39"/>
              <p:cNvSpPr>
                <a:spLocks noChangeArrowheads="1"/>
              </p:cNvSpPr>
              <p:nvPr/>
            </p:nvSpPr>
            <p:spPr bwMode="auto">
              <a:xfrm rot="2520000">
                <a:off x="5727054" y="3230835"/>
                <a:ext cx="631583" cy="1231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1" u="none" strike="noStrike" cap="none" normalizeH="0" baseline="0" dirty="0" err="1" smtClean="0">
                    <a:ln>
                      <a:noFill/>
                    </a:ln>
                    <a:solidFill>
                      <a:srgbClr val="9900CC"/>
                    </a:solidFill>
                    <a:effectLst/>
                    <a:latin typeface="+mj-lt"/>
                    <a:cs typeface="Arial" pitchFamily="34" charset="0"/>
                  </a:rPr>
                  <a:t>Sphingomonas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rgbClr val="9900CC"/>
                  </a:solidFill>
                  <a:effectLst/>
                  <a:latin typeface="+mj-lt"/>
                  <a:cs typeface="Arial" pitchFamily="34" charset="0"/>
                </a:endParaRPr>
              </a:p>
            </p:txBody>
          </p:sp>
          <p:sp>
            <p:nvSpPr>
              <p:cNvPr id="43" name="Line 40"/>
              <p:cNvSpPr>
                <a:spLocks noChangeShapeType="1"/>
              </p:cNvSpPr>
              <p:nvPr/>
            </p:nvSpPr>
            <p:spPr bwMode="auto">
              <a:xfrm>
                <a:off x="5628719" y="2930272"/>
                <a:ext cx="128578" cy="109719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800">
                  <a:latin typeface="+mj-lt"/>
                </a:endParaRPr>
              </a:p>
            </p:txBody>
          </p:sp>
          <p:sp>
            <p:nvSpPr>
              <p:cNvPr id="44" name="Rectangle 41"/>
              <p:cNvSpPr>
                <a:spLocks noChangeArrowheads="1"/>
              </p:cNvSpPr>
              <p:nvPr/>
            </p:nvSpPr>
            <p:spPr bwMode="auto">
              <a:xfrm rot="3660000">
                <a:off x="5401140" y="3466942"/>
                <a:ext cx="384721" cy="1231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1" u="none" strike="noStrike" cap="none" normalizeH="0" baseline="0" dirty="0" err="1" smtClean="0">
                    <a:ln>
                      <a:noFill/>
                    </a:ln>
                    <a:solidFill>
                      <a:srgbClr val="800080"/>
                    </a:solidFill>
                    <a:effectLst/>
                    <a:latin typeface="+mj-lt"/>
                    <a:cs typeface="Arial" pitchFamily="34" charset="0"/>
                  </a:rPr>
                  <a:t>Oantropi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rgbClr val="800080"/>
                  </a:solidFill>
                  <a:effectLst/>
                  <a:latin typeface="+mj-lt"/>
                  <a:cs typeface="Arial" pitchFamily="34" charset="0"/>
                </a:endParaRPr>
              </a:p>
            </p:txBody>
          </p:sp>
          <p:sp>
            <p:nvSpPr>
              <p:cNvPr id="45" name="Line 42"/>
              <p:cNvSpPr>
                <a:spLocks noChangeShapeType="1"/>
              </p:cNvSpPr>
              <p:nvPr/>
            </p:nvSpPr>
            <p:spPr bwMode="auto">
              <a:xfrm>
                <a:off x="5355909" y="3132990"/>
                <a:ext cx="87210" cy="14838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800">
                  <a:latin typeface="+mj-lt"/>
                </a:endParaRPr>
              </a:p>
            </p:txBody>
          </p:sp>
          <p:sp>
            <p:nvSpPr>
              <p:cNvPr id="46" name="Freeform 43"/>
              <p:cNvSpPr>
                <a:spLocks/>
              </p:cNvSpPr>
              <p:nvPr/>
            </p:nvSpPr>
            <p:spPr bwMode="auto">
              <a:xfrm>
                <a:off x="5502376" y="2930272"/>
                <a:ext cx="126342" cy="111808"/>
              </a:xfrm>
              <a:custGeom>
                <a:avLst/>
                <a:gdLst/>
                <a:ahLst/>
                <a:cxnLst>
                  <a:cxn ang="0">
                    <a:pos x="0" y="105"/>
                  </a:cxn>
                  <a:cxn ang="0">
                    <a:pos x="2" y="105"/>
                  </a:cxn>
                  <a:cxn ang="0">
                    <a:pos x="4" y="103"/>
                  </a:cxn>
                  <a:cxn ang="0">
                    <a:pos x="6" y="101"/>
                  </a:cxn>
                  <a:cxn ang="0">
                    <a:pos x="8" y="99"/>
                  </a:cxn>
                  <a:cxn ang="0">
                    <a:pos x="10" y="97"/>
                  </a:cxn>
                  <a:cxn ang="0">
                    <a:pos x="12" y="95"/>
                  </a:cxn>
                  <a:cxn ang="0">
                    <a:pos x="16" y="93"/>
                  </a:cxn>
                  <a:cxn ang="0">
                    <a:pos x="18" y="93"/>
                  </a:cxn>
                  <a:cxn ang="0">
                    <a:pos x="20" y="91"/>
                  </a:cxn>
                  <a:cxn ang="0">
                    <a:pos x="22" y="89"/>
                  </a:cxn>
                  <a:cxn ang="0">
                    <a:pos x="24" y="87"/>
                  </a:cxn>
                  <a:cxn ang="0">
                    <a:pos x="26" y="85"/>
                  </a:cxn>
                  <a:cxn ang="0">
                    <a:pos x="28" y="83"/>
                  </a:cxn>
                  <a:cxn ang="0">
                    <a:pos x="30" y="81"/>
                  </a:cxn>
                  <a:cxn ang="0">
                    <a:pos x="32" y="79"/>
                  </a:cxn>
                  <a:cxn ang="0">
                    <a:pos x="34" y="79"/>
                  </a:cxn>
                  <a:cxn ang="0">
                    <a:pos x="36" y="77"/>
                  </a:cxn>
                  <a:cxn ang="0">
                    <a:pos x="38" y="75"/>
                  </a:cxn>
                  <a:cxn ang="0">
                    <a:pos x="40" y="73"/>
                  </a:cxn>
                  <a:cxn ang="0">
                    <a:pos x="42" y="71"/>
                  </a:cxn>
                  <a:cxn ang="0">
                    <a:pos x="44" y="69"/>
                  </a:cxn>
                  <a:cxn ang="0">
                    <a:pos x="46" y="67"/>
                  </a:cxn>
                  <a:cxn ang="0">
                    <a:pos x="48" y="65"/>
                  </a:cxn>
                  <a:cxn ang="0">
                    <a:pos x="50" y="63"/>
                  </a:cxn>
                  <a:cxn ang="0">
                    <a:pos x="52" y="61"/>
                  </a:cxn>
                  <a:cxn ang="0">
                    <a:pos x="54" y="59"/>
                  </a:cxn>
                  <a:cxn ang="0">
                    <a:pos x="57" y="59"/>
                  </a:cxn>
                  <a:cxn ang="0">
                    <a:pos x="59" y="57"/>
                  </a:cxn>
                  <a:cxn ang="0">
                    <a:pos x="61" y="55"/>
                  </a:cxn>
                  <a:cxn ang="0">
                    <a:pos x="63" y="53"/>
                  </a:cxn>
                  <a:cxn ang="0">
                    <a:pos x="65" y="51"/>
                  </a:cxn>
                  <a:cxn ang="0">
                    <a:pos x="67" y="49"/>
                  </a:cxn>
                  <a:cxn ang="0">
                    <a:pos x="69" y="47"/>
                  </a:cxn>
                  <a:cxn ang="0">
                    <a:pos x="71" y="45"/>
                  </a:cxn>
                  <a:cxn ang="0">
                    <a:pos x="73" y="43"/>
                  </a:cxn>
                  <a:cxn ang="0">
                    <a:pos x="75" y="41"/>
                  </a:cxn>
                  <a:cxn ang="0">
                    <a:pos x="77" y="39"/>
                  </a:cxn>
                  <a:cxn ang="0">
                    <a:pos x="79" y="37"/>
                  </a:cxn>
                  <a:cxn ang="0">
                    <a:pos x="81" y="35"/>
                  </a:cxn>
                  <a:cxn ang="0">
                    <a:pos x="83" y="33"/>
                  </a:cxn>
                  <a:cxn ang="0">
                    <a:pos x="85" y="31"/>
                  </a:cxn>
                  <a:cxn ang="0">
                    <a:pos x="85" y="28"/>
                  </a:cxn>
                  <a:cxn ang="0">
                    <a:pos x="87" y="26"/>
                  </a:cxn>
                  <a:cxn ang="0">
                    <a:pos x="89" y="24"/>
                  </a:cxn>
                  <a:cxn ang="0">
                    <a:pos x="91" y="22"/>
                  </a:cxn>
                  <a:cxn ang="0">
                    <a:pos x="93" y="22"/>
                  </a:cxn>
                  <a:cxn ang="0">
                    <a:pos x="95" y="20"/>
                  </a:cxn>
                  <a:cxn ang="0">
                    <a:pos x="97" y="18"/>
                  </a:cxn>
                  <a:cxn ang="0">
                    <a:pos x="99" y="16"/>
                  </a:cxn>
                  <a:cxn ang="0">
                    <a:pos x="101" y="14"/>
                  </a:cxn>
                  <a:cxn ang="0">
                    <a:pos x="103" y="12"/>
                  </a:cxn>
                  <a:cxn ang="0">
                    <a:pos x="105" y="10"/>
                  </a:cxn>
                  <a:cxn ang="0">
                    <a:pos x="107" y="8"/>
                  </a:cxn>
                  <a:cxn ang="0">
                    <a:pos x="109" y="6"/>
                  </a:cxn>
                  <a:cxn ang="0">
                    <a:pos x="111" y="4"/>
                  </a:cxn>
                  <a:cxn ang="0">
                    <a:pos x="113" y="2"/>
                  </a:cxn>
                </a:cxnLst>
                <a:rect l="0" t="0" r="r" b="b"/>
                <a:pathLst>
                  <a:path w="113" h="107">
                    <a:moveTo>
                      <a:pt x="0" y="107"/>
                    </a:moveTo>
                    <a:lnTo>
                      <a:pt x="0" y="105"/>
                    </a:lnTo>
                    <a:lnTo>
                      <a:pt x="2" y="105"/>
                    </a:lnTo>
                    <a:lnTo>
                      <a:pt x="2" y="105"/>
                    </a:lnTo>
                    <a:lnTo>
                      <a:pt x="4" y="103"/>
                    </a:lnTo>
                    <a:lnTo>
                      <a:pt x="4" y="103"/>
                    </a:lnTo>
                    <a:lnTo>
                      <a:pt x="6" y="101"/>
                    </a:lnTo>
                    <a:lnTo>
                      <a:pt x="6" y="101"/>
                    </a:lnTo>
                    <a:lnTo>
                      <a:pt x="8" y="99"/>
                    </a:lnTo>
                    <a:lnTo>
                      <a:pt x="8" y="99"/>
                    </a:lnTo>
                    <a:lnTo>
                      <a:pt x="10" y="99"/>
                    </a:lnTo>
                    <a:lnTo>
                      <a:pt x="10" y="97"/>
                    </a:lnTo>
                    <a:lnTo>
                      <a:pt x="12" y="97"/>
                    </a:lnTo>
                    <a:lnTo>
                      <a:pt x="12" y="95"/>
                    </a:lnTo>
                    <a:lnTo>
                      <a:pt x="14" y="95"/>
                    </a:lnTo>
                    <a:lnTo>
                      <a:pt x="16" y="93"/>
                    </a:lnTo>
                    <a:lnTo>
                      <a:pt x="16" y="93"/>
                    </a:lnTo>
                    <a:lnTo>
                      <a:pt x="18" y="93"/>
                    </a:lnTo>
                    <a:lnTo>
                      <a:pt x="18" y="91"/>
                    </a:lnTo>
                    <a:lnTo>
                      <a:pt x="20" y="91"/>
                    </a:lnTo>
                    <a:lnTo>
                      <a:pt x="20" y="89"/>
                    </a:lnTo>
                    <a:lnTo>
                      <a:pt x="22" y="89"/>
                    </a:lnTo>
                    <a:lnTo>
                      <a:pt x="22" y="87"/>
                    </a:lnTo>
                    <a:lnTo>
                      <a:pt x="24" y="87"/>
                    </a:lnTo>
                    <a:lnTo>
                      <a:pt x="24" y="87"/>
                    </a:lnTo>
                    <a:lnTo>
                      <a:pt x="26" y="85"/>
                    </a:lnTo>
                    <a:lnTo>
                      <a:pt x="26" y="85"/>
                    </a:lnTo>
                    <a:lnTo>
                      <a:pt x="28" y="83"/>
                    </a:lnTo>
                    <a:lnTo>
                      <a:pt x="28" y="83"/>
                    </a:lnTo>
                    <a:lnTo>
                      <a:pt x="30" y="81"/>
                    </a:lnTo>
                    <a:lnTo>
                      <a:pt x="30" y="81"/>
                    </a:lnTo>
                    <a:lnTo>
                      <a:pt x="32" y="79"/>
                    </a:lnTo>
                    <a:lnTo>
                      <a:pt x="32" y="79"/>
                    </a:lnTo>
                    <a:lnTo>
                      <a:pt x="34" y="79"/>
                    </a:lnTo>
                    <a:lnTo>
                      <a:pt x="34" y="77"/>
                    </a:lnTo>
                    <a:lnTo>
                      <a:pt x="36" y="77"/>
                    </a:lnTo>
                    <a:lnTo>
                      <a:pt x="36" y="75"/>
                    </a:lnTo>
                    <a:lnTo>
                      <a:pt x="38" y="75"/>
                    </a:lnTo>
                    <a:lnTo>
                      <a:pt x="38" y="73"/>
                    </a:lnTo>
                    <a:lnTo>
                      <a:pt x="40" y="73"/>
                    </a:lnTo>
                    <a:lnTo>
                      <a:pt x="40" y="71"/>
                    </a:lnTo>
                    <a:lnTo>
                      <a:pt x="42" y="71"/>
                    </a:lnTo>
                    <a:lnTo>
                      <a:pt x="42" y="69"/>
                    </a:lnTo>
                    <a:lnTo>
                      <a:pt x="44" y="69"/>
                    </a:lnTo>
                    <a:lnTo>
                      <a:pt x="44" y="69"/>
                    </a:lnTo>
                    <a:lnTo>
                      <a:pt x="46" y="67"/>
                    </a:lnTo>
                    <a:lnTo>
                      <a:pt x="46" y="67"/>
                    </a:lnTo>
                    <a:lnTo>
                      <a:pt x="48" y="65"/>
                    </a:lnTo>
                    <a:lnTo>
                      <a:pt x="48" y="65"/>
                    </a:lnTo>
                    <a:lnTo>
                      <a:pt x="50" y="63"/>
                    </a:lnTo>
                    <a:lnTo>
                      <a:pt x="50" y="63"/>
                    </a:lnTo>
                    <a:lnTo>
                      <a:pt x="52" y="61"/>
                    </a:lnTo>
                    <a:lnTo>
                      <a:pt x="52" y="61"/>
                    </a:lnTo>
                    <a:lnTo>
                      <a:pt x="54" y="59"/>
                    </a:lnTo>
                    <a:lnTo>
                      <a:pt x="54" y="59"/>
                    </a:lnTo>
                    <a:lnTo>
                      <a:pt x="57" y="59"/>
                    </a:lnTo>
                    <a:lnTo>
                      <a:pt x="57" y="57"/>
                    </a:lnTo>
                    <a:lnTo>
                      <a:pt x="59" y="57"/>
                    </a:lnTo>
                    <a:lnTo>
                      <a:pt x="59" y="55"/>
                    </a:lnTo>
                    <a:lnTo>
                      <a:pt x="61" y="55"/>
                    </a:lnTo>
                    <a:lnTo>
                      <a:pt x="61" y="53"/>
                    </a:lnTo>
                    <a:lnTo>
                      <a:pt x="63" y="53"/>
                    </a:lnTo>
                    <a:lnTo>
                      <a:pt x="63" y="51"/>
                    </a:lnTo>
                    <a:lnTo>
                      <a:pt x="65" y="51"/>
                    </a:lnTo>
                    <a:lnTo>
                      <a:pt x="65" y="49"/>
                    </a:lnTo>
                    <a:lnTo>
                      <a:pt x="67" y="49"/>
                    </a:lnTo>
                    <a:lnTo>
                      <a:pt x="67" y="47"/>
                    </a:lnTo>
                    <a:lnTo>
                      <a:pt x="69" y="47"/>
                    </a:lnTo>
                    <a:lnTo>
                      <a:pt x="69" y="45"/>
                    </a:lnTo>
                    <a:lnTo>
                      <a:pt x="71" y="45"/>
                    </a:lnTo>
                    <a:lnTo>
                      <a:pt x="71" y="45"/>
                    </a:lnTo>
                    <a:lnTo>
                      <a:pt x="73" y="43"/>
                    </a:lnTo>
                    <a:lnTo>
                      <a:pt x="73" y="43"/>
                    </a:lnTo>
                    <a:lnTo>
                      <a:pt x="75" y="41"/>
                    </a:lnTo>
                    <a:lnTo>
                      <a:pt x="75" y="41"/>
                    </a:lnTo>
                    <a:lnTo>
                      <a:pt x="77" y="39"/>
                    </a:lnTo>
                    <a:lnTo>
                      <a:pt x="77" y="39"/>
                    </a:lnTo>
                    <a:lnTo>
                      <a:pt x="79" y="37"/>
                    </a:lnTo>
                    <a:lnTo>
                      <a:pt x="79" y="37"/>
                    </a:lnTo>
                    <a:lnTo>
                      <a:pt x="81" y="35"/>
                    </a:lnTo>
                    <a:lnTo>
                      <a:pt x="81" y="35"/>
                    </a:lnTo>
                    <a:lnTo>
                      <a:pt x="83" y="33"/>
                    </a:lnTo>
                    <a:lnTo>
                      <a:pt x="83" y="33"/>
                    </a:lnTo>
                    <a:lnTo>
                      <a:pt x="85" y="31"/>
                    </a:lnTo>
                    <a:lnTo>
                      <a:pt x="85" y="31"/>
                    </a:lnTo>
                    <a:lnTo>
                      <a:pt x="85" y="28"/>
                    </a:lnTo>
                    <a:lnTo>
                      <a:pt x="87" y="28"/>
                    </a:lnTo>
                    <a:lnTo>
                      <a:pt x="87" y="26"/>
                    </a:lnTo>
                    <a:lnTo>
                      <a:pt x="89" y="26"/>
                    </a:lnTo>
                    <a:lnTo>
                      <a:pt x="89" y="24"/>
                    </a:lnTo>
                    <a:lnTo>
                      <a:pt x="91" y="24"/>
                    </a:lnTo>
                    <a:lnTo>
                      <a:pt x="91" y="22"/>
                    </a:lnTo>
                    <a:lnTo>
                      <a:pt x="93" y="22"/>
                    </a:lnTo>
                    <a:lnTo>
                      <a:pt x="93" y="22"/>
                    </a:lnTo>
                    <a:lnTo>
                      <a:pt x="95" y="20"/>
                    </a:lnTo>
                    <a:lnTo>
                      <a:pt x="95" y="20"/>
                    </a:lnTo>
                    <a:lnTo>
                      <a:pt x="97" y="18"/>
                    </a:lnTo>
                    <a:lnTo>
                      <a:pt x="97" y="18"/>
                    </a:lnTo>
                    <a:lnTo>
                      <a:pt x="99" y="16"/>
                    </a:lnTo>
                    <a:lnTo>
                      <a:pt x="99" y="16"/>
                    </a:lnTo>
                    <a:lnTo>
                      <a:pt x="101" y="14"/>
                    </a:lnTo>
                    <a:lnTo>
                      <a:pt x="101" y="14"/>
                    </a:lnTo>
                    <a:lnTo>
                      <a:pt x="101" y="12"/>
                    </a:lnTo>
                    <a:lnTo>
                      <a:pt x="103" y="12"/>
                    </a:lnTo>
                    <a:lnTo>
                      <a:pt x="103" y="10"/>
                    </a:lnTo>
                    <a:lnTo>
                      <a:pt x="105" y="10"/>
                    </a:lnTo>
                    <a:lnTo>
                      <a:pt x="105" y="8"/>
                    </a:lnTo>
                    <a:lnTo>
                      <a:pt x="107" y="8"/>
                    </a:lnTo>
                    <a:lnTo>
                      <a:pt x="107" y="6"/>
                    </a:lnTo>
                    <a:lnTo>
                      <a:pt x="109" y="6"/>
                    </a:lnTo>
                    <a:lnTo>
                      <a:pt x="109" y="4"/>
                    </a:lnTo>
                    <a:lnTo>
                      <a:pt x="111" y="4"/>
                    </a:lnTo>
                    <a:lnTo>
                      <a:pt x="111" y="2"/>
                    </a:lnTo>
                    <a:lnTo>
                      <a:pt x="113" y="2"/>
                    </a:lnTo>
                    <a:lnTo>
                      <a:pt x="113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800">
                  <a:latin typeface="+mj-lt"/>
                </a:endParaRPr>
              </a:p>
            </p:txBody>
          </p:sp>
          <p:sp>
            <p:nvSpPr>
              <p:cNvPr id="47" name="Freeform 44"/>
              <p:cNvSpPr>
                <a:spLocks/>
              </p:cNvSpPr>
              <p:nvPr/>
            </p:nvSpPr>
            <p:spPr bwMode="auto">
              <a:xfrm>
                <a:off x="5355909" y="3042080"/>
                <a:ext cx="146468" cy="90910"/>
              </a:xfrm>
              <a:custGeom>
                <a:avLst/>
                <a:gdLst/>
                <a:ahLst/>
                <a:cxnLst>
                  <a:cxn ang="0">
                    <a:pos x="129" y="0"/>
                  </a:cxn>
                  <a:cxn ang="0">
                    <a:pos x="127" y="2"/>
                  </a:cxn>
                  <a:cxn ang="0">
                    <a:pos x="125" y="4"/>
                  </a:cxn>
                  <a:cxn ang="0">
                    <a:pos x="123" y="6"/>
                  </a:cxn>
                  <a:cxn ang="0">
                    <a:pos x="121" y="8"/>
                  </a:cxn>
                  <a:cxn ang="0">
                    <a:pos x="119" y="8"/>
                  </a:cxn>
                  <a:cxn ang="0">
                    <a:pos x="117" y="10"/>
                  </a:cxn>
                  <a:cxn ang="0">
                    <a:pos x="113" y="12"/>
                  </a:cxn>
                  <a:cxn ang="0">
                    <a:pos x="111" y="14"/>
                  </a:cxn>
                  <a:cxn ang="0">
                    <a:pos x="109" y="16"/>
                  </a:cxn>
                  <a:cxn ang="0">
                    <a:pos x="107" y="19"/>
                  </a:cxn>
                  <a:cxn ang="0">
                    <a:pos x="105" y="19"/>
                  </a:cxn>
                  <a:cxn ang="0">
                    <a:pos x="103" y="21"/>
                  </a:cxn>
                  <a:cxn ang="0">
                    <a:pos x="101" y="23"/>
                  </a:cxn>
                  <a:cxn ang="0">
                    <a:pos x="99" y="25"/>
                  </a:cxn>
                  <a:cxn ang="0">
                    <a:pos x="97" y="27"/>
                  </a:cxn>
                  <a:cxn ang="0">
                    <a:pos x="95" y="27"/>
                  </a:cxn>
                  <a:cxn ang="0">
                    <a:pos x="91" y="29"/>
                  </a:cxn>
                  <a:cxn ang="0">
                    <a:pos x="88" y="31"/>
                  </a:cxn>
                  <a:cxn ang="0">
                    <a:pos x="86" y="33"/>
                  </a:cxn>
                  <a:cxn ang="0">
                    <a:pos x="84" y="35"/>
                  </a:cxn>
                  <a:cxn ang="0">
                    <a:pos x="82" y="35"/>
                  </a:cxn>
                  <a:cxn ang="0">
                    <a:pos x="80" y="37"/>
                  </a:cxn>
                  <a:cxn ang="0">
                    <a:pos x="78" y="39"/>
                  </a:cxn>
                  <a:cxn ang="0">
                    <a:pos x="76" y="41"/>
                  </a:cxn>
                  <a:cxn ang="0">
                    <a:pos x="72" y="41"/>
                  </a:cxn>
                  <a:cxn ang="0">
                    <a:pos x="70" y="43"/>
                  </a:cxn>
                  <a:cxn ang="0">
                    <a:pos x="68" y="45"/>
                  </a:cxn>
                  <a:cxn ang="0">
                    <a:pos x="66" y="47"/>
                  </a:cxn>
                  <a:cxn ang="0">
                    <a:pos x="64" y="47"/>
                  </a:cxn>
                  <a:cxn ang="0">
                    <a:pos x="62" y="49"/>
                  </a:cxn>
                  <a:cxn ang="0">
                    <a:pos x="60" y="51"/>
                  </a:cxn>
                  <a:cxn ang="0">
                    <a:pos x="56" y="53"/>
                  </a:cxn>
                  <a:cxn ang="0">
                    <a:pos x="54" y="53"/>
                  </a:cxn>
                  <a:cxn ang="0">
                    <a:pos x="52" y="55"/>
                  </a:cxn>
                  <a:cxn ang="0">
                    <a:pos x="50" y="57"/>
                  </a:cxn>
                  <a:cxn ang="0">
                    <a:pos x="48" y="59"/>
                  </a:cxn>
                  <a:cxn ang="0">
                    <a:pos x="46" y="59"/>
                  </a:cxn>
                  <a:cxn ang="0">
                    <a:pos x="44" y="61"/>
                  </a:cxn>
                  <a:cxn ang="0">
                    <a:pos x="40" y="63"/>
                  </a:cxn>
                  <a:cxn ang="0">
                    <a:pos x="38" y="65"/>
                  </a:cxn>
                  <a:cxn ang="0">
                    <a:pos x="36" y="65"/>
                  </a:cxn>
                  <a:cxn ang="0">
                    <a:pos x="34" y="67"/>
                  </a:cxn>
                  <a:cxn ang="0">
                    <a:pos x="32" y="69"/>
                  </a:cxn>
                  <a:cxn ang="0">
                    <a:pos x="30" y="69"/>
                  </a:cxn>
                  <a:cxn ang="0">
                    <a:pos x="26" y="71"/>
                  </a:cxn>
                  <a:cxn ang="0">
                    <a:pos x="24" y="73"/>
                  </a:cxn>
                  <a:cxn ang="0">
                    <a:pos x="22" y="73"/>
                  </a:cxn>
                  <a:cxn ang="0">
                    <a:pos x="20" y="75"/>
                  </a:cxn>
                  <a:cxn ang="0">
                    <a:pos x="18" y="77"/>
                  </a:cxn>
                  <a:cxn ang="0">
                    <a:pos x="14" y="79"/>
                  </a:cxn>
                  <a:cxn ang="0">
                    <a:pos x="12" y="79"/>
                  </a:cxn>
                  <a:cxn ang="0">
                    <a:pos x="10" y="81"/>
                  </a:cxn>
                  <a:cxn ang="0">
                    <a:pos x="8" y="83"/>
                  </a:cxn>
                  <a:cxn ang="0">
                    <a:pos x="6" y="83"/>
                  </a:cxn>
                  <a:cxn ang="0">
                    <a:pos x="4" y="85"/>
                  </a:cxn>
                  <a:cxn ang="0">
                    <a:pos x="0" y="87"/>
                  </a:cxn>
                </a:cxnLst>
                <a:rect l="0" t="0" r="r" b="b"/>
                <a:pathLst>
                  <a:path w="131" h="87">
                    <a:moveTo>
                      <a:pt x="131" y="0"/>
                    </a:moveTo>
                    <a:lnTo>
                      <a:pt x="129" y="0"/>
                    </a:lnTo>
                    <a:lnTo>
                      <a:pt x="129" y="2"/>
                    </a:lnTo>
                    <a:lnTo>
                      <a:pt x="127" y="2"/>
                    </a:lnTo>
                    <a:lnTo>
                      <a:pt x="125" y="2"/>
                    </a:lnTo>
                    <a:lnTo>
                      <a:pt x="125" y="4"/>
                    </a:lnTo>
                    <a:lnTo>
                      <a:pt x="123" y="4"/>
                    </a:lnTo>
                    <a:lnTo>
                      <a:pt x="123" y="6"/>
                    </a:lnTo>
                    <a:lnTo>
                      <a:pt x="121" y="6"/>
                    </a:lnTo>
                    <a:lnTo>
                      <a:pt x="121" y="8"/>
                    </a:lnTo>
                    <a:lnTo>
                      <a:pt x="119" y="8"/>
                    </a:lnTo>
                    <a:lnTo>
                      <a:pt x="119" y="8"/>
                    </a:lnTo>
                    <a:lnTo>
                      <a:pt x="117" y="10"/>
                    </a:lnTo>
                    <a:lnTo>
                      <a:pt x="117" y="10"/>
                    </a:lnTo>
                    <a:lnTo>
                      <a:pt x="115" y="12"/>
                    </a:lnTo>
                    <a:lnTo>
                      <a:pt x="113" y="12"/>
                    </a:lnTo>
                    <a:lnTo>
                      <a:pt x="113" y="12"/>
                    </a:lnTo>
                    <a:lnTo>
                      <a:pt x="111" y="14"/>
                    </a:lnTo>
                    <a:lnTo>
                      <a:pt x="111" y="14"/>
                    </a:lnTo>
                    <a:lnTo>
                      <a:pt x="109" y="16"/>
                    </a:lnTo>
                    <a:lnTo>
                      <a:pt x="109" y="16"/>
                    </a:lnTo>
                    <a:lnTo>
                      <a:pt x="107" y="19"/>
                    </a:lnTo>
                    <a:lnTo>
                      <a:pt x="107" y="19"/>
                    </a:lnTo>
                    <a:lnTo>
                      <a:pt x="105" y="19"/>
                    </a:lnTo>
                    <a:lnTo>
                      <a:pt x="105" y="21"/>
                    </a:lnTo>
                    <a:lnTo>
                      <a:pt x="103" y="21"/>
                    </a:lnTo>
                    <a:lnTo>
                      <a:pt x="101" y="23"/>
                    </a:lnTo>
                    <a:lnTo>
                      <a:pt x="101" y="23"/>
                    </a:lnTo>
                    <a:lnTo>
                      <a:pt x="99" y="23"/>
                    </a:lnTo>
                    <a:lnTo>
                      <a:pt x="99" y="25"/>
                    </a:lnTo>
                    <a:lnTo>
                      <a:pt x="97" y="25"/>
                    </a:lnTo>
                    <a:lnTo>
                      <a:pt x="97" y="27"/>
                    </a:lnTo>
                    <a:lnTo>
                      <a:pt x="95" y="27"/>
                    </a:lnTo>
                    <a:lnTo>
                      <a:pt x="95" y="27"/>
                    </a:lnTo>
                    <a:lnTo>
                      <a:pt x="93" y="29"/>
                    </a:lnTo>
                    <a:lnTo>
                      <a:pt x="91" y="29"/>
                    </a:lnTo>
                    <a:lnTo>
                      <a:pt x="91" y="31"/>
                    </a:lnTo>
                    <a:lnTo>
                      <a:pt x="88" y="31"/>
                    </a:lnTo>
                    <a:lnTo>
                      <a:pt x="88" y="31"/>
                    </a:lnTo>
                    <a:lnTo>
                      <a:pt x="86" y="33"/>
                    </a:lnTo>
                    <a:lnTo>
                      <a:pt x="86" y="33"/>
                    </a:lnTo>
                    <a:lnTo>
                      <a:pt x="84" y="35"/>
                    </a:lnTo>
                    <a:lnTo>
                      <a:pt x="84" y="35"/>
                    </a:lnTo>
                    <a:lnTo>
                      <a:pt x="82" y="35"/>
                    </a:lnTo>
                    <a:lnTo>
                      <a:pt x="80" y="37"/>
                    </a:lnTo>
                    <a:lnTo>
                      <a:pt x="80" y="37"/>
                    </a:lnTo>
                    <a:lnTo>
                      <a:pt x="78" y="37"/>
                    </a:lnTo>
                    <a:lnTo>
                      <a:pt x="78" y="39"/>
                    </a:lnTo>
                    <a:lnTo>
                      <a:pt x="76" y="39"/>
                    </a:lnTo>
                    <a:lnTo>
                      <a:pt x="76" y="41"/>
                    </a:lnTo>
                    <a:lnTo>
                      <a:pt x="74" y="41"/>
                    </a:lnTo>
                    <a:lnTo>
                      <a:pt x="72" y="41"/>
                    </a:lnTo>
                    <a:lnTo>
                      <a:pt x="72" y="43"/>
                    </a:lnTo>
                    <a:lnTo>
                      <a:pt x="70" y="43"/>
                    </a:lnTo>
                    <a:lnTo>
                      <a:pt x="70" y="45"/>
                    </a:lnTo>
                    <a:lnTo>
                      <a:pt x="68" y="45"/>
                    </a:lnTo>
                    <a:lnTo>
                      <a:pt x="68" y="45"/>
                    </a:lnTo>
                    <a:lnTo>
                      <a:pt x="66" y="47"/>
                    </a:lnTo>
                    <a:lnTo>
                      <a:pt x="64" y="47"/>
                    </a:lnTo>
                    <a:lnTo>
                      <a:pt x="64" y="47"/>
                    </a:lnTo>
                    <a:lnTo>
                      <a:pt x="62" y="49"/>
                    </a:lnTo>
                    <a:lnTo>
                      <a:pt x="62" y="49"/>
                    </a:lnTo>
                    <a:lnTo>
                      <a:pt x="60" y="51"/>
                    </a:lnTo>
                    <a:lnTo>
                      <a:pt x="60" y="51"/>
                    </a:lnTo>
                    <a:lnTo>
                      <a:pt x="58" y="51"/>
                    </a:lnTo>
                    <a:lnTo>
                      <a:pt x="56" y="53"/>
                    </a:lnTo>
                    <a:lnTo>
                      <a:pt x="56" y="53"/>
                    </a:lnTo>
                    <a:lnTo>
                      <a:pt x="54" y="53"/>
                    </a:lnTo>
                    <a:lnTo>
                      <a:pt x="54" y="55"/>
                    </a:lnTo>
                    <a:lnTo>
                      <a:pt x="52" y="55"/>
                    </a:lnTo>
                    <a:lnTo>
                      <a:pt x="52" y="57"/>
                    </a:lnTo>
                    <a:lnTo>
                      <a:pt x="50" y="57"/>
                    </a:lnTo>
                    <a:lnTo>
                      <a:pt x="48" y="57"/>
                    </a:lnTo>
                    <a:lnTo>
                      <a:pt x="48" y="59"/>
                    </a:lnTo>
                    <a:lnTo>
                      <a:pt x="46" y="59"/>
                    </a:lnTo>
                    <a:lnTo>
                      <a:pt x="46" y="59"/>
                    </a:lnTo>
                    <a:lnTo>
                      <a:pt x="44" y="61"/>
                    </a:lnTo>
                    <a:lnTo>
                      <a:pt x="44" y="61"/>
                    </a:lnTo>
                    <a:lnTo>
                      <a:pt x="42" y="61"/>
                    </a:lnTo>
                    <a:lnTo>
                      <a:pt x="40" y="63"/>
                    </a:lnTo>
                    <a:lnTo>
                      <a:pt x="40" y="63"/>
                    </a:lnTo>
                    <a:lnTo>
                      <a:pt x="38" y="65"/>
                    </a:lnTo>
                    <a:lnTo>
                      <a:pt x="38" y="65"/>
                    </a:lnTo>
                    <a:lnTo>
                      <a:pt x="36" y="65"/>
                    </a:lnTo>
                    <a:lnTo>
                      <a:pt x="34" y="67"/>
                    </a:lnTo>
                    <a:lnTo>
                      <a:pt x="34" y="67"/>
                    </a:lnTo>
                    <a:lnTo>
                      <a:pt x="32" y="67"/>
                    </a:lnTo>
                    <a:lnTo>
                      <a:pt x="32" y="69"/>
                    </a:lnTo>
                    <a:lnTo>
                      <a:pt x="30" y="69"/>
                    </a:lnTo>
                    <a:lnTo>
                      <a:pt x="30" y="69"/>
                    </a:lnTo>
                    <a:lnTo>
                      <a:pt x="28" y="71"/>
                    </a:lnTo>
                    <a:lnTo>
                      <a:pt x="26" y="71"/>
                    </a:lnTo>
                    <a:lnTo>
                      <a:pt x="26" y="71"/>
                    </a:lnTo>
                    <a:lnTo>
                      <a:pt x="24" y="73"/>
                    </a:lnTo>
                    <a:lnTo>
                      <a:pt x="24" y="73"/>
                    </a:lnTo>
                    <a:lnTo>
                      <a:pt x="22" y="73"/>
                    </a:lnTo>
                    <a:lnTo>
                      <a:pt x="20" y="75"/>
                    </a:lnTo>
                    <a:lnTo>
                      <a:pt x="20" y="75"/>
                    </a:lnTo>
                    <a:lnTo>
                      <a:pt x="18" y="75"/>
                    </a:lnTo>
                    <a:lnTo>
                      <a:pt x="18" y="77"/>
                    </a:lnTo>
                    <a:lnTo>
                      <a:pt x="16" y="77"/>
                    </a:lnTo>
                    <a:lnTo>
                      <a:pt x="14" y="79"/>
                    </a:lnTo>
                    <a:lnTo>
                      <a:pt x="14" y="79"/>
                    </a:lnTo>
                    <a:lnTo>
                      <a:pt x="12" y="79"/>
                    </a:lnTo>
                    <a:lnTo>
                      <a:pt x="12" y="81"/>
                    </a:lnTo>
                    <a:lnTo>
                      <a:pt x="10" y="81"/>
                    </a:lnTo>
                    <a:lnTo>
                      <a:pt x="10" y="81"/>
                    </a:lnTo>
                    <a:lnTo>
                      <a:pt x="8" y="83"/>
                    </a:lnTo>
                    <a:lnTo>
                      <a:pt x="6" y="83"/>
                    </a:lnTo>
                    <a:lnTo>
                      <a:pt x="6" y="83"/>
                    </a:lnTo>
                    <a:lnTo>
                      <a:pt x="4" y="85"/>
                    </a:lnTo>
                    <a:lnTo>
                      <a:pt x="4" y="85"/>
                    </a:lnTo>
                    <a:lnTo>
                      <a:pt x="2" y="85"/>
                    </a:lnTo>
                    <a:lnTo>
                      <a:pt x="0" y="87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800">
                  <a:latin typeface="+mj-lt"/>
                </a:endParaRPr>
              </a:p>
            </p:txBody>
          </p:sp>
          <p:sp>
            <p:nvSpPr>
              <p:cNvPr id="48" name="Rectangle 45"/>
              <p:cNvSpPr>
                <a:spLocks noChangeArrowheads="1"/>
              </p:cNvSpPr>
              <p:nvPr/>
            </p:nvSpPr>
            <p:spPr bwMode="auto">
              <a:xfrm rot="3060000">
                <a:off x="5419215" y="2981046"/>
                <a:ext cx="102592" cy="1231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+mj-lt"/>
                    <a:cs typeface="Arial" pitchFamily="34" charset="0"/>
                  </a:rPr>
                  <a:t>68</a:t>
                </a:r>
                <a:endParaRPr kumimoji="0" lang="en-US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+mj-lt"/>
                  <a:cs typeface="Arial" pitchFamily="34" charset="0"/>
                </a:endParaRPr>
              </a:p>
            </p:txBody>
          </p:sp>
          <p:sp>
            <p:nvSpPr>
              <p:cNvPr id="49" name="Line 46"/>
              <p:cNvSpPr>
                <a:spLocks noChangeShapeType="1"/>
              </p:cNvSpPr>
              <p:nvPr/>
            </p:nvSpPr>
            <p:spPr bwMode="auto">
              <a:xfrm>
                <a:off x="5466598" y="3000283"/>
                <a:ext cx="33542" cy="39708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800">
                  <a:latin typeface="+mj-lt"/>
                </a:endParaRPr>
              </a:p>
            </p:txBody>
          </p:sp>
          <p:sp>
            <p:nvSpPr>
              <p:cNvPr id="50" name="Freeform 47"/>
              <p:cNvSpPr>
                <a:spLocks/>
              </p:cNvSpPr>
              <p:nvPr/>
            </p:nvSpPr>
            <p:spPr bwMode="auto">
              <a:xfrm>
                <a:off x="5637664" y="2636645"/>
                <a:ext cx="124106" cy="198538"/>
              </a:xfrm>
              <a:custGeom>
                <a:avLst/>
                <a:gdLst/>
                <a:ahLst/>
                <a:cxnLst>
                  <a:cxn ang="0">
                    <a:pos x="2" y="188"/>
                  </a:cxn>
                  <a:cxn ang="0">
                    <a:pos x="4" y="186"/>
                  </a:cxn>
                  <a:cxn ang="0">
                    <a:pos x="6" y="182"/>
                  </a:cxn>
                  <a:cxn ang="0">
                    <a:pos x="8" y="180"/>
                  </a:cxn>
                  <a:cxn ang="0">
                    <a:pos x="10" y="176"/>
                  </a:cxn>
                  <a:cxn ang="0">
                    <a:pos x="12" y="174"/>
                  </a:cxn>
                  <a:cxn ang="0">
                    <a:pos x="14" y="172"/>
                  </a:cxn>
                  <a:cxn ang="0">
                    <a:pos x="16" y="168"/>
                  </a:cxn>
                  <a:cxn ang="0">
                    <a:pos x="18" y="166"/>
                  </a:cxn>
                  <a:cxn ang="0">
                    <a:pos x="20" y="162"/>
                  </a:cxn>
                  <a:cxn ang="0">
                    <a:pos x="22" y="160"/>
                  </a:cxn>
                  <a:cxn ang="0">
                    <a:pos x="24" y="158"/>
                  </a:cxn>
                  <a:cxn ang="0">
                    <a:pos x="26" y="154"/>
                  </a:cxn>
                  <a:cxn ang="0">
                    <a:pos x="28" y="152"/>
                  </a:cxn>
                  <a:cxn ang="0">
                    <a:pos x="30" y="148"/>
                  </a:cxn>
                  <a:cxn ang="0">
                    <a:pos x="32" y="146"/>
                  </a:cxn>
                  <a:cxn ang="0">
                    <a:pos x="35" y="142"/>
                  </a:cxn>
                  <a:cxn ang="0">
                    <a:pos x="37" y="140"/>
                  </a:cxn>
                  <a:cxn ang="0">
                    <a:pos x="39" y="138"/>
                  </a:cxn>
                  <a:cxn ang="0">
                    <a:pos x="41" y="134"/>
                  </a:cxn>
                  <a:cxn ang="0">
                    <a:pos x="43" y="132"/>
                  </a:cxn>
                  <a:cxn ang="0">
                    <a:pos x="45" y="128"/>
                  </a:cxn>
                  <a:cxn ang="0">
                    <a:pos x="47" y="126"/>
                  </a:cxn>
                  <a:cxn ang="0">
                    <a:pos x="49" y="122"/>
                  </a:cxn>
                  <a:cxn ang="0">
                    <a:pos x="49" y="120"/>
                  </a:cxn>
                  <a:cxn ang="0">
                    <a:pos x="51" y="115"/>
                  </a:cxn>
                  <a:cxn ang="0">
                    <a:pos x="53" y="113"/>
                  </a:cxn>
                  <a:cxn ang="0">
                    <a:pos x="55" y="109"/>
                  </a:cxn>
                  <a:cxn ang="0">
                    <a:pos x="57" y="107"/>
                  </a:cxn>
                  <a:cxn ang="0">
                    <a:pos x="59" y="103"/>
                  </a:cxn>
                  <a:cxn ang="0">
                    <a:pos x="61" y="101"/>
                  </a:cxn>
                  <a:cxn ang="0">
                    <a:pos x="63" y="97"/>
                  </a:cxn>
                  <a:cxn ang="0">
                    <a:pos x="65" y="95"/>
                  </a:cxn>
                  <a:cxn ang="0">
                    <a:pos x="67" y="91"/>
                  </a:cxn>
                  <a:cxn ang="0">
                    <a:pos x="67" y="89"/>
                  </a:cxn>
                  <a:cxn ang="0">
                    <a:pos x="69" y="85"/>
                  </a:cxn>
                  <a:cxn ang="0">
                    <a:pos x="71" y="83"/>
                  </a:cxn>
                  <a:cxn ang="0">
                    <a:pos x="73" y="79"/>
                  </a:cxn>
                  <a:cxn ang="0">
                    <a:pos x="75" y="77"/>
                  </a:cxn>
                  <a:cxn ang="0">
                    <a:pos x="77" y="73"/>
                  </a:cxn>
                  <a:cxn ang="0">
                    <a:pos x="77" y="71"/>
                  </a:cxn>
                  <a:cxn ang="0">
                    <a:pos x="79" y="67"/>
                  </a:cxn>
                  <a:cxn ang="0">
                    <a:pos x="81" y="65"/>
                  </a:cxn>
                  <a:cxn ang="0">
                    <a:pos x="83" y="61"/>
                  </a:cxn>
                  <a:cxn ang="0">
                    <a:pos x="85" y="59"/>
                  </a:cxn>
                  <a:cxn ang="0">
                    <a:pos x="85" y="55"/>
                  </a:cxn>
                  <a:cxn ang="0">
                    <a:pos x="87" y="51"/>
                  </a:cxn>
                  <a:cxn ang="0">
                    <a:pos x="89" y="49"/>
                  </a:cxn>
                  <a:cxn ang="0">
                    <a:pos x="91" y="45"/>
                  </a:cxn>
                  <a:cxn ang="0">
                    <a:pos x="93" y="43"/>
                  </a:cxn>
                  <a:cxn ang="0">
                    <a:pos x="93" y="39"/>
                  </a:cxn>
                  <a:cxn ang="0">
                    <a:pos x="95" y="37"/>
                  </a:cxn>
                  <a:cxn ang="0">
                    <a:pos x="97" y="33"/>
                  </a:cxn>
                  <a:cxn ang="0">
                    <a:pos x="99" y="31"/>
                  </a:cxn>
                  <a:cxn ang="0">
                    <a:pos x="99" y="27"/>
                  </a:cxn>
                  <a:cxn ang="0">
                    <a:pos x="101" y="22"/>
                  </a:cxn>
                  <a:cxn ang="0">
                    <a:pos x="103" y="20"/>
                  </a:cxn>
                  <a:cxn ang="0">
                    <a:pos x="105" y="16"/>
                  </a:cxn>
                  <a:cxn ang="0">
                    <a:pos x="105" y="14"/>
                  </a:cxn>
                  <a:cxn ang="0">
                    <a:pos x="107" y="10"/>
                  </a:cxn>
                  <a:cxn ang="0">
                    <a:pos x="109" y="8"/>
                  </a:cxn>
                  <a:cxn ang="0">
                    <a:pos x="109" y="4"/>
                  </a:cxn>
                  <a:cxn ang="0">
                    <a:pos x="111" y="0"/>
                  </a:cxn>
                </a:cxnLst>
                <a:rect l="0" t="0" r="r" b="b"/>
                <a:pathLst>
                  <a:path w="111" h="190">
                    <a:moveTo>
                      <a:pt x="0" y="190"/>
                    </a:moveTo>
                    <a:lnTo>
                      <a:pt x="2" y="188"/>
                    </a:lnTo>
                    <a:lnTo>
                      <a:pt x="2" y="186"/>
                    </a:lnTo>
                    <a:lnTo>
                      <a:pt x="4" y="186"/>
                    </a:lnTo>
                    <a:lnTo>
                      <a:pt x="4" y="184"/>
                    </a:lnTo>
                    <a:lnTo>
                      <a:pt x="6" y="182"/>
                    </a:lnTo>
                    <a:lnTo>
                      <a:pt x="6" y="182"/>
                    </a:lnTo>
                    <a:lnTo>
                      <a:pt x="8" y="180"/>
                    </a:lnTo>
                    <a:lnTo>
                      <a:pt x="8" y="178"/>
                    </a:lnTo>
                    <a:lnTo>
                      <a:pt x="10" y="176"/>
                    </a:lnTo>
                    <a:lnTo>
                      <a:pt x="10" y="176"/>
                    </a:lnTo>
                    <a:lnTo>
                      <a:pt x="12" y="174"/>
                    </a:lnTo>
                    <a:lnTo>
                      <a:pt x="12" y="172"/>
                    </a:lnTo>
                    <a:lnTo>
                      <a:pt x="14" y="172"/>
                    </a:lnTo>
                    <a:lnTo>
                      <a:pt x="14" y="170"/>
                    </a:lnTo>
                    <a:lnTo>
                      <a:pt x="16" y="168"/>
                    </a:lnTo>
                    <a:lnTo>
                      <a:pt x="16" y="168"/>
                    </a:lnTo>
                    <a:lnTo>
                      <a:pt x="18" y="166"/>
                    </a:lnTo>
                    <a:lnTo>
                      <a:pt x="18" y="164"/>
                    </a:lnTo>
                    <a:lnTo>
                      <a:pt x="20" y="162"/>
                    </a:lnTo>
                    <a:lnTo>
                      <a:pt x="20" y="162"/>
                    </a:lnTo>
                    <a:lnTo>
                      <a:pt x="22" y="160"/>
                    </a:lnTo>
                    <a:lnTo>
                      <a:pt x="22" y="158"/>
                    </a:lnTo>
                    <a:lnTo>
                      <a:pt x="24" y="158"/>
                    </a:lnTo>
                    <a:lnTo>
                      <a:pt x="24" y="156"/>
                    </a:lnTo>
                    <a:lnTo>
                      <a:pt x="26" y="154"/>
                    </a:lnTo>
                    <a:lnTo>
                      <a:pt x="26" y="152"/>
                    </a:lnTo>
                    <a:lnTo>
                      <a:pt x="28" y="152"/>
                    </a:lnTo>
                    <a:lnTo>
                      <a:pt x="28" y="150"/>
                    </a:lnTo>
                    <a:lnTo>
                      <a:pt x="30" y="148"/>
                    </a:lnTo>
                    <a:lnTo>
                      <a:pt x="30" y="148"/>
                    </a:lnTo>
                    <a:lnTo>
                      <a:pt x="32" y="146"/>
                    </a:lnTo>
                    <a:lnTo>
                      <a:pt x="32" y="144"/>
                    </a:lnTo>
                    <a:lnTo>
                      <a:pt x="35" y="142"/>
                    </a:lnTo>
                    <a:lnTo>
                      <a:pt x="35" y="142"/>
                    </a:lnTo>
                    <a:lnTo>
                      <a:pt x="37" y="140"/>
                    </a:lnTo>
                    <a:lnTo>
                      <a:pt x="37" y="138"/>
                    </a:lnTo>
                    <a:lnTo>
                      <a:pt x="39" y="138"/>
                    </a:lnTo>
                    <a:lnTo>
                      <a:pt x="39" y="136"/>
                    </a:lnTo>
                    <a:lnTo>
                      <a:pt x="41" y="134"/>
                    </a:lnTo>
                    <a:lnTo>
                      <a:pt x="41" y="132"/>
                    </a:lnTo>
                    <a:lnTo>
                      <a:pt x="43" y="132"/>
                    </a:lnTo>
                    <a:lnTo>
                      <a:pt x="43" y="130"/>
                    </a:lnTo>
                    <a:lnTo>
                      <a:pt x="45" y="128"/>
                    </a:lnTo>
                    <a:lnTo>
                      <a:pt x="45" y="126"/>
                    </a:lnTo>
                    <a:lnTo>
                      <a:pt x="47" y="126"/>
                    </a:lnTo>
                    <a:lnTo>
                      <a:pt x="47" y="124"/>
                    </a:lnTo>
                    <a:lnTo>
                      <a:pt x="49" y="122"/>
                    </a:lnTo>
                    <a:lnTo>
                      <a:pt x="49" y="120"/>
                    </a:lnTo>
                    <a:lnTo>
                      <a:pt x="49" y="120"/>
                    </a:lnTo>
                    <a:lnTo>
                      <a:pt x="51" y="117"/>
                    </a:lnTo>
                    <a:lnTo>
                      <a:pt x="51" y="115"/>
                    </a:lnTo>
                    <a:lnTo>
                      <a:pt x="53" y="115"/>
                    </a:lnTo>
                    <a:lnTo>
                      <a:pt x="53" y="113"/>
                    </a:lnTo>
                    <a:lnTo>
                      <a:pt x="55" y="111"/>
                    </a:lnTo>
                    <a:lnTo>
                      <a:pt x="55" y="109"/>
                    </a:lnTo>
                    <a:lnTo>
                      <a:pt x="57" y="109"/>
                    </a:lnTo>
                    <a:lnTo>
                      <a:pt x="57" y="107"/>
                    </a:lnTo>
                    <a:lnTo>
                      <a:pt x="59" y="105"/>
                    </a:lnTo>
                    <a:lnTo>
                      <a:pt x="59" y="103"/>
                    </a:lnTo>
                    <a:lnTo>
                      <a:pt x="59" y="103"/>
                    </a:lnTo>
                    <a:lnTo>
                      <a:pt x="61" y="101"/>
                    </a:lnTo>
                    <a:lnTo>
                      <a:pt x="61" y="99"/>
                    </a:lnTo>
                    <a:lnTo>
                      <a:pt x="63" y="97"/>
                    </a:lnTo>
                    <a:lnTo>
                      <a:pt x="63" y="97"/>
                    </a:lnTo>
                    <a:lnTo>
                      <a:pt x="65" y="95"/>
                    </a:lnTo>
                    <a:lnTo>
                      <a:pt x="65" y="93"/>
                    </a:lnTo>
                    <a:lnTo>
                      <a:pt x="67" y="91"/>
                    </a:lnTo>
                    <a:lnTo>
                      <a:pt x="67" y="91"/>
                    </a:lnTo>
                    <a:lnTo>
                      <a:pt x="67" y="89"/>
                    </a:lnTo>
                    <a:lnTo>
                      <a:pt x="69" y="87"/>
                    </a:lnTo>
                    <a:lnTo>
                      <a:pt x="69" y="85"/>
                    </a:lnTo>
                    <a:lnTo>
                      <a:pt x="71" y="85"/>
                    </a:lnTo>
                    <a:lnTo>
                      <a:pt x="71" y="83"/>
                    </a:lnTo>
                    <a:lnTo>
                      <a:pt x="73" y="81"/>
                    </a:lnTo>
                    <a:lnTo>
                      <a:pt x="73" y="79"/>
                    </a:lnTo>
                    <a:lnTo>
                      <a:pt x="73" y="79"/>
                    </a:lnTo>
                    <a:lnTo>
                      <a:pt x="75" y="77"/>
                    </a:lnTo>
                    <a:lnTo>
                      <a:pt x="75" y="75"/>
                    </a:lnTo>
                    <a:lnTo>
                      <a:pt x="77" y="73"/>
                    </a:lnTo>
                    <a:lnTo>
                      <a:pt x="77" y="71"/>
                    </a:lnTo>
                    <a:lnTo>
                      <a:pt x="77" y="71"/>
                    </a:lnTo>
                    <a:lnTo>
                      <a:pt x="79" y="69"/>
                    </a:lnTo>
                    <a:lnTo>
                      <a:pt x="79" y="67"/>
                    </a:lnTo>
                    <a:lnTo>
                      <a:pt x="81" y="65"/>
                    </a:lnTo>
                    <a:lnTo>
                      <a:pt x="81" y="65"/>
                    </a:lnTo>
                    <a:lnTo>
                      <a:pt x="81" y="63"/>
                    </a:lnTo>
                    <a:lnTo>
                      <a:pt x="83" y="61"/>
                    </a:lnTo>
                    <a:lnTo>
                      <a:pt x="83" y="59"/>
                    </a:lnTo>
                    <a:lnTo>
                      <a:pt x="85" y="59"/>
                    </a:lnTo>
                    <a:lnTo>
                      <a:pt x="85" y="57"/>
                    </a:lnTo>
                    <a:lnTo>
                      <a:pt x="85" y="55"/>
                    </a:lnTo>
                    <a:lnTo>
                      <a:pt x="87" y="53"/>
                    </a:lnTo>
                    <a:lnTo>
                      <a:pt x="87" y="51"/>
                    </a:lnTo>
                    <a:lnTo>
                      <a:pt x="89" y="51"/>
                    </a:lnTo>
                    <a:lnTo>
                      <a:pt x="89" y="49"/>
                    </a:lnTo>
                    <a:lnTo>
                      <a:pt x="89" y="47"/>
                    </a:lnTo>
                    <a:lnTo>
                      <a:pt x="91" y="45"/>
                    </a:lnTo>
                    <a:lnTo>
                      <a:pt x="91" y="45"/>
                    </a:lnTo>
                    <a:lnTo>
                      <a:pt x="93" y="43"/>
                    </a:lnTo>
                    <a:lnTo>
                      <a:pt x="93" y="41"/>
                    </a:lnTo>
                    <a:lnTo>
                      <a:pt x="93" y="39"/>
                    </a:lnTo>
                    <a:lnTo>
                      <a:pt x="95" y="37"/>
                    </a:lnTo>
                    <a:lnTo>
                      <a:pt x="95" y="37"/>
                    </a:lnTo>
                    <a:lnTo>
                      <a:pt x="97" y="35"/>
                    </a:lnTo>
                    <a:lnTo>
                      <a:pt x="97" y="33"/>
                    </a:lnTo>
                    <a:lnTo>
                      <a:pt x="97" y="31"/>
                    </a:lnTo>
                    <a:lnTo>
                      <a:pt x="99" y="31"/>
                    </a:lnTo>
                    <a:lnTo>
                      <a:pt x="99" y="29"/>
                    </a:lnTo>
                    <a:lnTo>
                      <a:pt x="99" y="27"/>
                    </a:lnTo>
                    <a:lnTo>
                      <a:pt x="101" y="25"/>
                    </a:lnTo>
                    <a:lnTo>
                      <a:pt x="101" y="22"/>
                    </a:lnTo>
                    <a:lnTo>
                      <a:pt x="103" y="22"/>
                    </a:lnTo>
                    <a:lnTo>
                      <a:pt x="103" y="20"/>
                    </a:lnTo>
                    <a:lnTo>
                      <a:pt x="103" y="18"/>
                    </a:lnTo>
                    <a:lnTo>
                      <a:pt x="105" y="16"/>
                    </a:lnTo>
                    <a:lnTo>
                      <a:pt x="105" y="14"/>
                    </a:lnTo>
                    <a:lnTo>
                      <a:pt x="105" y="14"/>
                    </a:lnTo>
                    <a:lnTo>
                      <a:pt x="107" y="12"/>
                    </a:lnTo>
                    <a:lnTo>
                      <a:pt x="107" y="10"/>
                    </a:lnTo>
                    <a:lnTo>
                      <a:pt x="107" y="8"/>
                    </a:lnTo>
                    <a:lnTo>
                      <a:pt x="109" y="8"/>
                    </a:lnTo>
                    <a:lnTo>
                      <a:pt x="109" y="6"/>
                    </a:lnTo>
                    <a:lnTo>
                      <a:pt x="109" y="4"/>
                    </a:lnTo>
                    <a:lnTo>
                      <a:pt x="111" y="2"/>
                    </a:lnTo>
                    <a:lnTo>
                      <a:pt x="111" y="0"/>
                    </a:lnTo>
                    <a:lnTo>
                      <a:pt x="111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800">
                  <a:latin typeface="+mj-lt"/>
                </a:endParaRPr>
              </a:p>
            </p:txBody>
          </p:sp>
          <p:sp>
            <p:nvSpPr>
              <p:cNvPr id="51" name="Freeform 48"/>
              <p:cNvSpPr>
                <a:spLocks/>
              </p:cNvSpPr>
              <p:nvPr/>
            </p:nvSpPr>
            <p:spPr bwMode="auto">
              <a:xfrm>
                <a:off x="5466598" y="2835183"/>
                <a:ext cx="171065" cy="163010"/>
              </a:xfrm>
              <a:custGeom>
                <a:avLst/>
                <a:gdLst/>
                <a:ahLst/>
                <a:cxnLst>
                  <a:cxn ang="0">
                    <a:pos x="153" y="2"/>
                  </a:cxn>
                  <a:cxn ang="0">
                    <a:pos x="149" y="4"/>
                  </a:cxn>
                  <a:cxn ang="0">
                    <a:pos x="147" y="8"/>
                  </a:cxn>
                  <a:cxn ang="0">
                    <a:pos x="143" y="12"/>
                  </a:cxn>
                  <a:cxn ang="0">
                    <a:pos x="141" y="16"/>
                  </a:cxn>
                  <a:cxn ang="0">
                    <a:pos x="139" y="18"/>
                  </a:cxn>
                  <a:cxn ang="0">
                    <a:pos x="135" y="22"/>
                  </a:cxn>
                  <a:cxn ang="0">
                    <a:pos x="133" y="27"/>
                  </a:cxn>
                  <a:cxn ang="0">
                    <a:pos x="129" y="31"/>
                  </a:cxn>
                  <a:cxn ang="0">
                    <a:pos x="127" y="33"/>
                  </a:cxn>
                  <a:cxn ang="0">
                    <a:pos x="123" y="37"/>
                  </a:cxn>
                  <a:cxn ang="0">
                    <a:pos x="121" y="41"/>
                  </a:cxn>
                  <a:cxn ang="0">
                    <a:pos x="119" y="43"/>
                  </a:cxn>
                  <a:cxn ang="0">
                    <a:pos x="115" y="47"/>
                  </a:cxn>
                  <a:cxn ang="0">
                    <a:pos x="113" y="51"/>
                  </a:cxn>
                  <a:cxn ang="0">
                    <a:pos x="109" y="53"/>
                  </a:cxn>
                  <a:cxn ang="0">
                    <a:pos x="107" y="57"/>
                  </a:cxn>
                  <a:cxn ang="0">
                    <a:pos x="103" y="61"/>
                  </a:cxn>
                  <a:cxn ang="0">
                    <a:pos x="101" y="63"/>
                  </a:cxn>
                  <a:cxn ang="0">
                    <a:pos x="97" y="67"/>
                  </a:cxn>
                  <a:cxn ang="0">
                    <a:pos x="93" y="71"/>
                  </a:cxn>
                  <a:cxn ang="0">
                    <a:pos x="91" y="73"/>
                  </a:cxn>
                  <a:cxn ang="0">
                    <a:pos x="86" y="77"/>
                  </a:cxn>
                  <a:cxn ang="0">
                    <a:pos x="84" y="79"/>
                  </a:cxn>
                  <a:cxn ang="0">
                    <a:pos x="80" y="83"/>
                  </a:cxn>
                  <a:cxn ang="0">
                    <a:pos x="78" y="87"/>
                  </a:cxn>
                  <a:cxn ang="0">
                    <a:pos x="74" y="89"/>
                  </a:cxn>
                  <a:cxn ang="0">
                    <a:pos x="72" y="93"/>
                  </a:cxn>
                  <a:cxn ang="0">
                    <a:pos x="68" y="95"/>
                  </a:cxn>
                  <a:cxn ang="0">
                    <a:pos x="64" y="99"/>
                  </a:cxn>
                  <a:cxn ang="0">
                    <a:pos x="62" y="101"/>
                  </a:cxn>
                  <a:cxn ang="0">
                    <a:pos x="58" y="105"/>
                  </a:cxn>
                  <a:cxn ang="0">
                    <a:pos x="54" y="107"/>
                  </a:cxn>
                  <a:cxn ang="0">
                    <a:pos x="52" y="111"/>
                  </a:cxn>
                  <a:cxn ang="0">
                    <a:pos x="48" y="113"/>
                  </a:cxn>
                  <a:cxn ang="0">
                    <a:pos x="46" y="117"/>
                  </a:cxn>
                  <a:cxn ang="0">
                    <a:pos x="42" y="119"/>
                  </a:cxn>
                  <a:cxn ang="0">
                    <a:pos x="38" y="124"/>
                  </a:cxn>
                  <a:cxn ang="0">
                    <a:pos x="36" y="126"/>
                  </a:cxn>
                  <a:cxn ang="0">
                    <a:pos x="32" y="130"/>
                  </a:cxn>
                  <a:cxn ang="0">
                    <a:pos x="28" y="132"/>
                  </a:cxn>
                  <a:cxn ang="0">
                    <a:pos x="24" y="136"/>
                  </a:cxn>
                  <a:cxn ang="0">
                    <a:pos x="22" y="138"/>
                  </a:cxn>
                  <a:cxn ang="0">
                    <a:pos x="18" y="142"/>
                  </a:cxn>
                  <a:cxn ang="0">
                    <a:pos x="14" y="144"/>
                  </a:cxn>
                  <a:cxn ang="0">
                    <a:pos x="12" y="148"/>
                  </a:cxn>
                  <a:cxn ang="0">
                    <a:pos x="8" y="150"/>
                  </a:cxn>
                  <a:cxn ang="0">
                    <a:pos x="4" y="152"/>
                  </a:cxn>
                  <a:cxn ang="0">
                    <a:pos x="0" y="156"/>
                  </a:cxn>
                </a:cxnLst>
                <a:rect l="0" t="0" r="r" b="b"/>
                <a:pathLst>
                  <a:path w="153" h="156">
                    <a:moveTo>
                      <a:pt x="153" y="0"/>
                    </a:moveTo>
                    <a:lnTo>
                      <a:pt x="153" y="2"/>
                    </a:lnTo>
                    <a:lnTo>
                      <a:pt x="151" y="2"/>
                    </a:lnTo>
                    <a:lnTo>
                      <a:pt x="149" y="4"/>
                    </a:lnTo>
                    <a:lnTo>
                      <a:pt x="147" y="6"/>
                    </a:lnTo>
                    <a:lnTo>
                      <a:pt x="147" y="8"/>
                    </a:lnTo>
                    <a:lnTo>
                      <a:pt x="145" y="10"/>
                    </a:lnTo>
                    <a:lnTo>
                      <a:pt x="143" y="12"/>
                    </a:lnTo>
                    <a:lnTo>
                      <a:pt x="143" y="14"/>
                    </a:lnTo>
                    <a:lnTo>
                      <a:pt x="141" y="16"/>
                    </a:lnTo>
                    <a:lnTo>
                      <a:pt x="139" y="16"/>
                    </a:lnTo>
                    <a:lnTo>
                      <a:pt x="139" y="18"/>
                    </a:lnTo>
                    <a:lnTo>
                      <a:pt x="137" y="20"/>
                    </a:lnTo>
                    <a:lnTo>
                      <a:pt x="135" y="22"/>
                    </a:lnTo>
                    <a:lnTo>
                      <a:pt x="133" y="24"/>
                    </a:lnTo>
                    <a:lnTo>
                      <a:pt x="133" y="27"/>
                    </a:lnTo>
                    <a:lnTo>
                      <a:pt x="131" y="29"/>
                    </a:lnTo>
                    <a:lnTo>
                      <a:pt x="129" y="31"/>
                    </a:lnTo>
                    <a:lnTo>
                      <a:pt x="129" y="31"/>
                    </a:lnTo>
                    <a:lnTo>
                      <a:pt x="127" y="33"/>
                    </a:lnTo>
                    <a:lnTo>
                      <a:pt x="125" y="35"/>
                    </a:lnTo>
                    <a:lnTo>
                      <a:pt x="123" y="37"/>
                    </a:lnTo>
                    <a:lnTo>
                      <a:pt x="123" y="39"/>
                    </a:lnTo>
                    <a:lnTo>
                      <a:pt x="121" y="41"/>
                    </a:lnTo>
                    <a:lnTo>
                      <a:pt x="119" y="41"/>
                    </a:lnTo>
                    <a:lnTo>
                      <a:pt x="119" y="43"/>
                    </a:lnTo>
                    <a:lnTo>
                      <a:pt x="117" y="45"/>
                    </a:lnTo>
                    <a:lnTo>
                      <a:pt x="115" y="47"/>
                    </a:lnTo>
                    <a:lnTo>
                      <a:pt x="113" y="49"/>
                    </a:lnTo>
                    <a:lnTo>
                      <a:pt x="113" y="51"/>
                    </a:lnTo>
                    <a:lnTo>
                      <a:pt x="111" y="51"/>
                    </a:lnTo>
                    <a:lnTo>
                      <a:pt x="109" y="53"/>
                    </a:lnTo>
                    <a:lnTo>
                      <a:pt x="107" y="55"/>
                    </a:lnTo>
                    <a:lnTo>
                      <a:pt x="107" y="57"/>
                    </a:lnTo>
                    <a:lnTo>
                      <a:pt x="105" y="59"/>
                    </a:lnTo>
                    <a:lnTo>
                      <a:pt x="103" y="61"/>
                    </a:lnTo>
                    <a:lnTo>
                      <a:pt x="101" y="61"/>
                    </a:lnTo>
                    <a:lnTo>
                      <a:pt x="101" y="63"/>
                    </a:lnTo>
                    <a:lnTo>
                      <a:pt x="99" y="65"/>
                    </a:lnTo>
                    <a:lnTo>
                      <a:pt x="97" y="67"/>
                    </a:lnTo>
                    <a:lnTo>
                      <a:pt x="95" y="69"/>
                    </a:lnTo>
                    <a:lnTo>
                      <a:pt x="93" y="71"/>
                    </a:lnTo>
                    <a:lnTo>
                      <a:pt x="93" y="71"/>
                    </a:lnTo>
                    <a:lnTo>
                      <a:pt x="91" y="73"/>
                    </a:lnTo>
                    <a:lnTo>
                      <a:pt x="89" y="75"/>
                    </a:lnTo>
                    <a:lnTo>
                      <a:pt x="86" y="77"/>
                    </a:lnTo>
                    <a:lnTo>
                      <a:pt x="86" y="79"/>
                    </a:lnTo>
                    <a:lnTo>
                      <a:pt x="84" y="79"/>
                    </a:lnTo>
                    <a:lnTo>
                      <a:pt x="82" y="81"/>
                    </a:lnTo>
                    <a:lnTo>
                      <a:pt x="80" y="83"/>
                    </a:lnTo>
                    <a:lnTo>
                      <a:pt x="78" y="85"/>
                    </a:lnTo>
                    <a:lnTo>
                      <a:pt x="78" y="87"/>
                    </a:lnTo>
                    <a:lnTo>
                      <a:pt x="76" y="87"/>
                    </a:lnTo>
                    <a:lnTo>
                      <a:pt x="74" y="89"/>
                    </a:lnTo>
                    <a:lnTo>
                      <a:pt x="72" y="91"/>
                    </a:lnTo>
                    <a:lnTo>
                      <a:pt x="72" y="93"/>
                    </a:lnTo>
                    <a:lnTo>
                      <a:pt x="70" y="93"/>
                    </a:lnTo>
                    <a:lnTo>
                      <a:pt x="68" y="95"/>
                    </a:lnTo>
                    <a:lnTo>
                      <a:pt x="66" y="97"/>
                    </a:lnTo>
                    <a:lnTo>
                      <a:pt x="64" y="99"/>
                    </a:lnTo>
                    <a:lnTo>
                      <a:pt x="64" y="101"/>
                    </a:lnTo>
                    <a:lnTo>
                      <a:pt x="62" y="101"/>
                    </a:lnTo>
                    <a:lnTo>
                      <a:pt x="60" y="103"/>
                    </a:lnTo>
                    <a:lnTo>
                      <a:pt x="58" y="105"/>
                    </a:lnTo>
                    <a:lnTo>
                      <a:pt x="56" y="107"/>
                    </a:lnTo>
                    <a:lnTo>
                      <a:pt x="54" y="107"/>
                    </a:lnTo>
                    <a:lnTo>
                      <a:pt x="54" y="109"/>
                    </a:lnTo>
                    <a:lnTo>
                      <a:pt x="52" y="111"/>
                    </a:lnTo>
                    <a:lnTo>
                      <a:pt x="50" y="113"/>
                    </a:lnTo>
                    <a:lnTo>
                      <a:pt x="48" y="113"/>
                    </a:lnTo>
                    <a:lnTo>
                      <a:pt x="46" y="115"/>
                    </a:lnTo>
                    <a:lnTo>
                      <a:pt x="46" y="117"/>
                    </a:lnTo>
                    <a:lnTo>
                      <a:pt x="44" y="119"/>
                    </a:lnTo>
                    <a:lnTo>
                      <a:pt x="42" y="119"/>
                    </a:lnTo>
                    <a:lnTo>
                      <a:pt x="40" y="122"/>
                    </a:lnTo>
                    <a:lnTo>
                      <a:pt x="38" y="124"/>
                    </a:lnTo>
                    <a:lnTo>
                      <a:pt x="36" y="126"/>
                    </a:lnTo>
                    <a:lnTo>
                      <a:pt x="36" y="126"/>
                    </a:lnTo>
                    <a:lnTo>
                      <a:pt x="34" y="128"/>
                    </a:lnTo>
                    <a:lnTo>
                      <a:pt x="32" y="130"/>
                    </a:lnTo>
                    <a:lnTo>
                      <a:pt x="30" y="132"/>
                    </a:lnTo>
                    <a:lnTo>
                      <a:pt x="28" y="132"/>
                    </a:lnTo>
                    <a:lnTo>
                      <a:pt x="26" y="134"/>
                    </a:lnTo>
                    <a:lnTo>
                      <a:pt x="24" y="136"/>
                    </a:lnTo>
                    <a:lnTo>
                      <a:pt x="24" y="138"/>
                    </a:lnTo>
                    <a:lnTo>
                      <a:pt x="22" y="138"/>
                    </a:lnTo>
                    <a:lnTo>
                      <a:pt x="20" y="140"/>
                    </a:lnTo>
                    <a:lnTo>
                      <a:pt x="18" y="142"/>
                    </a:lnTo>
                    <a:lnTo>
                      <a:pt x="16" y="142"/>
                    </a:lnTo>
                    <a:lnTo>
                      <a:pt x="14" y="144"/>
                    </a:lnTo>
                    <a:lnTo>
                      <a:pt x="12" y="146"/>
                    </a:lnTo>
                    <a:lnTo>
                      <a:pt x="12" y="148"/>
                    </a:lnTo>
                    <a:lnTo>
                      <a:pt x="10" y="148"/>
                    </a:lnTo>
                    <a:lnTo>
                      <a:pt x="8" y="150"/>
                    </a:lnTo>
                    <a:lnTo>
                      <a:pt x="6" y="152"/>
                    </a:lnTo>
                    <a:lnTo>
                      <a:pt x="4" y="152"/>
                    </a:lnTo>
                    <a:lnTo>
                      <a:pt x="2" y="154"/>
                    </a:lnTo>
                    <a:lnTo>
                      <a:pt x="0" y="156"/>
                    </a:lnTo>
                    <a:lnTo>
                      <a:pt x="0" y="156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800">
                  <a:latin typeface="+mj-lt"/>
                </a:endParaRPr>
              </a:p>
            </p:txBody>
          </p:sp>
          <p:sp>
            <p:nvSpPr>
              <p:cNvPr id="52" name="Rectangle 49"/>
              <p:cNvSpPr>
                <a:spLocks noChangeArrowheads="1"/>
              </p:cNvSpPr>
              <p:nvPr/>
            </p:nvSpPr>
            <p:spPr bwMode="auto">
              <a:xfrm rot="2220000">
                <a:off x="5560092" y="2781465"/>
                <a:ext cx="102592" cy="1231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+mj-lt"/>
                    <a:cs typeface="Arial" pitchFamily="34" charset="0"/>
                  </a:rPr>
                  <a:t>80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+mj-lt"/>
                  <a:cs typeface="Arial" pitchFamily="34" charset="0"/>
                </a:endParaRPr>
              </a:p>
            </p:txBody>
          </p:sp>
          <p:sp>
            <p:nvSpPr>
              <p:cNvPr id="53" name="Line 50"/>
              <p:cNvSpPr>
                <a:spLocks noChangeShapeType="1"/>
              </p:cNvSpPr>
              <p:nvPr/>
            </p:nvSpPr>
            <p:spPr bwMode="auto">
              <a:xfrm>
                <a:off x="5588468" y="2799655"/>
                <a:ext cx="49195" cy="33438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800">
                  <a:latin typeface="+mj-lt"/>
                </a:endParaRPr>
              </a:p>
            </p:txBody>
          </p:sp>
          <p:sp>
            <p:nvSpPr>
              <p:cNvPr id="54" name="Freeform 51"/>
              <p:cNvSpPr>
                <a:spLocks/>
              </p:cNvSpPr>
              <p:nvPr/>
            </p:nvSpPr>
            <p:spPr bwMode="auto">
              <a:xfrm>
                <a:off x="5723755" y="1960573"/>
                <a:ext cx="58140" cy="435738"/>
              </a:xfrm>
              <a:custGeom>
                <a:avLst/>
                <a:gdLst/>
                <a:ahLst/>
                <a:cxnLst>
                  <a:cxn ang="0">
                    <a:pos x="42" y="411"/>
                  </a:cxn>
                  <a:cxn ang="0">
                    <a:pos x="44" y="403"/>
                  </a:cxn>
                  <a:cxn ang="0">
                    <a:pos x="44" y="395"/>
                  </a:cxn>
                  <a:cxn ang="0">
                    <a:pos x="46" y="389"/>
                  </a:cxn>
                  <a:cxn ang="0">
                    <a:pos x="46" y="380"/>
                  </a:cxn>
                  <a:cxn ang="0">
                    <a:pos x="48" y="372"/>
                  </a:cxn>
                  <a:cxn ang="0">
                    <a:pos x="48" y="364"/>
                  </a:cxn>
                  <a:cxn ang="0">
                    <a:pos x="48" y="356"/>
                  </a:cxn>
                  <a:cxn ang="0">
                    <a:pos x="50" y="350"/>
                  </a:cxn>
                  <a:cxn ang="0">
                    <a:pos x="50" y="342"/>
                  </a:cxn>
                  <a:cxn ang="0">
                    <a:pos x="50" y="334"/>
                  </a:cxn>
                  <a:cxn ang="0">
                    <a:pos x="50" y="326"/>
                  </a:cxn>
                  <a:cxn ang="0">
                    <a:pos x="50" y="318"/>
                  </a:cxn>
                  <a:cxn ang="0">
                    <a:pos x="50" y="310"/>
                  </a:cxn>
                  <a:cxn ang="0">
                    <a:pos x="50" y="304"/>
                  </a:cxn>
                  <a:cxn ang="0">
                    <a:pos x="52" y="296"/>
                  </a:cxn>
                  <a:cxn ang="0">
                    <a:pos x="52" y="287"/>
                  </a:cxn>
                  <a:cxn ang="0">
                    <a:pos x="50" y="279"/>
                  </a:cxn>
                  <a:cxn ang="0">
                    <a:pos x="50" y="271"/>
                  </a:cxn>
                  <a:cxn ang="0">
                    <a:pos x="50" y="263"/>
                  </a:cxn>
                  <a:cxn ang="0">
                    <a:pos x="50" y="257"/>
                  </a:cxn>
                  <a:cxn ang="0">
                    <a:pos x="50" y="249"/>
                  </a:cxn>
                  <a:cxn ang="0">
                    <a:pos x="50" y="241"/>
                  </a:cxn>
                  <a:cxn ang="0">
                    <a:pos x="50" y="233"/>
                  </a:cxn>
                  <a:cxn ang="0">
                    <a:pos x="48" y="225"/>
                  </a:cxn>
                  <a:cxn ang="0">
                    <a:pos x="48" y="217"/>
                  </a:cxn>
                  <a:cxn ang="0">
                    <a:pos x="48" y="211"/>
                  </a:cxn>
                  <a:cxn ang="0">
                    <a:pos x="46" y="203"/>
                  </a:cxn>
                  <a:cxn ang="0">
                    <a:pos x="46" y="194"/>
                  </a:cxn>
                  <a:cxn ang="0">
                    <a:pos x="44" y="186"/>
                  </a:cxn>
                  <a:cxn ang="0">
                    <a:pos x="44" y="178"/>
                  </a:cxn>
                  <a:cxn ang="0">
                    <a:pos x="42" y="170"/>
                  </a:cxn>
                  <a:cxn ang="0">
                    <a:pos x="42" y="164"/>
                  </a:cxn>
                  <a:cxn ang="0">
                    <a:pos x="40" y="156"/>
                  </a:cxn>
                  <a:cxn ang="0">
                    <a:pos x="38" y="148"/>
                  </a:cxn>
                  <a:cxn ang="0">
                    <a:pos x="38" y="140"/>
                  </a:cxn>
                  <a:cxn ang="0">
                    <a:pos x="36" y="134"/>
                  </a:cxn>
                  <a:cxn ang="0">
                    <a:pos x="34" y="126"/>
                  </a:cxn>
                  <a:cxn ang="0">
                    <a:pos x="32" y="118"/>
                  </a:cxn>
                  <a:cxn ang="0">
                    <a:pos x="32" y="110"/>
                  </a:cxn>
                  <a:cxn ang="0">
                    <a:pos x="30" y="102"/>
                  </a:cxn>
                  <a:cxn ang="0">
                    <a:pos x="28" y="95"/>
                  </a:cxn>
                  <a:cxn ang="0">
                    <a:pos x="26" y="87"/>
                  </a:cxn>
                  <a:cxn ang="0">
                    <a:pos x="24" y="79"/>
                  </a:cxn>
                  <a:cxn ang="0">
                    <a:pos x="22" y="73"/>
                  </a:cxn>
                  <a:cxn ang="0">
                    <a:pos x="20" y="65"/>
                  </a:cxn>
                  <a:cxn ang="0">
                    <a:pos x="18" y="57"/>
                  </a:cxn>
                  <a:cxn ang="0">
                    <a:pos x="16" y="51"/>
                  </a:cxn>
                  <a:cxn ang="0">
                    <a:pos x="14" y="43"/>
                  </a:cxn>
                  <a:cxn ang="0">
                    <a:pos x="12" y="35"/>
                  </a:cxn>
                  <a:cxn ang="0">
                    <a:pos x="8" y="29"/>
                  </a:cxn>
                  <a:cxn ang="0">
                    <a:pos x="6" y="21"/>
                  </a:cxn>
                  <a:cxn ang="0">
                    <a:pos x="4" y="13"/>
                  </a:cxn>
                  <a:cxn ang="0">
                    <a:pos x="2" y="7"/>
                  </a:cxn>
                </a:cxnLst>
                <a:rect l="0" t="0" r="r" b="b"/>
                <a:pathLst>
                  <a:path w="52" h="417">
                    <a:moveTo>
                      <a:pt x="42" y="417"/>
                    </a:moveTo>
                    <a:lnTo>
                      <a:pt x="42" y="415"/>
                    </a:lnTo>
                    <a:lnTo>
                      <a:pt x="42" y="413"/>
                    </a:lnTo>
                    <a:lnTo>
                      <a:pt x="42" y="411"/>
                    </a:lnTo>
                    <a:lnTo>
                      <a:pt x="42" y="409"/>
                    </a:lnTo>
                    <a:lnTo>
                      <a:pt x="44" y="407"/>
                    </a:lnTo>
                    <a:lnTo>
                      <a:pt x="44" y="405"/>
                    </a:lnTo>
                    <a:lnTo>
                      <a:pt x="44" y="403"/>
                    </a:lnTo>
                    <a:lnTo>
                      <a:pt x="44" y="401"/>
                    </a:lnTo>
                    <a:lnTo>
                      <a:pt x="44" y="399"/>
                    </a:lnTo>
                    <a:lnTo>
                      <a:pt x="44" y="397"/>
                    </a:lnTo>
                    <a:lnTo>
                      <a:pt x="44" y="395"/>
                    </a:lnTo>
                    <a:lnTo>
                      <a:pt x="44" y="395"/>
                    </a:lnTo>
                    <a:lnTo>
                      <a:pt x="46" y="393"/>
                    </a:lnTo>
                    <a:lnTo>
                      <a:pt x="46" y="391"/>
                    </a:lnTo>
                    <a:lnTo>
                      <a:pt x="46" y="389"/>
                    </a:lnTo>
                    <a:lnTo>
                      <a:pt x="46" y="387"/>
                    </a:lnTo>
                    <a:lnTo>
                      <a:pt x="46" y="384"/>
                    </a:lnTo>
                    <a:lnTo>
                      <a:pt x="46" y="382"/>
                    </a:lnTo>
                    <a:lnTo>
                      <a:pt x="46" y="380"/>
                    </a:lnTo>
                    <a:lnTo>
                      <a:pt x="46" y="378"/>
                    </a:lnTo>
                    <a:lnTo>
                      <a:pt x="46" y="376"/>
                    </a:lnTo>
                    <a:lnTo>
                      <a:pt x="48" y="374"/>
                    </a:lnTo>
                    <a:lnTo>
                      <a:pt x="48" y="372"/>
                    </a:lnTo>
                    <a:lnTo>
                      <a:pt x="48" y="370"/>
                    </a:lnTo>
                    <a:lnTo>
                      <a:pt x="48" y="368"/>
                    </a:lnTo>
                    <a:lnTo>
                      <a:pt x="48" y="366"/>
                    </a:lnTo>
                    <a:lnTo>
                      <a:pt x="48" y="364"/>
                    </a:lnTo>
                    <a:lnTo>
                      <a:pt x="48" y="362"/>
                    </a:lnTo>
                    <a:lnTo>
                      <a:pt x="48" y="360"/>
                    </a:lnTo>
                    <a:lnTo>
                      <a:pt x="48" y="358"/>
                    </a:lnTo>
                    <a:lnTo>
                      <a:pt x="48" y="356"/>
                    </a:lnTo>
                    <a:lnTo>
                      <a:pt x="48" y="354"/>
                    </a:lnTo>
                    <a:lnTo>
                      <a:pt x="48" y="352"/>
                    </a:lnTo>
                    <a:lnTo>
                      <a:pt x="48" y="352"/>
                    </a:lnTo>
                    <a:lnTo>
                      <a:pt x="50" y="350"/>
                    </a:lnTo>
                    <a:lnTo>
                      <a:pt x="50" y="348"/>
                    </a:lnTo>
                    <a:lnTo>
                      <a:pt x="50" y="346"/>
                    </a:lnTo>
                    <a:lnTo>
                      <a:pt x="50" y="344"/>
                    </a:lnTo>
                    <a:lnTo>
                      <a:pt x="50" y="342"/>
                    </a:lnTo>
                    <a:lnTo>
                      <a:pt x="50" y="340"/>
                    </a:lnTo>
                    <a:lnTo>
                      <a:pt x="50" y="338"/>
                    </a:lnTo>
                    <a:lnTo>
                      <a:pt x="50" y="336"/>
                    </a:lnTo>
                    <a:lnTo>
                      <a:pt x="50" y="334"/>
                    </a:lnTo>
                    <a:lnTo>
                      <a:pt x="50" y="332"/>
                    </a:lnTo>
                    <a:lnTo>
                      <a:pt x="50" y="330"/>
                    </a:lnTo>
                    <a:lnTo>
                      <a:pt x="50" y="328"/>
                    </a:lnTo>
                    <a:lnTo>
                      <a:pt x="50" y="326"/>
                    </a:lnTo>
                    <a:lnTo>
                      <a:pt x="50" y="324"/>
                    </a:lnTo>
                    <a:lnTo>
                      <a:pt x="50" y="322"/>
                    </a:lnTo>
                    <a:lnTo>
                      <a:pt x="50" y="320"/>
                    </a:lnTo>
                    <a:lnTo>
                      <a:pt x="50" y="318"/>
                    </a:lnTo>
                    <a:lnTo>
                      <a:pt x="50" y="316"/>
                    </a:lnTo>
                    <a:lnTo>
                      <a:pt x="50" y="314"/>
                    </a:lnTo>
                    <a:lnTo>
                      <a:pt x="50" y="312"/>
                    </a:lnTo>
                    <a:lnTo>
                      <a:pt x="50" y="310"/>
                    </a:lnTo>
                    <a:lnTo>
                      <a:pt x="50" y="308"/>
                    </a:lnTo>
                    <a:lnTo>
                      <a:pt x="50" y="306"/>
                    </a:lnTo>
                    <a:lnTo>
                      <a:pt x="50" y="306"/>
                    </a:lnTo>
                    <a:lnTo>
                      <a:pt x="50" y="304"/>
                    </a:lnTo>
                    <a:lnTo>
                      <a:pt x="52" y="302"/>
                    </a:lnTo>
                    <a:lnTo>
                      <a:pt x="52" y="300"/>
                    </a:lnTo>
                    <a:lnTo>
                      <a:pt x="52" y="298"/>
                    </a:lnTo>
                    <a:lnTo>
                      <a:pt x="52" y="296"/>
                    </a:lnTo>
                    <a:lnTo>
                      <a:pt x="52" y="294"/>
                    </a:lnTo>
                    <a:lnTo>
                      <a:pt x="52" y="292"/>
                    </a:lnTo>
                    <a:lnTo>
                      <a:pt x="52" y="289"/>
                    </a:lnTo>
                    <a:lnTo>
                      <a:pt x="52" y="287"/>
                    </a:lnTo>
                    <a:lnTo>
                      <a:pt x="52" y="285"/>
                    </a:lnTo>
                    <a:lnTo>
                      <a:pt x="52" y="283"/>
                    </a:lnTo>
                    <a:lnTo>
                      <a:pt x="50" y="281"/>
                    </a:lnTo>
                    <a:lnTo>
                      <a:pt x="50" y="279"/>
                    </a:lnTo>
                    <a:lnTo>
                      <a:pt x="50" y="277"/>
                    </a:lnTo>
                    <a:lnTo>
                      <a:pt x="50" y="275"/>
                    </a:lnTo>
                    <a:lnTo>
                      <a:pt x="50" y="273"/>
                    </a:lnTo>
                    <a:lnTo>
                      <a:pt x="50" y="271"/>
                    </a:lnTo>
                    <a:lnTo>
                      <a:pt x="50" y="269"/>
                    </a:lnTo>
                    <a:lnTo>
                      <a:pt x="50" y="267"/>
                    </a:lnTo>
                    <a:lnTo>
                      <a:pt x="50" y="265"/>
                    </a:lnTo>
                    <a:lnTo>
                      <a:pt x="50" y="263"/>
                    </a:lnTo>
                    <a:lnTo>
                      <a:pt x="50" y="261"/>
                    </a:lnTo>
                    <a:lnTo>
                      <a:pt x="50" y="259"/>
                    </a:lnTo>
                    <a:lnTo>
                      <a:pt x="50" y="257"/>
                    </a:lnTo>
                    <a:lnTo>
                      <a:pt x="50" y="257"/>
                    </a:lnTo>
                    <a:lnTo>
                      <a:pt x="50" y="255"/>
                    </a:lnTo>
                    <a:lnTo>
                      <a:pt x="50" y="253"/>
                    </a:lnTo>
                    <a:lnTo>
                      <a:pt x="50" y="251"/>
                    </a:lnTo>
                    <a:lnTo>
                      <a:pt x="50" y="249"/>
                    </a:lnTo>
                    <a:lnTo>
                      <a:pt x="50" y="247"/>
                    </a:lnTo>
                    <a:lnTo>
                      <a:pt x="50" y="245"/>
                    </a:lnTo>
                    <a:lnTo>
                      <a:pt x="50" y="243"/>
                    </a:lnTo>
                    <a:lnTo>
                      <a:pt x="50" y="241"/>
                    </a:lnTo>
                    <a:lnTo>
                      <a:pt x="50" y="239"/>
                    </a:lnTo>
                    <a:lnTo>
                      <a:pt x="50" y="237"/>
                    </a:lnTo>
                    <a:lnTo>
                      <a:pt x="50" y="235"/>
                    </a:lnTo>
                    <a:lnTo>
                      <a:pt x="50" y="233"/>
                    </a:lnTo>
                    <a:lnTo>
                      <a:pt x="48" y="231"/>
                    </a:lnTo>
                    <a:lnTo>
                      <a:pt x="48" y="229"/>
                    </a:lnTo>
                    <a:lnTo>
                      <a:pt x="48" y="227"/>
                    </a:lnTo>
                    <a:lnTo>
                      <a:pt x="48" y="225"/>
                    </a:lnTo>
                    <a:lnTo>
                      <a:pt x="48" y="223"/>
                    </a:lnTo>
                    <a:lnTo>
                      <a:pt x="48" y="221"/>
                    </a:lnTo>
                    <a:lnTo>
                      <a:pt x="48" y="219"/>
                    </a:lnTo>
                    <a:lnTo>
                      <a:pt x="48" y="217"/>
                    </a:lnTo>
                    <a:lnTo>
                      <a:pt x="48" y="215"/>
                    </a:lnTo>
                    <a:lnTo>
                      <a:pt x="48" y="213"/>
                    </a:lnTo>
                    <a:lnTo>
                      <a:pt x="48" y="211"/>
                    </a:lnTo>
                    <a:lnTo>
                      <a:pt x="48" y="211"/>
                    </a:lnTo>
                    <a:lnTo>
                      <a:pt x="46" y="209"/>
                    </a:lnTo>
                    <a:lnTo>
                      <a:pt x="46" y="207"/>
                    </a:lnTo>
                    <a:lnTo>
                      <a:pt x="46" y="205"/>
                    </a:lnTo>
                    <a:lnTo>
                      <a:pt x="46" y="203"/>
                    </a:lnTo>
                    <a:lnTo>
                      <a:pt x="46" y="201"/>
                    </a:lnTo>
                    <a:lnTo>
                      <a:pt x="46" y="199"/>
                    </a:lnTo>
                    <a:lnTo>
                      <a:pt x="46" y="197"/>
                    </a:lnTo>
                    <a:lnTo>
                      <a:pt x="46" y="194"/>
                    </a:lnTo>
                    <a:lnTo>
                      <a:pt x="46" y="192"/>
                    </a:lnTo>
                    <a:lnTo>
                      <a:pt x="44" y="190"/>
                    </a:lnTo>
                    <a:lnTo>
                      <a:pt x="44" y="188"/>
                    </a:lnTo>
                    <a:lnTo>
                      <a:pt x="44" y="186"/>
                    </a:lnTo>
                    <a:lnTo>
                      <a:pt x="44" y="184"/>
                    </a:lnTo>
                    <a:lnTo>
                      <a:pt x="44" y="182"/>
                    </a:lnTo>
                    <a:lnTo>
                      <a:pt x="44" y="180"/>
                    </a:lnTo>
                    <a:lnTo>
                      <a:pt x="44" y="178"/>
                    </a:lnTo>
                    <a:lnTo>
                      <a:pt x="44" y="176"/>
                    </a:lnTo>
                    <a:lnTo>
                      <a:pt x="42" y="174"/>
                    </a:lnTo>
                    <a:lnTo>
                      <a:pt x="42" y="172"/>
                    </a:lnTo>
                    <a:lnTo>
                      <a:pt x="42" y="170"/>
                    </a:lnTo>
                    <a:lnTo>
                      <a:pt x="42" y="170"/>
                    </a:lnTo>
                    <a:lnTo>
                      <a:pt x="42" y="168"/>
                    </a:lnTo>
                    <a:lnTo>
                      <a:pt x="42" y="166"/>
                    </a:lnTo>
                    <a:lnTo>
                      <a:pt x="42" y="164"/>
                    </a:lnTo>
                    <a:lnTo>
                      <a:pt x="40" y="162"/>
                    </a:lnTo>
                    <a:lnTo>
                      <a:pt x="40" y="160"/>
                    </a:lnTo>
                    <a:lnTo>
                      <a:pt x="40" y="158"/>
                    </a:lnTo>
                    <a:lnTo>
                      <a:pt x="40" y="156"/>
                    </a:lnTo>
                    <a:lnTo>
                      <a:pt x="40" y="154"/>
                    </a:lnTo>
                    <a:lnTo>
                      <a:pt x="40" y="152"/>
                    </a:lnTo>
                    <a:lnTo>
                      <a:pt x="40" y="150"/>
                    </a:lnTo>
                    <a:lnTo>
                      <a:pt x="38" y="148"/>
                    </a:lnTo>
                    <a:lnTo>
                      <a:pt x="38" y="146"/>
                    </a:lnTo>
                    <a:lnTo>
                      <a:pt x="38" y="144"/>
                    </a:lnTo>
                    <a:lnTo>
                      <a:pt x="38" y="142"/>
                    </a:lnTo>
                    <a:lnTo>
                      <a:pt x="38" y="140"/>
                    </a:lnTo>
                    <a:lnTo>
                      <a:pt x="38" y="138"/>
                    </a:lnTo>
                    <a:lnTo>
                      <a:pt x="36" y="136"/>
                    </a:lnTo>
                    <a:lnTo>
                      <a:pt x="36" y="134"/>
                    </a:lnTo>
                    <a:lnTo>
                      <a:pt x="36" y="134"/>
                    </a:lnTo>
                    <a:lnTo>
                      <a:pt x="36" y="132"/>
                    </a:lnTo>
                    <a:lnTo>
                      <a:pt x="36" y="130"/>
                    </a:lnTo>
                    <a:lnTo>
                      <a:pt x="34" y="128"/>
                    </a:lnTo>
                    <a:lnTo>
                      <a:pt x="34" y="126"/>
                    </a:lnTo>
                    <a:lnTo>
                      <a:pt x="34" y="124"/>
                    </a:lnTo>
                    <a:lnTo>
                      <a:pt x="34" y="122"/>
                    </a:lnTo>
                    <a:lnTo>
                      <a:pt x="34" y="120"/>
                    </a:lnTo>
                    <a:lnTo>
                      <a:pt x="32" y="118"/>
                    </a:lnTo>
                    <a:lnTo>
                      <a:pt x="32" y="116"/>
                    </a:lnTo>
                    <a:lnTo>
                      <a:pt x="32" y="114"/>
                    </a:lnTo>
                    <a:lnTo>
                      <a:pt x="32" y="112"/>
                    </a:lnTo>
                    <a:lnTo>
                      <a:pt x="32" y="110"/>
                    </a:lnTo>
                    <a:lnTo>
                      <a:pt x="30" y="108"/>
                    </a:lnTo>
                    <a:lnTo>
                      <a:pt x="30" y="106"/>
                    </a:lnTo>
                    <a:lnTo>
                      <a:pt x="30" y="104"/>
                    </a:lnTo>
                    <a:lnTo>
                      <a:pt x="30" y="102"/>
                    </a:lnTo>
                    <a:lnTo>
                      <a:pt x="30" y="102"/>
                    </a:lnTo>
                    <a:lnTo>
                      <a:pt x="28" y="99"/>
                    </a:lnTo>
                    <a:lnTo>
                      <a:pt x="28" y="97"/>
                    </a:lnTo>
                    <a:lnTo>
                      <a:pt x="28" y="95"/>
                    </a:lnTo>
                    <a:lnTo>
                      <a:pt x="28" y="93"/>
                    </a:lnTo>
                    <a:lnTo>
                      <a:pt x="26" y="91"/>
                    </a:lnTo>
                    <a:lnTo>
                      <a:pt x="26" y="89"/>
                    </a:lnTo>
                    <a:lnTo>
                      <a:pt x="26" y="87"/>
                    </a:lnTo>
                    <a:lnTo>
                      <a:pt x="26" y="85"/>
                    </a:lnTo>
                    <a:lnTo>
                      <a:pt x="26" y="83"/>
                    </a:lnTo>
                    <a:lnTo>
                      <a:pt x="24" y="81"/>
                    </a:lnTo>
                    <a:lnTo>
                      <a:pt x="24" y="79"/>
                    </a:lnTo>
                    <a:lnTo>
                      <a:pt x="24" y="77"/>
                    </a:lnTo>
                    <a:lnTo>
                      <a:pt x="24" y="75"/>
                    </a:lnTo>
                    <a:lnTo>
                      <a:pt x="22" y="75"/>
                    </a:lnTo>
                    <a:lnTo>
                      <a:pt x="22" y="73"/>
                    </a:lnTo>
                    <a:lnTo>
                      <a:pt x="22" y="71"/>
                    </a:lnTo>
                    <a:lnTo>
                      <a:pt x="22" y="69"/>
                    </a:lnTo>
                    <a:lnTo>
                      <a:pt x="20" y="67"/>
                    </a:lnTo>
                    <a:lnTo>
                      <a:pt x="20" y="65"/>
                    </a:lnTo>
                    <a:lnTo>
                      <a:pt x="20" y="63"/>
                    </a:lnTo>
                    <a:lnTo>
                      <a:pt x="20" y="61"/>
                    </a:lnTo>
                    <a:lnTo>
                      <a:pt x="18" y="59"/>
                    </a:lnTo>
                    <a:lnTo>
                      <a:pt x="18" y="57"/>
                    </a:lnTo>
                    <a:lnTo>
                      <a:pt x="18" y="55"/>
                    </a:lnTo>
                    <a:lnTo>
                      <a:pt x="16" y="53"/>
                    </a:lnTo>
                    <a:lnTo>
                      <a:pt x="16" y="51"/>
                    </a:lnTo>
                    <a:lnTo>
                      <a:pt x="16" y="51"/>
                    </a:lnTo>
                    <a:lnTo>
                      <a:pt x="16" y="49"/>
                    </a:lnTo>
                    <a:lnTo>
                      <a:pt x="14" y="47"/>
                    </a:lnTo>
                    <a:lnTo>
                      <a:pt x="14" y="45"/>
                    </a:lnTo>
                    <a:lnTo>
                      <a:pt x="14" y="43"/>
                    </a:lnTo>
                    <a:lnTo>
                      <a:pt x="12" y="41"/>
                    </a:lnTo>
                    <a:lnTo>
                      <a:pt x="12" y="39"/>
                    </a:lnTo>
                    <a:lnTo>
                      <a:pt x="12" y="37"/>
                    </a:lnTo>
                    <a:lnTo>
                      <a:pt x="12" y="35"/>
                    </a:lnTo>
                    <a:lnTo>
                      <a:pt x="10" y="33"/>
                    </a:lnTo>
                    <a:lnTo>
                      <a:pt x="10" y="31"/>
                    </a:lnTo>
                    <a:lnTo>
                      <a:pt x="10" y="29"/>
                    </a:lnTo>
                    <a:lnTo>
                      <a:pt x="8" y="29"/>
                    </a:lnTo>
                    <a:lnTo>
                      <a:pt x="8" y="27"/>
                    </a:lnTo>
                    <a:lnTo>
                      <a:pt x="8" y="25"/>
                    </a:lnTo>
                    <a:lnTo>
                      <a:pt x="8" y="23"/>
                    </a:lnTo>
                    <a:lnTo>
                      <a:pt x="6" y="21"/>
                    </a:lnTo>
                    <a:lnTo>
                      <a:pt x="6" y="19"/>
                    </a:lnTo>
                    <a:lnTo>
                      <a:pt x="6" y="17"/>
                    </a:lnTo>
                    <a:lnTo>
                      <a:pt x="4" y="15"/>
                    </a:lnTo>
                    <a:lnTo>
                      <a:pt x="4" y="13"/>
                    </a:lnTo>
                    <a:lnTo>
                      <a:pt x="4" y="11"/>
                    </a:lnTo>
                    <a:lnTo>
                      <a:pt x="2" y="9"/>
                    </a:lnTo>
                    <a:lnTo>
                      <a:pt x="2" y="9"/>
                    </a:lnTo>
                    <a:lnTo>
                      <a:pt x="2" y="7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800">
                  <a:latin typeface="+mj-lt"/>
                </a:endParaRPr>
              </a:p>
            </p:txBody>
          </p:sp>
          <p:sp>
            <p:nvSpPr>
              <p:cNvPr id="55" name="Freeform 52"/>
              <p:cNvSpPr>
                <a:spLocks/>
              </p:cNvSpPr>
              <p:nvPr/>
            </p:nvSpPr>
            <p:spPr bwMode="auto">
              <a:xfrm>
                <a:off x="5588468" y="2396310"/>
                <a:ext cx="182246" cy="403345"/>
              </a:xfrm>
              <a:custGeom>
                <a:avLst/>
                <a:gdLst/>
                <a:ahLst/>
                <a:cxnLst>
                  <a:cxn ang="0">
                    <a:pos x="161" y="6"/>
                  </a:cxn>
                  <a:cxn ang="0">
                    <a:pos x="161" y="14"/>
                  </a:cxn>
                  <a:cxn ang="0">
                    <a:pos x="159" y="22"/>
                  </a:cxn>
                  <a:cxn ang="0">
                    <a:pos x="157" y="30"/>
                  </a:cxn>
                  <a:cxn ang="0">
                    <a:pos x="157" y="38"/>
                  </a:cxn>
                  <a:cxn ang="0">
                    <a:pos x="155" y="46"/>
                  </a:cxn>
                  <a:cxn ang="0">
                    <a:pos x="153" y="54"/>
                  </a:cxn>
                  <a:cxn ang="0">
                    <a:pos x="151" y="62"/>
                  </a:cxn>
                  <a:cxn ang="0">
                    <a:pos x="149" y="71"/>
                  </a:cxn>
                  <a:cxn ang="0">
                    <a:pos x="147" y="79"/>
                  </a:cxn>
                  <a:cxn ang="0">
                    <a:pos x="145" y="87"/>
                  </a:cxn>
                  <a:cxn ang="0">
                    <a:pos x="143" y="93"/>
                  </a:cxn>
                  <a:cxn ang="0">
                    <a:pos x="141" y="101"/>
                  </a:cxn>
                  <a:cxn ang="0">
                    <a:pos x="139" y="109"/>
                  </a:cxn>
                  <a:cxn ang="0">
                    <a:pos x="137" y="117"/>
                  </a:cxn>
                  <a:cxn ang="0">
                    <a:pos x="135" y="125"/>
                  </a:cxn>
                  <a:cxn ang="0">
                    <a:pos x="131" y="133"/>
                  </a:cxn>
                  <a:cxn ang="0">
                    <a:pos x="129" y="141"/>
                  </a:cxn>
                  <a:cxn ang="0">
                    <a:pos x="127" y="149"/>
                  </a:cxn>
                  <a:cxn ang="0">
                    <a:pos x="123" y="155"/>
                  </a:cxn>
                  <a:cxn ang="0">
                    <a:pos x="121" y="164"/>
                  </a:cxn>
                  <a:cxn ang="0">
                    <a:pos x="119" y="172"/>
                  </a:cxn>
                  <a:cxn ang="0">
                    <a:pos x="115" y="180"/>
                  </a:cxn>
                  <a:cxn ang="0">
                    <a:pos x="113" y="186"/>
                  </a:cxn>
                  <a:cxn ang="0">
                    <a:pos x="109" y="194"/>
                  </a:cxn>
                  <a:cxn ang="0">
                    <a:pos x="107" y="202"/>
                  </a:cxn>
                  <a:cxn ang="0">
                    <a:pos x="103" y="210"/>
                  </a:cxn>
                  <a:cxn ang="0">
                    <a:pos x="99" y="216"/>
                  </a:cxn>
                  <a:cxn ang="0">
                    <a:pos x="97" y="224"/>
                  </a:cxn>
                  <a:cxn ang="0">
                    <a:pos x="93" y="232"/>
                  </a:cxn>
                  <a:cxn ang="0">
                    <a:pos x="89" y="238"/>
                  </a:cxn>
                  <a:cxn ang="0">
                    <a:pos x="87" y="246"/>
                  </a:cxn>
                  <a:cxn ang="0">
                    <a:pos x="83" y="255"/>
                  </a:cxn>
                  <a:cxn ang="0">
                    <a:pos x="79" y="261"/>
                  </a:cxn>
                  <a:cxn ang="0">
                    <a:pos x="74" y="269"/>
                  </a:cxn>
                  <a:cxn ang="0">
                    <a:pos x="70" y="275"/>
                  </a:cxn>
                  <a:cxn ang="0">
                    <a:pos x="66" y="283"/>
                  </a:cxn>
                  <a:cxn ang="0">
                    <a:pos x="62" y="289"/>
                  </a:cxn>
                  <a:cxn ang="0">
                    <a:pos x="58" y="297"/>
                  </a:cxn>
                  <a:cxn ang="0">
                    <a:pos x="54" y="303"/>
                  </a:cxn>
                  <a:cxn ang="0">
                    <a:pos x="50" y="311"/>
                  </a:cxn>
                  <a:cxn ang="0">
                    <a:pos x="46" y="317"/>
                  </a:cxn>
                  <a:cxn ang="0">
                    <a:pos x="42" y="325"/>
                  </a:cxn>
                  <a:cxn ang="0">
                    <a:pos x="38" y="331"/>
                  </a:cxn>
                  <a:cxn ang="0">
                    <a:pos x="32" y="339"/>
                  </a:cxn>
                  <a:cxn ang="0">
                    <a:pos x="28" y="345"/>
                  </a:cxn>
                  <a:cxn ang="0">
                    <a:pos x="24" y="352"/>
                  </a:cxn>
                  <a:cxn ang="0">
                    <a:pos x="18" y="360"/>
                  </a:cxn>
                  <a:cxn ang="0">
                    <a:pos x="14" y="366"/>
                  </a:cxn>
                  <a:cxn ang="0">
                    <a:pos x="10" y="372"/>
                  </a:cxn>
                  <a:cxn ang="0">
                    <a:pos x="4" y="378"/>
                  </a:cxn>
                  <a:cxn ang="0">
                    <a:pos x="0" y="386"/>
                  </a:cxn>
                </a:cxnLst>
                <a:rect l="0" t="0" r="r" b="b"/>
                <a:pathLst>
                  <a:path w="163" h="386">
                    <a:moveTo>
                      <a:pt x="163" y="0"/>
                    </a:moveTo>
                    <a:lnTo>
                      <a:pt x="163" y="2"/>
                    </a:lnTo>
                    <a:lnTo>
                      <a:pt x="163" y="4"/>
                    </a:lnTo>
                    <a:lnTo>
                      <a:pt x="161" y="6"/>
                    </a:lnTo>
                    <a:lnTo>
                      <a:pt x="161" y="8"/>
                    </a:lnTo>
                    <a:lnTo>
                      <a:pt x="161" y="10"/>
                    </a:lnTo>
                    <a:lnTo>
                      <a:pt x="161" y="12"/>
                    </a:lnTo>
                    <a:lnTo>
                      <a:pt x="161" y="14"/>
                    </a:lnTo>
                    <a:lnTo>
                      <a:pt x="161" y="16"/>
                    </a:lnTo>
                    <a:lnTo>
                      <a:pt x="159" y="18"/>
                    </a:lnTo>
                    <a:lnTo>
                      <a:pt x="159" y="20"/>
                    </a:lnTo>
                    <a:lnTo>
                      <a:pt x="159" y="22"/>
                    </a:lnTo>
                    <a:lnTo>
                      <a:pt x="159" y="24"/>
                    </a:lnTo>
                    <a:lnTo>
                      <a:pt x="159" y="26"/>
                    </a:lnTo>
                    <a:lnTo>
                      <a:pt x="159" y="28"/>
                    </a:lnTo>
                    <a:lnTo>
                      <a:pt x="157" y="30"/>
                    </a:lnTo>
                    <a:lnTo>
                      <a:pt x="157" y="32"/>
                    </a:lnTo>
                    <a:lnTo>
                      <a:pt x="157" y="34"/>
                    </a:lnTo>
                    <a:lnTo>
                      <a:pt x="157" y="36"/>
                    </a:lnTo>
                    <a:lnTo>
                      <a:pt x="157" y="38"/>
                    </a:lnTo>
                    <a:lnTo>
                      <a:pt x="155" y="40"/>
                    </a:lnTo>
                    <a:lnTo>
                      <a:pt x="155" y="42"/>
                    </a:lnTo>
                    <a:lnTo>
                      <a:pt x="155" y="44"/>
                    </a:lnTo>
                    <a:lnTo>
                      <a:pt x="155" y="46"/>
                    </a:lnTo>
                    <a:lnTo>
                      <a:pt x="155" y="48"/>
                    </a:lnTo>
                    <a:lnTo>
                      <a:pt x="153" y="50"/>
                    </a:lnTo>
                    <a:lnTo>
                      <a:pt x="153" y="52"/>
                    </a:lnTo>
                    <a:lnTo>
                      <a:pt x="153" y="54"/>
                    </a:lnTo>
                    <a:lnTo>
                      <a:pt x="153" y="56"/>
                    </a:lnTo>
                    <a:lnTo>
                      <a:pt x="153" y="58"/>
                    </a:lnTo>
                    <a:lnTo>
                      <a:pt x="151" y="60"/>
                    </a:lnTo>
                    <a:lnTo>
                      <a:pt x="151" y="62"/>
                    </a:lnTo>
                    <a:lnTo>
                      <a:pt x="151" y="65"/>
                    </a:lnTo>
                    <a:lnTo>
                      <a:pt x="151" y="67"/>
                    </a:lnTo>
                    <a:lnTo>
                      <a:pt x="149" y="69"/>
                    </a:lnTo>
                    <a:lnTo>
                      <a:pt x="149" y="71"/>
                    </a:lnTo>
                    <a:lnTo>
                      <a:pt x="149" y="73"/>
                    </a:lnTo>
                    <a:lnTo>
                      <a:pt x="149" y="75"/>
                    </a:lnTo>
                    <a:lnTo>
                      <a:pt x="147" y="77"/>
                    </a:lnTo>
                    <a:lnTo>
                      <a:pt x="147" y="79"/>
                    </a:lnTo>
                    <a:lnTo>
                      <a:pt x="147" y="81"/>
                    </a:lnTo>
                    <a:lnTo>
                      <a:pt x="147" y="83"/>
                    </a:lnTo>
                    <a:lnTo>
                      <a:pt x="145" y="85"/>
                    </a:lnTo>
                    <a:lnTo>
                      <a:pt x="145" y="87"/>
                    </a:lnTo>
                    <a:lnTo>
                      <a:pt x="145" y="89"/>
                    </a:lnTo>
                    <a:lnTo>
                      <a:pt x="145" y="89"/>
                    </a:lnTo>
                    <a:lnTo>
                      <a:pt x="143" y="91"/>
                    </a:lnTo>
                    <a:lnTo>
                      <a:pt x="143" y="93"/>
                    </a:lnTo>
                    <a:lnTo>
                      <a:pt x="143" y="95"/>
                    </a:lnTo>
                    <a:lnTo>
                      <a:pt x="143" y="97"/>
                    </a:lnTo>
                    <a:lnTo>
                      <a:pt x="141" y="99"/>
                    </a:lnTo>
                    <a:lnTo>
                      <a:pt x="141" y="101"/>
                    </a:lnTo>
                    <a:lnTo>
                      <a:pt x="141" y="103"/>
                    </a:lnTo>
                    <a:lnTo>
                      <a:pt x="141" y="105"/>
                    </a:lnTo>
                    <a:lnTo>
                      <a:pt x="139" y="107"/>
                    </a:lnTo>
                    <a:lnTo>
                      <a:pt x="139" y="109"/>
                    </a:lnTo>
                    <a:lnTo>
                      <a:pt x="139" y="111"/>
                    </a:lnTo>
                    <a:lnTo>
                      <a:pt x="137" y="113"/>
                    </a:lnTo>
                    <a:lnTo>
                      <a:pt x="137" y="115"/>
                    </a:lnTo>
                    <a:lnTo>
                      <a:pt x="137" y="117"/>
                    </a:lnTo>
                    <a:lnTo>
                      <a:pt x="135" y="119"/>
                    </a:lnTo>
                    <a:lnTo>
                      <a:pt x="135" y="121"/>
                    </a:lnTo>
                    <a:lnTo>
                      <a:pt x="135" y="123"/>
                    </a:lnTo>
                    <a:lnTo>
                      <a:pt x="135" y="125"/>
                    </a:lnTo>
                    <a:lnTo>
                      <a:pt x="133" y="127"/>
                    </a:lnTo>
                    <a:lnTo>
                      <a:pt x="133" y="129"/>
                    </a:lnTo>
                    <a:lnTo>
                      <a:pt x="133" y="131"/>
                    </a:lnTo>
                    <a:lnTo>
                      <a:pt x="131" y="133"/>
                    </a:lnTo>
                    <a:lnTo>
                      <a:pt x="131" y="135"/>
                    </a:lnTo>
                    <a:lnTo>
                      <a:pt x="131" y="137"/>
                    </a:lnTo>
                    <a:lnTo>
                      <a:pt x="129" y="139"/>
                    </a:lnTo>
                    <a:lnTo>
                      <a:pt x="129" y="141"/>
                    </a:lnTo>
                    <a:lnTo>
                      <a:pt x="129" y="143"/>
                    </a:lnTo>
                    <a:lnTo>
                      <a:pt x="127" y="145"/>
                    </a:lnTo>
                    <a:lnTo>
                      <a:pt x="127" y="147"/>
                    </a:lnTo>
                    <a:lnTo>
                      <a:pt x="127" y="149"/>
                    </a:lnTo>
                    <a:lnTo>
                      <a:pt x="125" y="149"/>
                    </a:lnTo>
                    <a:lnTo>
                      <a:pt x="125" y="151"/>
                    </a:lnTo>
                    <a:lnTo>
                      <a:pt x="125" y="153"/>
                    </a:lnTo>
                    <a:lnTo>
                      <a:pt x="123" y="155"/>
                    </a:lnTo>
                    <a:lnTo>
                      <a:pt x="123" y="157"/>
                    </a:lnTo>
                    <a:lnTo>
                      <a:pt x="123" y="160"/>
                    </a:lnTo>
                    <a:lnTo>
                      <a:pt x="121" y="162"/>
                    </a:lnTo>
                    <a:lnTo>
                      <a:pt x="121" y="164"/>
                    </a:lnTo>
                    <a:lnTo>
                      <a:pt x="121" y="166"/>
                    </a:lnTo>
                    <a:lnTo>
                      <a:pt x="119" y="168"/>
                    </a:lnTo>
                    <a:lnTo>
                      <a:pt x="119" y="170"/>
                    </a:lnTo>
                    <a:lnTo>
                      <a:pt x="119" y="172"/>
                    </a:lnTo>
                    <a:lnTo>
                      <a:pt x="117" y="174"/>
                    </a:lnTo>
                    <a:lnTo>
                      <a:pt x="117" y="176"/>
                    </a:lnTo>
                    <a:lnTo>
                      <a:pt x="117" y="178"/>
                    </a:lnTo>
                    <a:lnTo>
                      <a:pt x="115" y="180"/>
                    </a:lnTo>
                    <a:lnTo>
                      <a:pt x="115" y="182"/>
                    </a:lnTo>
                    <a:lnTo>
                      <a:pt x="113" y="184"/>
                    </a:lnTo>
                    <a:lnTo>
                      <a:pt x="113" y="186"/>
                    </a:lnTo>
                    <a:lnTo>
                      <a:pt x="113" y="186"/>
                    </a:lnTo>
                    <a:lnTo>
                      <a:pt x="111" y="188"/>
                    </a:lnTo>
                    <a:lnTo>
                      <a:pt x="111" y="190"/>
                    </a:lnTo>
                    <a:lnTo>
                      <a:pt x="111" y="192"/>
                    </a:lnTo>
                    <a:lnTo>
                      <a:pt x="109" y="194"/>
                    </a:lnTo>
                    <a:lnTo>
                      <a:pt x="109" y="196"/>
                    </a:lnTo>
                    <a:lnTo>
                      <a:pt x="107" y="198"/>
                    </a:lnTo>
                    <a:lnTo>
                      <a:pt x="107" y="200"/>
                    </a:lnTo>
                    <a:lnTo>
                      <a:pt x="107" y="202"/>
                    </a:lnTo>
                    <a:lnTo>
                      <a:pt x="105" y="204"/>
                    </a:lnTo>
                    <a:lnTo>
                      <a:pt x="105" y="206"/>
                    </a:lnTo>
                    <a:lnTo>
                      <a:pt x="103" y="208"/>
                    </a:lnTo>
                    <a:lnTo>
                      <a:pt x="103" y="210"/>
                    </a:lnTo>
                    <a:lnTo>
                      <a:pt x="103" y="212"/>
                    </a:lnTo>
                    <a:lnTo>
                      <a:pt x="101" y="214"/>
                    </a:lnTo>
                    <a:lnTo>
                      <a:pt x="101" y="214"/>
                    </a:lnTo>
                    <a:lnTo>
                      <a:pt x="99" y="216"/>
                    </a:lnTo>
                    <a:lnTo>
                      <a:pt x="99" y="218"/>
                    </a:lnTo>
                    <a:lnTo>
                      <a:pt x="99" y="220"/>
                    </a:lnTo>
                    <a:lnTo>
                      <a:pt x="97" y="222"/>
                    </a:lnTo>
                    <a:lnTo>
                      <a:pt x="97" y="224"/>
                    </a:lnTo>
                    <a:lnTo>
                      <a:pt x="95" y="226"/>
                    </a:lnTo>
                    <a:lnTo>
                      <a:pt x="95" y="228"/>
                    </a:lnTo>
                    <a:lnTo>
                      <a:pt x="93" y="230"/>
                    </a:lnTo>
                    <a:lnTo>
                      <a:pt x="93" y="232"/>
                    </a:lnTo>
                    <a:lnTo>
                      <a:pt x="93" y="234"/>
                    </a:lnTo>
                    <a:lnTo>
                      <a:pt x="91" y="236"/>
                    </a:lnTo>
                    <a:lnTo>
                      <a:pt x="91" y="236"/>
                    </a:lnTo>
                    <a:lnTo>
                      <a:pt x="89" y="238"/>
                    </a:lnTo>
                    <a:lnTo>
                      <a:pt x="89" y="240"/>
                    </a:lnTo>
                    <a:lnTo>
                      <a:pt x="87" y="242"/>
                    </a:lnTo>
                    <a:lnTo>
                      <a:pt x="87" y="244"/>
                    </a:lnTo>
                    <a:lnTo>
                      <a:pt x="87" y="246"/>
                    </a:lnTo>
                    <a:lnTo>
                      <a:pt x="85" y="248"/>
                    </a:lnTo>
                    <a:lnTo>
                      <a:pt x="85" y="250"/>
                    </a:lnTo>
                    <a:lnTo>
                      <a:pt x="83" y="252"/>
                    </a:lnTo>
                    <a:lnTo>
                      <a:pt x="83" y="255"/>
                    </a:lnTo>
                    <a:lnTo>
                      <a:pt x="81" y="257"/>
                    </a:lnTo>
                    <a:lnTo>
                      <a:pt x="81" y="257"/>
                    </a:lnTo>
                    <a:lnTo>
                      <a:pt x="79" y="259"/>
                    </a:lnTo>
                    <a:lnTo>
                      <a:pt x="79" y="261"/>
                    </a:lnTo>
                    <a:lnTo>
                      <a:pt x="76" y="263"/>
                    </a:lnTo>
                    <a:lnTo>
                      <a:pt x="76" y="265"/>
                    </a:lnTo>
                    <a:lnTo>
                      <a:pt x="74" y="267"/>
                    </a:lnTo>
                    <a:lnTo>
                      <a:pt x="74" y="269"/>
                    </a:lnTo>
                    <a:lnTo>
                      <a:pt x="74" y="271"/>
                    </a:lnTo>
                    <a:lnTo>
                      <a:pt x="72" y="273"/>
                    </a:lnTo>
                    <a:lnTo>
                      <a:pt x="72" y="273"/>
                    </a:lnTo>
                    <a:lnTo>
                      <a:pt x="70" y="275"/>
                    </a:lnTo>
                    <a:lnTo>
                      <a:pt x="70" y="277"/>
                    </a:lnTo>
                    <a:lnTo>
                      <a:pt x="68" y="279"/>
                    </a:lnTo>
                    <a:lnTo>
                      <a:pt x="68" y="281"/>
                    </a:lnTo>
                    <a:lnTo>
                      <a:pt x="66" y="283"/>
                    </a:lnTo>
                    <a:lnTo>
                      <a:pt x="66" y="285"/>
                    </a:lnTo>
                    <a:lnTo>
                      <a:pt x="64" y="287"/>
                    </a:lnTo>
                    <a:lnTo>
                      <a:pt x="64" y="289"/>
                    </a:lnTo>
                    <a:lnTo>
                      <a:pt x="62" y="289"/>
                    </a:lnTo>
                    <a:lnTo>
                      <a:pt x="62" y="291"/>
                    </a:lnTo>
                    <a:lnTo>
                      <a:pt x="60" y="293"/>
                    </a:lnTo>
                    <a:lnTo>
                      <a:pt x="60" y="295"/>
                    </a:lnTo>
                    <a:lnTo>
                      <a:pt x="58" y="297"/>
                    </a:lnTo>
                    <a:lnTo>
                      <a:pt x="58" y="299"/>
                    </a:lnTo>
                    <a:lnTo>
                      <a:pt x="56" y="301"/>
                    </a:lnTo>
                    <a:lnTo>
                      <a:pt x="56" y="303"/>
                    </a:lnTo>
                    <a:lnTo>
                      <a:pt x="54" y="303"/>
                    </a:lnTo>
                    <a:lnTo>
                      <a:pt x="54" y="305"/>
                    </a:lnTo>
                    <a:lnTo>
                      <a:pt x="52" y="307"/>
                    </a:lnTo>
                    <a:lnTo>
                      <a:pt x="52" y="309"/>
                    </a:lnTo>
                    <a:lnTo>
                      <a:pt x="50" y="311"/>
                    </a:lnTo>
                    <a:lnTo>
                      <a:pt x="48" y="313"/>
                    </a:lnTo>
                    <a:lnTo>
                      <a:pt x="48" y="315"/>
                    </a:lnTo>
                    <a:lnTo>
                      <a:pt x="46" y="315"/>
                    </a:lnTo>
                    <a:lnTo>
                      <a:pt x="46" y="317"/>
                    </a:lnTo>
                    <a:lnTo>
                      <a:pt x="44" y="319"/>
                    </a:lnTo>
                    <a:lnTo>
                      <a:pt x="44" y="321"/>
                    </a:lnTo>
                    <a:lnTo>
                      <a:pt x="42" y="323"/>
                    </a:lnTo>
                    <a:lnTo>
                      <a:pt x="42" y="325"/>
                    </a:lnTo>
                    <a:lnTo>
                      <a:pt x="40" y="327"/>
                    </a:lnTo>
                    <a:lnTo>
                      <a:pt x="40" y="327"/>
                    </a:lnTo>
                    <a:lnTo>
                      <a:pt x="38" y="329"/>
                    </a:lnTo>
                    <a:lnTo>
                      <a:pt x="38" y="331"/>
                    </a:lnTo>
                    <a:lnTo>
                      <a:pt x="36" y="333"/>
                    </a:lnTo>
                    <a:lnTo>
                      <a:pt x="34" y="335"/>
                    </a:lnTo>
                    <a:lnTo>
                      <a:pt x="34" y="337"/>
                    </a:lnTo>
                    <a:lnTo>
                      <a:pt x="32" y="339"/>
                    </a:lnTo>
                    <a:lnTo>
                      <a:pt x="32" y="339"/>
                    </a:lnTo>
                    <a:lnTo>
                      <a:pt x="30" y="341"/>
                    </a:lnTo>
                    <a:lnTo>
                      <a:pt x="30" y="343"/>
                    </a:lnTo>
                    <a:lnTo>
                      <a:pt x="28" y="345"/>
                    </a:lnTo>
                    <a:lnTo>
                      <a:pt x="26" y="347"/>
                    </a:lnTo>
                    <a:lnTo>
                      <a:pt x="26" y="350"/>
                    </a:lnTo>
                    <a:lnTo>
                      <a:pt x="24" y="350"/>
                    </a:lnTo>
                    <a:lnTo>
                      <a:pt x="24" y="352"/>
                    </a:lnTo>
                    <a:lnTo>
                      <a:pt x="22" y="354"/>
                    </a:lnTo>
                    <a:lnTo>
                      <a:pt x="22" y="356"/>
                    </a:lnTo>
                    <a:lnTo>
                      <a:pt x="20" y="358"/>
                    </a:lnTo>
                    <a:lnTo>
                      <a:pt x="18" y="360"/>
                    </a:lnTo>
                    <a:lnTo>
                      <a:pt x="18" y="360"/>
                    </a:lnTo>
                    <a:lnTo>
                      <a:pt x="16" y="362"/>
                    </a:lnTo>
                    <a:lnTo>
                      <a:pt x="16" y="364"/>
                    </a:lnTo>
                    <a:lnTo>
                      <a:pt x="14" y="366"/>
                    </a:lnTo>
                    <a:lnTo>
                      <a:pt x="12" y="368"/>
                    </a:lnTo>
                    <a:lnTo>
                      <a:pt x="12" y="368"/>
                    </a:lnTo>
                    <a:lnTo>
                      <a:pt x="10" y="370"/>
                    </a:lnTo>
                    <a:lnTo>
                      <a:pt x="10" y="372"/>
                    </a:lnTo>
                    <a:lnTo>
                      <a:pt x="8" y="374"/>
                    </a:lnTo>
                    <a:lnTo>
                      <a:pt x="8" y="376"/>
                    </a:lnTo>
                    <a:lnTo>
                      <a:pt x="6" y="378"/>
                    </a:lnTo>
                    <a:lnTo>
                      <a:pt x="4" y="378"/>
                    </a:lnTo>
                    <a:lnTo>
                      <a:pt x="4" y="380"/>
                    </a:lnTo>
                    <a:lnTo>
                      <a:pt x="2" y="382"/>
                    </a:lnTo>
                    <a:lnTo>
                      <a:pt x="0" y="384"/>
                    </a:lnTo>
                    <a:lnTo>
                      <a:pt x="0" y="386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800">
                  <a:latin typeface="+mj-lt"/>
                </a:endParaRPr>
              </a:p>
            </p:txBody>
          </p:sp>
          <p:sp>
            <p:nvSpPr>
              <p:cNvPr id="56" name="Rectangle 53"/>
              <p:cNvSpPr>
                <a:spLocks noChangeArrowheads="1"/>
              </p:cNvSpPr>
              <p:nvPr/>
            </p:nvSpPr>
            <p:spPr bwMode="auto">
              <a:xfrm rot="480000">
                <a:off x="5702088" y="2333187"/>
                <a:ext cx="102592" cy="1231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+mj-lt"/>
                    <a:cs typeface="Arial" pitchFamily="34" charset="0"/>
                  </a:rPr>
                  <a:t>51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+mj-lt"/>
                  <a:cs typeface="Arial" pitchFamily="34" charset="0"/>
                </a:endParaRPr>
              </a:p>
            </p:txBody>
          </p:sp>
          <p:sp>
            <p:nvSpPr>
              <p:cNvPr id="57" name="Line 54"/>
              <p:cNvSpPr>
                <a:spLocks noChangeShapeType="1"/>
              </p:cNvSpPr>
              <p:nvPr/>
            </p:nvSpPr>
            <p:spPr bwMode="auto">
              <a:xfrm>
                <a:off x="5687977" y="2383771"/>
                <a:ext cx="80501" cy="12539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800">
                  <a:latin typeface="+mj-lt"/>
                </a:endParaRPr>
              </a:p>
            </p:txBody>
          </p:sp>
          <p:sp>
            <p:nvSpPr>
              <p:cNvPr id="58" name="Rectangle 55"/>
              <p:cNvSpPr>
                <a:spLocks noChangeArrowheads="1"/>
              </p:cNvSpPr>
              <p:nvPr/>
            </p:nvSpPr>
            <p:spPr bwMode="auto">
              <a:xfrm rot="15600000">
                <a:off x="4901251" y="3469032"/>
                <a:ext cx="355867" cy="1231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1" u="none" strike="noStrike" cap="none" normalizeH="0" baseline="0" dirty="0" err="1" smtClean="0">
                    <a:ln>
                      <a:noFill/>
                    </a:ln>
                    <a:solidFill>
                      <a:srgbClr val="00B050"/>
                    </a:solidFill>
                    <a:effectLst/>
                    <a:latin typeface="+mj-lt"/>
                    <a:cs typeface="Arial" pitchFamily="34" charset="0"/>
                  </a:rPr>
                  <a:t>Pputida</a:t>
                </a:r>
                <a:r>
                  <a:rPr kumimoji="0" lang="en-US" sz="800" b="1" i="1" u="none" strike="noStrike" cap="none" normalizeH="0" baseline="0" dirty="0" smtClean="0">
                    <a:ln>
                      <a:noFill/>
                    </a:ln>
                    <a:solidFill>
                      <a:srgbClr val="00B050"/>
                    </a:solidFill>
                    <a:effectLst/>
                    <a:latin typeface="+mj-lt"/>
                    <a:cs typeface="Arial" pitchFamily="34" charset="0"/>
                  </a:rPr>
                  <a:t> 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rgbClr val="00B050"/>
                  </a:solidFill>
                  <a:effectLst/>
                  <a:latin typeface="+mj-lt"/>
                  <a:cs typeface="Arial" pitchFamily="34" charset="0"/>
                </a:endParaRPr>
              </a:p>
            </p:txBody>
          </p:sp>
          <p:sp>
            <p:nvSpPr>
              <p:cNvPr id="59" name="Line 56"/>
              <p:cNvSpPr>
                <a:spLocks noChangeShapeType="1"/>
              </p:cNvSpPr>
              <p:nvPr/>
            </p:nvSpPr>
            <p:spPr bwMode="auto">
              <a:xfrm>
                <a:off x="5032784" y="3262562"/>
                <a:ext cx="13417" cy="71056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800">
                  <a:latin typeface="+mj-lt"/>
                </a:endParaRPr>
              </a:p>
            </p:txBody>
          </p:sp>
          <p:sp>
            <p:nvSpPr>
              <p:cNvPr id="60" name="Rectangle 57"/>
              <p:cNvSpPr>
                <a:spLocks noChangeArrowheads="1"/>
              </p:cNvSpPr>
              <p:nvPr/>
            </p:nvSpPr>
            <p:spPr bwMode="auto">
              <a:xfrm rot="16680000">
                <a:off x="4288566" y="3624727"/>
                <a:ext cx="610745" cy="1231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1" u="none" strike="noStrike" cap="none" normalizeH="0" baseline="0" dirty="0" err="1" smtClean="0">
                    <a:ln>
                      <a:noFill/>
                    </a:ln>
                    <a:solidFill>
                      <a:srgbClr val="92D050"/>
                    </a:solidFill>
                    <a:effectLst/>
                    <a:latin typeface="+mj-lt"/>
                    <a:cs typeface="Arial" pitchFamily="34" charset="0"/>
                  </a:rPr>
                  <a:t>Pchlororaphis</a:t>
                </a:r>
                <a:r>
                  <a:rPr kumimoji="0" lang="en-US" sz="800" b="1" i="1" u="none" strike="noStrike" cap="none" normalizeH="0" baseline="0" dirty="0" smtClean="0">
                    <a:ln>
                      <a:noFill/>
                    </a:ln>
                    <a:solidFill>
                      <a:srgbClr val="92D050"/>
                    </a:solidFill>
                    <a:effectLst/>
                    <a:latin typeface="+mj-lt"/>
                    <a:cs typeface="Arial" pitchFamily="34" charset="0"/>
                  </a:rPr>
                  <a:t> 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rgbClr val="92D050"/>
                  </a:solidFill>
                  <a:effectLst/>
                  <a:latin typeface="+mj-lt"/>
                  <a:cs typeface="Arial" pitchFamily="34" charset="0"/>
                </a:endParaRPr>
              </a:p>
            </p:txBody>
          </p:sp>
          <p:sp>
            <p:nvSpPr>
              <p:cNvPr id="61" name="Line 58"/>
              <p:cNvSpPr>
                <a:spLocks noChangeShapeType="1"/>
              </p:cNvSpPr>
              <p:nvPr/>
            </p:nvSpPr>
            <p:spPr bwMode="auto">
              <a:xfrm flipH="1">
                <a:off x="4666055" y="3312719"/>
                <a:ext cx="2236" cy="16719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800">
                  <a:latin typeface="+mj-lt"/>
                </a:endParaRPr>
              </a:p>
            </p:txBody>
          </p:sp>
          <p:sp>
            <p:nvSpPr>
              <p:cNvPr id="62" name="Rectangle 59"/>
              <p:cNvSpPr>
                <a:spLocks noChangeArrowheads="1"/>
              </p:cNvSpPr>
              <p:nvPr/>
            </p:nvSpPr>
            <p:spPr bwMode="auto">
              <a:xfrm rot="17820000">
                <a:off x="3909648" y="3399021"/>
                <a:ext cx="506549" cy="1231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1" u="none" strike="noStrike" cap="none" normalizeH="0" baseline="0" dirty="0" err="1" smtClean="0">
                    <a:ln>
                      <a:noFill/>
                    </a:ln>
                    <a:solidFill>
                      <a:srgbClr val="808000"/>
                    </a:solidFill>
                    <a:effectLst/>
                    <a:latin typeface="+mj-lt"/>
                    <a:cs typeface="Arial" pitchFamily="34" charset="0"/>
                  </a:rPr>
                  <a:t>Pprotegens</a:t>
                </a:r>
                <a:r>
                  <a:rPr kumimoji="0" lang="en-US" sz="800" b="1" i="1" u="none" strike="noStrike" cap="none" normalizeH="0" baseline="0" dirty="0" smtClean="0">
                    <a:ln>
                      <a:noFill/>
                    </a:ln>
                    <a:solidFill>
                      <a:srgbClr val="808000"/>
                    </a:solidFill>
                    <a:effectLst/>
                    <a:latin typeface="+mj-lt"/>
                    <a:cs typeface="Arial" pitchFamily="34" charset="0"/>
                  </a:rPr>
                  <a:t> 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rgbClr val="808000"/>
                  </a:solidFill>
                  <a:effectLst/>
                  <a:latin typeface="+mj-lt"/>
                  <a:cs typeface="Arial" pitchFamily="34" charset="0"/>
                </a:endParaRPr>
              </a:p>
            </p:txBody>
          </p:sp>
          <p:sp>
            <p:nvSpPr>
              <p:cNvPr id="63" name="Line 60"/>
              <p:cNvSpPr>
                <a:spLocks noChangeShapeType="1"/>
              </p:cNvSpPr>
              <p:nvPr/>
            </p:nvSpPr>
            <p:spPr bwMode="auto">
              <a:xfrm flipH="1">
                <a:off x="4295973" y="3203000"/>
                <a:ext cx="20125" cy="35528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800">
                  <a:latin typeface="+mj-lt"/>
                </a:endParaRPr>
              </a:p>
            </p:txBody>
          </p:sp>
          <p:sp>
            <p:nvSpPr>
              <p:cNvPr id="64" name="Freeform 61"/>
              <p:cNvSpPr>
                <a:spLocks/>
              </p:cNvSpPr>
              <p:nvPr/>
            </p:nvSpPr>
            <p:spPr bwMode="auto">
              <a:xfrm>
                <a:off x="4488282" y="3270921"/>
                <a:ext cx="180010" cy="41797"/>
              </a:xfrm>
              <a:custGeom>
                <a:avLst/>
                <a:gdLst/>
                <a:ahLst/>
                <a:cxnLst>
                  <a:cxn ang="0">
                    <a:pos x="2" y="2"/>
                  </a:cxn>
                  <a:cxn ang="0">
                    <a:pos x="6" y="2"/>
                  </a:cxn>
                  <a:cxn ang="0">
                    <a:pos x="10" y="4"/>
                  </a:cxn>
                  <a:cxn ang="0">
                    <a:pos x="14" y="6"/>
                  </a:cxn>
                  <a:cxn ang="0">
                    <a:pos x="18" y="6"/>
                  </a:cxn>
                  <a:cxn ang="0">
                    <a:pos x="22" y="8"/>
                  </a:cxn>
                  <a:cxn ang="0">
                    <a:pos x="26" y="8"/>
                  </a:cxn>
                  <a:cxn ang="0">
                    <a:pos x="30" y="10"/>
                  </a:cxn>
                  <a:cxn ang="0">
                    <a:pos x="34" y="12"/>
                  </a:cxn>
                  <a:cxn ang="0">
                    <a:pos x="38" y="12"/>
                  </a:cxn>
                  <a:cxn ang="0">
                    <a:pos x="42" y="14"/>
                  </a:cxn>
                  <a:cxn ang="0">
                    <a:pos x="46" y="14"/>
                  </a:cxn>
                  <a:cxn ang="0">
                    <a:pos x="50" y="16"/>
                  </a:cxn>
                  <a:cxn ang="0">
                    <a:pos x="56" y="18"/>
                  </a:cxn>
                  <a:cxn ang="0">
                    <a:pos x="60" y="18"/>
                  </a:cxn>
                  <a:cxn ang="0">
                    <a:pos x="64" y="20"/>
                  </a:cxn>
                  <a:cxn ang="0">
                    <a:pos x="68" y="20"/>
                  </a:cxn>
                  <a:cxn ang="0">
                    <a:pos x="72" y="22"/>
                  </a:cxn>
                  <a:cxn ang="0">
                    <a:pos x="76" y="22"/>
                  </a:cxn>
                  <a:cxn ang="0">
                    <a:pos x="81" y="24"/>
                  </a:cxn>
                  <a:cxn ang="0">
                    <a:pos x="85" y="24"/>
                  </a:cxn>
                  <a:cxn ang="0">
                    <a:pos x="89" y="26"/>
                  </a:cxn>
                  <a:cxn ang="0">
                    <a:pos x="93" y="26"/>
                  </a:cxn>
                  <a:cxn ang="0">
                    <a:pos x="97" y="28"/>
                  </a:cxn>
                  <a:cxn ang="0">
                    <a:pos x="101" y="28"/>
                  </a:cxn>
                  <a:cxn ang="0">
                    <a:pos x="105" y="28"/>
                  </a:cxn>
                  <a:cxn ang="0">
                    <a:pos x="109" y="30"/>
                  </a:cxn>
                  <a:cxn ang="0">
                    <a:pos x="113" y="30"/>
                  </a:cxn>
                  <a:cxn ang="0">
                    <a:pos x="117" y="32"/>
                  </a:cxn>
                  <a:cxn ang="0">
                    <a:pos x="123" y="32"/>
                  </a:cxn>
                  <a:cxn ang="0">
                    <a:pos x="127" y="34"/>
                  </a:cxn>
                  <a:cxn ang="0">
                    <a:pos x="131" y="34"/>
                  </a:cxn>
                  <a:cxn ang="0">
                    <a:pos x="135" y="34"/>
                  </a:cxn>
                  <a:cxn ang="0">
                    <a:pos x="139" y="36"/>
                  </a:cxn>
                  <a:cxn ang="0">
                    <a:pos x="143" y="36"/>
                  </a:cxn>
                  <a:cxn ang="0">
                    <a:pos x="147" y="38"/>
                  </a:cxn>
                  <a:cxn ang="0">
                    <a:pos x="151" y="38"/>
                  </a:cxn>
                  <a:cxn ang="0">
                    <a:pos x="155" y="38"/>
                  </a:cxn>
                  <a:cxn ang="0">
                    <a:pos x="159" y="40"/>
                  </a:cxn>
                </a:cxnLst>
                <a:rect l="0" t="0" r="r" b="b"/>
                <a:pathLst>
                  <a:path w="161" h="40">
                    <a:moveTo>
                      <a:pt x="0" y="0"/>
                    </a:moveTo>
                    <a:lnTo>
                      <a:pt x="2" y="2"/>
                    </a:lnTo>
                    <a:lnTo>
                      <a:pt x="4" y="2"/>
                    </a:lnTo>
                    <a:lnTo>
                      <a:pt x="6" y="2"/>
                    </a:lnTo>
                    <a:lnTo>
                      <a:pt x="8" y="4"/>
                    </a:lnTo>
                    <a:lnTo>
                      <a:pt x="10" y="4"/>
                    </a:lnTo>
                    <a:lnTo>
                      <a:pt x="12" y="4"/>
                    </a:lnTo>
                    <a:lnTo>
                      <a:pt x="14" y="6"/>
                    </a:lnTo>
                    <a:lnTo>
                      <a:pt x="16" y="6"/>
                    </a:lnTo>
                    <a:lnTo>
                      <a:pt x="18" y="6"/>
                    </a:lnTo>
                    <a:lnTo>
                      <a:pt x="20" y="8"/>
                    </a:lnTo>
                    <a:lnTo>
                      <a:pt x="22" y="8"/>
                    </a:lnTo>
                    <a:lnTo>
                      <a:pt x="24" y="8"/>
                    </a:lnTo>
                    <a:lnTo>
                      <a:pt x="26" y="8"/>
                    </a:lnTo>
                    <a:lnTo>
                      <a:pt x="28" y="10"/>
                    </a:lnTo>
                    <a:lnTo>
                      <a:pt x="30" y="10"/>
                    </a:lnTo>
                    <a:lnTo>
                      <a:pt x="32" y="10"/>
                    </a:lnTo>
                    <a:lnTo>
                      <a:pt x="34" y="12"/>
                    </a:lnTo>
                    <a:lnTo>
                      <a:pt x="36" y="12"/>
                    </a:lnTo>
                    <a:lnTo>
                      <a:pt x="38" y="12"/>
                    </a:lnTo>
                    <a:lnTo>
                      <a:pt x="40" y="14"/>
                    </a:lnTo>
                    <a:lnTo>
                      <a:pt x="42" y="14"/>
                    </a:lnTo>
                    <a:lnTo>
                      <a:pt x="44" y="14"/>
                    </a:lnTo>
                    <a:lnTo>
                      <a:pt x="46" y="14"/>
                    </a:lnTo>
                    <a:lnTo>
                      <a:pt x="48" y="16"/>
                    </a:lnTo>
                    <a:lnTo>
                      <a:pt x="50" y="16"/>
                    </a:lnTo>
                    <a:lnTo>
                      <a:pt x="52" y="16"/>
                    </a:lnTo>
                    <a:lnTo>
                      <a:pt x="56" y="18"/>
                    </a:lnTo>
                    <a:lnTo>
                      <a:pt x="58" y="18"/>
                    </a:lnTo>
                    <a:lnTo>
                      <a:pt x="60" y="18"/>
                    </a:lnTo>
                    <a:lnTo>
                      <a:pt x="62" y="18"/>
                    </a:lnTo>
                    <a:lnTo>
                      <a:pt x="64" y="20"/>
                    </a:lnTo>
                    <a:lnTo>
                      <a:pt x="66" y="20"/>
                    </a:lnTo>
                    <a:lnTo>
                      <a:pt x="68" y="20"/>
                    </a:lnTo>
                    <a:lnTo>
                      <a:pt x="70" y="20"/>
                    </a:lnTo>
                    <a:lnTo>
                      <a:pt x="72" y="22"/>
                    </a:lnTo>
                    <a:lnTo>
                      <a:pt x="74" y="22"/>
                    </a:lnTo>
                    <a:lnTo>
                      <a:pt x="76" y="22"/>
                    </a:lnTo>
                    <a:lnTo>
                      <a:pt x="78" y="22"/>
                    </a:lnTo>
                    <a:lnTo>
                      <a:pt x="81" y="24"/>
                    </a:lnTo>
                    <a:lnTo>
                      <a:pt x="83" y="24"/>
                    </a:lnTo>
                    <a:lnTo>
                      <a:pt x="85" y="24"/>
                    </a:lnTo>
                    <a:lnTo>
                      <a:pt x="87" y="24"/>
                    </a:lnTo>
                    <a:lnTo>
                      <a:pt x="89" y="26"/>
                    </a:lnTo>
                    <a:lnTo>
                      <a:pt x="91" y="26"/>
                    </a:lnTo>
                    <a:lnTo>
                      <a:pt x="93" y="26"/>
                    </a:lnTo>
                    <a:lnTo>
                      <a:pt x="95" y="26"/>
                    </a:lnTo>
                    <a:lnTo>
                      <a:pt x="97" y="28"/>
                    </a:lnTo>
                    <a:lnTo>
                      <a:pt x="99" y="28"/>
                    </a:lnTo>
                    <a:lnTo>
                      <a:pt x="101" y="28"/>
                    </a:lnTo>
                    <a:lnTo>
                      <a:pt x="103" y="28"/>
                    </a:lnTo>
                    <a:lnTo>
                      <a:pt x="105" y="28"/>
                    </a:lnTo>
                    <a:lnTo>
                      <a:pt x="107" y="30"/>
                    </a:lnTo>
                    <a:lnTo>
                      <a:pt x="109" y="30"/>
                    </a:lnTo>
                    <a:lnTo>
                      <a:pt x="111" y="30"/>
                    </a:lnTo>
                    <a:lnTo>
                      <a:pt x="113" y="30"/>
                    </a:lnTo>
                    <a:lnTo>
                      <a:pt x="115" y="32"/>
                    </a:lnTo>
                    <a:lnTo>
                      <a:pt x="117" y="32"/>
                    </a:lnTo>
                    <a:lnTo>
                      <a:pt x="119" y="32"/>
                    </a:lnTo>
                    <a:lnTo>
                      <a:pt x="123" y="32"/>
                    </a:lnTo>
                    <a:lnTo>
                      <a:pt x="125" y="32"/>
                    </a:lnTo>
                    <a:lnTo>
                      <a:pt x="127" y="34"/>
                    </a:lnTo>
                    <a:lnTo>
                      <a:pt x="129" y="34"/>
                    </a:lnTo>
                    <a:lnTo>
                      <a:pt x="131" y="34"/>
                    </a:lnTo>
                    <a:lnTo>
                      <a:pt x="133" y="34"/>
                    </a:lnTo>
                    <a:lnTo>
                      <a:pt x="135" y="34"/>
                    </a:lnTo>
                    <a:lnTo>
                      <a:pt x="137" y="36"/>
                    </a:lnTo>
                    <a:lnTo>
                      <a:pt x="139" y="36"/>
                    </a:lnTo>
                    <a:lnTo>
                      <a:pt x="141" y="36"/>
                    </a:lnTo>
                    <a:lnTo>
                      <a:pt x="143" y="36"/>
                    </a:lnTo>
                    <a:lnTo>
                      <a:pt x="145" y="36"/>
                    </a:lnTo>
                    <a:lnTo>
                      <a:pt x="147" y="38"/>
                    </a:lnTo>
                    <a:lnTo>
                      <a:pt x="149" y="38"/>
                    </a:lnTo>
                    <a:lnTo>
                      <a:pt x="151" y="38"/>
                    </a:lnTo>
                    <a:lnTo>
                      <a:pt x="153" y="38"/>
                    </a:lnTo>
                    <a:lnTo>
                      <a:pt x="155" y="38"/>
                    </a:lnTo>
                    <a:lnTo>
                      <a:pt x="157" y="38"/>
                    </a:lnTo>
                    <a:lnTo>
                      <a:pt x="159" y="40"/>
                    </a:lnTo>
                    <a:lnTo>
                      <a:pt x="161" y="4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800">
                  <a:latin typeface="+mj-lt"/>
                </a:endParaRPr>
              </a:p>
            </p:txBody>
          </p:sp>
          <p:sp>
            <p:nvSpPr>
              <p:cNvPr id="65" name="Freeform 62"/>
              <p:cNvSpPr>
                <a:spLocks/>
              </p:cNvSpPr>
              <p:nvPr/>
            </p:nvSpPr>
            <p:spPr bwMode="auto">
              <a:xfrm>
                <a:off x="4316098" y="3203000"/>
                <a:ext cx="172184" cy="67921"/>
              </a:xfrm>
              <a:custGeom>
                <a:avLst/>
                <a:gdLst/>
                <a:ahLst/>
                <a:cxnLst>
                  <a:cxn ang="0">
                    <a:pos x="152" y="65"/>
                  </a:cxn>
                  <a:cxn ang="0">
                    <a:pos x="148" y="63"/>
                  </a:cxn>
                  <a:cxn ang="0">
                    <a:pos x="144" y="63"/>
                  </a:cxn>
                  <a:cxn ang="0">
                    <a:pos x="142" y="61"/>
                  </a:cxn>
                  <a:cxn ang="0">
                    <a:pos x="138" y="59"/>
                  </a:cxn>
                  <a:cxn ang="0">
                    <a:pos x="133" y="59"/>
                  </a:cxn>
                  <a:cxn ang="0">
                    <a:pos x="129" y="57"/>
                  </a:cxn>
                  <a:cxn ang="0">
                    <a:pos x="125" y="55"/>
                  </a:cxn>
                  <a:cxn ang="0">
                    <a:pos x="121" y="55"/>
                  </a:cxn>
                  <a:cxn ang="0">
                    <a:pos x="119" y="52"/>
                  </a:cxn>
                  <a:cxn ang="0">
                    <a:pos x="115" y="50"/>
                  </a:cxn>
                  <a:cxn ang="0">
                    <a:pos x="111" y="50"/>
                  </a:cxn>
                  <a:cxn ang="0">
                    <a:pos x="107" y="48"/>
                  </a:cxn>
                  <a:cxn ang="0">
                    <a:pos x="103" y="46"/>
                  </a:cxn>
                  <a:cxn ang="0">
                    <a:pos x="101" y="46"/>
                  </a:cxn>
                  <a:cxn ang="0">
                    <a:pos x="97" y="44"/>
                  </a:cxn>
                  <a:cxn ang="0">
                    <a:pos x="93" y="42"/>
                  </a:cxn>
                  <a:cxn ang="0">
                    <a:pos x="89" y="40"/>
                  </a:cxn>
                  <a:cxn ang="0">
                    <a:pos x="85" y="40"/>
                  </a:cxn>
                  <a:cxn ang="0">
                    <a:pos x="83" y="38"/>
                  </a:cxn>
                  <a:cxn ang="0">
                    <a:pos x="79" y="36"/>
                  </a:cxn>
                  <a:cxn ang="0">
                    <a:pos x="75" y="34"/>
                  </a:cxn>
                  <a:cxn ang="0">
                    <a:pos x="71" y="34"/>
                  </a:cxn>
                  <a:cxn ang="0">
                    <a:pos x="67" y="32"/>
                  </a:cxn>
                  <a:cxn ang="0">
                    <a:pos x="65" y="30"/>
                  </a:cxn>
                  <a:cxn ang="0">
                    <a:pos x="61" y="28"/>
                  </a:cxn>
                  <a:cxn ang="0">
                    <a:pos x="57" y="28"/>
                  </a:cxn>
                  <a:cxn ang="0">
                    <a:pos x="53" y="26"/>
                  </a:cxn>
                  <a:cxn ang="0">
                    <a:pos x="51" y="24"/>
                  </a:cxn>
                  <a:cxn ang="0">
                    <a:pos x="47" y="22"/>
                  </a:cxn>
                  <a:cxn ang="0">
                    <a:pos x="43" y="20"/>
                  </a:cxn>
                  <a:cxn ang="0">
                    <a:pos x="39" y="20"/>
                  </a:cxn>
                  <a:cxn ang="0">
                    <a:pos x="34" y="18"/>
                  </a:cxn>
                  <a:cxn ang="0">
                    <a:pos x="32" y="16"/>
                  </a:cxn>
                  <a:cxn ang="0">
                    <a:pos x="28" y="14"/>
                  </a:cxn>
                  <a:cxn ang="0">
                    <a:pos x="24" y="12"/>
                  </a:cxn>
                  <a:cxn ang="0">
                    <a:pos x="20" y="10"/>
                  </a:cxn>
                  <a:cxn ang="0">
                    <a:pos x="18" y="8"/>
                  </a:cxn>
                  <a:cxn ang="0">
                    <a:pos x="14" y="8"/>
                  </a:cxn>
                  <a:cxn ang="0">
                    <a:pos x="10" y="6"/>
                  </a:cxn>
                  <a:cxn ang="0">
                    <a:pos x="8" y="4"/>
                  </a:cxn>
                  <a:cxn ang="0">
                    <a:pos x="4" y="2"/>
                  </a:cxn>
                  <a:cxn ang="0">
                    <a:pos x="0" y="0"/>
                  </a:cxn>
                </a:cxnLst>
                <a:rect l="0" t="0" r="r" b="b"/>
                <a:pathLst>
                  <a:path w="154" h="65">
                    <a:moveTo>
                      <a:pt x="154" y="65"/>
                    </a:moveTo>
                    <a:lnTo>
                      <a:pt x="152" y="65"/>
                    </a:lnTo>
                    <a:lnTo>
                      <a:pt x="150" y="65"/>
                    </a:lnTo>
                    <a:lnTo>
                      <a:pt x="148" y="63"/>
                    </a:lnTo>
                    <a:lnTo>
                      <a:pt x="146" y="63"/>
                    </a:lnTo>
                    <a:lnTo>
                      <a:pt x="144" y="63"/>
                    </a:lnTo>
                    <a:lnTo>
                      <a:pt x="144" y="61"/>
                    </a:lnTo>
                    <a:lnTo>
                      <a:pt x="142" y="61"/>
                    </a:lnTo>
                    <a:lnTo>
                      <a:pt x="140" y="61"/>
                    </a:lnTo>
                    <a:lnTo>
                      <a:pt x="138" y="59"/>
                    </a:lnTo>
                    <a:lnTo>
                      <a:pt x="135" y="59"/>
                    </a:lnTo>
                    <a:lnTo>
                      <a:pt x="133" y="59"/>
                    </a:lnTo>
                    <a:lnTo>
                      <a:pt x="131" y="57"/>
                    </a:lnTo>
                    <a:lnTo>
                      <a:pt x="129" y="57"/>
                    </a:lnTo>
                    <a:lnTo>
                      <a:pt x="127" y="57"/>
                    </a:lnTo>
                    <a:lnTo>
                      <a:pt x="125" y="55"/>
                    </a:lnTo>
                    <a:lnTo>
                      <a:pt x="123" y="55"/>
                    </a:lnTo>
                    <a:lnTo>
                      <a:pt x="121" y="55"/>
                    </a:lnTo>
                    <a:lnTo>
                      <a:pt x="121" y="52"/>
                    </a:lnTo>
                    <a:lnTo>
                      <a:pt x="119" y="52"/>
                    </a:lnTo>
                    <a:lnTo>
                      <a:pt x="117" y="52"/>
                    </a:lnTo>
                    <a:lnTo>
                      <a:pt x="115" y="50"/>
                    </a:lnTo>
                    <a:lnTo>
                      <a:pt x="113" y="50"/>
                    </a:lnTo>
                    <a:lnTo>
                      <a:pt x="111" y="50"/>
                    </a:lnTo>
                    <a:lnTo>
                      <a:pt x="109" y="48"/>
                    </a:lnTo>
                    <a:lnTo>
                      <a:pt x="107" y="48"/>
                    </a:lnTo>
                    <a:lnTo>
                      <a:pt x="105" y="48"/>
                    </a:lnTo>
                    <a:lnTo>
                      <a:pt x="103" y="46"/>
                    </a:lnTo>
                    <a:lnTo>
                      <a:pt x="101" y="46"/>
                    </a:lnTo>
                    <a:lnTo>
                      <a:pt x="101" y="46"/>
                    </a:lnTo>
                    <a:lnTo>
                      <a:pt x="99" y="44"/>
                    </a:lnTo>
                    <a:lnTo>
                      <a:pt x="97" y="44"/>
                    </a:lnTo>
                    <a:lnTo>
                      <a:pt x="95" y="44"/>
                    </a:lnTo>
                    <a:lnTo>
                      <a:pt x="93" y="42"/>
                    </a:lnTo>
                    <a:lnTo>
                      <a:pt x="91" y="42"/>
                    </a:lnTo>
                    <a:lnTo>
                      <a:pt x="89" y="40"/>
                    </a:lnTo>
                    <a:lnTo>
                      <a:pt x="87" y="40"/>
                    </a:lnTo>
                    <a:lnTo>
                      <a:pt x="85" y="40"/>
                    </a:lnTo>
                    <a:lnTo>
                      <a:pt x="83" y="38"/>
                    </a:lnTo>
                    <a:lnTo>
                      <a:pt x="83" y="38"/>
                    </a:lnTo>
                    <a:lnTo>
                      <a:pt x="81" y="38"/>
                    </a:lnTo>
                    <a:lnTo>
                      <a:pt x="79" y="36"/>
                    </a:lnTo>
                    <a:lnTo>
                      <a:pt x="77" y="36"/>
                    </a:lnTo>
                    <a:lnTo>
                      <a:pt x="75" y="34"/>
                    </a:lnTo>
                    <a:lnTo>
                      <a:pt x="73" y="34"/>
                    </a:lnTo>
                    <a:lnTo>
                      <a:pt x="71" y="34"/>
                    </a:lnTo>
                    <a:lnTo>
                      <a:pt x="69" y="32"/>
                    </a:lnTo>
                    <a:lnTo>
                      <a:pt x="67" y="32"/>
                    </a:lnTo>
                    <a:lnTo>
                      <a:pt x="67" y="32"/>
                    </a:lnTo>
                    <a:lnTo>
                      <a:pt x="65" y="30"/>
                    </a:lnTo>
                    <a:lnTo>
                      <a:pt x="63" y="30"/>
                    </a:lnTo>
                    <a:lnTo>
                      <a:pt x="61" y="28"/>
                    </a:lnTo>
                    <a:lnTo>
                      <a:pt x="59" y="28"/>
                    </a:lnTo>
                    <a:lnTo>
                      <a:pt x="57" y="28"/>
                    </a:lnTo>
                    <a:lnTo>
                      <a:pt x="55" y="26"/>
                    </a:lnTo>
                    <a:lnTo>
                      <a:pt x="53" y="26"/>
                    </a:lnTo>
                    <a:lnTo>
                      <a:pt x="51" y="24"/>
                    </a:lnTo>
                    <a:lnTo>
                      <a:pt x="51" y="24"/>
                    </a:lnTo>
                    <a:lnTo>
                      <a:pt x="49" y="24"/>
                    </a:lnTo>
                    <a:lnTo>
                      <a:pt x="47" y="22"/>
                    </a:lnTo>
                    <a:lnTo>
                      <a:pt x="45" y="22"/>
                    </a:lnTo>
                    <a:lnTo>
                      <a:pt x="43" y="20"/>
                    </a:lnTo>
                    <a:lnTo>
                      <a:pt x="41" y="20"/>
                    </a:lnTo>
                    <a:lnTo>
                      <a:pt x="39" y="20"/>
                    </a:lnTo>
                    <a:lnTo>
                      <a:pt x="36" y="18"/>
                    </a:lnTo>
                    <a:lnTo>
                      <a:pt x="34" y="18"/>
                    </a:lnTo>
                    <a:lnTo>
                      <a:pt x="34" y="16"/>
                    </a:lnTo>
                    <a:lnTo>
                      <a:pt x="32" y="16"/>
                    </a:lnTo>
                    <a:lnTo>
                      <a:pt x="30" y="14"/>
                    </a:lnTo>
                    <a:lnTo>
                      <a:pt x="28" y="14"/>
                    </a:lnTo>
                    <a:lnTo>
                      <a:pt x="26" y="14"/>
                    </a:lnTo>
                    <a:lnTo>
                      <a:pt x="24" y="12"/>
                    </a:lnTo>
                    <a:lnTo>
                      <a:pt x="22" y="12"/>
                    </a:lnTo>
                    <a:lnTo>
                      <a:pt x="20" y="10"/>
                    </a:lnTo>
                    <a:lnTo>
                      <a:pt x="20" y="10"/>
                    </a:lnTo>
                    <a:lnTo>
                      <a:pt x="18" y="8"/>
                    </a:lnTo>
                    <a:lnTo>
                      <a:pt x="16" y="8"/>
                    </a:lnTo>
                    <a:lnTo>
                      <a:pt x="14" y="8"/>
                    </a:lnTo>
                    <a:lnTo>
                      <a:pt x="12" y="6"/>
                    </a:lnTo>
                    <a:lnTo>
                      <a:pt x="10" y="6"/>
                    </a:lnTo>
                    <a:lnTo>
                      <a:pt x="8" y="4"/>
                    </a:lnTo>
                    <a:lnTo>
                      <a:pt x="8" y="4"/>
                    </a:lnTo>
                    <a:lnTo>
                      <a:pt x="6" y="2"/>
                    </a:lnTo>
                    <a:lnTo>
                      <a:pt x="4" y="2"/>
                    </a:lnTo>
                    <a:lnTo>
                      <a:pt x="2" y="0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800">
                  <a:latin typeface="+mj-lt"/>
                </a:endParaRPr>
              </a:p>
            </p:txBody>
          </p:sp>
          <p:sp>
            <p:nvSpPr>
              <p:cNvPr id="66" name="Rectangle 63"/>
              <p:cNvSpPr>
                <a:spLocks noChangeArrowheads="1"/>
              </p:cNvSpPr>
              <p:nvPr/>
            </p:nvSpPr>
            <p:spPr bwMode="auto">
              <a:xfrm rot="17280000">
                <a:off x="4453197" y="3166000"/>
                <a:ext cx="102592" cy="1231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+mj-lt"/>
                    <a:cs typeface="Arial" pitchFamily="34" charset="0"/>
                  </a:rPr>
                  <a:t>73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+mj-lt"/>
                  <a:cs typeface="Arial" pitchFamily="34" charset="0"/>
                </a:endParaRPr>
              </a:p>
            </p:txBody>
          </p:sp>
          <p:sp>
            <p:nvSpPr>
              <p:cNvPr id="67" name="Line 64"/>
              <p:cNvSpPr>
                <a:spLocks noChangeShapeType="1"/>
              </p:cNvSpPr>
              <p:nvPr/>
            </p:nvSpPr>
            <p:spPr bwMode="auto">
              <a:xfrm flipH="1">
                <a:off x="4488282" y="3225989"/>
                <a:ext cx="15653" cy="44933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800">
                  <a:latin typeface="+mj-lt"/>
                </a:endParaRPr>
              </a:p>
            </p:txBody>
          </p:sp>
          <p:sp>
            <p:nvSpPr>
              <p:cNvPr id="68" name="Freeform 65"/>
              <p:cNvSpPr>
                <a:spLocks/>
              </p:cNvSpPr>
              <p:nvPr/>
            </p:nvSpPr>
            <p:spPr bwMode="auto">
              <a:xfrm>
                <a:off x="4765565" y="3262562"/>
                <a:ext cx="267220" cy="14629"/>
              </a:xfrm>
              <a:custGeom>
                <a:avLst/>
                <a:gdLst/>
                <a:ahLst/>
                <a:cxnLst>
                  <a:cxn ang="0">
                    <a:pos x="2" y="12"/>
                  </a:cxn>
                  <a:cxn ang="0">
                    <a:pos x="6" y="12"/>
                  </a:cxn>
                  <a:cxn ang="0">
                    <a:pos x="10" y="12"/>
                  </a:cxn>
                  <a:cxn ang="0">
                    <a:pos x="14" y="12"/>
                  </a:cxn>
                  <a:cxn ang="0">
                    <a:pos x="18" y="12"/>
                  </a:cxn>
                  <a:cxn ang="0">
                    <a:pos x="22" y="12"/>
                  </a:cxn>
                  <a:cxn ang="0">
                    <a:pos x="24" y="14"/>
                  </a:cxn>
                  <a:cxn ang="0">
                    <a:pos x="29" y="14"/>
                  </a:cxn>
                  <a:cxn ang="0">
                    <a:pos x="33" y="14"/>
                  </a:cxn>
                  <a:cxn ang="0">
                    <a:pos x="37" y="14"/>
                  </a:cxn>
                  <a:cxn ang="0">
                    <a:pos x="41" y="14"/>
                  </a:cxn>
                  <a:cxn ang="0">
                    <a:pos x="45" y="14"/>
                  </a:cxn>
                  <a:cxn ang="0">
                    <a:pos x="49" y="14"/>
                  </a:cxn>
                  <a:cxn ang="0">
                    <a:pos x="53" y="14"/>
                  </a:cxn>
                  <a:cxn ang="0">
                    <a:pos x="57" y="14"/>
                  </a:cxn>
                  <a:cxn ang="0">
                    <a:pos x="61" y="14"/>
                  </a:cxn>
                  <a:cxn ang="0">
                    <a:pos x="65" y="14"/>
                  </a:cxn>
                  <a:cxn ang="0">
                    <a:pos x="67" y="14"/>
                  </a:cxn>
                  <a:cxn ang="0">
                    <a:pos x="71" y="14"/>
                  </a:cxn>
                  <a:cxn ang="0">
                    <a:pos x="75" y="14"/>
                  </a:cxn>
                  <a:cxn ang="0">
                    <a:pos x="79" y="14"/>
                  </a:cxn>
                  <a:cxn ang="0">
                    <a:pos x="83" y="14"/>
                  </a:cxn>
                  <a:cxn ang="0">
                    <a:pos x="87" y="14"/>
                  </a:cxn>
                  <a:cxn ang="0">
                    <a:pos x="91" y="14"/>
                  </a:cxn>
                  <a:cxn ang="0">
                    <a:pos x="95" y="14"/>
                  </a:cxn>
                  <a:cxn ang="0">
                    <a:pos x="99" y="14"/>
                  </a:cxn>
                  <a:cxn ang="0">
                    <a:pos x="103" y="14"/>
                  </a:cxn>
                  <a:cxn ang="0">
                    <a:pos x="107" y="14"/>
                  </a:cxn>
                  <a:cxn ang="0">
                    <a:pos x="109" y="14"/>
                  </a:cxn>
                  <a:cxn ang="0">
                    <a:pos x="113" y="14"/>
                  </a:cxn>
                  <a:cxn ang="0">
                    <a:pos x="117" y="14"/>
                  </a:cxn>
                  <a:cxn ang="0">
                    <a:pos x="121" y="12"/>
                  </a:cxn>
                  <a:cxn ang="0">
                    <a:pos x="125" y="12"/>
                  </a:cxn>
                  <a:cxn ang="0">
                    <a:pos x="130" y="12"/>
                  </a:cxn>
                  <a:cxn ang="0">
                    <a:pos x="134" y="12"/>
                  </a:cxn>
                  <a:cxn ang="0">
                    <a:pos x="138" y="12"/>
                  </a:cxn>
                  <a:cxn ang="0">
                    <a:pos x="142" y="12"/>
                  </a:cxn>
                  <a:cxn ang="0">
                    <a:pos x="146" y="12"/>
                  </a:cxn>
                  <a:cxn ang="0">
                    <a:pos x="150" y="12"/>
                  </a:cxn>
                  <a:cxn ang="0">
                    <a:pos x="152" y="10"/>
                  </a:cxn>
                  <a:cxn ang="0">
                    <a:pos x="156" y="10"/>
                  </a:cxn>
                  <a:cxn ang="0">
                    <a:pos x="160" y="10"/>
                  </a:cxn>
                  <a:cxn ang="0">
                    <a:pos x="164" y="10"/>
                  </a:cxn>
                  <a:cxn ang="0">
                    <a:pos x="168" y="10"/>
                  </a:cxn>
                  <a:cxn ang="0">
                    <a:pos x="172" y="8"/>
                  </a:cxn>
                  <a:cxn ang="0">
                    <a:pos x="176" y="8"/>
                  </a:cxn>
                  <a:cxn ang="0">
                    <a:pos x="180" y="8"/>
                  </a:cxn>
                  <a:cxn ang="0">
                    <a:pos x="184" y="8"/>
                  </a:cxn>
                  <a:cxn ang="0">
                    <a:pos x="188" y="8"/>
                  </a:cxn>
                  <a:cxn ang="0">
                    <a:pos x="190" y="6"/>
                  </a:cxn>
                  <a:cxn ang="0">
                    <a:pos x="194" y="6"/>
                  </a:cxn>
                  <a:cxn ang="0">
                    <a:pos x="198" y="6"/>
                  </a:cxn>
                  <a:cxn ang="0">
                    <a:pos x="202" y="6"/>
                  </a:cxn>
                  <a:cxn ang="0">
                    <a:pos x="206" y="4"/>
                  </a:cxn>
                  <a:cxn ang="0">
                    <a:pos x="210" y="4"/>
                  </a:cxn>
                  <a:cxn ang="0">
                    <a:pos x="214" y="4"/>
                  </a:cxn>
                  <a:cxn ang="0">
                    <a:pos x="218" y="4"/>
                  </a:cxn>
                  <a:cxn ang="0">
                    <a:pos x="222" y="2"/>
                  </a:cxn>
                  <a:cxn ang="0">
                    <a:pos x="225" y="2"/>
                  </a:cxn>
                  <a:cxn ang="0">
                    <a:pos x="229" y="2"/>
                  </a:cxn>
                  <a:cxn ang="0">
                    <a:pos x="233" y="0"/>
                  </a:cxn>
                  <a:cxn ang="0">
                    <a:pos x="237" y="0"/>
                  </a:cxn>
                </a:cxnLst>
                <a:rect l="0" t="0" r="r" b="b"/>
                <a:pathLst>
                  <a:path w="239" h="14">
                    <a:moveTo>
                      <a:pt x="0" y="12"/>
                    </a:moveTo>
                    <a:lnTo>
                      <a:pt x="2" y="12"/>
                    </a:lnTo>
                    <a:lnTo>
                      <a:pt x="4" y="12"/>
                    </a:lnTo>
                    <a:lnTo>
                      <a:pt x="6" y="12"/>
                    </a:lnTo>
                    <a:lnTo>
                      <a:pt x="8" y="12"/>
                    </a:lnTo>
                    <a:lnTo>
                      <a:pt x="10" y="12"/>
                    </a:lnTo>
                    <a:lnTo>
                      <a:pt x="12" y="12"/>
                    </a:lnTo>
                    <a:lnTo>
                      <a:pt x="14" y="12"/>
                    </a:lnTo>
                    <a:lnTo>
                      <a:pt x="16" y="12"/>
                    </a:lnTo>
                    <a:lnTo>
                      <a:pt x="18" y="12"/>
                    </a:lnTo>
                    <a:lnTo>
                      <a:pt x="20" y="12"/>
                    </a:lnTo>
                    <a:lnTo>
                      <a:pt x="22" y="12"/>
                    </a:lnTo>
                    <a:lnTo>
                      <a:pt x="24" y="14"/>
                    </a:lnTo>
                    <a:lnTo>
                      <a:pt x="24" y="14"/>
                    </a:lnTo>
                    <a:lnTo>
                      <a:pt x="26" y="14"/>
                    </a:lnTo>
                    <a:lnTo>
                      <a:pt x="29" y="14"/>
                    </a:lnTo>
                    <a:lnTo>
                      <a:pt x="31" y="14"/>
                    </a:lnTo>
                    <a:lnTo>
                      <a:pt x="33" y="14"/>
                    </a:lnTo>
                    <a:lnTo>
                      <a:pt x="35" y="14"/>
                    </a:lnTo>
                    <a:lnTo>
                      <a:pt x="37" y="14"/>
                    </a:lnTo>
                    <a:lnTo>
                      <a:pt x="39" y="14"/>
                    </a:lnTo>
                    <a:lnTo>
                      <a:pt x="41" y="14"/>
                    </a:lnTo>
                    <a:lnTo>
                      <a:pt x="43" y="14"/>
                    </a:lnTo>
                    <a:lnTo>
                      <a:pt x="45" y="14"/>
                    </a:lnTo>
                    <a:lnTo>
                      <a:pt x="47" y="14"/>
                    </a:lnTo>
                    <a:lnTo>
                      <a:pt x="49" y="14"/>
                    </a:lnTo>
                    <a:lnTo>
                      <a:pt x="51" y="14"/>
                    </a:lnTo>
                    <a:lnTo>
                      <a:pt x="53" y="14"/>
                    </a:lnTo>
                    <a:lnTo>
                      <a:pt x="55" y="14"/>
                    </a:lnTo>
                    <a:lnTo>
                      <a:pt x="57" y="14"/>
                    </a:lnTo>
                    <a:lnTo>
                      <a:pt x="59" y="14"/>
                    </a:lnTo>
                    <a:lnTo>
                      <a:pt x="61" y="14"/>
                    </a:lnTo>
                    <a:lnTo>
                      <a:pt x="63" y="14"/>
                    </a:lnTo>
                    <a:lnTo>
                      <a:pt x="65" y="14"/>
                    </a:lnTo>
                    <a:lnTo>
                      <a:pt x="67" y="14"/>
                    </a:lnTo>
                    <a:lnTo>
                      <a:pt x="67" y="14"/>
                    </a:lnTo>
                    <a:lnTo>
                      <a:pt x="69" y="14"/>
                    </a:lnTo>
                    <a:lnTo>
                      <a:pt x="71" y="14"/>
                    </a:lnTo>
                    <a:lnTo>
                      <a:pt x="73" y="14"/>
                    </a:lnTo>
                    <a:lnTo>
                      <a:pt x="75" y="14"/>
                    </a:lnTo>
                    <a:lnTo>
                      <a:pt x="77" y="14"/>
                    </a:lnTo>
                    <a:lnTo>
                      <a:pt x="79" y="14"/>
                    </a:lnTo>
                    <a:lnTo>
                      <a:pt x="81" y="14"/>
                    </a:lnTo>
                    <a:lnTo>
                      <a:pt x="83" y="14"/>
                    </a:lnTo>
                    <a:lnTo>
                      <a:pt x="85" y="14"/>
                    </a:lnTo>
                    <a:lnTo>
                      <a:pt x="87" y="14"/>
                    </a:lnTo>
                    <a:lnTo>
                      <a:pt x="89" y="14"/>
                    </a:lnTo>
                    <a:lnTo>
                      <a:pt x="91" y="14"/>
                    </a:lnTo>
                    <a:lnTo>
                      <a:pt x="93" y="14"/>
                    </a:lnTo>
                    <a:lnTo>
                      <a:pt x="95" y="14"/>
                    </a:lnTo>
                    <a:lnTo>
                      <a:pt x="97" y="14"/>
                    </a:lnTo>
                    <a:lnTo>
                      <a:pt x="99" y="14"/>
                    </a:lnTo>
                    <a:lnTo>
                      <a:pt x="101" y="14"/>
                    </a:lnTo>
                    <a:lnTo>
                      <a:pt x="103" y="14"/>
                    </a:lnTo>
                    <a:lnTo>
                      <a:pt x="105" y="14"/>
                    </a:lnTo>
                    <a:lnTo>
                      <a:pt x="107" y="14"/>
                    </a:lnTo>
                    <a:lnTo>
                      <a:pt x="109" y="14"/>
                    </a:lnTo>
                    <a:lnTo>
                      <a:pt x="109" y="14"/>
                    </a:lnTo>
                    <a:lnTo>
                      <a:pt x="111" y="14"/>
                    </a:lnTo>
                    <a:lnTo>
                      <a:pt x="113" y="14"/>
                    </a:lnTo>
                    <a:lnTo>
                      <a:pt x="115" y="14"/>
                    </a:lnTo>
                    <a:lnTo>
                      <a:pt x="117" y="14"/>
                    </a:lnTo>
                    <a:lnTo>
                      <a:pt x="119" y="12"/>
                    </a:lnTo>
                    <a:lnTo>
                      <a:pt x="121" y="12"/>
                    </a:lnTo>
                    <a:lnTo>
                      <a:pt x="123" y="12"/>
                    </a:lnTo>
                    <a:lnTo>
                      <a:pt x="125" y="12"/>
                    </a:lnTo>
                    <a:lnTo>
                      <a:pt x="128" y="12"/>
                    </a:lnTo>
                    <a:lnTo>
                      <a:pt x="130" y="12"/>
                    </a:lnTo>
                    <a:lnTo>
                      <a:pt x="132" y="12"/>
                    </a:lnTo>
                    <a:lnTo>
                      <a:pt x="134" y="12"/>
                    </a:lnTo>
                    <a:lnTo>
                      <a:pt x="136" y="12"/>
                    </a:lnTo>
                    <a:lnTo>
                      <a:pt x="138" y="12"/>
                    </a:lnTo>
                    <a:lnTo>
                      <a:pt x="140" y="12"/>
                    </a:lnTo>
                    <a:lnTo>
                      <a:pt x="142" y="12"/>
                    </a:lnTo>
                    <a:lnTo>
                      <a:pt x="144" y="12"/>
                    </a:lnTo>
                    <a:lnTo>
                      <a:pt x="146" y="12"/>
                    </a:lnTo>
                    <a:lnTo>
                      <a:pt x="148" y="12"/>
                    </a:lnTo>
                    <a:lnTo>
                      <a:pt x="150" y="12"/>
                    </a:lnTo>
                    <a:lnTo>
                      <a:pt x="150" y="10"/>
                    </a:lnTo>
                    <a:lnTo>
                      <a:pt x="152" y="10"/>
                    </a:lnTo>
                    <a:lnTo>
                      <a:pt x="154" y="10"/>
                    </a:lnTo>
                    <a:lnTo>
                      <a:pt x="156" y="10"/>
                    </a:lnTo>
                    <a:lnTo>
                      <a:pt x="158" y="10"/>
                    </a:lnTo>
                    <a:lnTo>
                      <a:pt x="160" y="10"/>
                    </a:lnTo>
                    <a:lnTo>
                      <a:pt x="162" y="10"/>
                    </a:lnTo>
                    <a:lnTo>
                      <a:pt x="164" y="10"/>
                    </a:lnTo>
                    <a:lnTo>
                      <a:pt x="166" y="10"/>
                    </a:lnTo>
                    <a:lnTo>
                      <a:pt x="168" y="10"/>
                    </a:lnTo>
                    <a:lnTo>
                      <a:pt x="170" y="10"/>
                    </a:lnTo>
                    <a:lnTo>
                      <a:pt x="172" y="8"/>
                    </a:lnTo>
                    <a:lnTo>
                      <a:pt x="174" y="8"/>
                    </a:lnTo>
                    <a:lnTo>
                      <a:pt x="176" y="8"/>
                    </a:lnTo>
                    <a:lnTo>
                      <a:pt x="178" y="8"/>
                    </a:lnTo>
                    <a:lnTo>
                      <a:pt x="180" y="8"/>
                    </a:lnTo>
                    <a:lnTo>
                      <a:pt x="182" y="8"/>
                    </a:lnTo>
                    <a:lnTo>
                      <a:pt x="184" y="8"/>
                    </a:lnTo>
                    <a:lnTo>
                      <a:pt x="186" y="8"/>
                    </a:lnTo>
                    <a:lnTo>
                      <a:pt x="188" y="8"/>
                    </a:lnTo>
                    <a:lnTo>
                      <a:pt x="188" y="8"/>
                    </a:lnTo>
                    <a:lnTo>
                      <a:pt x="190" y="6"/>
                    </a:lnTo>
                    <a:lnTo>
                      <a:pt x="192" y="6"/>
                    </a:lnTo>
                    <a:lnTo>
                      <a:pt x="194" y="6"/>
                    </a:lnTo>
                    <a:lnTo>
                      <a:pt x="196" y="6"/>
                    </a:lnTo>
                    <a:lnTo>
                      <a:pt x="198" y="6"/>
                    </a:lnTo>
                    <a:lnTo>
                      <a:pt x="200" y="6"/>
                    </a:lnTo>
                    <a:lnTo>
                      <a:pt x="202" y="6"/>
                    </a:lnTo>
                    <a:lnTo>
                      <a:pt x="204" y="6"/>
                    </a:lnTo>
                    <a:lnTo>
                      <a:pt x="206" y="4"/>
                    </a:lnTo>
                    <a:lnTo>
                      <a:pt x="208" y="4"/>
                    </a:lnTo>
                    <a:lnTo>
                      <a:pt x="210" y="4"/>
                    </a:lnTo>
                    <a:lnTo>
                      <a:pt x="212" y="4"/>
                    </a:lnTo>
                    <a:lnTo>
                      <a:pt x="214" y="4"/>
                    </a:lnTo>
                    <a:lnTo>
                      <a:pt x="216" y="4"/>
                    </a:lnTo>
                    <a:lnTo>
                      <a:pt x="218" y="4"/>
                    </a:lnTo>
                    <a:lnTo>
                      <a:pt x="220" y="2"/>
                    </a:lnTo>
                    <a:lnTo>
                      <a:pt x="222" y="2"/>
                    </a:lnTo>
                    <a:lnTo>
                      <a:pt x="225" y="2"/>
                    </a:lnTo>
                    <a:lnTo>
                      <a:pt x="225" y="2"/>
                    </a:lnTo>
                    <a:lnTo>
                      <a:pt x="227" y="2"/>
                    </a:lnTo>
                    <a:lnTo>
                      <a:pt x="229" y="2"/>
                    </a:lnTo>
                    <a:lnTo>
                      <a:pt x="231" y="0"/>
                    </a:lnTo>
                    <a:lnTo>
                      <a:pt x="233" y="0"/>
                    </a:lnTo>
                    <a:lnTo>
                      <a:pt x="235" y="0"/>
                    </a:lnTo>
                    <a:lnTo>
                      <a:pt x="237" y="0"/>
                    </a:lnTo>
                    <a:lnTo>
                      <a:pt x="239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800">
                  <a:latin typeface="+mj-lt"/>
                </a:endParaRPr>
              </a:p>
            </p:txBody>
          </p:sp>
          <p:sp>
            <p:nvSpPr>
              <p:cNvPr id="69" name="Freeform 66"/>
              <p:cNvSpPr>
                <a:spLocks/>
              </p:cNvSpPr>
              <p:nvPr/>
            </p:nvSpPr>
            <p:spPr bwMode="auto">
              <a:xfrm>
                <a:off x="4503935" y="3225989"/>
                <a:ext cx="261630" cy="49112"/>
              </a:xfrm>
              <a:custGeom>
                <a:avLst/>
                <a:gdLst/>
                <a:ahLst/>
                <a:cxnLst>
                  <a:cxn ang="0">
                    <a:pos x="232" y="47"/>
                  </a:cxn>
                  <a:cxn ang="0">
                    <a:pos x="228" y="47"/>
                  </a:cxn>
                  <a:cxn ang="0">
                    <a:pos x="224" y="45"/>
                  </a:cxn>
                  <a:cxn ang="0">
                    <a:pos x="220" y="45"/>
                  </a:cxn>
                  <a:cxn ang="0">
                    <a:pos x="216" y="45"/>
                  </a:cxn>
                  <a:cxn ang="0">
                    <a:pos x="214" y="45"/>
                  </a:cxn>
                  <a:cxn ang="0">
                    <a:pos x="210" y="45"/>
                  </a:cxn>
                  <a:cxn ang="0">
                    <a:pos x="206" y="45"/>
                  </a:cxn>
                  <a:cxn ang="0">
                    <a:pos x="202" y="43"/>
                  </a:cxn>
                  <a:cxn ang="0">
                    <a:pos x="198" y="43"/>
                  </a:cxn>
                  <a:cxn ang="0">
                    <a:pos x="194" y="43"/>
                  </a:cxn>
                  <a:cxn ang="0">
                    <a:pos x="190" y="43"/>
                  </a:cxn>
                  <a:cxn ang="0">
                    <a:pos x="186" y="41"/>
                  </a:cxn>
                  <a:cxn ang="0">
                    <a:pos x="182" y="41"/>
                  </a:cxn>
                  <a:cxn ang="0">
                    <a:pos x="178" y="41"/>
                  </a:cxn>
                  <a:cxn ang="0">
                    <a:pos x="174" y="41"/>
                  </a:cxn>
                  <a:cxn ang="0">
                    <a:pos x="170" y="39"/>
                  </a:cxn>
                  <a:cxn ang="0">
                    <a:pos x="168" y="39"/>
                  </a:cxn>
                  <a:cxn ang="0">
                    <a:pos x="163" y="39"/>
                  </a:cxn>
                  <a:cxn ang="0">
                    <a:pos x="159" y="39"/>
                  </a:cxn>
                  <a:cxn ang="0">
                    <a:pos x="155" y="37"/>
                  </a:cxn>
                  <a:cxn ang="0">
                    <a:pos x="151" y="37"/>
                  </a:cxn>
                  <a:cxn ang="0">
                    <a:pos x="147" y="37"/>
                  </a:cxn>
                  <a:cxn ang="0">
                    <a:pos x="143" y="35"/>
                  </a:cxn>
                  <a:cxn ang="0">
                    <a:pos x="139" y="35"/>
                  </a:cxn>
                  <a:cxn ang="0">
                    <a:pos x="135" y="35"/>
                  </a:cxn>
                  <a:cxn ang="0">
                    <a:pos x="131" y="33"/>
                  </a:cxn>
                  <a:cxn ang="0">
                    <a:pos x="129" y="33"/>
                  </a:cxn>
                  <a:cxn ang="0">
                    <a:pos x="125" y="33"/>
                  </a:cxn>
                  <a:cxn ang="0">
                    <a:pos x="121" y="30"/>
                  </a:cxn>
                  <a:cxn ang="0">
                    <a:pos x="117" y="30"/>
                  </a:cxn>
                  <a:cxn ang="0">
                    <a:pos x="113" y="30"/>
                  </a:cxn>
                  <a:cxn ang="0">
                    <a:pos x="109" y="28"/>
                  </a:cxn>
                  <a:cxn ang="0">
                    <a:pos x="105" y="28"/>
                  </a:cxn>
                  <a:cxn ang="0">
                    <a:pos x="101" y="26"/>
                  </a:cxn>
                  <a:cxn ang="0">
                    <a:pos x="97" y="26"/>
                  </a:cxn>
                  <a:cxn ang="0">
                    <a:pos x="95" y="26"/>
                  </a:cxn>
                  <a:cxn ang="0">
                    <a:pos x="91" y="24"/>
                  </a:cxn>
                  <a:cxn ang="0">
                    <a:pos x="87" y="24"/>
                  </a:cxn>
                  <a:cxn ang="0">
                    <a:pos x="83" y="22"/>
                  </a:cxn>
                  <a:cxn ang="0">
                    <a:pos x="79" y="22"/>
                  </a:cxn>
                  <a:cxn ang="0">
                    <a:pos x="75" y="20"/>
                  </a:cxn>
                  <a:cxn ang="0">
                    <a:pos x="71" y="20"/>
                  </a:cxn>
                  <a:cxn ang="0">
                    <a:pos x="67" y="18"/>
                  </a:cxn>
                  <a:cxn ang="0">
                    <a:pos x="64" y="18"/>
                  </a:cxn>
                  <a:cxn ang="0">
                    <a:pos x="60" y="18"/>
                  </a:cxn>
                  <a:cxn ang="0">
                    <a:pos x="56" y="16"/>
                  </a:cxn>
                  <a:cxn ang="0">
                    <a:pos x="52" y="16"/>
                  </a:cxn>
                  <a:cxn ang="0">
                    <a:pos x="48" y="14"/>
                  </a:cxn>
                  <a:cxn ang="0">
                    <a:pos x="44" y="14"/>
                  </a:cxn>
                  <a:cxn ang="0">
                    <a:pos x="40" y="12"/>
                  </a:cxn>
                  <a:cxn ang="0">
                    <a:pos x="38" y="10"/>
                  </a:cxn>
                  <a:cxn ang="0">
                    <a:pos x="34" y="10"/>
                  </a:cxn>
                  <a:cxn ang="0">
                    <a:pos x="30" y="8"/>
                  </a:cxn>
                  <a:cxn ang="0">
                    <a:pos x="26" y="8"/>
                  </a:cxn>
                  <a:cxn ang="0">
                    <a:pos x="22" y="6"/>
                  </a:cxn>
                  <a:cxn ang="0">
                    <a:pos x="18" y="6"/>
                  </a:cxn>
                  <a:cxn ang="0">
                    <a:pos x="16" y="4"/>
                  </a:cxn>
                  <a:cxn ang="0">
                    <a:pos x="12" y="4"/>
                  </a:cxn>
                  <a:cxn ang="0">
                    <a:pos x="8" y="2"/>
                  </a:cxn>
                  <a:cxn ang="0">
                    <a:pos x="4" y="0"/>
                  </a:cxn>
                  <a:cxn ang="0">
                    <a:pos x="0" y="0"/>
                  </a:cxn>
                </a:cxnLst>
                <a:rect l="0" t="0" r="r" b="b"/>
                <a:pathLst>
                  <a:path w="234" h="47">
                    <a:moveTo>
                      <a:pt x="234" y="47"/>
                    </a:moveTo>
                    <a:lnTo>
                      <a:pt x="232" y="47"/>
                    </a:lnTo>
                    <a:lnTo>
                      <a:pt x="230" y="47"/>
                    </a:lnTo>
                    <a:lnTo>
                      <a:pt x="228" y="47"/>
                    </a:lnTo>
                    <a:lnTo>
                      <a:pt x="226" y="47"/>
                    </a:lnTo>
                    <a:lnTo>
                      <a:pt x="224" y="45"/>
                    </a:lnTo>
                    <a:lnTo>
                      <a:pt x="222" y="45"/>
                    </a:lnTo>
                    <a:lnTo>
                      <a:pt x="220" y="45"/>
                    </a:lnTo>
                    <a:lnTo>
                      <a:pt x="218" y="45"/>
                    </a:lnTo>
                    <a:lnTo>
                      <a:pt x="216" y="45"/>
                    </a:lnTo>
                    <a:lnTo>
                      <a:pt x="214" y="45"/>
                    </a:lnTo>
                    <a:lnTo>
                      <a:pt x="214" y="45"/>
                    </a:lnTo>
                    <a:lnTo>
                      <a:pt x="212" y="45"/>
                    </a:lnTo>
                    <a:lnTo>
                      <a:pt x="210" y="45"/>
                    </a:lnTo>
                    <a:lnTo>
                      <a:pt x="208" y="45"/>
                    </a:lnTo>
                    <a:lnTo>
                      <a:pt x="206" y="45"/>
                    </a:lnTo>
                    <a:lnTo>
                      <a:pt x="204" y="43"/>
                    </a:lnTo>
                    <a:lnTo>
                      <a:pt x="202" y="43"/>
                    </a:lnTo>
                    <a:lnTo>
                      <a:pt x="200" y="43"/>
                    </a:lnTo>
                    <a:lnTo>
                      <a:pt x="198" y="43"/>
                    </a:lnTo>
                    <a:lnTo>
                      <a:pt x="196" y="43"/>
                    </a:lnTo>
                    <a:lnTo>
                      <a:pt x="194" y="43"/>
                    </a:lnTo>
                    <a:lnTo>
                      <a:pt x="192" y="43"/>
                    </a:lnTo>
                    <a:lnTo>
                      <a:pt x="190" y="43"/>
                    </a:lnTo>
                    <a:lnTo>
                      <a:pt x="188" y="43"/>
                    </a:lnTo>
                    <a:lnTo>
                      <a:pt x="186" y="41"/>
                    </a:lnTo>
                    <a:lnTo>
                      <a:pt x="184" y="41"/>
                    </a:lnTo>
                    <a:lnTo>
                      <a:pt x="182" y="41"/>
                    </a:lnTo>
                    <a:lnTo>
                      <a:pt x="180" y="41"/>
                    </a:lnTo>
                    <a:lnTo>
                      <a:pt x="178" y="41"/>
                    </a:lnTo>
                    <a:lnTo>
                      <a:pt x="176" y="41"/>
                    </a:lnTo>
                    <a:lnTo>
                      <a:pt x="174" y="41"/>
                    </a:lnTo>
                    <a:lnTo>
                      <a:pt x="172" y="41"/>
                    </a:lnTo>
                    <a:lnTo>
                      <a:pt x="170" y="39"/>
                    </a:lnTo>
                    <a:lnTo>
                      <a:pt x="170" y="39"/>
                    </a:lnTo>
                    <a:lnTo>
                      <a:pt x="168" y="39"/>
                    </a:lnTo>
                    <a:lnTo>
                      <a:pt x="166" y="39"/>
                    </a:lnTo>
                    <a:lnTo>
                      <a:pt x="163" y="39"/>
                    </a:lnTo>
                    <a:lnTo>
                      <a:pt x="161" y="39"/>
                    </a:lnTo>
                    <a:lnTo>
                      <a:pt x="159" y="39"/>
                    </a:lnTo>
                    <a:lnTo>
                      <a:pt x="157" y="39"/>
                    </a:lnTo>
                    <a:lnTo>
                      <a:pt x="155" y="37"/>
                    </a:lnTo>
                    <a:lnTo>
                      <a:pt x="153" y="37"/>
                    </a:lnTo>
                    <a:lnTo>
                      <a:pt x="151" y="37"/>
                    </a:lnTo>
                    <a:lnTo>
                      <a:pt x="149" y="37"/>
                    </a:lnTo>
                    <a:lnTo>
                      <a:pt x="147" y="37"/>
                    </a:lnTo>
                    <a:lnTo>
                      <a:pt x="145" y="37"/>
                    </a:lnTo>
                    <a:lnTo>
                      <a:pt x="143" y="35"/>
                    </a:lnTo>
                    <a:lnTo>
                      <a:pt x="141" y="35"/>
                    </a:lnTo>
                    <a:lnTo>
                      <a:pt x="139" y="35"/>
                    </a:lnTo>
                    <a:lnTo>
                      <a:pt x="137" y="35"/>
                    </a:lnTo>
                    <a:lnTo>
                      <a:pt x="135" y="35"/>
                    </a:lnTo>
                    <a:lnTo>
                      <a:pt x="133" y="35"/>
                    </a:lnTo>
                    <a:lnTo>
                      <a:pt x="131" y="33"/>
                    </a:lnTo>
                    <a:lnTo>
                      <a:pt x="131" y="33"/>
                    </a:lnTo>
                    <a:lnTo>
                      <a:pt x="129" y="33"/>
                    </a:lnTo>
                    <a:lnTo>
                      <a:pt x="127" y="33"/>
                    </a:lnTo>
                    <a:lnTo>
                      <a:pt x="125" y="33"/>
                    </a:lnTo>
                    <a:lnTo>
                      <a:pt x="123" y="33"/>
                    </a:lnTo>
                    <a:lnTo>
                      <a:pt x="121" y="30"/>
                    </a:lnTo>
                    <a:lnTo>
                      <a:pt x="119" y="30"/>
                    </a:lnTo>
                    <a:lnTo>
                      <a:pt x="117" y="30"/>
                    </a:lnTo>
                    <a:lnTo>
                      <a:pt x="115" y="30"/>
                    </a:lnTo>
                    <a:lnTo>
                      <a:pt x="113" y="30"/>
                    </a:lnTo>
                    <a:lnTo>
                      <a:pt x="111" y="28"/>
                    </a:lnTo>
                    <a:lnTo>
                      <a:pt x="109" y="28"/>
                    </a:lnTo>
                    <a:lnTo>
                      <a:pt x="107" y="28"/>
                    </a:lnTo>
                    <a:lnTo>
                      <a:pt x="105" y="28"/>
                    </a:lnTo>
                    <a:lnTo>
                      <a:pt x="103" y="28"/>
                    </a:lnTo>
                    <a:lnTo>
                      <a:pt x="101" y="26"/>
                    </a:lnTo>
                    <a:lnTo>
                      <a:pt x="99" y="26"/>
                    </a:lnTo>
                    <a:lnTo>
                      <a:pt x="97" y="26"/>
                    </a:lnTo>
                    <a:lnTo>
                      <a:pt x="97" y="26"/>
                    </a:lnTo>
                    <a:lnTo>
                      <a:pt x="95" y="26"/>
                    </a:lnTo>
                    <a:lnTo>
                      <a:pt x="93" y="24"/>
                    </a:lnTo>
                    <a:lnTo>
                      <a:pt x="91" y="24"/>
                    </a:lnTo>
                    <a:lnTo>
                      <a:pt x="89" y="24"/>
                    </a:lnTo>
                    <a:lnTo>
                      <a:pt x="87" y="24"/>
                    </a:lnTo>
                    <a:lnTo>
                      <a:pt x="85" y="24"/>
                    </a:lnTo>
                    <a:lnTo>
                      <a:pt x="83" y="22"/>
                    </a:lnTo>
                    <a:lnTo>
                      <a:pt x="81" y="22"/>
                    </a:lnTo>
                    <a:lnTo>
                      <a:pt x="79" y="22"/>
                    </a:lnTo>
                    <a:lnTo>
                      <a:pt x="77" y="22"/>
                    </a:lnTo>
                    <a:lnTo>
                      <a:pt x="75" y="20"/>
                    </a:lnTo>
                    <a:lnTo>
                      <a:pt x="73" y="20"/>
                    </a:lnTo>
                    <a:lnTo>
                      <a:pt x="71" y="20"/>
                    </a:lnTo>
                    <a:lnTo>
                      <a:pt x="69" y="20"/>
                    </a:lnTo>
                    <a:lnTo>
                      <a:pt x="67" y="18"/>
                    </a:lnTo>
                    <a:lnTo>
                      <a:pt x="67" y="18"/>
                    </a:lnTo>
                    <a:lnTo>
                      <a:pt x="64" y="18"/>
                    </a:lnTo>
                    <a:lnTo>
                      <a:pt x="62" y="18"/>
                    </a:lnTo>
                    <a:lnTo>
                      <a:pt x="60" y="18"/>
                    </a:lnTo>
                    <a:lnTo>
                      <a:pt x="58" y="16"/>
                    </a:lnTo>
                    <a:lnTo>
                      <a:pt x="56" y="16"/>
                    </a:lnTo>
                    <a:lnTo>
                      <a:pt x="54" y="16"/>
                    </a:lnTo>
                    <a:lnTo>
                      <a:pt x="52" y="16"/>
                    </a:lnTo>
                    <a:lnTo>
                      <a:pt x="50" y="14"/>
                    </a:lnTo>
                    <a:lnTo>
                      <a:pt x="48" y="14"/>
                    </a:lnTo>
                    <a:lnTo>
                      <a:pt x="46" y="14"/>
                    </a:lnTo>
                    <a:lnTo>
                      <a:pt x="44" y="14"/>
                    </a:lnTo>
                    <a:lnTo>
                      <a:pt x="42" y="12"/>
                    </a:lnTo>
                    <a:lnTo>
                      <a:pt x="40" y="12"/>
                    </a:lnTo>
                    <a:lnTo>
                      <a:pt x="40" y="12"/>
                    </a:lnTo>
                    <a:lnTo>
                      <a:pt x="38" y="10"/>
                    </a:lnTo>
                    <a:lnTo>
                      <a:pt x="36" y="10"/>
                    </a:lnTo>
                    <a:lnTo>
                      <a:pt x="34" y="10"/>
                    </a:lnTo>
                    <a:lnTo>
                      <a:pt x="32" y="10"/>
                    </a:lnTo>
                    <a:lnTo>
                      <a:pt x="30" y="8"/>
                    </a:lnTo>
                    <a:lnTo>
                      <a:pt x="28" y="8"/>
                    </a:lnTo>
                    <a:lnTo>
                      <a:pt x="26" y="8"/>
                    </a:lnTo>
                    <a:lnTo>
                      <a:pt x="24" y="8"/>
                    </a:lnTo>
                    <a:lnTo>
                      <a:pt x="22" y="6"/>
                    </a:lnTo>
                    <a:lnTo>
                      <a:pt x="20" y="6"/>
                    </a:lnTo>
                    <a:lnTo>
                      <a:pt x="18" y="6"/>
                    </a:lnTo>
                    <a:lnTo>
                      <a:pt x="16" y="4"/>
                    </a:lnTo>
                    <a:lnTo>
                      <a:pt x="16" y="4"/>
                    </a:lnTo>
                    <a:lnTo>
                      <a:pt x="14" y="4"/>
                    </a:lnTo>
                    <a:lnTo>
                      <a:pt x="12" y="4"/>
                    </a:lnTo>
                    <a:lnTo>
                      <a:pt x="10" y="2"/>
                    </a:lnTo>
                    <a:lnTo>
                      <a:pt x="8" y="2"/>
                    </a:lnTo>
                    <a:lnTo>
                      <a:pt x="6" y="2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800">
                  <a:latin typeface="+mj-lt"/>
                </a:endParaRPr>
              </a:p>
            </p:txBody>
          </p:sp>
          <p:sp>
            <p:nvSpPr>
              <p:cNvPr id="70" name="Rectangle 67"/>
              <p:cNvSpPr>
                <a:spLocks noChangeArrowheads="1"/>
              </p:cNvSpPr>
              <p:nvPr/>
            </p:nvSpPr>
            <p:spPr bwMode="auto">
              <a:xfrm rot="16440000">
                <a:off x="4694770" y="3155551"/>
                <a:ext cx="153888" cy="1231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+mj-lt"/>
                    <a:cs typeface="Arial" pitchFamily="34" charset="0"/>
                  </a:rPr>
                  <a:t>100</a:t>
                </a:r>
                <a:endParaRPr kumimoji="0" lang="en-US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+mj-lt"/>
                  <a:cs typeface="Arial" pitchFamily="34" charset="0"/>
                </a:endParaRPr>
              </a:p>
            </p:txBody>
          </p:sp>
          <p:sp>
            <p:nvSpPr>
              <p:cNvPr id="71" name="Line 68"/>
              <p:cNvSpPr>
                <a:spLocks noChangeShapeType="1"/>
              </p:cNvSpPr>
              <p:nvPr/>
            </p:nvSpPr>
            <p:spPr bwMode="auto">
              <a:xfrm flipH="1">
                <a:off x="4765565" y="3061934"/>
                <a:ext cx="17889" cy="211077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800">
                  <a:latin typeface="+mj-lt"/>
                </a:endParaRPr>
              </a:p>
            </p:txBody>
          </p:sp>
          <p:sp>
            <p:nvSpPr>
              <p:cNvPr id="72" name="Freeform 69"/>
              <p:cNvSpPr>
                <a:spLocks/>
              </p:cNvSpPr>
              <p:nvPr/>
            </p:nvSpPr>
            <p:spPr bwMode="auto">
              <a:xfrm>
                <a:off x="5376034" y="2383771"/>
                <a:ext cx="311943" cy="504704"/>
              </a:xfrm>
              <a:custGeom>
                <a:avLst/>
                <a:gdLst/>
                <a:ahLst/>
                <a:cxnLst>
                  <a:cxn ang="0">
                    <a:pos x="6" y="477"/>
                  </a:cxn>
                  <a:cxn ang="0">
                    <a:pos x="14" y="471"/>
                  </a:cxn>
                  <a:cxn ang="0">
                    <a:pos x="20" y="465"/>
                  </a:cxn>
                  <a:cxn ang="0">
                    <a:pos x="28" y="459"/>
                  </a:cxn>
                  <a:cxn ang="0">
                    <a:pos x="36" y="452"/>
                  </a:cxn>
                  <a:cxn ang="0">
                    <a:pos x="42" y="444"/>
                  </a:cxn>
                  <a:cxn ang="0">
                    <a:pos x="50" y="438"/>
                  </a:cxn>
                  <a:cxn ang="0">
                    <a:pos x="56" y="432"/>
                  </a:cxn>
                  <a:cxn ang="0">
                    <a:pos x="64" y="424"/>
                  </a:cxn>
                  <a:cxn ang="0">
                    <a:pos x="70" y="418"/>
                  </a:cxn>
                  <a:cxn ang="0">
                    <a:pos x="79" y="410"/>
                  </a:cxn>
                  <a:cxn ang="0">
                    <a:pos x="85" y="404"/>
                  </a:cxn>
                  <a:cxn ang="0">
                    <a:pos x="91" y="396"/>
                  </a:cxn>
                  <a:cxn ang="0">
                    <a:pos x="97" y="390"/>
                  </a:cxn>
                  <a:cxn ang="0">
                    <a:pos x="105" y="382"/>
                  </a:cxn>
                  <a:cxn ang="0">
                    <a:pos x="111" y="374"/>
                  </a:cxn>
                  <a:cxn ang="0">
                    <a:pos x="117" y="366"/>
                  </a:cxn>
                  <a:cxn ang="0">
                    <a:pos x="123" y="359"/>
                  </a:cxn>
                  <a:cxn ang="0">
                    <a:pos x="129" y="351"/>
                  </a:cxn>
                  <a:cxn ang="0">
                    <a:pos x="135" y="343"/>
                  </a:cxn>
                  <a:cxn ang="0">
                    <a:pos x="141" y="335"/>
                  </a:cxn>
                  <a:cxn ang="0">
                    <a:pos x="145" y="327"/>
                  </a:cxn>
                  <a:cxn ang="0">
                    <a:pos x="151" y="319"/>
                  </a:cxn>
                  <a:cxn ang="0">
                    <a:pos x="157" y="311"/>
                  </a:cxn>
                  <a:cxn ang="0">
                    <a:pos x="163" y="303"/>
                  </a:cxn>
                  <a:cxn ang="0">
                    <a:pos x="167" y="295"/>
                  </a:cxn>
                  <a:cxn ang="0">
                    <a:pos x="174" y="287"/>
                  </a:cxn>
                  <a:cxn ang="0">
                    <a:pos x="178" y="279"/>
                  </a:cxn>
                  <a:cxn ang="0">
                    <a:pos x="184" y="269"/>
                  </a:cxn>
                  <a:cxn ang="0">
                    <a:pos x="188" y="260"/>
                  </a:cxn>
                  <a:cxn ang="0">
                    <a:pos x="194" y="252"/>
                  </a:cxn>
                  <a:cxn ang="0">
                    <a:pos x="198" y="244"/>
                  </a:cxn>
                  <a:cxn ang="0">
                    <a:pos x="202" y="234"/>
                  </a:cxn>
                  <a:cxn ang="0">
                    <a:pos x="206" y="226"/>
                  </a:cxn>
                  <a:cxn ang="0">
                    <a:pos x="210" y="218"/>
                  </a:cxn>
                  <a:cxn ang="0">
                    <a:pos x="216" y="208"/>
                  </a:cxn>
                  <a:cxn ang="0">
                    <a:pos x="220" y="200"/>
                  </a:cxn>
                  <a:cxn ang="0">
                    <a:pos x="224" y="192"/>
                  </a:cxn>
                  <a:cxn ang="0">
                    <a:pos x="226" y="182"/>
                  </a:cxn>
                  <a:cxn ang="0">
                    <a:pos x="230" y="174"/>
                  </a:cxn>
                  <a:cxn ang="0">
                    <a:pos x="234" y="163"/>
                  </a:cxn>
                  <a:cxn ang="0">
                    <a:pos x="238" y="155"/>
                  </a:cxn>
                  <a:cxn ang="0">
                    <a:pos x="240" y="145"/>
                  </a:cxn>
                  <a:cxn ang="0">
                    <a:pos x="244" y="135"/>
                  </a:cxn>
                  <a:cxn ang="0">
                    <a:pos x="248" y="127"/>
                  </a:cxn>
                  <a:cxn ang="0">
                    <a:pos x="250" y="117"/>
                  </a:cxn>
                  <a:cxn ang="0">
                    <a:pos x="254" y="109"/>
                  </a:cxn>
                  <a:cxn ang="0">
                    <a:pos x="256" y="99"/>
                  </a:cxn>
                  <a:cxn ang="0">
                    <a:pos x="258" y="89"/>
                  </a:cxn>
                  <a:cxn ang="0">
                    <a:pos x="262" y="81"/>
                  </a:cxn>
                  <a:cxn ang="0">
                    <a:pos x="264" y="70"/>
                  </a:cxn>
                  <a:cxn ang="0">
                    <a:pos x="266" y="60"/>
                  </a:cxn>
                  <a:cxn ang="0">
                    <a:pos x="269" y="50"/>
                  </a:cxn>
                  <a:cxn ang="0">
                    <a:pos x="271" y="42"/>
                  </a:cxn>
                  <a:cxn ang="0">
                    <a:pos x="273" y="32"/>
                  </a:cxn>
                  <a:cxn ang="0">
                    <a:pos x="275" y="22"/>
                  </a:cxn>
                  <a:cxn ang="0">
                    <a:pos x="277" y="12"/>
                  </a:cxn>
                  <a:cxn ang="0">
                    <a:pos x="277" y="4"/>
                  </a:cxn>
                </a:cxnLst>
                <a:rect l="0" t="0" r="r" b="b"/>
                <a:pathLst>
                  <a:path w="279" h="483">
                    <a:moveTo>
                      <a:pt x="0" y="483"/>
                    </a:moveTo>
                    <a:lnTo>
                      <a:pt x="2" y="481"/>
                    </a:lnTo>
                    <a:lnTo>
                      <a:pt x="4" y="479"/>
                    </a:lnTo>
                    <a:lnTo>
                      <a:pt x="6" y="477"/>
                    </a:lnTo>
                    <a:lnTo>
                      <a:pt x="8" y="477"/>
                    </a:lnTo>
                    <a:lnTo>
                      <a:pt x="10" y="475"/>
                    </a:lnTo>
                    <a:lnTo>
                      <a:pt x="12" y="473"/>
                    </a:lnTo>
                    <a:lnTo>
                      <a:pt x="14" y="471"/>
                    </a:lnTo>
                    <a:lnTo>
                      <a:pt x="16" y="469"/>
                    </a:lnTo>
                    <a:lnTo>
                      <a:pt x="18" y="469"/>
                    </a:lnTo>
                    <a:lnTo>
                      <a:pt x="20" y="467"/>
                    </a:lnTo>
                    <a:lnTo>
                      <a:pt x="20" y="465"/>
                    </a:lnTo>
                    <a:lnTo>
                      <a:pt x="22" y="463"/>
                    </a:lnTo>
                    <a:lnTo>
                      <a:pt x="24" y="461"/>
                    </a:lnTo>
                    <a:lnTo>
                      <a:pt x="26" y="461"/>
                    </a:lnTo>
                    <a:lnTo>
                      <a:pt x="28" y="459"/>
                    </a:lnTo>
                    <a:lnTo>
                      <a:pt x="30" y="456"/>
                    </a:lnTo>
                    <a:lnTo>
                      <a:pt x="32" y="454"/>
                    </a:lnTo>
                    <a:lnTo>
                      <a:pt x="34" y="452"/>
                    </a:lnTo>
                    <a:lnTo>
                      <a:pt x="36" y="452"/>
                    </a:lnTo>
                    <a:lnTo>
                      <a:pt x="38" y="450"/>
                    </a:lnTo>
                    <a:lnTo>
                      <a:pt x="40" y="448"/>
                    </a:lnTo>
                    <a:lnTo>
                      <a:pt x="40" y="446"/>
                    </a:lnTo>
                    <a:lnTo>
                      <a:pt x="42" y="444"/>
                    </a:lnTo>
                    <a:lnTo>
                      <a:pt x="44" y="444"/>
                    </a:lnTo>
                    <a:lnTo>
                      <a:pt x="46" y="442"/>
                    </a:lnTo>
                    <a:lnTo>
                      <a:pt x="48" y="440"/>
                    </a:lnTo>
                    <a:lnTo>
                      <a:pt x="50" y="438"/>
                    </a:lnTo>
                    <a:lnTo>
                      <a:pt x="52" y="436"/>
                    </a:lnTo>
                    <a:lnTo>
                      <a:pt x="54" y="434"/>
                    </a:lnTo>
                    <a:lnTo>
                      <a:pt x="54" y="434"/>
                    </a:lnTo>
                    <a:lnTo>
                      <a:pt x="56" y="432"/>
                    </a:lnTo>
                    <a:lnTo>
                      <a:pt x="58" y="430"/>
                    </a:lnTo>
                    <a:lnTo>
                      <a:pt x="60" y="428"/>
                    </a:lnTo>
                    <a:lnTo>
                      <a:pt x="62" y="426"/>
                    </a:lnTo>
                    <a:lnTo>
                      <a:pt x="64" y="424"/>
                    </a:lnTo>
                    <a:lnTo>
                      <a:pt x="66" y="422"/>
                    </a:lnTo>
                    <a:lnTo>
                      <a:pt x="68" y="422"/>
                    </a:lnTo>
                    <a:lnTo>
                      <a:pt x="68" y="420"/>
                    </a:lnTo>
                    <a:lnTo>
                      <a:pt x="70" y="418"/>
                    </a:lnTo>
                    <a:lnTo>
                      <a:pt x="73" y="416"/>
                    </a:lnTo>
                    <a:lnTo>
                      <a:pt x="75" y="414"/>
                    </a:lnTo>
                    <a:lnTo>
                      <a:pt x="77" y="412"/>
                    </a:lnTo>
                    <a:lnTo>
                      <a:pt x="79" y="410"/>
                    </a:lnTo>
                    <a:lnTo>
                      <a:pt x="79" y="408"/>
                    </a:lnTo>
                    <a:lnTo>
                      <a:pt x="81" y="408"/>
                    </a:lnTo>
                    <a:lnTo>
                      <a:pt x="83" y="406"/>
                    </a:lnTo>
                    <a:lnTo>
                      <a:pt x="85" y="404"/>
                    </a:lnTo>
                    <a:lnTo>
                      <a:pt x="87" y="402"/>
                    </a:lnTo>
                    <a:lnTo>
                      <a:pt x="89" y="400"/>
                    </a:lnTo>
                    <a:lnTo>
                      <a:pt x="89" y="398"/>
                    </a:lnTo>
                    <a:lnTo>
                      <a:pt x="91" y="396"/>
                    </a:lnTo>
                    <a:lnTo>
                      <a:pt x="93" y="394"/>
                    </a:lnTo>
                    <a:lnTo>
                      <a:pt x="95" y="392"/>
                    </a:lnTo>
                    <a:lnTo>
                      <a:pt x="97" y="390"/>
                    </a:lnTo>
                    <a:lnTo>
                      <a:pt x="97" y="390"/>
                    </a:lnTo>
                    <a:lnTo>
                      <a:pt x="99" y="388"/>
                    </a:lnTo>
                    <a:lnTo>
                      <a:pt x="101" y="386"/>
                    </a:lnTo>
                    <a:lnTo>
                      <a:pt x="103" y="384"/>
                    </a:lnTo>
                    <a:lnTo>
                      <a:pt x="105" y="382"/>
                    </a:lnTo>
                    <a:lnTo>
                      <a:pt x="105" y="380"/>
                    </a:lnTo>
                    <a:lnTo>
                      <a:pt x="107" y="378"/>
                    </a:lnTo>
                    <a:lnTo>
                      <a:pt x="109" y="376"/>
                    </a:lnTo>
                    <a:lnTo>
                      <a:pt x="111" y="374"/>
                    </a:lnTo>
                    <a:lnTo>
                      <a:pt x="111" y="372"/>
                    </a:lnTo>
                    <a:lnTo>
                      <a:pt x="113" y="370"/>
                    </a:lnTo>
                    <a:lnTo>
                      <a:pt x="115" y="368"/>
                    </a:lnTo>
                    <a:lnTo>
                      <a:pt x="117" y="366"/>
                    </a:lnTo>
                    <a:lnTo>
                      <a:pt x="119" y="364"/>
                    </a:lnTo>
                    <a:lnTo>
                      <a:pt x="119" y="364"/>
                    </a:lnTo>
                    <a:lnTo>
                      <a:pt x="121" y="362"/>
                    </a:lnTo>
                    <a:lnTo>
                      <a:pt x="123" y="359"/>
                    </a:lnTo>
                    <a:lnTo>
                      <a:pt x="125" y="357"/>
                    </a:lnTo>
                    <a:lnTo>
                      <a:pt x="125" y="355"/>
                    </a:lnTo>
                    <a:lnTo>
                      <a:pt x="127" y="353"/>
                    </a:lnTo>
                    <a:lnTo>
                      <a:pt x="129" y="351"/>
                    </a:lnTo>
                    <a:lnTo>
                      <a:pt x="131" y="349"/>
                    </a:lnTo>
                    <a:lnTo>
                      <a:pt x="131" y="347"/>
                    </a:lnTo>
                    <a:lnTo>
                      <a:pt x="133" y="345"/>
                    </a:lnTo>
                    <a:lnTo>
                      <a:pt x="135" y="343"/>
                    </a:lnTo>
                    <a:lnTo>
                      <a:pt x="135" y="341"/>
                    </a:lnTo>
                    <a:lnTo>
                      <a:pt x="137" y="339"/>
                    </a:lnTo>
                    <a:lnTo>
                      <a:pt x="139" y="337"/>
                    </a:lnTo>
                    <a:lnTo>
                      <a:pt x="141" y="335"/>
                    </a:lnTo>
                    <a:lnTo>
                      <a:pt x="141" y="333"/>
                    </a:lnTo>
                    <a:lnTo>
                      <a:pt x="143" y="331"/>
                    </a:lnTo>
                    <a:lnTo>
                      <a:pt x="145" y="329"/>
                    </a:lnTo>
                    <a:lnTo>
                      <a:pt x="145" y="327"/>
                    </a:lnTo>
                    <a:lnTo>
                      <a:pt x="147" y="325"/>
                    </a:lnTo>
                    <a:lnTo>
                      <a:pt x="149" y="323"/>
                    </a:lnTo>
                    <a:lnTo>
                      <a:pt x="151" y="321"/>
                    </a:lnTo>
                    <a:lnTo>
                      <a:pt x="151" y="319"/>
                    </a:lnTo>
                    <a:lnTo>
                      <a:pt x="153" y="317"/>
                    </a:lnTo>
                    <a:lnTo>
                      <a:pt x="155" y="315"/>
                    </a:lnTo>
                    <a:lnTo>
                      <a:pt x="155" y="313"/>
                    </a:lnTo>
                    <a:lnTo>
                      <a:pt x="157" y="311"/>
                    </a:lnTo>
                    <a:lnTo>
                      <a:pt x="159" y="309"/>
                    </a:lnTo>
                    <a:lnTo>
                      <a:pt x="159" y="307"/>
                    </a:lnTo>
                    <a:lnTo>
                      <a:pt x="161" y="305"/>
                    </a:lnTo>
                    <a:lnTo>
                      <a:pt x="163" y="303"/>
                    </a:lnTo>
                    <a:lnTo>
                      <a:pt x="163" y="301"/>
                    </a:lnTo>
                    <a:lnTo>
                      <a:pt x="165" y="299"/>
                    </a:lnTo>
                    <a:lnTo>
                      <a:pt x="167" y="297"/>
                    </a:lnTo>
                    <a:lnTo>
                      <a:pt x="167" y="295"/>
                    </a:lnTo>
                    <a:lnTo>
                      <a:pt x="170" y="293"/>
                    </a:lnTo>
                    <a:lnTo>
                      <a:pt x="172" y="291"/>
                    </a:lnTo>
                    <a:lnTo>
                      <a:pt x="172" y="289"/>
                    </a:lnTo>
                    <a:lnTo>
                      <a:pt x="174" y="287"/>
                    </a:lnTo>
                    <a:lnTo>
                      <a:pt x="174" y="285"/>
                    </a:lnTo>
                    <a:lnTo>
                      <a:pt x="176" y="283"/>
                    </a:lnTo>
                    <a:lnTo>
                      <a:pt x="178" y="281"/>
                    </a:lnTo>
                    <a:lnTo>
                      <a:pt x="178" y="279"/>
                    </a:lnTo>
                    <a:lnTo>
                      <a:pt x="180" y="277"/>
                    </a:lnTo>
                    <a:lnTo>
                      <a:pt x="182" y="275"/>
                    </a:lnTo>
                    <a:lnTo>
                      <a:pt x="182" y="273"/>
                    </a:lnTo>
                    <a:lnTo>
                      <a:pt x="184" y="269"/>
                    </a:lnTo>
                    <a:lnTo>
                      <a:pt x="184" y="267"/>
                    </a:lnTo>
                    <a:lnTo>
                      <a:pt x="186" y="264"/>
                    </a:lnTo>
                    <a:lnTo>
                      <a:pt x="188" y="262"/>
                    </a:lnTo>
                    <a:lnTo>
                      <a:pt x="188" y="260"/>
                    </a:lnTo>
                    <a:lnTo>
                      <a:pt x="190" y="258"/>
                    </a:lnTo>
                    <a:lnTo>
                      <a:pt x="190" y="256"/>
                    </a:lnTo>
                    <a:lnTo>
                      <a:pt x="192" y="254"/>
                    </a:lnTo>
                    <a:lnTo>
                      <a:pt x="194" y="252"/>
                    </a:lnTo>
                    <a:lnTo>
                      <a:pt x="194" y="250"/>
                    </a:lnTo>
                    <a:lnTo>
                      <a:pt x="196" y="248"/>
                    </a:lnTo>
                    <a:lnTo>
                      <a:pt x="196" y="246"/>
                    </a:lnTo>
                    <a:lnTo>
                      <a:pt x="198" y="244"/>
                    </a:lnTo>
                    <a:lnTo>
                      <a:pt x="198" y="242"/>
                    </a:lnTo>
                    <a:lnTo>
                      <a:pt x="200" y="240"/>
                    </a:lnTo>
                    <a:lnTo>
                      <a:pt x="202" y="238"/>
                    </a:lnTo>
                    <a:lnTo>
                      <a:pt x="202" y="234"/>
                    </a:lnTo>
                    <a:lnTo>
                      <a:pt x="204" y="232"/>
                    </a:lnTo>
                    <a:lnTo>
                      <a:pt x="204" y="230"/>
                    </a:lnTo>
                    <a:lnTo>
                      <a:pt x="206" y="228"/>
                    </a:lnTo>
                    <a:lnTo>
                      <a:pt x="206" y="226"/>
                    </a:lnTo>
                    <a:lnTo>
                      <a:pt x="208" y="224"/>
                    </a:lnTo>
                    <a:lnTo>
                      <a:pt x="208" y="222"/>
                    </a:lnTo>
                    <a:lnTo>
                      <a:pt x="210" y="220"/>
                    </a:lnTo>
                    <a:lnTo>
                      <a:pt x="210" y="218"/>
                    </a:lnTo>
                    <a:lnTo>
                      <a:pt x="212" y="216"/>
                    </a:lnTo>
                    <a:lnTo>
                      <a:pt x="212" y="214"/>
                    </a:lnTo>
                    <a:lnTo>
                      <a:pt x="214" y="210"/>
                    </a:lnTo>
                    <a:lnTo>
                      <a:pt x="216" y="208"/>
                    </a:lnTo>
                    <a:lnTo>
                      <a:pt x="216" y="206"/>
                    </a:lnTo>
                    <a:lnTo>
                      <a:pt x="218" y="204"/>
                    </a:lnTo>
                    <a:lnTo>
                      <a:pt x="218" y="202"/>
                    </a:lnTo>
                    <a:lnTo>
                      <a:pt x="220" y="200"/>
                    </a:lnTo>
                    <a:lnTo>
                      <a:pt x="220" y="198"/>
                    </a:lnTo>
                    <a:lnTo>
                      <a:pt x="222" y="196"/>
                    </a:lnTo>
                    <a:lnTo>
                      <a:pt x="222" y="194"/>
                    </a:lnTo>
                    <a:lnTo>
                      <a:pt x="224" y="192"/>
                    </a:lnTo>
                    <a:lnTo>
                      <a:pt x="224" y="188"/>
                    </a:lnTo>
                    <a:lnTo>
                      <a:pt x="224" y="186"/>
                    </a:lnTo>
                    <a:lnTo>
                      <a:pt x="226" y="184"/>
                    </a:lnTo>
                    <a:lnTo>
                      <a:pt x="226" y="182"/>
                    </a:lnTo>
                    <a:lnTo>
                      <a:pt x="228" y="180"/>
                    </a:lnTo>
                    <a:lnTo>
                      <a:pt x="228" y="178"/>
                    </a:lnTo>
                    <a:lnTo>
                      <a:pt x="230" y="176"/>
                    </a:lnTo>
                    <a:lnTo>
                      <a:pt x="230" y="174"/>
                    </a:lnTo>
                    <a:lnTo>
                      <a:pt x="232" y="169"/>
                    </a:lnTo>
                    <a:lnTo>
                      <a:pt x="232" y="167"/>
                    </a:lnTo>
                    <a:lnTo>
                      <a:pt x="234" y="165"/>
                    </a:lnTo>
                    <a:lnTo>
                      <a:pt x="234" y="163"/>
                    </a:lnTo>
                    <a:lnTo>
                      <a:pt x="234" y="161"/>
                    </a:lnTo>
                    <a:lnTo>
                      <a:pt x="236" y="159"/>
                    </a:lnTo>
                    <a:lnTo>
                      <a:pt x="236" y="157"/>
                    </a:lnTo>
                    <a:lnTo>
                      <a:pt x="238" y="155"/>
                    </a:lnTo>
                    <a:lnTo>
                      <a:pt x="238" y="151"/>
                    </a:lnTo>
                    <a:lnTo>
                      <a:pt x="240" y="149"/>
                    </a:lnTo>
                    <a:lnTo>
                      <a:pt x="240" y="147"/>
                    </a:lnTo>
                    <a:lnTo>
                      <a:pt x="240" y="145"/>
                    </a:lnTo>
                    <a:lnTo>
                      <a:pt x="242" y="143"/>
                    </a:lnTo>
                    <a:lnTo>
                      <a:pt x="242" y="141"/>
                    </a:lnTo>
                    <a:lnTo>
                      <a:pt x="244" y="139"/>
                    </a:lnTo>
                    <a:lnTo>
                      <a:pt x="244" y="135"/>
                    </a:lnTo>
                    <a:lnTo>
                      <a:pt x="244" y="133"/>
                    </a:lnTo>
                    <a:lnTo>
                      <a:pt x="246" y="131"/>
                    </a:lnTo>
                    <a:lnTo>
                      <a:pt x="246" y="129"/>
                    </a:lnTo>
                    <a:lnTo>
                      <a:pt x="248" y="127"/>
                    </a:lnTo>
                    <a:lnTo>
                      <a:pt x="248" y="125"/>
                    </a:lnTo>
                    <a:lnTo>
                      <a:pt x="248" y="123"/>
                    </a:lnTo>
                    <a:lnTo>
                      <a:pt x="250" y="119"/>
                    </a:lnTo>
                    <a:lnTo>
                      <a:pt x="250" y="117"/>
                    </a:lnTo>
                    <a:lnTo>
                      <a:pt x="252" y="115"/>
                    </a:lnTo>
                    <a:lnTo>
                      <a:pt x="252" y="113"/>
                    </a:lnTo>
                    <a:lnTo>
                      <a:pt x="252" y="111"/>
                    </a:lnTo>
                    <a:lnTo>
                      <a:pt x="254" y="109"/>
                    </a:lnTo>
                    <a:lnTo>
                      <a:pt x="254" y="105"/>
                    </a:lnTo>
                    <a:lnTo>
                      <a:pt x="254" y="103"/>
                    </a:lnTo>
                    <a:lnTo>
                      <a:pt x="256" y="101"/>
                    </a:lnTo>
                    <a:lnTo>
                      <a:pt x="256" y="99"/>
                    </a:lnTo>
                    <a:lnTo>
                      <a:pt x="256" y="97"/>
                    </a:lnTo>
                    <a:lnTo>
                      <a:pt x="258" y="95"/>
                    </a:lnTo>
                    <a:lnTo>
                      <a:pt x="258" y="91"/>
                    </a:lnTo>
                    <a:lnTo>
                      <a:pt x="258" y="89"/>
                    </a:lnTo>
                    <a:lnTo>
                      <a:pt x="260" y="87"/>
                    </a:lnTo>
                    <a:lnTo>
                      <a:pt x="260" y="85"/>
                    </a:lnTo>
                    <a:lnTo>
                      <a:pt x="260" y="83"/>
                    </a:lnTo>
                    <a:lnTo>
                      <a:pt x="262" y="81"/>
                    </a:lnTo>
                    <a:lnTo>
                      <a:pt x="262" y="77"/>
                    </a:lnTo>
                    <a:lnTo>
                      <a:pt x="262" y="74"/>
                    </a:lnTo>
                    <a:lnTo>
                      <a:pt x="262" y="72"/>
                    </a:lnTo>
                    <a:lnTo>
                      <a:pt x="264" y="70"/>
                    </a:lnTo>
                    <a:lnTo>
                      <a:pt x="264" y="68"/>
                    </a:lnTo>
                    <a:lnTo>
                      <a:pt x="264" y="64"/>
                    </a:lnTo>
                    <a:lnTo>
                      <a:pt x="266" y="62"/>
                    </a:lnTo>
                    <a:lnTo>
                      <a:pt x="266" y="60"/>
                    </a:lnTo>
                    <a:lnTo>
                      <a:pt x="266" y="58"/>
                    </a:lnTo>
                    <a:lnTo>
                      <a:pt x="266" y="56"/>
                    </a:lnTo>
                    <a:lnTo>
                      <a:pt x="269" y="54"/>
                    </a:lnTo>
                    <a:lnTo>
                      <a:pt x="269" y="50"/>
                    </a:lnTo>
                    <a:lnTo>
                      <a:pt x="269" y="48"/>
                    </a:lnTo>
                    <a:lnTo>
                      <a:pt x="269" y="46"/>
                    </a:lnTo>
                    <a:lnTo>
                      <a:pt x="271" y="44"/>
                    </a:lnTo>
                    <a:lnTo>
                      <a:pt x="271" y="42"/>
                    </a:lnTo>
                    <a:lnTo>
                      <a:pt x="271" y="38"/>
                    </a:lnTo>
                    <a:lnTo>
                      <a:pt x="271" y="36"/>
                    </a:lnTo>
                    <a:lnTo>
                      <a:pt x="273" y="34"/>
                    </a:lnTo>
                    <a:lnTo>
                      <a:pt x="273" y="32"/>
                    </a:lnTo>
                    <a:lnTo>
                      <a:pt x="273" y="30"/>
                    </a:lnTo>
                    <a:lnTo>
                      <a:pt x="273" y="26"/>
                    </a:lnTo>
                    <a:lnTo>
                      <a:pt x="275" y="24"/>
                    </a:lnTo>
                    <a:lnTo>
                      <a:pt x="275" y="22"/>
                    </a:lnTo>
                    <a:lnTo>
                      <a:pt x="275" y="20"/>
                    </a:lnTo>
                    <a:lnTo>
                      <a:pt x="275" y="18"/>
                    </a:lnTo>
                    <a:lnTo>
                      <a:pt x="275" y="16"/>
                    </a:lnTo>
                    <a:lnTo>
                      <a:pt x="277" y="12"/>
                    </a:lnTo>
                    <a:lnTo>
                      <a:pt x="277" y="10"/>
                    </a:lnTo>
                    <a:lnTo>
                      <a:pt x="277" y="8"/>
                    </a:lnTo>
                    <a:lnTo>
                      <a:pt x="277" y="6"/>
                    </a:lnTo>
                    <a:lnTo>
                      <a:pt x="277" y="4"/>
                    </a:lnTo>
                    <a:lnTo>
                      <a:pt x="279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800">
                  <a:latin typeface="+mj-lt"/>
                </a:endParaRPr>
              </a:p>
            </p:txBody>
          </p:sp>
          <p:sp>
            <p:nvSpPr>
              <p:cNvPr id="73" name="Freeform 70"/>
              <p:cNvSpPr>
                <a:spLocks/>
              </p:cNvSpPr>
              <p:nvPr/>
            </p:nvSpPr>
            <p:spPr bwMode="auto">
              <a:xfrm>
                <a:off x="4781218" y="2888475"/>
                <a:ext cx="594816" cy="173459"/>
              </a:xfrm>
              <a:custGeom>
                <a:avLst/>
                <a:gdLst/>
                <a:ahLst/>
                <a:cxnLst>
                  <a:cxn ang="0">
                    <a:pos x="526" y="4"/>
                  </a:cxn>
                  <a:cxn ang="0">
                    <a:pos x="518" y="10"/>
                  </a:cxn>
                  <a:cxn ang="0">
                    <a:pos x="510" y="16"/>
                  </a:cxn>
                  <a:cxn ang="0">
                    <a:pos x="499" y="24"/>
                  </a:cxn>
                  <a:cxn ang="0">
                    <a:pos x="491" y="30"/>
                  </a:cxn>
                  <a:cxn ang="0">
                    <a:pos x="483" y="36"/>
                  </a:cxn>
                  <a:cxn ang="0">
                    <a:pos x="473" y="40"/>
                  </a:cxn>
                  <a:cxn ang="0">
                    <a:pos x="465" y="46"/>
                  </a:cxn>
                  <a:cxn ang="0">
                    <a:pos x="457" y="52"/>
                  </a:cxn>
                  <a:cxn ang="0">
                    <a:pos x="447" y="58"/>
                  </a:cxn>
                  <a:cxn ang="0">
                    <a:pos x="439" y="62"/>
                  </a:cxn>
                  <a:cxn ang="0">
                    <a:pos x="429" y="68"/>
                  </a:cxn>
                  <a:cxn ang="0">
                    <a:pos x="421" y="73"/>
                  </a:cxn>
                  <a:cxn ang="0">
                    <a:pos x="411" y="79"/>
                  </a:cxn>
                  <a:cxn ang="0">
                    <a:pos x="400" y="83"/>
                  </a:cxn>
                  <a:cxn ang="0">
                    <a:pos x="392" y="89"/>
                  </a:cxn>
                  <a:cxn ang="0">
                    <a:pos x="382" y="93"/>
                  </a:cxn>
                  <a:cxn ang="0">
                    <a:pos x="372" y="97"/>
                  </a:cxn>
                  <a:cxn ang="0">
                    <a:pos x="364" y="101"/>
                  </a:cxn>
                  <a:cxn ang="0">
                    <a:pos x="354" y="105"/>
                  </a:cxn>
                  <a:cxn ang="0">
                    <a:pos x="344" y="109"/>
                  </a:cxn>
                  <a:cxn ang="0">
                    <a:pos x="334" y="113"/>
                  </a:cxn>
                  <a:cxn ang="0">
                    <a:pos x="324" y="117"/>
                  </a:cxn>
                  <a:cxn ang="0">
                    <a:pos x="314" y="121"/>
                  </a:cxn>
                  <a:cxn ang="0">
                    <a:pos x="303" y="125"/>
                  </a:cxn>
                  <a:cxn ang="0">
                    <a:pos x="293" y="127"/>
                  </a:cxn>
                  <a:cxn ang="0">
                    <a:pos x="285" y="131"/>
                  </a:cxn>
                  <a:cxn ang="0">
                    <a:pos x="275" y="133"/>
                  </a:cxn>
                  <a:cxn ang="0">
                    <a:pos x="265" y="137"/>
                  </a:cxn>
                  <a:cxn ang="0">
                    <a:pos x="255" y="139"/>
                  </a:cxn>
                  <a:cxn ang="0">
                    <a:pos x="243" y="143"/>
                  </a:cxn>
                  <a:cxn ang="0">
                    <a:pos x="233" y="145"/>
                  </a:cxn>
                  <a:cxn ang="0">
                    <a:pos x="223" y="147"/>
                  </a:cxn>
                  <a:cxn ang="0">
                    <a:pos x="213" y="149"/>
                  </a:cxn>
                  <a:cxn ang="0">
                    <a:pos x="202" y="151"/>
                  </a:cxn>
                  <a:cxn ang="0">
                    <a:pos x="192" y="153"/>
                  </a:cxn>
                  <a:cxn ang="0">
                    <a:pos x="182" y="155"/>
                  </a:cxn>
                  <a:cxn ang="0">
                    <a:pos x="172" y="157"/>
                  </a:cxn>
                  <a:cxn ang="0">
                    <a:pos x="162" y="159"/>
                  </a:cxn>
                  <a:cxn ang="0">
                    <a:pos x="150" y="159"/>
                  </a:cxn>
                  <a:cxn ang="0">
                    <a:pos x="140" y="161"/>
                  </a:cxn>
                  <a:cxn ang="0">
                    <a:pos x="130" y="161"/>
                  </a:cxn>
                  <a:cxn ang="0">
                    <a:pos x="120" y="163"/>
                  </a:cxn>
                  <a:cxn ang="0">
                    <a:pos x="109" y="163"/>
                  </a:cxn>
                  <a:cxn ang="0">
                    <a:pos x="97" y="166"/>
                  </a:cxn>
                  <a:cxn ang="0">
                    <a:pos x="87" y="166"/>
                  </a:cxn>
                  <a:cxn ang="0">
                    <a:pos x="77" y="166"/>
                  </a:cxn>
                  <a:cxn ang="0">
                    <a:pos x="67" y="166"/>
                  </a:cxn>
                  <a:cxn ang="0">
                    <a:pos x="57" y="166"/>
                  </a:cxn>
                  <a:cxn ang="0">
                    <a:pos x="45" y="166"/>
                  </a:cxn>
                  <a:cxn ang="0">
                    <a:pos x="35" y="166"/>
                  </a:cxn>
                  <a:cxn ang="0">
                    <a:pos x="25" y="166"/>
                  </a:cxn>
                  <a:cxn ang="0">
                    <a:pos x="15" y="163"/>
                  </a:cxn>
                  <a:cxn ang="0">
                    <a:pos x="4" y="163"/>
                  </a:cxn>
                </a:cxnLst>
                <a:rect l="0" t="0" r="r" b="b"/>
                <a:pathLst>
                  <a:path w="532" h="166">
                    <a:moveTo>
                      <a:pt x="532" y="0"/>
                    </a:moveTo>
                    <a:lnTo>
                      <a:pt x="530" y="0"/>
                    </a:lnTo>
                    <a:lnTo>
                      <a:pt x="530" y="2"/>
                    </a:lnTo>
                    <a:lnTo>
                      <a:pt x="528" y="4"/>
                    </a:lnTo>
                    <a:lnTo>
                      <a:pt x="526" y="4"/>
                    </a:lnTo>
                    <a:lnTo>
                      <a:pt x="524" y="6"/>
                    </a:lnTo>
                    <a:lnTo>
                      <a:pt x="522" y="6"/>
                    </a:lnTo>
                    <a:lnTo>
                      <a:pt x="520" y="8"/>
                    </a:lnTo>
                    <a:lnTo>
                      <a:pt x="520" y="10"/>
                    </a:lnTo>
                    <a:lnTo>
                      <a:pt x="518" y="10"/>
                    </a:lnTo>
                    <a:lnTo>
                      <a:pt x="516" y="12"/>
                    </a:lnTo>
                    <a:lnTo>
                      <a:pt x="514" y="14"/>
                    </a:lnTo>
                    <a:lnTo>
                      <a:pt x="512" y="14"/>
                    </a:lnTo>
                    <a:lnTo>
                      <a:pt x="510" y="16"/>
                    </a:lnTo>
                    <a:lnTo>
                      <a:pt x="510" y="16"/>
                    </a:lnTo>
                    <a:lnTo>
                      <a:pt x="508" y="18"/>
                    </a:lnTo>
                    <a:lnTo>
                      <a:pt x="506" y="20"/>
                    </a:lnTo>
                    <a:lnTo>
                      <a:pt x="503" y="20"/>
                    </a:lnTo>
                    <a:lnTo>
                      <a:pt x="501" y="22"/>
                    </a:lnTo>
                    <a:lnTo>
                      <a:pt x="499" y="24"/>
                    </a:lnTo>
                    <a:lnTo>
                      <a:pt x="499" y="24"/>
                    </a:lnTo>
                    <a:lnTo>
                      <a:pt x="497" y="26"/>
                    </a:lnTo>
                    <a:lnTo>
                      <a:pt x="495" y="26"/>
                    </a:lnTo>
                    <a:lnTo>
                      <a:pt x="493" y="28"/>
                    </a:lnTo>
                    <a:lnTo>
                      <a:pt x="491" y="30"/>
                    </a:lnTo>
                    <a:lnTo>
                      <a:pt x="489" y="30"/>
                    </a:lnTo>
                    <a:lnTo>
                      <a:pt x="487" y="32"/>
                    </a:lnTo>
                    <a:lnTo>
                      <a:pt x="487" y="32"/>
                    </a:lnTo>
                    <a:lnTo>
                      <a:pt x="485" y="34"/>
                    </a:lnTo>
                    <a:lnTo>
                      <a:pt x="483" y="36"/>
                    </a:lnTo>
                    <a:lnTo>
                      <a:pt x="481" y="36"/>
                    </a:lnTo>
                    <a:lnTo>
                      <a:pt x="479" y="38"/>
                    </a:lnTo>
                    <a:lnTo>
                      <a:pt x="477" y="38"/>
                    </a:lnTo>
                    <a:lnTo>
                      <a:pt x="475" y="40"/>
                    </a:lnTo>
                    <a:lnTo>
                      <a:pt x="473" y="40"/>
                    </a:lnTo>
                    <a:lnTo>
                      <a:pt x="473" y="42"/>
                    </a:lnTo>
                    <a:lnTo>
                      <a:pt x="471" y="44"/>
                    </a:lnTo>
                    <a:lnTo>
                      <a:pt x="469" y="44"/>
                    </a:lnTo>
                    <a:lnTo>
                      <a:pt x="467" y="46"/>
                    </a:lnTo>
                    <a:lnTo>
                      <a:pt x="465" y="46"/>
                    </a:lnTo>
                    <a:lnTo>
                      <a:pt x="463" y="48"/>
                    </a:lnTo>
                    <a:lnTo>
                      <a:pt x="461" y="48"/>
                    </a:lnTo>
                    <a:lnTo>
                      <a:pt x="459" y="50"/>
                    </a:lnTo>
                    <a:lnTo>
                      <a:pt x="459" y="50"/>
                    </a:lnTo>
                    <a:lnTo>
                      <a:pt x="457" y="52"/>
                    </a:lnTo>
                    <a:lnTo>
                      <a:pt x="455" y="54"/>
                    </a:lnTo>
                    <a:lnTo>
                      <a:pt x="453" y="54"/>
                    </a:lnTo>
                    <a:lnTo>
                      <a:pt x="451" y="56"/>
                    </a:lnTo>
                    <a:lnTo>
                      <a:pt x="449" y="56"/>
                    </a:lnTo>
                    <a:lnTo>
                      <a:pt x="447" y="58"/>
                    </a:lnTo>
                    <a:lnTo>
                      <a:pt x="445" y="58"/>
                    </a:lnTo>
                    <a:lnTo>
                      <a:pt x="443" y="60"/>
                    </a:lnTo>
                    <a:lnTo>
                      <a:pt x="443" y="60"/>
                    </a:lnTo>
                    <a:lnTo>
                      <a:pt x="441" y="62"/>
                    </a:lnTo>
                    <a:lnTo>
                      <a:pt x="439" y="62"/>
                    </a:lnTo>
                    <a:lnTo>
                      <a:pt x="437" y="64"/>
                    </a:lnTo>
                    <a:lnTo>
                      <a:pt x="435" y="64"/>
                    </a:lnTo>
                    <a:lnTo>
                      <a:pt x="433" y="66"/>
                    </a:lnTo>
                    <a:lnTo>
                      <a:pt x="431" y="66"/>
                    </a:lnTo>
                    <a:lnTo>
                      <a:pt x="429" y="68"/>
                    </a:lnTo>
                    <a:lnTo>
                      <a:pt x="427" y="68"/>
                    </a:lnTo>
                    <a:lnTo>
                      <a:pt x="425" y="71"/>
                    </a:lnTo>
                    <a:lnTo>
                      <a:pt x="423" y="71"/>
                    </a:lnTo>
                    <a:lnTo>
                      <a:pt x="423" y="73"/>
                    </a:lnTo>
                    <a:lnTo>
                      <a:pt x="421" y="73"/>
                    </a:lnTo>
                    <a:lnTo>
                      <a:pt x="419" y="75"/>
                    </a:lnTo>
                    <a:lnTo>
                      <a:pt x="417" y="75"/>
                    </a:lnTo>
                    <a:lnTo>
                      <a:pt x="415" y="77"/>
                    </a:lnTo>
                    <a:lnTo>
                      <a:pt x="413" y="77"/>
                    </a:lnTo>
                    <a:lnTo>
                      <a:pt x="411" y="79"/>
                    </a:lnTo>
                    <a:lnTo>
                      <a:pt x="409" y="79"/>
                    </a:lnTo>
                    <a:lnTo>
                      <a:pt x="406" y="81"/>
                    </a:lnTo>
                    <a:lnTo>
                      <a:pt x="404" y="81"/>
                    </a:lnTo>
                    <a:lnTo>
                      <a:pt x="402" y="83"/>
                    </a:lnTo>
                    <a:lnTo>
                      <a:pt x="400" y="83"/>
                    </a:lnTo>
                    <a:lnTo>
                      <a:pt x="398" y="85"/>
                    </a:lnTo>
                    <a:lnTo>
                      <a:pt x="398" y="85"/>
                    </a:lnTo>
                    <a:lnTo>
                      <a:pt x="396" y="87"/>
                    </a:lnTo>
                    <a:lnTo>
                      <a:pt x="394" y="87"/>
                    </a:lnTo>
                    <a:lnTo>
                      <a:pt x="392" y="89"/>
                    </a:lnTo>
                    <a:lnTo>
                      <a:pt x="390" y="89"/>
                    </a:lnTo>
                    <a:lnTo>
                      <a:pt x="388" y="91"/>
                    </a:lnTo>
                    <a:lnTo>
                      <a:pt x="386" y="91"/>
                    </a:lnTo>
                    <a:lnTo>
                      <a:pt x="384" y="91"/>
                    </a:lnTo>
                    <a:lnTo>
                      <a:pt x="382" y="93"/>
                    </a:lnTo>
                    <a:lnTo>
                      <a:pt x="380" y="93"/>
                    </a:lnTo>
                    <a:lnTo>
                      <a:pt x="378" y="95"/>
                    </a:lnTo>
                    <a:lnTo>
                      <a:pt x="376" y="95"/>
                    </a:lnTo>
                    <a:lnTo>
                      <a:pt x="374" y="97"/>
                    </a:lnTo>
                    <a:lnTo>
                      <a:pt x="372" y="97"/>
                    </a:lnTo>
                    <a:lnTo>
                      <a:pt x="370" y="97"/>
                    </a:lnTo>
                    <a:lnTo>
                      <a:pt x="368" y="99"/>
                    </a:lnTo>
                    <a:lnTo>
                      <a:pt x="366" y="99"/>
                    </a:lnTo>
                    <a:lnTo>
                      <a:pt x="366" y="101"/>
                    </a:lnTo>
                    <a:lnTo>
                      <a:pt x="364" y="101"/>
                    </a:lnTo>
                    <a:lnTo>
                      <a:pt x="362" y="103"/>
                    </a:lnTo>
                    <a:lnTo>
                      <a:pt x="360" y="103"/>
                    </a:lnTo>
                    <a:lnTo>
                      <a:pt x="358" y="103"/>
                    </a:lnTo>
                    <a:lnTo>
                      <a:pt x="356" y="105"/>
                    </a:lnTo>
                    <a:lnTo>
                      <a:pt x="354" y="105"/>
                    </a:lnTo>
                    <a:lnTo>
                      <a:pt x="352" y="107"/>
                    </a:lnTo>
                    <a:lnTo>
                      <a:pt x="350" y="107"/>
                    </a:lnTo>
                    <a:lnTo>
                      <a:pt x="348" y="107"/>
                    </a:lnTo>
                    <a:lnTo>
                      <a:pt x="346" y="109"/>
                    </a:lnTo>
                    <a:lnTo>
                      <a:pt x="344" y="109"/>
                    </a:lnTo>
                    <a:lnTo>
                      <a:pt x="342" y="111"/>
                    </a:lnTo>
                    <a:lnTo>
                      <a:pt x="340" y="111"/>
                    </a:lnTo>
                    <a:lnTo>
                      <a:pt x="338" y="111"/>
                    </a:lnTo>
                    <a:lnTo>
                      <a:pt x="336" y="113"/>
                    </a:lnTo>
                    <a:lnTo>
                      <a:pt x="334" y="113"/>
                    </a:lnTo>
                    <a:lnTo>
                      <a:pt x="332" y="115"/>
                    </a:lnTo>
                    <a:lnTo>
                      <a:pt x="330" y="115"/>
                    </a:lnTo>
                    <a:lnTo>
                      <a:pt x="328" y="115"/>
                    </a:lnTo>
                    <a:lnTo>
                      <a:pt x="326" y="117"/>
                    </a:lnTo>
                    <a:lnTo>
                      <a:pt x="324" y="117"/>
                    </a:lnTo>
                    <a:lnTo>
                      <a:pt x="322" y="117"/>
                    </a:lnTo>
                    <a:lnTo>
                      <a:pt x="320" y="119"/>
                    </a:lnTo>
                    <a:lnTo>
                      <a:pt x="318" y="119"/>
                    </a:lnTo>
                    <a:lnTo>
                      <a:pt x="316" y="119"/>
                    </a:lnTo>
                    <a:lnTo>
                      <a:pt x="314" y="121"/>
                    </a:lnTo>
                    <a:lnTo>
                      <a:pt x="312" y="121"/>
                    </a:lnTo>
                    <a:lnTo>
                      <a:pt x="310" y="123"/>
                    </a:lnTo>
                    <a:lnTo>
                      <a:pt x="307" y="123"/>
                    </a:lnTo>
                    <a:lnTo>
                      <a:pt x="305" y="123"/>
                    </a:lnTo>
                    <a:lnTo>
                      <a:pt x="303" y="125"/>
                    </a:lnTo>
                    <a:lnTo>
                      <a:pt x="301" y="125"/>
                    </a:lnTo>
                    <a:lnTo>
                      <a:pt x="299" y="125"/>
                    </a:lnTo>
                    <a:lnTo>
                      <a:pt x="297" y="127"/>
                    </a:lnTo>
                    <a:lnTo>
                      <a:pt x="295" y="127"/>
                    </a:lnTo>
                    <a:lnTo>
                      <a:pt x="293" y="127"/>
                    </a:lnTo>
                    <a:lnTo>
                      <a:pt x="293" y="129"/>
                    </a:lnTo>
                    <a:lnTo>
                      <a:pt x="291" y="129"/>
                    </a:lnTo>
                    <a:lnTo>
                      <a:pt x="289" y="129"/>
                    </a:lnTo>
                    <a:lnTo>
                      <a:pt x="287" y="131"/>
                    </a:lnTo>
                    <a:lnTo>
                      <a:pt x="285" y="131"/>
                    </a:lnTo>
                    <a:lnTo>
                      <a:pt x="283" y="131"/>
                    </a:lnTo>
                    <a:lnTo>
                      <a:pt x="281" y="131"/>
                    </a:lnTo>
                    <a:lnTo>
                      <a:pt x="279" y="133"/>
                    </a:lnTo>
                    <a:lnTo>
                      <a:pt x="277" y="133"/>
                    </a:lnTo>
                    <a:lnTo>
                      <a:pt x="275" y="133"/>
                    </a:lnTo>
                    <a:lnTo>
                      <a:pt x="273" y="135"/>
                    </a:lnTo>
                    <a:lnTo>
                      <a:pt x="271" y="135"/>
                    </a:lnTo>
                    <a:lnTo>
                      <a:pt x="269" y="135"/>
                    </a:lnTo>
                    <a:lnTo>
                      <a:pt x="267" y="137"/>
                    </a:lnTo>
                    <a:lnTo>
                      <a:pt x="265" y="137"/>
                    </a:lnTo>
                    <a:lnTo>
                      <a:pt x="263" y="137"/>
                    </a:lnTo>
                    <a:lnTo>
                      <a:pt x="261" y="137"/>
                    </a:lnTo>
                    <a:lnTo>
                      <a:pt x="259" y="139"/>
                    </a:lnTo>
                    <a:lnTo>
                      <a:pt x="257" y="139"/>
                    </a:lnTo>
                    <a:lnTo>
                      <a:pt x="255" y="139"/>
                    </a:lnTo>
                    <a:lnTo>
                      <a:pt x="253" y="139"/>
                    </a:lnTo>
                    <a:lnTo>
                      <a:pt x="249" y="141"/>
                    </a:lnTo>
                    <a:lnTo>
                      <a:pt x="247" y="141"/>
                    </a:lnTo>
                    <a:lnTo>
                      <a:pt x="245" y="141"/>
                    </a:lnTo>
                    <a:lnTo>
                      <a:pt x="243" y="143"/>
                    </a:lnTo>
                    <a:lnTo>
                      <a:pt x="241" y="143"/>
                    </a:lnTo>
                    <a:lnTo>
                      <a:pt x="239" y="143"/>
                    </a:lnTo>
                    <a:lnTo>
                      <a:pt x="237" y="143"/>
                    </a:lnTo>
                    <a:lnTo>
                      <a:pt x="235" y="145"/>
                    </a:lnTo>
                    <a:lnTo>
                      <a:pt x="233" y="145"/>
                    </a:lnTo>
                    <a:lnTo>
                      <a:pt x="231" y="145"/>
                    </a:lnTo>
                    <a:lnTo>
                      <a:pt x="229" y="145"/>
                    </a:lnTo>
                    <a:lnTo>
                      <a:pt x="227" y="145"/>
                    </a:lnTo>
                    <a:lnTo>
                      <a:pt x="225" y="147"/>
                    </a:lnTo>
                    <a:lnTo>
                      <a:pt x="223" y="147"/>
                    </a:lnTo>
                    <a:lnTo>
                      <a:pt x="221" y="147"/>
                    </a:lnTo>
                    <a:lnTo>
                      <a:pt x="219" y="147"/>
                    </a:lnTo>
                    <a:lnTo>
                      <a:pt x="217" y="149"/>
                    </a:lnTo>
                    <a:lnTo>
                      <a:pt x="215" y="149"/>
                    </a:lnTo>
                    <a:lnTo>
                      <a:pt x="213" y="149"/>
                    </a:lnTo>
                    <a:lnTo>
                      <a:pt x="211" y="149"/>
                    </a:lnTo>
                    <a:lnTo>
                      <a:pt x="208" y="149"/>
                    </a:lnTo>
                    <a:lnTo>
                      <a:pt x="206" y="151"/>
                    </a:lnTo>
                    <a:lnTo>
                      <a:pt x="204" y="151"/>
                    </a:lnTo>
                    <a:lnTo>
                      <a:pt x="202" y="151"/>
                    </a:lnTo>
                    <a:lnTo>
                      <a:pt x="200" y="151"/>
                    </a:lnTo>
                    <a:lnTo>
                      <a:pt x="198" y="151"/>
                    </a:lnTo>
                    <a:lnTo>
                      <a:pt x="196" y="153"/>
                    </a:lnTo>
                    <a:lnTo>
                      <a:pt x="194" y="153"/>
                    </a:lnTo>
                    <a:lnTo>
                      <a:pt x="192" y="153"/>
                    </a:lnTo>
                    <a:lnTo>
                      <a:pt x="190" y="153"/>
                    </a:lnTo>
                    <a:lnTo>
                      <a:pt x="188" y="153"/>
                    </a:lnTo>
                    <a:lnTo>
                      <a:pt x="186" y="155"/>
                    </a:lnTo>
                    <a:lnTo>
                      <a:pt x="184" y="155"/>
                    </a:lnTo>
                    <a:lnTo>
                      <a:pt x="182" y="155"/>
                    </a:lnTo>
                    <a:lnTo>
                      <a:pt x="180" y="155"/>
                    </a:lnTo>
                    <a:lnTo>
                      <a:pt x="178" y="155"/>
                    </a:lnTo>
                    <a:lnTo>
                      <a:pt x="176" y="155"/>
                    </a:lnTo>
                    <a:lnTo>
                      <a:pt x="174" y="157"/>
                    </a:lnTo>
                    <a:lnTo>
                      <a:pt x="172" y="157"/>
                    </a:lnTo>
                    <a:lnTo>
                      <a:pt x="170" y="157"/>
                    </a:lnTo>
                    <a:lnTo>
                      <a:pt x="168" y="157"/>
                    </a:lnTo>
                    <a:lnTo>
                      <a:pt x="166" y="157"/>
                    </a:lnTo>
                    <a:lnTo>
                      <a:pt x="164" y="157"/>
                    </a:lnTo>
                    <a:lnTo>
                      <a:pt x="162" y="159"/>
                    </a:lnTo>
                    <a:lnTo>
                      <a:pt x="160" y="159"/>
                    </a:lnTo>
                    <a:lnTo>
                      <a:pt x="156" y="159"/>
                    </a:lnTo>
                    <a:lnTo>
                      <a:pt x="154" y="159"/>
                    </a:lnTo>
                    <a:lnTo>
                      <a:pt x="152" y="159"/>
                    </a:lnTo>
                    <a:lnTo>
                      <a:pt x="150" y="159"/>
                    </a:lnTo>
                    <a:lnTo>
                      <a:pt x="148" y="159"/>
                    </a:lnTo>
                    <a:lnTo>
                      <a:pt x="146" y="159"/>
                    </a:lnTo>
                    <a:lnTo>
                      <a:pt x="144" y="161"/>
                    </a:lnTo>
                    <a:lnTo>
                      <a:pt x="142" y="161"/>
                    </a:lnTo>
                    <a:lnTo>
                      <a:pt x="140" y="161"/>
                    </a:lnTo>
                    <a:lnTo>
                      <a:pt x="138" y="161"/>
                    </a:lnTo>
                    <a:lnTo>
                      <a:pt x="136" y="161"/>
                    </a:lnTo>
                    <a:lnTo>
                      <a:pt x="134" y="161"/>
                    </a:lnTo>
                    <a:lnTo>
                      <a:pt x="132" y="161"/>
                    </a:lnTo>
                    <a:lnTo>
                      <a:pt x="130" y="161"/>
                    </a:lnTo>
                    <a:lnTo>
                      <a:pt x="128" y="161"/>
                    </a:lnTo>
                    <a:lnTo>
                      <a:pt x="126" y="163"/>
                    </a:lnTo>
                    <a:lnTo>
                      <a:pt x="124" y="163"/>
                    </a:lnTo>
                    <a:lnTo>
                      <a:pt x="122" y="163"/>
                    </a:lnTo>
                    <a:lnTo>
                      <a:pt x="120" y="163"/>
                    </a:lnTo>
                    <a:lnTo>
                      <a:pt x="118" y="163"/>
                    </a:lnTo>
                    <a:lnTo>
                      <a:pt x="116" y="163"/>
                    </a:lnTo>
                    <a:lnTo>
                      <a:pt x="114" y="163"/>
                    </a:lnTo>
                    <a:lnTo>
                      <a:pt x="111" y="163"/>
                    </a:lnTo>
                    <a:lnTo>
                      <a:pt x="109" y="163"/>
                    </a:lnTo>
                    <a:lnTo>
                      <a:pt x="107" y="163"/>
                    </a:lnTo>
                    <a:lnTo>
                      <a:pt x="105" y="163"/>
                    </a:lnTo>
                    <a:lnTo>
                      <a:pt x="103" y="163"/>
                    </a:lnTo>
                    <a:lnTo>
                      <a:pt x="99" y="163"/>
                    </a:lnTo>
                    <a:lnTo>
                      <a:pt x="97" y="166"/>
                    </a:lnTo>
                    <a:lnTo>
                      <a:pt x="95" y="166"/>
                    </a:lnTo>
                    <a:lnTo>
                      <a:pt x="93" y="166"/>
                    </a:lnTo>
                    <a:lnTo>
                      <a:pt x="91" y="166"/>
                    </a:lnTo>
                    <a:lnTo>
                      <a:pt x="89" y="166"/>
                    </a:lnTo>
                    <a:lnTo>
                      <a:pt x="87" y="166"/>
                    </a:lnTo>
                    <a:lnTo>
                      <a:pt x="85" y="166"/>
                    </a:lnTo>
                    <a:lnTo>
                      <a:pt x="83" y="166"/>
                    </a:lnTo>
                    <a:lnTo>
                      <a:pt x="81" y="166"/>
                    </a:lnTo>
                    <a:lnTo>
                      <a:pt x="79" y="166"/>
                    </a:lnTo>
                    <a:lnTo>
                      <a:pt x="77" y="166"/>
                    </a:lnTo>
                    <a:lnTo>
                      <a:pt x="75" y="166"/>
                    </a:lnTo>
                    <a:lnTo>
                      <a:pt x="73" y="166"/>
                    </a:lnTo>
                    <a:lnTo>
                      <a:pt x="71" y="166"/>
                    </a:lnTo>
                    <a:lnTo>
                      <a:pt x="69" y="166"/>
                    </a:lnTo>
                    <a:lnTo>
                      <a:pt x="67" y="166"/>
                    </a:lnTo>
                    <a:lnTo>
                      <a:pt x="65" y="166"/>
                    </a:lnTo>
                    <a:lnTo>
                      <a:pt x="63" y="166"/>
                    </a:lnTo>
                    <a:lnTo>
                      <a:pt x="61" y="166"/>
                    </a:lnTo>
                    <a:lnTo>
                      <a:pt x="59" y="166"/>
                    </a:lnTo>
                    <a:lnTo>
                      <a:pt x="57" y="166"/>
                    </a:lnTo>
                    <a:lnTo>
                      <a:pt x="55" y="166"/>
                    </a:lnTo>
                    <a:lnTo>
                      <a:pt x="51" y="166"/>
                    </a:lnTo>
                    <a:lnTo>
                      <a:pt x="49" y="166"/>
                    </a:lnTo>
                    <a:lnTo>
                      <a:pt x="47" y="166"/>
                    </a:lnTo>
                    <a:lnTo>
                      <a:pt x="45" y="166"/>
                    </a:lnTo>
                    <a:lnTo>
                      <a:pt x="43" y="166"/>
                    </a:lnTo>
                    <a:lnTo>
                      <a:pt x="41" y="166"/>
                    </a:lnTo>
                    <a:lnTo>
                      <a:pt x="39" y="166"/>
                    </a:lnTo>
                    <a:lnTo>
                      <a:pt x="37" y="166"/>
                    </a:lnTo>
                    <a:lnTo>
                      <a:pt x="35" y="166"/>
                    </a:lnTo>
                    <a:lnTo>
                      <a:pt x="33" y="166"/>
                    </a:lnTo>
                    <a:lnTo>
                      <a:pt x="31" y="166"/>
                    </a:lnTo>
                    <a:lnTo>
                      <a:pt x="29" y="166"/>
                    </a:lnTo>
                    <a:lnTo>
                      <a:pt x="27" y="166"/>
                    </a:lnTo>
                    <a:lnTo>
                      <a:pt x="25" y="166"/>
                    </a:lnTo>
                    <a:lnTo>
                      <a:pt x="23" y="166"/>
                    </a:lnTo>
                    <a:lnTo>
                      <a:pt x="21" y="166"/>
                    </a:lnTo>
                    <a:lnTo>
                      <a:pt x="19" y="166"/>
                    </a:lnTo>
                    <a:lnTo>
                      <a:pt x="17" y="166"/>
                    </a:lnTo>
                    <a:lnTo>
                      <a:pt x="15" y="163"/>
                    </a:lnTo>
                    <a:lnTo>
                      <a:pt x="12" y="163"/>
                    </a:lnTo>
                    <a:lnTo>
                      <a:pt x="10" y="163"/>
                    </a:lnTo>
                    <a:lnTo>
                      <a:pt x="8" y="163"/>
                    </a:lnTo>
                    <a:lnTo>
                      <a:pt x="6" y="163"/>
                    </a:lnTo>
                    <a:lnTo>
                      <a:pt x="4" y="163"/>
                    </a:lnTo>
                    <a:lnTo>
                      <a:pt x="0" y="163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800">
                  <a:latin typeface="+mj-lt"/>
                </a:endParaRPr>
              </a:p>
            </p:txBody>
          </p:sp>
          <p:sp>
            <p:nvSpPr>
              <p:cNvPr id="74" name="Rectangle 71"/>
              <p:cNvSpPr>
                <a:spLocks noChangeArrowheads="1"/>
              </p:cNvSpPr>
              <p:nvPr/>
            </p:nvSpPr>
            <p:spPr bwMode="auto">
              <a:xfrm rot="3060000">
                <a:off x="5310761" y="2813857"/>
                <a:ext cx="102592" cy="1231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+mj-lt"/>
                    <a:cs typeface="Arial" pitchFamily="34" charset="0"/>
                  </a:rPr>
                  <a:t>86</a:t>
                </a:r>
                <a:endParaRPr kumimoji="0" lang="en-US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+mj-lt"/>
                  <a:cs typeface="Arial" pitchFamily="34" charset="0"/>
                </a:endParaRPr>
              </a:p>
            </p:txBody>
          </p:sp>
          <p:sp>
            <p:nvSpPr>
              <p:cNvPr id="75" name="Line 72"/>
              <p:cNvSpPr>
                <a:spLocks noChangeShapeType="1"/>
              </p:cNvSpPr>
              <p:nvPr/>
            </p:nvSpPr>
            <p:spPr bwMode="auto">
              <a:xfrm>
                <a:off x="5310067" y="2810105"/>
                <a:ext cx="65966" cy="7628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800">
                  <a:latin typeface="+mj-lt"/>
                </a:endParaRPr>
              </a:p>
            </p:txBody>
          </p:sp>
          <p:sp>
            <p:nvSpPr>
              <p:cNvPr id="76" name="Rectangle 73"/>
              <p:cNvSpPr>
                <a:spLocks noChangeArrowheads="1"/>
              </p:cNvSpPr>
              <p:nvPr/>
            </p:nvSpPr>
            <p:spPr bwMode="auto">
              <a:xfrm rot="18960000">
                <a:off x="3562068" y="3075091"/>
                <a:ext cx="561051" cy="1231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1" u="none" strike="noStrike" cap="none" normalizeH="0" baseline="0" dirty="0" err="1" smtClean="0">
                    <a:ln>
                      <a:noFill/>
                    </a:ln>
                    <a:solidFill>
                      <a:srgbClr val="FF9900"/>
                    </a:solidFill>
                    <a:effectLst/>
                    <a:latin typeface="+mj-lt"/>
                    <a:cs typeface="Arial" pitchFamily="34" charset="0"/>
                  </a:rPr>
                  <a:t>Paenibacillus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rgbClr val="FF9900"/>
                  </a:solidFill>
                  <a:effectLst/>
                  <a:latin typeface="+mj-lt"/>
                  <a:cs typeface="Arial" pitchFamily="34" charset="0"/>
                </a:endParaRPr>
              </a:p>
            </p:txBody>
          </p:sp>
          <p:sp>
            <p:nvSpPr>
              <p:cNvPr id="77" name="Line 74"/>
              <p:cNvSpPr>
                <a:spLocks noChangeShapeType="1"/>
              </p:cNvSpPr>
              <p:nvPr/>
            </p:nvSpPr>
            <p:spPr bwMode="auto">
              <a:xfrm flipH="1">
                <a:off x="4085774" y="2742184"/>
                <a:ext cx="216907" cy="192268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800">
                  <a:latin typeface="+mj-lt"/>
                </a:endParaRPr>
              </a:p>
            </p:txBody>
          </p:sp>
          <p:sp>
            <p:nvSpPr>
              <p:cNvPr id="78" name="Freeform 75"/>
              <p:cNvSpPr>
                <a:spLocks/>
              </p:cNvSpPr>
              <p:nvPr/>
            </p:nvSpPr>
            <p:spPr bwMode="auto">
              <a:xfrm>
                <a:off x="4792398" y="2808015"/>
                <a:ext cx="515433" cy="151516"/>
              </a:xfrm>
              <a:custGeom>
                <a:avLst/>
                <a:gdLst/>
                <a:ahLst/>
                <a:cxnLst>
                  <a:cxn ang="0">
                    <a:pos x="9" y="145"/>
                  </a:cxn>
                  <a:cxn ang="0">
                    <a:pos x="17" y="145"/>
                  </a:cxn>
                  <a:cxn ang="0">
                    <a:pos x="27" y="145"/>
                  </a:cxn>
                  <a:cxn ang="0">
                    <a:pos x="37" y="145"/>
                  </a:cxn>
                  <a:cxn ang="0">
                    <a:pos x="47" y="145"/>
                  </a:cxn>
                  <a:cxn ang="0">
                    <a:pos x="55" y="145"/>
                  </a:cxn>
                  <a:cxn ang="0">
                    <a:pos x="65" y="145"/>
                  </a:cxn>
                  <a:cxn ang="0">
                    <a:pos x="75" y="145"/>
                  </a:cxn>
                  <a:cxn ang="0">
                    <a:pos x="85" y="145"/>
                  </a:cxn>
                  <a:cxn ang="0">
                    <a:pos x="93" y="145"/>
                  </a:cxn>
                  <a:cxn ang="0">
                    <a:pos x="104" y="143"/>
                  </a:cxn>
                  <a:cxn ang="0">
                    <a:pos x="114" y="143"/>
                  </a:cxn>
                  <a:cxn ang="0">
                    <a:pos x="122" y="141"/>
                  </a:cxn>
                  <a:cxn ang="0">
                    <a:pos x="132" y="141"/>
                  </a:cxn>
                  <a:cxn ang="0">
                    <a:pos x="142" y="139"/>
                  </a:cxn>
                  <a:cxn ang="0">
                    <a:pos x="152" y="137"/>
                  </a:cxn>
                  <a:cxn ang="0">
                    <a:pos x="160" y="137"/>
                  </a:cxn>
                  <a:cxn ang="0">
                    <a:pos x="170" y="135"/>
                  </a:cxn>
                  <a:cxn ang="0">
                    <a:pos x="180" y="133"/>
                  </a:cxn>
                  <a:cxn ang="0">
                    <a:pos x="188" y="131"/>
                  </a:cxn>
                  <a:cxn ang="0">
                    <a:pos x="198" y="129"/>
                  </a:cxn>
                  <a:cxn ang="0">
                    <a:pos x="209" y="127"/>
                  </a:cxn>
                  <a:cxn ang="0">
                    <a:pos x="217" y="123"/>
                  </a:cxn>
                  <a:cxn ang="0">
                    <a:pos x="227" y="121"/>
                  </a:cxn>
                  <a:cxn ang="0">
                    <a:pos x="235" y="119"/>
                  </a:cxn>
                  <a:cxn ang="0">
                    <a:pos x="245" y="115"/>
                  </a:cxn>
                  <a:cxn ang="0">
                    <a:pos x="253" y="113"/>
                  </a:cxn>
                  <a:cxn ang="0">
                    <a:pos x="263" y="111"/>
                  </a:cxn>
                  <a:cxn ang="0">
                    <a:pos x="271" y="107"/>
                  </a:cxn>
                  <a:cxn ang="0">
                    <a:pos x="281" y="103"/>
                  </a:cxn>
                  <a:cxn ang="0">
                    <a:pos x="289" y="101"/>
                  </a:cxn>
                  <a:cxn ang="0">
                    <a:pos x="300" y="97"/>
                  </a:cxn>
                  <a:cxn ang="0">
                    <a:pos x="308" y="93"/>
                  </a:cxn>
                  <a:cxn ang="0">
                    <a:pos x="316" y="89"/>
                  </a:cxn>
                  <a:cxn ang="0">
                    <a:pos x="326" y="85"/>
                  </a:cxn>
                  <a:cxn ang="0">
                    <a:pos x="334" y="81"/>
                  </a:cxn>
                  <a:cxn ang="0">
                    <a:pos x="342" y="77"/>
                  </a:cxn>
                  <a:cxn ang="0">
                    <a:pos x="350" y="73"/>
                  </a:cxn>
                  <a:cxn ang="0">
                    <a:pos x="360" y="69"/>
                  </a:cxn>
                  <a:cxn ang="0">
                    <a:pos x="368" y="63"/>
                  </a:cxn>
                  <a:cxn ang="0">
                    <a:pos x="376" y="59"/>
                  </a:cxn>
                  <a:cxn ang="0">
                    <a:pos x="384" y="55"/>
                  </a:cxn>
                  <a:cxn ang="0">
                    <a:pos x="392" y="48"/>
                  </a:cxn>
                  <a:cxn ang="0">
                    <a:pos x="401" y="44"/>
                  </a:cxn>
                  <a:cxn ang="0">
                    <a:pos x="409" y="38"/>
                  </a:cxn>
                  <a:cxn ang="0">
                    <a:pos x="417" y="34"/>
                  </a:cxn>
                  <a:cxn ang="0">
                    <a:pos x="425" y="28"/>
                  </a:cxn>
                  <a:cxn ang="0">
                    <a:pos x="433" y="22"/>
                  </a:cxn>
                  <a:cxn ang="0">
                    <a:pos x="441" y="16"/>
                  </a:cxn>
                  <a:cxn ang="0">
                    <a:pos x="449" y="12"/>
                  </a:cxn>
                  <a:cxn ang="0">
                    <a:pos x="455" y="6"/>
                  </a:cxn>
                </a:cxnLst>
                <a:rect l="0" t="0" r="r" b="b"/>
                <a:pathLst>
                  <a:path w="461" h="145">
                    <a:moveTo>
                      <a:pt x="0" y="145"/>
                    </a:moveTo>
                    <a:lnTo>
                      <a:pt x="2" y="145"/>
                    </a:lnTo>
                    <a:lnTo>
                      <a:pt x="5" y="145"/>
                    </a:lnTo>
                    <a:lnTo>
                      <a:pt x="7" y="145"/>
                    </a:lnTo>
                    <a:lnTo>
                      <a:pt x="9" y="145"/>
                    </a:lnTo>
                    <a:lnTo>
                      <a:pt x="11" y="145"/>
                    </a:lnTo>
                    <a:lnTo>
                      <a:pt x="11" y="145"/>
                    </a:lnTo>
                    <a:lnTo>
                      <a:pt x="13" y="145"/>
                    </a:lnTo>
                    <a:lnTo>
                      <a:pt x="15" y="145"/>
                    </a:lnTo>
                    <a:lnTo>
                      <a:pt x="17" y="145"/>
                    </a:lnTo>
                    <a:lnTo>
                      <a:pt x="19" y="145"/>
                    </a:lnTo>
                    <a:lnTo>
                      <a:pt x="21" y="145"/>
                    </a:lnTo>
                    <a:lnTo>
                      <a:pt x="23" y="145"/>
                    </a:lnTo>
                    <a:lnTo>
                      <a:pt x="25" y="145"/>
                    </a:lnTo>
                    <a:lnTo>
                      <a:pt x="27" y="145"/>
                    </a:lnTo>
                    <a:lnTo>
                      <a:pt x="29" y="145"/>
                    </a:lnTo>
                    <a:lnTo>
                      <a:pt x="31" y="145"/>
                    </a:lnTo>
                    <a:lnTo>
                      <a:pt x="33" y="145"/>
                    </a:lnTo>
                    <a:lnTo>
                      <a:pt x="35" y="145"/>
                    </a:lnTo>
                    <a:lnTo>
                      <a:pt x="37" y="145"/>
                    </a:lnTo>
                    <a:lnTo>
                      <a:pt x="39" y="145"/>
                    </a:lnTo>
                    <a:lnTo>
                      <a:pt x="41" y="145"/>
                    </a:lnTo>
                    <a:lnTo>
                      <a:pt x="43" y="145"/>
                    </a:lnTo>
                    <a:lnTo>
                      <a:pt x="45" y="145"/>
                    </a:lnTo>
                    <a:lnTo>
                      <a:pt x="47" y="145"/>
                    </a:lnTo>
                    <a:lnTo>
                      <a:pt x="49" y="145"/>
                    </a:lnTo>
                    <a:lnTo>
                      <a:pt x="49" y="145"/>
                    </a:lnTo>
                    <a:lnTo>
                      <a:pt x="51" y="145"/>
                    </a:lnTo>
                    <a:lnTo>
                      <a:pt x="53" y="145"/>
                    </a:lnTo>
                    <a:lnTo>
                      <a:pt x="55" y="145"/>
                    </a:lnTo>
                    <a:lnTo>
                      <a:pt x="57" y="145"/>
                    </a:lnTo>
                    <a:lnTo>
                      <a:pt x="59" y="145"/>
                    </a:lnTo>
                    <a:lnTo>
                      <a:pt x="61" y="145"/>
                    </a:lnTo>
                    <a:lnTo>
                      <a:pt x="63" y="145"/>
                    </a:lnTo>
                    <a:lnTo>
                      <a:pt x="65" y="145"/>
                    </a:lnTo>
                    <a:lnTo>
                      <a:pt x="67" y="145"/>
                    </a:lnTo>
                    <a:lnTo>
                      <a:pt x="69" y="145"/>
                    </a:lnTo>
                    <a:lnTo>
                      <a:pt x="71" y="145"/>
                    </a:lnTo>
                    <a:lnTo>
                      <a:pt x="73" y="145"/>
                    </a:lnTo>
                    <a:lnTo>
                      <a:pt x="75" y="145"/>
                    </a:lnTo>
                    <a:lnTo>
                      <a:pt x="77" y="145"/>
                    </a:lnTo>
                    <a:lnTo>
                      <a:pt x="79" y="145"/>
                    </a:lnTo>
                    <a:lnTo>
                      <a:pt x="81" y="145"/>
                    </a:lnTo>
                    <a:lnTo>
                      <a:pt x="83" y="145"/>
                    </a:lnTo>
                    <a:lnTo>
                      <a:pt x="85" y="145"/>
                    </a:lnTo>
                    <a:lnTo>
                      <a:pt x="87" y="145"/>
                    </a:lnTo>
                    <a:lnTo>
                      <a:pt x="87" y="145"/>
                    </a:lnTo>
                    <a:lnTo>
                      <a:pt x="89" y="145"/>
                    </a:lnTo>
                    <a:lnTo>
                      <a:pt x="91" y="145"/>
                    </a:lnTo>
                    <a:lnTo>
                      <a:pt x="93" y="145"/>
                    </a:lnTo>
                    <a:lnTo>
                      <a:pt x="95" y="143"/>
                    </a:lnTo>
                    <a:lnTo>
                      <a:pt x="97" y="143"/>
                    </a:lnTo>
                    <a:lnTo>
                      <a:pt x="99" y="143"/>
                    </a:lnTo>
                    <a:lnTo>
                      <a:pt x="101" y="143"/>
                    </a:lnTo>
                    <a:lnTo>
                      <a:pt x="104" y="143"/>
                    </a:lnTo>
                    <a:lnTo>
                      <a:pt x="106" y="143"/>
                    </a:lnTo>
                    <a:lnTo>
                      <a:pt x="108" y="143"/>
                    </a:lnTo>
                    <a:lnTo>
                      <a:pt x="110" y="143"/>
                    </a:lnTo>
                    <a:lnTo>
                      <a:pt x="112" y="143"/>
                    </a:lnTo>
                    <a:lnTo>
                      <a:pt x="114" y="143"/>
                    </a:lnTo>
                    <a:lnTo>
                      <a:pt x="116" y="143"/>
                    </a:lnTo>
                    <a:lnTo>
                      <a:pt x="118" y="143"/>
                    </a:lnTo>
                    <a:lnTo>
                      <a:pt x="120" y="141"/>
                    </a:lnTo>
                    <a:lnTo>
                      <a:pt x="122" y="141"/>
                    </a:lnTo>
                    <a:lnTo>
                      <a:pt x="122" y="141"/>
                    </a:lnTo>
                    <a:lnTo>
                      <a:pt x="124" y="141"/>
                    </a:lnTo>
                    <a:lnTo>
                      <a:pt x="126" y="141"/>
                    </a:lnTo>
                    <a:lnTo>
                      <a:pt x="128" y="141"/>
                    </a:lnTo>
                    <a:lnTo>
                      <a:pt x="130" y="141"/>
                    </a:lnTo>
                    <a:lnTo>
                      <a:pt x="132" y="141"/>
                    </a:lnTo>
                    <a:lnTo>
                      <a:pt x="134" y="141"/>
                    </a:lnTo>
                    <a:lnTo>
                      <a:pt x="136" y="139"/>
                    </a:lnTo>
                    <a:lnTo>
                      <a:pt x="138" y="139"/>
                    </a:lnTo>
                    <a:lnTo>
                      <a:pt x="140" y="139"/>
                    </a:lnTo>
                    <a:lnTo>
                      <a:pt x="142" y="139"/>
                    </a:lnTo>
                    <a:lnTo>
                      <a:pt x="144" y="139"/>
                    </a:lnTo>
                    <a:lnTo>
                      <a:pt x="146" y="139"/>
                    </a:lnTo>
                    <a:lnTo>
                      <a:pt x="148" y="139"/>
                    </a:lnTo>
                    <a:lnTo>
                      <a:pt x="150" y="137"/>
                    </a:lnTo>
                    <a:lnTo>
                      <a:pt x="152" y="137"/>
                    </a:lnTo>
                    <a:lnTo>
                      <a:pt x="154" y="137"/>
                    </a:lnTo>
                    <a:lnTo>
                      <a:pt x="154" y="137"/>
                    </a:lnTo>
                    <a:lnTo>
                      <a:pt x="156" y="137"/>
                    </a:lnTo>
                    <a:lnTo>
                      <a:pt x="158" y="137"/>
                    </a:lnTo>
                    <a:lnTo>
                      <a:pt x="160" y="137"/>
                    </a:lnTo>
                    <a:lnTo>
                      <a:pt x="162" y="135"/>
                    </a:lnTo>
                    <a:lnTo>
                      <a:pt x="164" y="135"/>
                    </a:lnTo>
                    <a:lnTo>
                      <a:pt x="166" y="135"/>
                    </a:lnTo>
                    <a:lnTo>
                      <a:pt x="168" y="135"/>
                    </a:lnTo>
                    <a:lnTo>
                      <a:pt x="170" y="135"/>
                    </a:lnTo>
                    <a:lnTo>
                      <a:pt x="172" y="133"/>
                    </a:lnTo>
                    <a:lnTo>
                      <a:pt x="174" y="133"/>
                    </a:lnTo>
                    <a:lnTo>
                      <a:pt x="176" y="133"/>
                    </a:lnTo>
                    <a:lnTo>
                      <a:pt x="178" y="133"/>
                    </a:lnTo>
                    <a:lnTo>
                      <a:pt x="180" y="133"/>
                    </a:lnTo>
                    <a:lnTo>
                      <a:pt x="182" y="133"/>
                    </a:lnTo>
                    <a:lnTo>
                      <a:pt x="182" y="131"/>
                    </a:lnTo>
                    <a:lnTo>
                      <a:pt x="184" y="131"/>
                    </a:lnTo>
                    <a:lnTo>
                      <a:pt x="186" y="131"/>
                    </a:lnTo>
                    <a:lnTo>
                      <a:pt x="188" y="131"/>
                    </a:lnTo>
                    <a:lnTo>
                      <a:pt x="190" y="131"/>
                    </a:lnTo>
                    <a:lnTo>
                      <a:pt x="192" y="129"/>
                    </a:lnTo>
                    <a:lnTo>
                      <a:pt x="194" y="129"/>
                    </a:lnTo>
                    <a:lnTo>
                      <a:pt x="196" y="129"/>
                    </a:lnTo>
                    <a:lnTo>
                      <a:pt x="198" y="129"/>
                    </a:lnTo>
                    <a:lnTo>
                      <a:pt x="201" y="127"/>
                    </a:lnTo>
                    <a:lnTo>
                      <a:pt x="203" y="127"/>
                    </a:lnTo>
                    <a:lnTo>
                      <a:pt x="205" y="127"/>
                    </a:lnTo>
                    <a:lnTo>
                      <a:pt x="207" y="127"/>
                    </a:lnTo>
                    <a:lnTo>
                      <a:pt x="209" y="127"/>
                    </a:lnTo>
                    <a:lnTo>
                      <a:pt x="209" y="125"/>
                    </a:lnTo>
                    <a:lnTo>
                      <a:pt x="211" y="125"/>
                    </a:lnTo>
                    <a:lnTo>
                      <a:pt x="213" y="125"/>
                    </a:lnTo>
                    <a:lnTo>
                      <a:pt x="215" y="125"/>
                    </a:lnTo>
                    <a:lnTo>
                      <a:pt x="217" y="123"/>
                    </a:lnTo>
                    <a:lnTo>
                      <a:pt x="219" y="123"/>
                    </a:lnTo>
                    <a:lnTo>
                      <a:pt x="221" y="123"/>
                    </a:lnTo>
                    <a:lnTo>
                      <a:pt x="223" y="123"/>
                    </a:lnTo>
                    <a:lnTo>
                      <a:pt x="225" y="121"/>
                    </a:lnTo>
                    <a:lnTo>
                      <a:pt x="227" y="121"/>
                    </a:lnTo>
                    <a:lnTo>
                      <a:pt x="229" y="121"/>
                    </a:lnTo>
                    <a:lnTo>
                      <a:pt x="231" y="121"/>
                    </a:lnTo>
                    <a:lnTo>
                      <a:pt x="231" y="119"/>
                    </a:lnTo>
                    <a:lnTo>
                      <a:pt x="233" y="119"/>
                    </a:lnTo>
                    <a:lnTo>
                      <a:pt x="235" y="119"/>
                    </a:lnTo>
                    <a:lnTo>
                      <a:pt x="237" y="119"/>
                    </a:lnTo>
                    <a:lnTo>
                      <a:pt x="239" y="117"/>
                    </a:lnTo>
                    <a:lnTo>
                      <a:pt x="241" y="117"/>
                    </a:lnTo>
                    <a:lnTo>
                      <a:pt x="243" y="117"/>
                    </a:lnTo>
                    <a:lnTo>
                      <a:pt x="245" y="115"/>
                    </a:lnTo>
                    <a:lnTo>
                      <a:pt x="247" y="115"/>
                    </a:lnTo>
                    <a:lnTo>
                      <a:pt x="249" y="115"/>
                    </a:lnTo>
                    <a:lnTo>
                      <a:pt x="251" y="115"/>
                    </a:lnTo>
                    <a:lnTo>
                      <a:pt x="251" y="113"/>
                    </a:lnTo>
                    <a:lnTo>
                      <a:pt x="253" y="113"/>
                    </a:lnTo>
                    <a:lnTo>
                      <a:pt x="255" y="113"/>
                    </a:lnTo>
                    <a:lnTo>
                      <a:pt x="257" y="111"/>
                    </a:lnTo>
                    <a:lnTo>
                      <a:pt x="259" y="111"/>
                    </a:lnTo>
                    <a:lnTo>
                      <a:pt x="261" y="111"/>
                    </a:lnTo>
                    <a:lnTo>
                      <a:pt x="263" y="111"/>
                    </a:lnTo>
                    <a:lnTo>
                      <a:pt x="265" y="109"/>
                    </a:lnTo>
                    <a:lnTo>
                      <a:pt x="267" y="109"/>
                    </a:lnTo>
                    <a:lnTo>
                      <a:pt x="269" y="109"/>
                    </a:lnTo>
                    <a:lnTo>
                      <a:pt x="269" y="107"/>
                    </a:lnTo>
                    <a:lnTo>
                      <a:pt x="271" y="107"/>
                    </a:lnTo>
                    <a:lnTo>
                      <a:pt x="273" y="107"/>
                    </a:lnTo>
                    <a:lnTo>
                      <a:pt x="275" y="105"/>
                    </a:lnTo>
                    <a:lnTo>
                      <a:pt x="277" y="105"/>
                    </a:lnTo>
                    <a:lnTo>
                      <a:pt x="279" y="105"/>
                    </a:lnTo>
                    <a:lnTo>
                      <a:pt x="281" y="103"/>
                    </a:lnTo>
                    <a:lnTo>
                      <a:pt x="283" y="103"/>
                    </a:lnTo>
                    <a:lnTo>
                      <a:pt x="285" y="103"/>
                    </a:lnTo>
                    <a:lnTo>
                      <a:pt x="285" y="101"/>
                    </a:lnTo>
                    <a:lnTo>
                      <a:pt x="287" y="101"/>
                    </a:lnTo>
                    <a:lnTo>
                      <a:pt x="289" y="101"/>
                    </a:lnTo>
                    <a:lnTo>
                      <a:pt x="291" y="99"/>
                    </a:lnTo>
                    <a:lnTo>
                      <a:pt x="293" y="99"/>
                    </a:lnTo>
                    <a:lnTo>
                      <a:pt x="295" y="99"/>
                    </a:lnTo>
                    <a:lnTo>
                      <a:pt x="297" y="97"/>
                    </a:lnTo>
                    <a:lnTo>
                      <a:pt x="300" y="97"/>
                    </a:lnTo>
                    <a:lnTo>
                      <a:pt x="300" y="95"/>
                    </a:lnTo>
                    <a:lnTo>
                      <a:pt x="302" y="95"/>
                    </a:lnTo>
                    <a:lnTo>
                      <a:pt x="304" y="95"/>
                    </a:lnTo>
                    <a:lnTo>
                      <a:pt x="306" y="93"/>
                    </a:lnTo>
                    <a:lnTo>
                      <a:pt x="308" y="93"/>
                    </a:lnTo>
                    <a:lnTo>
                      <a:pt x="310" y="93"/>
                    </a:lnTo>
                    <a:lnTo>
                      <a:pt x="312" y="91"/>
                    </a:lnTo>
                    <a:lnTo>
                      <a:pt x="314" y="91"/>
                    </a:lnTo>
                    <a:lnTo>
                      <a:pt x="314" y="89"/>
                    </a:lnTo>
                    <a:lnTo>
                      <a:pt x="316" y="89"/>
                    </a:lnTo>
                    <a:lnTo>
                      <a:pt x="318" y="89"/>
                    </a:lnTo>
                    <a:lnTo>
                      <a:pt x="320" y="87"/>
                    </a:lnTo>
                    <a:lnTo>
                      <a:pt x="322" y="87"/>
                    </a:lnTo>
                    <a:lnTo>
                      <a:pt x="324" y="87"/>
                    </a:lnTo>
                    <a:lnTo>
                      <a:pt x="326" y="85"/>
                    </a:lnTo>
                    <a:lnTo>
                      <a:pt x="328" y="85"/>
                    </a:lnTo>
                    <a:lnTo>
                      <a:pt x="328" y="83"/>
                    </a:lnTo>
                    <a:lnTo>
                      <a:pt x="330" y="83"/>
                    </a:lnTo>
                    <a:lnTo>
                      <a:pt x="332" y="83"/>
                    </a:lnTo>
                    <a:lnTo>
                      <a:pt x="334" y="81"/>
                    </a:lnTo>
                    <a:lnTo>
                      <a:pt x="336" y="81"/>
                    </a:lnTo>
                    <a:lnTo>
                      <a:pt x="338" y="79"/>
                    </a:lnTo>
                    <a:lnTo>
                      <a:pt x="340" y="79"/>
                    </a:lnTo>
                    <a:lnTo>
                      <a:pt x="340" y="77"/>
                    </a:lnTo>
                    <a:lnTo>
                      <a:pt x="342" y="77"/>
                    </a:lnTo>
                    <a:lnTo>
                      <a:pt x="344" y="77"/>
                    </a:lnTo>
                    <a:lnTo>
                      <a:pt x="346" y="75"/>
                    </a:lnTo>
                    <a:lnTo>
                      <a:pt x="348" y="75"/>
                    </a:lnTo>
                    <a:lnTo>
                      <a:pt x="350" y="73"/>
                    </a:lnTo>
                    <a:lnTo>
                      <a:pt x="350" y="73"/>
                    </a:lnTo>
                    <a:lnTo>
                      <a:pt x="352" y="71"/>
                    </a:lnTo>
                    <a:lnTo>
                      <a:pt x="354" y="71"/>
                    </a:lnTo>
                    <a:lnTo>
                      <a:pt x="356" y="71"/>
                    </a:lnTo>
                    <a:lnTo>
                      <a:pt x="358" y="69"/>
                    </a:lnTo>
                    <a:lnTo>
                      <a:pt x="360" y="69"/>
                    </a:lnTo>
                    <a:lnTo>
                      <a:pt x="362" y="67"/>
                    </a:lnTo>
                    <a:lnTo>
                      <a:pt x="362" y="67"/>
                    </a:lnTo>
                    <a:lnTo>
                      <a:pt x="364" y="65"/>
                    </a:lnTo>
                    <a:lnTo>
                      <a:pt x="366" y="65"/>
                    </a:lnTo>
                    <a:lnTo>
                      <a:pt x="368" y="63"/>
                    </a:lnTo>
                    <a:lnTo>
                      <a:pt x="370" y="63"/>
                    </a:lnTo>
                    <a:lnTo>
                      <a:pt x="372" y="63"/>
                    </a:lnTo>
                    <a:lnTo>
                      <a:pt x="372" y="61"/>
                    </a:lnTo>
                    <a:lnTo>
                      <a:pt x="374" y="61"/>
                    </a:lnTo>
                    <a:lnTo>
                      <a:pt x="376" y="59"/>
                    </a:lnTo>
                    <a:lnTo>
                      <a:pt x="378" y="59"/>
                    </a:lnTo>
                    <a:lnTo>
                      <a:pt x="380" y="57"/>
                    </a:lnTo>
                    <a:lnTo>
                      <a:pt x="380" y="57"/>
                    </a:lnTo>
                    <a:lnTo>
                      <a:pt x="382" y="55"/>
                    </a:lnTo>
                    <a:lnTo>
                      <a:pt x="384" y="55"/>
                    </a:lnTo>
                    <a:lnTo>
                      <a:pt x="386" y="53"/>
                    </a:lnTo>
                    <a:lnTo>
                      <a:pt x="388" y="53"/>
                    </a:lnTo>
                    <a:lnTo>
                      <a:pt x="390" y="50"/>
                    </a:lnTo>
                    <a:lnTo>
                      <a:pt x="390" y="50"/>
                    </a:lnTo>
                    <a:lnTo>
                      <a:pt x="392" y="48"/>
                    </a:lnTo>
                    <a:lnTo>
                      <a:pt x="394" y="48"/>
                    </a:lnTo>
                    <a:lnTo>
                      <a:pt x="396" y="46"/>
                    </a:lnTo>
                    <a:lnTo>
                      <a:pt x="399" y="46"/>
                    </a:lnTo>
                    <a:lnTo>
                      <a:pt x="399" y="44"/>
                    </a:lnTo>
                    <a:lnTo>
                      <a:pt x="401" y="44"/>
                    </a:lnTo>
                    <a:lnTo>
                      <a:pt x="403" y="42"/>
                    </a:lnTo>
                    <a:lnTo>
                      <a:pt x="405" y="42"/>
                    </a:lnTo>
                    <a:lnTo>
                      <a:pt x="407" y="40"/>
                    </a:lnTo>
                    <a:lnTo>
                      <a:pt x="407" y="40"/>
                    </a:lnTo>
                    <a:lnTo>
                      <a:pt x="409" y="38"/>
                    </a:lnTo>
                    <a:lnTo>
                      <a:pt x="411" y="38"/>
                    </a:lnTo>
                    <a:lnTo>
                      <a:pt x="413" y="36"/>
                    </a:lnTo>
                    <a:lnTo>
                      <a:pt x="415" y="36"/>
                    </a:lnTo>
                    <a:lnTo>
                      <a:pt x="415" y="34"/>
                    </a:lnTo>
                    <a:lnTo>
                      <a:pt x="417" y="34"/>
                    </a:lnTo>
                    <a:lnTo>
                      <a:pt x="419" y="32"/>
                    </a:lnTo>
                    <a:lnTo>
                      <a:pt x="421" y="32"/>
                    </a:lnTo>
                    <a:lnTo>
                      <a:pt x="423" y="30"/>
                    </a:lnTo>
                    <a:lnTo>
                      <a:pt x="423" y="28"/>
                    </a:lnTo>
                    <a:lnTo>
                      <a:pt x="425" y="28"/>
                    </a:lnTo>
                    <a:lnTo>
                      <a:pt x="427" y="26"/>
                    </a:lnTo>
                    <a:lnTo>
                      <a:pt x="429" y="26"/>
                    </a:lnTo>
                    <a:lnTo>
                      <a:pt x="429" y="24"/>
                    </a:lnTo>
                    <a:lnTo>
                      <a:pt x="431" y="24"/>
                    </a:lnTo>
                    <a:lnTo>
                      <a:pt x="433" y="22"/>
                    </a:lnTo>
                    <a:lnTo>
                      <a:pt x="435" y="22"/>
                    </a:lnTo>
                    <a:lnTo>
                      <a:pt x="437" y="20"/>
                    </a:lnTo>
                    <a:lnTo>
                      <a:pt x="437" y="20"/>
                    </a:lnTo>
                    <a:lnTo>
                      <a:pt x="439" y="18"/>
                    </a:lnTo>
                    <a:lnTo>
                      <a:pt x="441" y="16"/>
                    </a:lnTo>
                    <a:lnTo>
                      <a:pt x="443" y="16"/>
                    </a:lnTo>
                    <a:lnTo>
                      <a:pt x="443" y="14"/>
                    </a:lnTo>
                    <a:lnTo>
                      <a:pt x="445" y="14"/>
                    </a:lnTo>
                    <a:lnTo>
                      <a:pt x="447" y="12"/>
                    </a:lnTo>
                    <a:lnTo>
                      <a:pt x="449" y="12"/>
                    </a:lnTo>
                    <a:lnTo>
                      <a:pt x="449" y="10"/>
                    </a:lnTo>
                    <a:lnTo>
                      <a:pt x="451" y="8"/>
                    </a:lnTo>
                    <a:lnTo>
                      <a:pt x="453" y="8"/>
                    </a:lnTo>
                    <a:lnTo>
                      <a:pt x="455" y="6"/>
                    </a:lnTo>
                    <a:lnTo>
                      <a:pt x="455" y="6"/>
                    </a:lnTo>
                    <a:lnTo>
                      <a:pt x="457" y="4"/>
                    </a:lnTo>
                    <a:lnTo>
                      <a:pt x="459" y="4"/>
                    </a:lnTo>
                    <a:lnTo>
                      <a:pt x="461" y="2"/>
                    </a:lnTo>
                    <a:lnTo>
                      <a:pt x="461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800">
                  <a:latin typeface="+mj-lt"/>
                </a:endParaRPr>
              </a:p>
            </p:txBody>
          </p:sp>
          <p:sp>
            <p:nvSpPr>
              <p:cNvPr id="79" name="Freeform 76"/>
              <p:cNvSpPr>
                <a:spLocks/>
              </p:cNvSpPr>
              <p:nvPr/>
            </p:nvSpPr>
            <p:spPr bwMode="auto">
              <a:xfrm>
                <a:off x="4302681" y="2742184"/>
                <a:ext cx="489717" cy="217346"/>
              </a:xfrm>
              <a:custGeom>
                <a:avLst/>
                <a:gdLst/>
                <a:ahLst/>
                <a:cxnLst>
                  <a:cxn ang="0">
                    <a:pos x="432" y="206"/>
                  </a:cxn>
                  <a:cxn ang="0">
                    <a:pos x="424" y="206"/>
                  </a:cxn>
                  <a:cxn ang="0">
                    <a:pos x="416" y="206"/>
                  </a:cxn>
                  <a:cxn ang="0">
                    <a:pos x="408" y="204"/>
                  </a:cxn>
                  <a:cxn ang="0">
                    <a:pos x="400" y="204"/>
                  </a:cxn>
                  <a:cxn ang="0">
                    <a:pos x="392" y="202"/>
                  </a:cxn>
                  <a:cxn ang="0">
                    <a:pos x="384" y="202"/>
                  </a:cxn>
                  <a:cxn ang="0">
                    <a:pos x="376" y="200"/>
                  </a:cxn>
                  <a:cxn ang="0">
                    <a:pos x="370" y="198"/>
                  </a:cxn>
                  <a:cxn ang="0">
                    <a:pos x="362" y="198"/>
                  </a:cxn>
                  <a:cxn ang="0">
                    <a:pos x="354" y="196"/>
                  </a:cxn>
                  <a:cxn ang="0">
                    <a:pos x="346" y="194"/>
                  </a:cxn>
                  <a:cxn ang="0">
                    <a:pos x="337" y="192"/>
                  </a:cxn>
                  <a:cxn ang="0">
                    <a:pos x="329" y="190"/>
                  </a:cxn>
                  <a:cxn ang="0">
                    <a:pos x="323" y="188"/>
                  </a:cxn>
                  <a:cxn ang="0">
                    <a:pos x="315" y="186"/>
                  </a:cxn>
                  <a:cxn ang="0">
                    <a:pos x="307" y="184"/>
                  </a:cxn>
                  <a:cxn ang="0">
                    <a:pos x="299" y="182"/>
                  </a:cxn>
                  <a:cxn ang="0">
                    <a:pos x="293" y="180"/>
                  </a:cxn>
                  <a:cxn ang="0">
                    <a:pos x="285" y="178"/>
                  </a:cxn>
                  <a:cxn ang="0">
                    <a:pos x="277" y="176"/>
                  </a:cxn>
                  <a:cxn ang="0">
                    <a:pos x="269" y="174"/>
                  </a:cxn>
                  <a:cxn ang="0">
                    <a:pos x="263" y="170"/>
                  </a:cxn>
                  <a:cxn ang="0">
                    <a:pos x="255" y="168"/>
                  </a:cxn>
                  <a:cxn ang="0">
                    <a:pos x="247" y="166"/>
                  </a:cxn>
                  <a:cxn ang="0">
                    <a:pos x="240" y="162"/>
                  </a:cxn>
                  <a:cxn ang="0">
                    <a:pos x="232" y="160"/>
                  </a:cxn>
                  <a:cxn ang="0">
                    <a:pos x="224" y="156"/>
                  </a:cxn>
                  <a:cxn ang="0">
                    <a:pos x="218" y="154"/>
                  </a:cxn>
                  <a:cxn ang="0">
                    <a:pos x="210" y="150"/>
                  </a:cxn>
                  <a:cxn ang="0">
                    <a:pos x="204" y="148"/>
                  </a:cxn>
                  <a:cxn ang="0">
                    <a:pos x="196" y="144"/>
                  </a:cxn>
                  <a:cxn ang="0">
                    <a:pos x="190" y="140"/>
                  </a:cxn>
                  <a:cxn ang="0">
                    <a:pos x="182" y="136"/>
                  </a:cxn>
                  <a:cxn ang="0">
                    <a:pos x="176" y="134"/>
                  </a:cxn>
                  <a:cxn ang="0">
                    <a:pos x="168" y="130"/>
                  </a:cxn>
                  <a:cxn ang="0">
                    <a:pos x="162" y="126"/>
                  </a:cxn>
                  <a:cxn ang="0">
                    <a:pos x="154" y="122"/>
                  </a:cxn>
                  <a:cxn ang="0">
                    <a:pos x="147" y="118"/>
                  </a:cxn>
                  <a:cxn ang="0">
                    <a:pos x="141" y="113"/>
                  </a:cxn>
                  <a:cxn ang="0">
                    <a:pos x="133" y="109"/>
                  </a:cxn>
                  <a:cxn ang="0">
                    <a:pos x="127" y="105"/>
                  </a:cxn>
                  <a:cxn ang="0">
                    <a:pos x="121" y="101"/>
                  </a:cxn>
                  <a:cxn ang="0">
                    <a:pos x="113" y="97"/>
                  </a:cxn>
                  <a:cxn ang="0">
                    <a:pos x="107" y="91"/>
                  </a:cxn>
                  <a:cxn ang="0">
                    <a:pos x="101" y="87"/>
                  </a:cxn>
                  <a:cxn ang="0">
                    <a:pos x="95" y="83"/>
                  </a:cxn>
                  <a:cxn ang="0">
                    <a:pos x="89" y="79"/>
                  </a:cxn>
                  <a:cxn ang="0">
                    <a:pos x="83" y="73"/>
                  </a:cxn>
                  <a:cxn ang="0">
                    <a:pos x="75" y="69"/>
                  </a:cxn>
                  <a:cxn ang="0">
                    <a:pos x="69" y="63"/>
                  </a:cxn>
                  <a:cxn ang="0">
                    <a:pos x="63" y="59"/>
                  </a:cxn>
                  <a:cxn ang="0">
                    <a:pos x="57" y="53"/>
                  </a:cxn>
                  <a:cxn ang="0">
                    <a:pos x="51" y="49"/>
                  </a:cxn>
                  <a:cxn ang="0">
                    <a:pos x="44" y="43"/>
                  </a:cxn>
                  <a:cxn ang="0">
                    <a:pos x="38" y="39"/>
                  </a:cxn>
                  <a:cxn ang="0">
                    <a:pos x="34" y="33"/>
                  </a:cxn>
                  <a:cxn ang="0">
                    <a:pos x="28" y="27"/>
                  </a:cxn>
                  <a:cxn ang="0">
                    <a:pos x="22" y="23"/>
                  </a:cxn>
                  <a:cxn ang="0">
                    <a:pos x="16" y="16"/>
                  </a:cxn>
                  <a:cxn ang="0">
                    <a:pos x="10" y="10"/>
                  </a:cxn>
                  <a:cxn ang="0">
                    <a:pos x="6" y="4"/>
                  </a:cxn>
                </a:cxnLst>
                <a:rect l="0" t="0" r="r" b="b"/>
                <a:pathLst>
                  <a:path w="438" h="208">
                    <a:moveTo>
                      <a:pt x="438" y="208"/>
                    </a:moveTo>
                    <a:lnTo>
                      <a:pt x="436" y="208"/>
                    </a:lnTo>
                    <a:lnTo>
                      <a:pt x="434" y="206"/>
                    </a:lnTo>
                    <a:lnTo>
                      <a:pt x="432" y="206"/>
                    </a:lnTo>
                    <a:lnTo>
                      <a:pt x="432" y="206"/>
                    </a:lnTo>
                    <a:lnTo>
                      <a:pt x="430" y="206"/>
                    </a:lnTo>
                    <a:lnTo>
                      <a:pt x="428" y="206"/>
                    </a:lnTo>
                    <a:lnTo>
                      <a:pt x="426" y="206"/>
                    </a:lnTo>
                    <a:lnTo>
                      <a:pt x="426" y="206"/>
                    </a:lnTo>
                    <a:lnTo>
                      <a:pt x="424" y="206"/>
                    </a:lnTo>
                    <a:lnTo>
                      <a:pt x="422" y="206"/>
                    </a:lnTo>
                    <a:lnTo>
                      <a:pt x="420" y="206"/>
                    </a:lnTo>
                    <a:lnTo>
                      <a:pt x="418" y="206"/>
                    </a:lnTo>
                    <a:lnTo>
                      <a:pt x="418" y="206"/>
                    </a:lnTo>
                    <a:lnTo>
                      <a:pt x="416" y="206"/>
                    </a:lnTo>
                    <a:lnTo>
                      <a:pt x="414" y="206"/>
                    </a:lnTo>
                    <a:lnTo>
                      <a:pt x="412" y="204"/>
                    </a:lnTo>
                    <a:lnTo>
                      <a:pt x="412" y="204"/>
                    </a:lnTo>
                    <a:lnTo>
                      <a:pt x="410" y="204"/>
                    </a:lnTo>
                    <a:lnTo>
                      <a:pt x="408" y="204"/>
                    </a:lnTo>
                    <a:lnTo>
                      <a:pt x="406" y="204"/>
                    </a:lnTo>
                    <a:lnTo>
                      <a:pt x="404" y="204"/>
                    </a:lnTo>
                    <a:lnTo>
                      <a:pt x="404" y="204"/>
                    </a:lnTo>
                    <a:lnTo>
                      <a:pt x="402" y="204"/>
                    </a:lnTo>
                    <a:lnTo>
                      <a:pt x="400" y="204"/>
                    </a:lnTo>
                    <a:lnTo>
                      <a:pt x="398" y="204"/>
                    </a:lnTo>
                    <a:lnTo>
                      <a:pt x="398" y="204"/>
                    </a:lnTo>
                    <a:lnTo>
                      <a:pt x="396" y="202"/>
                    </a:lnTo>
                    <a:lnTo>
                      <a:pt x="394" y="202"/>
                    </a:lnTo>
                    <a:lnTo>
                      <a:pt x="392" y="202"/>
                    </a:lnTo>
                    <a:lnTo>
                      <a:pt x="390" y="202"/>
                    </a:lnTo>
                    <a:lnTo>
                      <a:pt x="390" y="202"/>
                    </a:lnTo>
                    <a:lnTo>
                      <a:pt x="388" y="202"/>
                    </a:lnTo>
                    <a:lnTo>
                      <a:pt x="386" y="202"/>
                    </a:lnTo>
                    <a:lnTo>
                      <a:pt x="384" y="202"/>
                    </a:lnTo>
                    <a:lnTo>
                      <a:pt x="384" y="202"/>
                    </a:lnTo>
                    <a:lnTo>
                      <a:pt x="382" y="200"/>
                    </a:lnTo>
                    <a:lnTo>
                      <a:pt x="380" y="200"/>
                    </a:lnTo>
                    <a:lnTo>
                      <a:pt x="378" y="200"/>
                    </a:lnTo>
                    <a:lnTo>
                      <a:pt x="376" y="200"/>
                    </a:lnTo>
                    <a:lnTo>
                      <a:pt x="376" y="200"/>
                    </a:lnTo>
                    <a:lnTo>
                      <a:pt x="374" y="200"/>
                    </a:lnTo>
                    <a:lnTo>
                      <a:pt x="372" y="200"/>
                    </a:lnTo>
                    <a:lnTo>
                      <a:pt x="370" y="198"/>
                    </a:lnTo>
                    <a:lnTo>
                      <a:pt x="370" y="198"/>
                    </a:lnTo>
                    <a:lnTo>
                      <a:pt x="368" y="198"/>
                    </a:lnTo>
                    <a:lnTo>
                      <a:pt x="366" y="198"/>
                    </a:lnTo>
                    <a:lnTo>
                      <a:pt x="364" y="198"/>
                    </a:lnTo>
                    <a:lnTo>
                      <a:pt x="364" y="198"/>
                    </a:lnTo>
                    <a:lnTo>
                      <a:pt x="362" y="198"/>
                    </a:lnTo>
                    <a:lnTo>
                      <a:pt x="360" y="198"/>
                    </a:lnTo>
                    <a:lnTo>
                      <a:pt x="358" y="196"/>
                    </a:lnTo>
                    <a:lnTo>
                      <a:pt x="356" y="196"/>
                    </a:lnTo>
                    <a:lnTo>
                      <a:pt x="356" y="196"/>
                    </a:lnTo>
                    <a:lnTo>
                      <a:pt x="354" y="196"/>
                    </a:lnTo>
                    <a:lnTo>
                      <a:pt x="352" y="196"/>
                    </a:lnTo>
                    <a:lnTo>
                      <a:pt x="350" y="196"/>
                    </a:lnTo>
                    <a:lnTo>
                      <a:pt x="350" y="194"/>
                    </a:lnTo>
                    <a:lnTo>
                      <a:pt x="348" y="194"/>
                    </a:lnTo>
                    <a:lnTo>
                      <a:pt x="346" y="194"/>
                    </a:lnTo>
                    <a:lnTo>
                      <a:pt x="343" y="194"/>
                    </a:lnTo>
                    <a:lnTo>
                      <a:pt x="343" y="194"/>
                    </a:lnTo>
                    <a:lnTo>
                      <a:pt x="341" y="194"/>
                    </a:lnTo>
                    <a:lnTo>
                      <a:pt x="339" y="192"/>
                    </a:lnTo>
                    <a:lnTo>
                      <a:pt x="337" y="192"/>
                    </a:lnTo>
                    <a:lnTo>
                      <a:pt x="337" y="192"/>
                    </a:lnTo>
                    <a:lnTo>
                      <a:pt x="335" y="192"/>
                    </a:lnTo>
                    <a:lnTo>
                      <a:pt x="333" y="192"/>
                    </a:lnTo>
                    <a:lnTo>
                      <a:pt x="331" y="192"/>
                    </a:lnTo>
                    <a:lnTo>
                      <a:pt x="329" y="190"/>
                    </a:lnTo>
                    <a:lnTo>
                      <a:pt x="329" y="190"/>
                    </a:lnTo>
                    <a:lnTo>
                      <a:pt x="327" y="190"/>
                    </a:lnTo>
                    <a:lnTo>
                      <a:pt x="325" y="190"/>
                    </a:lnTo>
                    <a:lnTo>
                      <a:pt x="323" y="190"/>
                    </a:lnTo>
                    <a:lnTo>
                      <a:pt x="323" y="188"/>
                    </a:lnTo>
                    <a:lnTo>
                      <a:pt x="321" y="188"/>
                    </a:lnTo>
                    <a:lnTo>
                      <a:pt x="319" y="188"/>
                    </a:lnTo>
                    <a:lnTo>
                      <a:pt x="317" y="188"/>
                    </a:lnTo>
                    <a:lnTo>
                      <a:pt x="317" y="188"/>
                    </a:lnTo>
                    <a:lnTo>
                      <a:pt x="315" y="186"/>
                    </a:lnTo>
                    <a:lnTo>
                      <a:pt x="313" y="186"/>
                    </a:lnTo>
                    <a:lnTo>
                      <a:pt x="311" y="186"/>
                    </a:lnTo>
                    <a:lnTo>
                      <a:pt x="311" y="186"/>
                    </a:lnTo>
                    <a:lnTo>
                      <a:pt x="309" y="186"/>
                    </a:lnTo>
                    <a:lnTo>
                      <a:pt x="307" y="184"/>
                    </a:lnTo>
                    <a:lnTo>
                      <a:pt x="305" y="184"/>
                    </a:lnTo>
                    <a:lnTo>
                      <a:pt x="305" y="184"/>
                    </a:lnTo>
                    <a:lnTo>
                      <a:pt x="303" y="184"/>
                    </a:lnTo>
                    <a:lnTo>
                      <a:pt x="301" y="184"/>
                    </a:lnTo>
                    <a:lnTo>
                      <a:pt x="299" y="182"/>
                    </a:lnTo>
                    <a:lnTo>
                      <a:pt x="299" y="182"/>
                    </a:lnTo>
                    <a:lnTo>
                      <a:pt x="297" y="182"/>
                    </a:lnTo>
                    <a:lnTo>
                      <a:pt x="295" y="182"/>
                    </a:lnTo>
                    <a:lnTo>
                      <a:pt x="293" y="182"/>
                    </a:lnTo>
                    <a:lnTo>
                      <a:pt x="293" y="180"/>
                    </a:lnTo>
                    <a:lnTo>
                      <a:pt x="291" y="180"/>
                    </a:lnTo>
                    <a:lnTo>
                      <a:pt x="289" y="180"/>
                    </a:lnTo>
                    <a:lnTo>
                      <a:pt x="287" y="180"/>
                    </a:lnTo>
                    <a:lnTo>
                      <a:pt x="287" y="178"/>
                    </a:lnTo>
                    <a:lnTo>
                      <a:pt x="285" y="178"/>
                    </a:lnTo>
                    <a:lnTo>
                      <a:pt x="283" y="178"/>
                    </a:lnTo>
                    <a:lnTo>
                      <a:pt x="281" y="178"/>
                    </a:lnTo>
                    <a:lnTo>
                      <a:pt x="281" y="176"/>
                    </a:lnTo>
                    <a:lnTo>
                      <a:pt x="279" y="176"/>
                    </a:lnTo>
                    <a:lnTo>
                      <a:pt x="277" y="176"/>
                    </a:lnTo>
                    <a:lnTo>
                      <a:pt x="275" y="176"/>
                    </a:lnTo>
                    <a:lnTo>
                      <a:pt x="275" y="174"/>
                    </a:lnTo>
                    <a:lnTo>
                      <a:pt x="273" y="174"/>
                    </a:lnTo>
                    <a:lnTo>
                      <a:pt x="271" y="174"/>
                    </a:lnTo>
                    <a:lnTo>
                      <a:pt x="269" y="174"/>
                    </a:lnTo>
                    <a:lnTo>
                      <a:pt x="269" y="172"/>
                    </a:lnTo>
                    <a:lnTo>
                      <a:pt x="267" y="172"/>
                    </a:lnTo>
                    <a:lnTo>
                      <a:pt x="265" y="172"/>
                    </a:lnTo>
                    <a:lnTo>
                      <a:pt x="263" y="172"/>
                    </a:lnTo>
                    <a:lnTo>
                      <a:pt x="263" y="170"/>
                    </a:lnTo>
                    <a:lnTo>
                      <a:pt x="261" y="170"/>
                    </a:lnTo>
                    <a:lnTo>
                      <a:pt x="259" y="170"/>
                    </a:lnTo>
                    <a:lnTo>
                      <a:pt x="257" y="170"/>
                    </a:lnTo>
                    <a:lnTo>
                      <a:pt x="257" y="168"/>
                    </a:lnTo>
                    <a:lnTo>
                      <a:pt x="255" y="168"/>
                    </a:lnTo>
                    <a:lnTo>
                      <a:pt x="253" y="168"/>
                    </a:lnTo>
                    <a:lnTo>
                      <a:pt x="253" y="168"/>
                    </a:lnTo>
                    <a:lnTo>
                      <a:pt x="251" y="166"/>
                    </a:lnTo>
                    <a:lnTo>
                      <a:pt x="249" y="166"/>
                    </a:lnTo>
                    <a:lnTo>
                      <a:pt x="247" y="166"/>
                    </a:lnTo>
                    <a:lnTo>
                      <a:pt x="247" y="164"/>
                    </a:lnTo>
                    <a:lnTo>
                      <a:pt x="244" y="164"/>
                    </a:lnTo>
                    <a:lnTo>
                      <a:pt x="242" y="164"/>
                    </a:lnTo>
                    <a:lnTo>
                      <a:pt x="240" y="164"/>
                    </a:lnTo>
                    <a:lnTo>
                      <a:pt x="240" y="162"/>
                    </a:lnTo>
                    <a:lnTo>
                      <a:pt x="238" y="162"/>
                    </a:lnTo>
                    <a:lnTo>
                      <a:pt x="236" y="162"/>
                    </a:lnTo>
                    <a:lnTo>
                      <a:pt x="236" y="160"/>
                    </a:lnTo>
                    <a:lnTo>
                      <a:pt x="234" y="160"/>
                    </a:lnTo>
                    <a:lnTo>
                      <a:pt x="232" y="160"/>
                    </a:lnTo>
                    <a:lnTo>
                      <a:pt x="230" y="160"/>
                    </a:lnTo>
                    <a:lnTo>
                      <a:pt x="230" y="158"/>
                    </a:lnTo>
                    <a:lnTo>
                      <a:pt x="228" y="158"/>
                    </a:lnTo>
                    <a:lnTo>
                      <a:pt x="226" y="158"/>
                    </a:lnTo>
                    <a:lnTo>
                      <a:pt x="224" y="156"/>
                    </a:lnTo>
                    <a:lnTo>
                      <a:pt x="224" y="156"/>
                    </a:lnTo>
                    <a:lnTo>
                      <a:pt x="222" y="156"/>
                    </a:lnTo>
                    <a:lnTo>
                      <a:pt x="220" y="154"/>
                    </a:lnTo>
                    <a:lnTo>
                      <a:pt x="220" y="154"/>
                    </a:lnTo>
                    <a:lnTo>
                      <a:pt x="218" y="154"/>
                    </a:lnTo>
                    <a:lnTo>
                      <a:pt x="216" y="152"/>
                    </a:lnTo>
                    <a:lnTo>
                      <a:pt x="214" y="152"/>
                    </a:lnTo>
                    <a:lnTo>
                      <a:pt x="214" y="152"/>
                    </a:lnTo>
                    <a:lnTo>
                      <a:pt x="212" y="150"/>
                    </a:lnTo>
                    <a:lnTo>
                      <a:pt x="210" y="150"/>
                    </a:lnTo>
                    <a:lnTo>
                      <a:pt x="210" y="150"/>
                    </a:lnTo>
                    <a:lnTo>
                      <a:pt x="208" y="150"/>
                    </a:lnTo>
                    <a:lnTo>
                      <a:pt x="206" y="148"/>
                    </a:lnTo>
                    <a:lnTo>
                      <a:pt x="204" y="148"/>
                    </a:lnTo>
                    <a:lnTo>
                      <a:pt x="204" y="148"/>
                    </a:lnTo>
                    <a:lnTo>
                      <a:pt x="202" y="146"/>
                    </a:lnTo>
                    <a:lnTo>
                      <a:pt x="200" y="146"/>
                    </a:lnTo>
                    <a:lnTo>
                      <a:pt x="200" y="146"/>
                    </a:lnTo>
                    <a:lnTo>
                      <a:pt x="198" y="144"/>
                    </a:lnTo>
                    <a:lnTo>
                      <a:pt x="196" y="144"/>
                    </a:lnTo>
                    <a:lnTo>
                      <a:pt x="194" y="144"/>
                    </a:lnTo>
                    <a:lnTo>
                      <a:pt x="194" y="142"/>
                    </a:lnTo>
                    <a:lnTo>
                      <a:pt x="192" y="142"/>
                    </a:lnTo>
                    <a:lnTo>
                      <a:pt x="190" y="140"/>
                    </a:lnTo>
                    <a:lnTo>
                      <a:pt x="190" y="140"/>
                    </a:lnTo>
                    <a:lnTo>
                      <a:pt x="188" y="140"/>
                    </a:lnTo>
                    <a:lnTo>
                      <a:pt x="186" y="138"/>
                    </a:lnTo>
                    <a:lnTo>
                      <a:pt x="186" y="138"/>
                    </a:lnTo>
                    <a:lnTo>
                      <a:pt x="184" y="138"/>
                    </a:lnTo>
                    <a:lnTo>
                      <a:pt x="182" y="136"/>
                    </a:lnTo>
                    <a:lnTo>
                      <a:pt x="180" y="136"/>
                    </a:lnTo>
                    <a:lnTo>
                      <a:pt x="180" y="136"/>
                    </a:lnTo>
                    <a:lnTo>
                      <a:pt x="178" y="134"/>
                    </a:lnTo>
                    <a:lnTo>
                      <a:pt x="176" y="134"/>
                    </a:lnTo>
                    <a:lnTo>
                      <a:pt x="176" y="134"/>
                    </a:lnTo>
                    <a:lnTo>
                      <a:pt x="174" y="132"/>
                    </a:lnTo>
                    <a:lnTo>
                      <a:pt x="172" y="132"/>
                    </a:lnTo>
                    <a:lnTo>
                      <a:pt x="172" y="130"/>
                    </a:lnTo>
                    <a:lnTo>
                      <a:pt x="170" y="130"/>
                    </a:lnTo>
                    <a:lnTo>
                      <a:pt x="168" y="130"/>
                    </a:lnTo>
                    <a:lnTo>
                      <a:pt x="168" y="128"/>
                    </a:lnTo>
                    <a:lnTo>
                      <a:pt x="166" y="128"/>
                    </a:lnTo>
                    <a:lnTo>
                      <a:pt x="164" y="128"/>
                    </a:lnTo>
                    <a:lnTo>
                      <a:pt x="162" y="126"/>
                    </a:lnTo>
                    <a:lnTo>
                      <a:pt x="162" y="126"/>
                    </a:lnTo>
                    <a:lnTo>
                      <a:pt x="160" y="124"/>
                    </a:lnTo>
                    <a:lnTo>
                      <a:pt x="158" y="124"/>
                    </a:lnTo>
                    <a:lnTo>
                      <a:pt x="158" y="124"/>
                    </a:lnTo>
                    <a:lnTo>
                      <a:pt x="156" y="122"/>
                    </a:lnTo>
                    <a:lnTo>
                      <a:pt x="154" y="122"/>
                    </a:lnTo>
                    <a:lnTo>
                      <a:pt x="154" y="122"/>
                    </a:lnTo>
                    <a:lnTo>
                      <a:pt x="152" y="120"/>
                    </a:lnTo>
                    <a:lnTo>
                      <a:pt x="150" y="120"/>
                    </a:lnTo>
                    <a:lnTo>
                      <a:pt x="150" y="118"/>
                    </a:lnTo>
                    <a:lnTo>
                      <a:pt x="147" y="118"/>
                    </a:lnTo>
                    <a:lnTo>
                      <a:pt x="145" y="118"/>
                    </a:lnTo>
                    <a:lnTo>
                      <a:pt x="145" y="116"/>
                    </a:lnTo>
                    <a:lnTo>
                      <a:pt x="143" y="116"/>
                    </a:lnTo>
                    <a:lnTo>
                      <a:pt x="141" y="113"/>
                    </a:lnTo>
                    <a:lnTo>
                      <a:pt x="141" y="113"/>
                    </a:lnTo>
                    <a:lnTo>
                      <a:pt x="139" y="113"/>
                    </a:lnTo>
                    <a:lnTo>
                      <a:pt x="137" y="111"/>
                    </a:lnTo>
                    <a:lnTo>
                      <a:pt x="137" y="111"/>
                    </a:lnTo>
                    <a:lnTo>
                      <a:pt x="135" y="109"/>
                    </a:lnTo>
                    <a:lnTo>
                      <a:pt x="133" y="109"/>
                    </a:lnTo>
                    <a:lnTo>
                      <a:pt x="133" y="107"/>
                    </a:lnTo>
                    <a:lnTo>
                      <a:pt x="131" y="107"/>
                    </a:lnTo>
                    <a:lnTo>
                      <a:pt x="129" y="107"/>
                    </a:lnTo>
                    <a:lnTo>
                      <a:pt x="129" y="105"/>
                    </a:lnTo>
                    <a:lnTo>
                      <a:pt x="127" y="105"/>
                    </a:lnTo>
                    <a:lnTo>
                      <a:pt x="125" y="103"/>
                    </a:lnTo>
                    <a:lnTo>
                      <a:pt x="125" y="103"/>
                    </a:lnTo>
                    <a:lnTo>
                      <a:pt x="123" y="103"/>
                    </a:lnTo>
                    <a:lnTo>
                      <a:pt x="121" y="101"/>
                    </a:lnTo>
                    <a:lnTo>
                      <a:pt x="121" y="101"/>
                    </a:lnTo>
                    <a:lnTo>
                      <a:pt x="119" y="99"/>
                    </a:lnTo>
                    <a:lnTo>
                      <a:pt x="117" y="99"/>
                    </a:lnTo>
                    <a:lnTo>
                      <a:pt x="117" y="97"/>
                    </a:lnTo>
                    <a:lnTo>
                      <a:pt x="115" y="97"/>
                    </a:lnTo>
                    <a:lnTo>
                      <a:pt x="113" y="97"/>
                    </a:lnTo>
                    <a:lnTo>
                      <a:pt x="113" y="95"/>
                    </a:lnTo>
                    <a:lnTo>
                      <a:pt x="111" y="95"/>
                    </a:lnTo>
                    <a:lnTo>
                      <a:pt x="109" y="93"/>
                    </a:lnTo>
                    <a:lnTo>
                      <a:pt x="109" y="93"/>
                    </a:lnTo>
                    <a:lnTo>
                      <a:pt x="107" y="91"/>
                    </a:lnTo>
                    <a:lnTo>
                      <a:pt x="107" y="91"/>
                    </a:lnTo>
                    <a:lnTo>
                      <a:pt x="105" y="89"/>
                    </a:lnTo>
                    <a:lnTo>
                      <a:pt x="103" y="89"/>
                    </a:lnTo>
                    <a:lnTo>
                      <a:pt x="103" y="89"/>
                    </a:lnTo>
                    <a:lnTo>
                      <a:pt x="101" y="87"/>
                    </a:lnTo>
                    <a:lnTo>
                      <a:pt x="99" y="87"/>
                    </a:lnTo>
                    <a:lnTo>
                      <a:pt x="99" y="85"/>
                    </a:lnTo>
                    <a:lnTo>
                      <a:pt x="97" y="85"/>
                    </a:lnTo>
                    <a:lnTo>
                      <a:pt x="95" y="83"/>
                    </a:lnTo>
                    <a:lnTo>
                      <a:pt x="95" y="83"/>
                    </a:lnTo>
                    <a:lnTo>
                      <a:pt x="93" y="81"/>
                    </a:lnTo>
                    <a:lnTo>
                      <a:pt x="93" y="81"/>
                    </a:lnTo>
                    <a:lnTo>
                      <a:pt x="91" y="79"/>
                    </a:lnTo>
                    <a:lnTo>
                      <a:pt x="89" y="79"/>
                    </a:lnTo>
                    <a:lnTo>
                      <a:pt x="89" y="79"/>
                    </a:lnTo>
                    <a:lnTo>
                      <a:pt x="87" y="77"/>
                    </a:lnTo>
                    <a:lnTo>
                      <a:pt x="85" y="77"/>
                    </a:lnTo>
                    <a:lnTo>
                      <a:pt x="85" y="75"/>
                    </a:lnTo>
                    <a:lnTo>
                      <a:pt x="83" y="75"/>
                    </a:lnTo>
                    <a:lnTo>
                      <a:pt x="83" y="73"/>
                    </a:lnTo>
                    <a:lnTo>
                      <a:pt x="81" y="73"/>
                    </a:lnTo>
                    <a:lnTo>
                      <a:pt x="79" y="71"/>
                    </a:lnTo>
                    <a:lnTo>
                      <a:pt x="79" y="71"/>
                    </a:lnTo>
                    <a:lnTo>
                      <a:pt x="77" y="69"/>
                    </a:lnTo>
                    <a:lnTo>
                      <a:pt x="75" y="69"/>
                    </a:lnTo>
                    <a:lnTo>
                      <a:pt x="75" y="67"/>
                    </a:lnTo>
                    <a:lnTo>
                      <a:pt x="73" y="67"/>
                    </a:lnTo>
                    <a:lnTo>
                      <a:pt x="73" y="65"/>
                    </a:lnTo>
                    <a:lnTo>
                      <a:pt x="71" y="65"/>
                    </a:lnTo>
                    <a:lnTo>
                      <a:pt x="69" y="63"/>
                    </a:lnTo>
                    <a:lnTo>
                      <a:pt x="69" y="63"/>
                    </a:lnTo>
                    <a:lnTo>
                      <a:pt x="67" y="61"/>
                    </a:lnTo>
                    <a:lnTo>
                      <a:pt x="67" y="61"/>
                    </a:lnTo>
                    <a:lnTo>
                      <a:pt x="65" y="59"/>
                    </a:lnTo>
                    <a:lnTo>
                      <a:pt x="63" y="59"/>
                    </a:lnTo>
                    <a:lnTo>
                      <a:pt x="63" y="57"/>
                    </a:lnTo>
                    <a:lnTo>
                      <a:pt x="61" y="57"/>
                    </a:lnTo>
                    <a:lnTo>
                      <a:pt x="59" y="55"/>
                    </a:lnTo>
                    <a:lnTo>
                      <a:pt x="59" y="55"/>
                    </a:lnTo>
                    <a:lnTo>
                      <a:pt x="57" y="53"/>
                    </a:lnTo>
                    <a:lnTo>
                      <a:pt x="57" y="53"/>
                    </a:lnTo>
                    <a:lnTo>
                      <a:pt x="55" y="51"/>
                    </a:lnTo>
                    <a:lnTo>
                      <a:pt x="53" y="51"/>
                    </a:lnTo>
                    <a:lnTo>
                      <a:pt x="53" y="49"/>
                    </a:lnTo>
                    <a:lnTo>
                      <a:pt x="51" y="49"/>
                    </a:lnTo>
                    <a:lnTo>
                      <a:pt x="51" y="47"/>
                    </a:lnTo>
                    <a:lnTo>
                      <a:pt x="48" y="47"/>
                    </a:lnTo>
                    <a:lnTo>
                      <a:pt x="48" y="45"/>
                    </a:lnTo>
                    <a:lnTo>
                      <a:pt x="46" y="45"/>
                    </a:lnTo>
                    <a:lnTo>
                      <a:pt x="44" y="43"/>
                    </a:lnTo>
                    <a:lnTo>
                      <a:pt x="44" y="43"/>
                    </a:lnTo>
                    <a:lnTo>
                      <a:pt x="42" y="41"/>
                    </a:lnTo>
                    <a:lnTo>
                      <a:pt x="42" y="41"/>
                    </a:lnTo>
                    <a:lnTo>
                      <a:pt x="40" y="39"/>
                    </a:lnTo>
                    <a:lnTo>
                      <a:pt x="38" y="39"/>
                    </a:lnTo>
                    <a:lnTo>
                      <a:pt x="38" y="37"/>
                    </a:lnTo>
                    <a:lnTo>
                      <a:pt x="36" y="37"/>
                    </a:lnTo>
                    <a:lnTo>
                      <a:pt x="36" y="35"/>
                    </a:lnTo>
                    <a:lnTo>
                      <a:pt x="34" y="35"/>
                    </a:lnTo>
                    <a:lnTo>
                      <a:pt x="34" y="33"/>
                    </a:lnTo>
                    <a:lnTo>
                      <a:pt x="32" y="33"/>
                    </a:lnTo>
                    <a:lnTo>
                      <a:pt x="30" y="31"/>
                    </a:lnTo>
                    <a:lnTo>
                      <a:pt x="30" y="29"/>
                    </a:lnTo>
                    <a:lnTo>
                      <a:pt x="28" y="29"/>
                    </a:lnTo>
                    <a:lnTo>
                      <a:pt x="28" y="27"/>
                    </a:lnTo>
                    <a:lnTo>
                      <a:pt x="26" y="27"/>
                    </a:lnTo>
                    <a:lnTo>
                      <a:pt x="26" y="25"/>
                    </a:lnTo>
                    <a:lnTo>
                      <a:pt x="24" y="25"/>
                    </a:lnTo>
                    <a:lnTo>
                      <a:pt x="22" y="23"/>
                    </a:lnTo>
                    <a:lnTo>
                      <a:pt x="22" y="23"/>
                    </a:lnTo>
                    <a:lnTo>
                      <a:pt x="20" y="21"/>
                    </a:lnTo>
                    <a:lnTo>
                      <a:pt x="20" y="21"/>
                    </a:lnTo>
                    <a:lnTo>
                      <a:pt x="18" y="19"/>
                    </a:lnTo>
                    <a:lnTo>
                      <a:pt x="18" y="16"/>
                    </a:lnTo>
                    <a:lnTo>
                      <a:pt x="16" y="16"/>
                    </a:lnTo>
                    <a:lnTo>
                      <a:pt x="14" y="14"/>
                    </a:lnTo>
                    <a:lnTo>
                      <a:pt x="14" y="14"/>
                    </a:lnTo>
                    <a:lnTo>
                      <a:pt x="12" y="12"/>
                    </a:lnTo>
                    <a:lnTo>
                      <a:pt x="12" y="12"/>
                    </a:lnTo>
                    <a:lnTo>
                      <a:pt x="10" y="10"/>
                    </a:lnTo>
                    <a:lnTo>
                      <a:pt x="10" y="10"/>
                    </a:lnTo>
                    <a:lnTo>
                      <a:pt x="8" y="8"/>
                    </a:lnTo>
                    <a:lnTo>
                      <a:pt x="8" y="6"/>
                    </a:lnTo>
                    <a:lnTo>
                      <a:pt x="6" y="6"/>
                    </a:lnTo>
                    <a:lnTo>
                      <a:pt x="6" y="4"/>
                    </a:lnTo>
                    <a:lnTo>
                      <a:pt x="4" y="4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800">
                  <a:latin typeface="+mj-lt"/>
                </a:endParaRPr>
              </a:p>
            </p:txBody>
          </p:sp>
          <p:sp>
            <p:nvSpPr>
              <p:cNvPr id="80" name="Line 77"/>
              <p:cNvSpPr>
                <a:spLocks noChangeShapeType="1"/>
              </p:cNvSpPr>
              <p:nvPr/>
            </p:nvSpPr>
            <p:spPr bwMode="auto">
              <a:xfrm flipH="1">
                <a:off x="4792398" y="2898924"/>
                <a:ext cx="5590" cy="58516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800">
                  <a:latin typeface="+mj-lt"/>
                </a:endParaRPr>
              </a:p>
            </p:txBody>
          </p:sp>
          <p:sp>
            <p:nvSpPr>
              <p:cNvPr id="81" name="Rectangle 78"/>
              <p:cNvSpPr>
                <a:spLocks noChangeArrowheads="1"/>
              </p:cNvSpPr>
              <p:nvPr/>
            </p:nvSpPr>
            <p:spPr bwMode="auto">
              <a:xfrm rot="20100000">
                <a:off x="3211038" y="2756386"/>
                <a:ext cx="623569" cy="1231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1" u="none" strike="noStrike" cap="none" normalizeH="0" baseline="0" dirty="0" err="1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+mj-lt"/>
                    <a:cs typeface="Arial" pitchFamily="34" charset="0"/>
                  </a:rPr>
                  <a:t>Xnematophila</a:t>
                </a:r>
                <a:r>
                  <a:rPr kumimoji="0" lang="en-US" sz="800" b="1" i="1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+mj-lt"/>
                    <a:cs typeface="Arial" pitchFamily="34" charset="0"/>
                  </a:rPr>
                  <a:t> 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+mj-lt"/>
                  <a:cs typeface="Arial" pitchFamily="34" charset="0"/>
                </a:endParaRPr>
              </a:p>
            </p:txBody>
          </p:sp>
          <p:sp>
            <p:nvSpPr>
              <p:cNvPr id="82" name="Line 79"/>
              <p:cNvSpPr>
                <a:spLocks noChangeShapeType="1"/>
              </p:cNvSpPr>
              <p:nvPr/>
            </p:nvSpPr>
            <p:spPr bwMode="auto">
              <a:xfrm flipH="1">
                <a:off x="3904646" y="2626196"/>
                <a:ext cx="90564" cy="38663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800">
                  <a:latin typeface="+mj-lt"/>
                </a:endParaRPr>
              </a:p>
            </p:txBody>
          </p:sp>
          <p:sp>
            <p:nvSpPr>
              <p:cNvPr id="83" name="Rectangle 80"/>
              <p:cNvSpPr>
                <a:spLocks noChangeArrowheads="1"/>
              </p:cNvSpPr>
              <p:nvPr/>
            </p:nvSpPr>
            <p:spPr bwMode="auto">
              <a:xfrm rot="21240000">
                <a:off x="3225506" y="2318558"/>
                <a:ext cx="572273" cy="1231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1" u="none" strike="noStrike" cap="none" normalizeH="0" baseline="0" dirty="0" err="1" smtClean="0">
                    <a:ln>
                      <a:noFill/>
                    </a:ln>
                    <a:solidFill>
                      <a:srgbClr val="990033"/>
                    </a:solidFill>
                    <a:effectLst/>
                    <a:latin typeface="+mj-lt"/>
                    <a:cs typeface="Arial" pitchFamily="34" charset="0"/>
                  </a:rPr>
                  <a:t>Pluminescens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rgbClr val="990033"/>
                  </a:solidFill>
                  <a:effectLst/>
                  <a:latin typeface="+mj-lt"/>
                  <a:cs typeface="Arial" pitchFamily="34" charset="0"/>
                </a:endParaRPr>
              </a:p>
            </p:txBody>
          </p:sp>
          <p:sp>
            <p:nvSpPr>
              <p:cNvPr id="84" name="Line 81"/>
              <p:cNvSpPr>
                <a:spLocks noChangeShapeType="1"/>
              </p:cNvSpPr>
              <p:nvPr/>
            </p:nvSpPr>
            <p:spPr bwMode="auto">
              <a:xfrm flipH="1">
                <a:off x="3817436" y="2349289"/>
                <a:ext cx="98391" cy="8359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800">
                  <a:latin typeface="+mj-lt"/>
                </a:endParaRPr>
              </a:p>
            </p:txBody>
          </p:sp>
          <p:sp>
            <p:nvSpPr>
              <p:cNvPr id="85" name="Freeform 82"/>
              <p:cNvSpPr>
                <a:spLocks/>
              </p:cNvSpPr>
              <p:nvPr/>
            </p:nvSpPr>
            <p:spPr bwMode="auto">
              <a:xfrm>
                <a:off x="3946015" y="2491400"/>
                <a:ext cx="51431" cy="134797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2" y="4"/>
                  </a:cxn>
                  <a:cxn ang="0">
                    <a:pos x="2" y="8"/>
                  </a:cxn>
                  <a:cxn ang="0">
                    <a:pos x="4" y="10"/>
                  </a:cxn>
                  <a:cxn ang="0">
                    <a:pos x="4" y="14"/>
                  </a:cxn>
                  <a:cxn ang="0">
                    <a:pos x="4" y="18"/>
                  </a:cxn>
                  <a:cxn ang="0">
                    <a:pos x="6" y="20"/>
                  </a:cxn>
                  <a:cxn ang="0">
                    <a:pos x="6" y="24"/>
                  </a:cxn>
                  <a:cxn ang="0">
                    <a:pos x="8" y="26"/>
                  </a:cxn>
                  <a:cxn ang="0">
                    <a:pos x="8" y="30"/>
                  </a:cxn>
                  <a:cxn ang="0">
                    <a:pos x="10" y="32"/>
                  </a:cxn>
                  <a:cxn ang="0">
                    <a:pos x="10" y="36"/>
                  </a:cxn>
                  <a:cxn ang="0">
                    <a:pos x="12" y="40"/>
                  </a:cxn>
                  <a:cxn ang="0">
                    <a:pos x="12" y="42"/>
                  </a:cxn>
                  <a:cxn ang="0">
                    <a:pos x="14" y="46"/>
                  </a:cxn>
                  <a:cxn ang="0">
                    <a:pos x="14" y="48"/>
                  </a:cxn>
                  <a:cxn ang="0">
                    <a:pos x="16" y="52"/>
                  </a:cxn>
                  <a:cxn ang="0">
                    <a:pos x="16" y="54"/>
                  </a:cxn>
                  <a:cxn ang="0">
                    <a:pos x="18" y="58"/>
                  </a:cxn>
                  <a:cxn ang="0">
                    <a:pos x="20" y="62"/>
                  </a:cxn>
                  <a:cxn ang="0">
                    <a:pos x="20" y="64"/>
                  </a:cxn>
                  <a:cxn ang="0">
                    <a:pos x="22" y="69"/>
                  </a:cxn>
                  <a:cxn ang="0">
                    <a:pos x="22" y="71"/>
                  </a:cxn>
                  <a:cxn ang="0">
                    <a:pos x="24" y="75"/>
                  </a:cxn>
                  <a:cxn ang="0">
                    <a:pos x="24" y="77"/>
                  </a:cxn>
                  <a:cxn ang="0">
                    <a:pos x="26" y="81"/>
                  </a:cxn>
                  <a:cxn ang="0">
                    <a:pos x="28" y="83"/>
                  </a:cxn>
                  <a:cxn ang="0">
                    <a:pos x="28" y="87"/>
                  </a:cxn>
                  <a:cxn ang="0">
                    <a:pos x="30" y="91"/>
                  </a:cxn>
                  <a:cxn ang="0">
                    <a:pos x="30" y="93"/>
                  </a:cxn>
                  <a:cxn ang="0">
                    <a:pos x="32" y="97"/>
                  </a:cxn>
                  <a:cxn ang="0">
                    <a:pos x="34" y="99"/>
                  </a:cxn>
                  <a:cxn ang="0">
                    <a:pos x="34" y="103"/>
                  </a:cxn>
                  <a:cxn ang="0">
                    <a:pos x="36" y="105"/>
                  </a:cxn>
                  <a:cxn ang="0">
                    <a:pos x="38" y="109"/>
                  </a:cxn>
                  <a:cxn ang="0">
                    <a:pos x="38" y="111"/>
                  </a:cxn>
                  <a:cxn ang="0">
                    <a:pos x="40" y="115"/>
                  </a:cxn>
                  <a:cxn ang="0">
                    <a:pos x="42" y="117"/>
                  </a:cxn>
                  <a:cxn ang="0">
                    <a:pos x="42" y="121"/>
                  </a:cxn>
                  <a:cxn ang="0">
                    <a:pos x="44" y="123"/>
                  </a:cxn>
                  <a:cxn ang="0">
                    <a:pos x="46" y="127"/>
                  </a:cxn>
                </a:cxnLst>
                <a:rect l="0" t="0" r="r" b="b"/>
                <a:pathLst>
                  <a:path w="46" h="129">
                    <a:moveTo>
                      <a:pt x="0" y="0"/>
                    </a:moveTo>
                    <a:lnTo>
                      <a:pt x="0" y="2"/>
                    </a:lnTo>
                    <a:lnTo>
                      <a:pt x="0" y="2"/>
                    </a:lnTo>
                    <a:lnTo>
                      <a:pt x="2" y="4"/>
                    </a:lnTo>
                    <a:lnTo>
                      <a:pt x="2" y="6"/>
                    </a:lnTo>
                    <a:lnTo>
                      <a:pt x="2" y="8"/>
                    </a:lnTo>
                    <a:lnTo>
                      <a:pt x="2" y="10"/>
                    </a:lnTo>
                    <a:lnTo>
                      <a:pt x="4" y="10"/>
                    </a:lnTo>
                    <a:lnTo>
                      <a:pt x="4" y="12"/>
                    </a:lnTo>
                    <a:lnTo>
                      <a:pt x="4" y="14"/>
                    </a:lnTo>
                    <a:lnTo>
                      <a:pt x="4" y="16"/>
                    </a:lnTo>
                    <a:lnTo>
                      <a:pt x="4" y="18"/>
                    </a:lnTo>
                    <a:lnTo>
                      <a:pt x="6" y="18"/>
                    </a:lnTo>
                    <a:lnTo>
                      <a:pt x="6" y="20"/>
                    </a:lnTo>
                    <a:lnTo>
                      <a:pt x="6" y="22"/>
                    </a:lnTo>
                    <a:lnTo>
                      <a:pt x="6" y="24"/>
                    </a:lnTo>
                    <a:lnTo>
                      <a:pt x="8" y="24"/>
                    </a:lnTo>
                    <a:lnTo>
                      <a:pt x="8" y="26"/>
                    </a:lnTo>
                    <a:lnTo>
                      <a:pt x="8" y="28"/>
                    </a:lnTo>
                    <a:lnTo>
                      <a:pt x="8" y="30"/>
                    </a:lnTo>
                    <a:lnTo>
                      <a:pt x="10" y="32"/>
                    </a:lnTo>
                    <a:lnTo>
                      <a:pt x="10" y="32"/>
                    </a:lnTo>
                    <a:lnTo>
                      <a:pt x="10" y="34"/>
                    </a:lnTo>
                    <a:lnTo>
                      <a:pt x="10" y="36"/>
                    </a:lnTo>
                    <a:lnTo>
                      <a:pt x="12" y="38"/>
                    </a:lnTo>
                    <a:lnTo>
                      <a:pt x="12" y="40"/>
                    </a:lnTo>
                    <a:lnTo>
                      <a:pt x="12" y="40"/>
                    </a:lnTo>
                    <a:lnTo>
                      <a:pt x="12" y="42"/>
                    </a:lnTo>
                    <a:lnTo>
                      <a:pt x="14" y="44"/>
                    </a:lnTo>
                    <a:lnTo>
                      <a:pt x="14" y="46"/>
                    </a:lnTo>
                    <a:lnTo>
                      <a:pt x="14" y="48"/>
                    </a:lnTo>
                    <a:lnTo>
                      <a:pt x="14" y="48"/>
                    </a:lnTo>
                    <a:lnTo>
                      <a:pt x="16" y="50"/>
                    </a:lnTo>
                    <a:lnTo>
                      <a:pt x="16" y="52"/>
                    </a:lnTo>
                    <a:lnTo>
                      <a:pt x="16" y="54"/>
                    </a:lnTo>
                    <a:lnTo>
                      <a:pt x="16" y="54"/>
                    </a:lnTo>
                    <a:lnTo>
                      <a:pt x="18" y="56"/>
                    </a:lnTo>
                    <a:lnTo>
                      <a:pt x="18" y="58"/>
                    </a:lnTo>
                    <a:lnTo>
                      <a:pt x="18" y="60"/>
                    </a:lnTo>
                    <a:lnTo>
                      <a:pt x="20" y="62"/>
                    </a:lnTo>
                    <a:lnTo>
                      <a:pt x="20" y="62"/>
                    </a:lnTo>
                    <a:lnTo>
                      <a:pt x="20" y="64"/>
                    </a:lnTo>
                    <a:lnTo>
                      <a:pt x="20" y="66"/>
                    </a:lnTo>
                    <a:lnTo>
                      <a:pt x="22" y="69"/>
                    </a:lnTo>
                    <a:lnTo>
                      <a:pt x="22" y="69"/>
                    </a:lnTo>
                    <a:lnTo>
                      <a:pt x="22" y="71"/>
                    </a:lnTo>
                    <a:lnTo>
                      <a:pt x="24" y="73"/>
                    </a:lnTo>
                    <a:lnTo>
                      <a:pt x="24" y="75"/>
                    </a:lnTo>
                    <a:lnTo>
                      <a:pt x="24" y="77"/>
                    </a:lnTo>
                    <a:lnTo>
                      <a:pt x="24" y="77"/>
                    </a:lnTo>
                    <a:lnTo>
                      <a:pt x="26" y="79"/>
                    </a:lnTo>
                    <a:lnTo>
                      <a:pt x="26" y="81"/>
                    </a:lnTo>
                    <a:lnTo>
                      <a:pt x="26" y="83"/>
                    </a:lnTo>
                    <a:lnTo>
                      <a:pt x="28" y="83"/>
                    </a:lnTo>
                    <a:lnTo>
                      <a:pt x="28" y="85"/>
                    </a:lnTo>
                    <a:lnTo>
                      <a:pt x="28" y="87"/>
                    </a:lnTo>
                    <a:lnTo>
                      <a:pt x="28" y="89"/>
                    </a:lnTo>
                    <a:lnTo>
                      <a:pt x="30" y="91"/>
                    </a:lnTo>
                    <a:lnTo>
                      <a:pt x="30" y="91"/>
                    </a:lnTo>
                    <a:lnTo>
                      <a:pt x="30" y="93"/>
                    </a:lnTo>
                    <a:lnTo>
                      <a:pt x="32" y="95"/>
                    </a:lnTo>
                    <a:lnTo>
                      <a:pt x="32" y="97"/>
                    </a:lnTo>
                    <a:lnTo>
                      <a:pt x="32" y="97"/>
                    </a:lnTo>
                    <a:lnTo>
                      <a:pt x="34" y="99"/>
                    </a:lnTo>
                    <a:lnTo>
                      <a:pt x="34" y="101"/>
                    </a:lnTo>
                    <a:lnTo>
                      <a:pt x="34" y="103"/>
                    </a:lnTo>
                    <a:lnTo>
                      <a:pt x="36" y="103"/>
                    </a:lnTo>
                    <a:lnTo>
                      <a:pt x="36" y="105"/>
                    </a:lnTo>
                    <a:lnTo>
                      <a:pt x="36" y="107"/>
                    </a:lnTo>
                    <a:lnTo>
                      <a:pt x="38" y="109"/>
                    </a:lnTo>
                    <a:lnTo>
                      <a:pt x="38" y="109"/>
                    </a:lnTo>
                    <a:lnTo>
                      <a:pt x="38" y="111"/>
                    </a:lnTo>
                    <a:lnTo>
                      <a:pt x="40" y="113"/>
                    </a:lnTo>
                    <a:lnTo>
                      <a:pt x="40" y="115"/>
                    </a:lnTo>
                    <a:lnTo>
                      <a:pt x="40" y="117"/>
                    </a:lnTo>
                    <a:lnTo>
                      <a:pt x="42" y="117"/>
                    </a:lnTo>
                    <a:lnTo>
                      <a:pt x="42" y="119"/>
                    </a:lnTo>
                    <a:lnTo>
                      <a:pt x="42" y="121"/>
                    </a:lnTo>
                    <a:lnTo>
                      <a:pt x="44" y="123"/>
                    </a:lnTo>
                    <a:lnTo>
                      <a:pt x="44" y="123"/>
                    </a:lnTo>
                    <a:lnTo>
                      <a:pt x="44" y="125"/>
                    </a:lnTo>
                    <a:lnTo>
                      <a:pt x="46" y="127"/>
                    </a:lnTo>
                    <a:lnTo>
                      <a:pt x="46" y="129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800">
                  <a:latin typeface="+mj-lt"/>
                </a:endParaRPr>
              </a:p>
            </p:txBody>
          </p:sp>
          <p:sp>
            <p:nvSpPr>
              <p:cNvPr id="86" name="Freeform 83"/>
              <p:cNvSpPr>
                <a:spLocks/>
              </p:cNvSpPr>
              <p:nvPr/>
            </p:nvSpPr>
            <p:spPr bwMode="auto">
              <a:xfrm>
                <a:off x="3918063" y="2349289"/>
                <a:ext cx="27952" cy="142111"/>
              </a:xfrm>
              <a:custGeom>
                <a:avLst/>
                <a:gdLst/>
                <a:ahLst/>
                <a:cxnLst>
                  <a:cxn ang="0">
                    <a:pos x="25" y="136"/>
                  </a:cxn>
                  <a:cxn ang="0">
                    <a:pos x="25" y="134"/>
                  </a:cxn>
                  <a:cxn ang="0">
                    <a:pos x="23" y="132"/>
                  </a:cxn>
                  <a:cxn ang="0">
                    <a:pos x="23" y="130"/>
                  </a:cxn>
                  <a:cxn ang="0">
                    <a:pos x="23" y="128"/>
                  </a:cxn>
                  <a:cxn ang="0">
                    <a:pos x="23" y="124"/>
                  </a:cxn>
                  <a:cxn ang="0">
                    <a:pos x="21" y="122"/>
                  </a:cxn>
                  <a:cxn ang="0">
                    <a:pos x="21" y="120"/>
                  </a:cxn>
                  <a:cxn ang="0">
                    <a:pos x="21" y="118"/>
                  </a:cxn>
                  <a:cxn ang="0">
                    <a:pos x="21" y="116"/>
                  </a:cxn>
                  <a:cxn ang="0">
                    <a:pos x="19" y="114"/>
                  </a:cxn>
                  <a:cxn ang="0">
                    <a:pos x="19" y="112"/>
                  </a:cxn>
                  <a:cxn ang="0">
                    <a:pos x="19" y="110"/>
                  </a:cxn>
                  <a:cxn ang="0">
                    <a:pos x="19" y="107"/>
                  </a:cxn>
                  <a:cxn ang="0">
                    <a:pos x="17" y="105"/>
                  </a:cxn>
                  <a:cxn ang="0">
                    <a:pos x="17" y="103"/>
                  </a:cxn>
                  <a:cxn ang="0">
                    <a:pos x="17" y="101"/>
                  </a:cxn>
                  <a:cxn ang="0">
                    <a:pos x="17" y="99"/>
                  </a:cxn>
                  <a:cxn ang="0">
                    <a:pos x="15" y="97"/>
                  </a:cxn>
                  <a:cxn ang="0">
                    <a:pos x="15" y="95"/>
                  </a:cxn>
                  <a:cxn ang="0">
                    <a:pos x="15" y="91"/>
                  </a:cxn>
                  <a:cxn ang="0">
                    <a:pos x="15" y="89"/>
                  </a:cxn>
                  <a:cxn ang="0">
                    <a:pos x="13" y="87"/>
                  </a:cxn>
                  <a:cxn ang="0">
                    <a:pos x="13" y="85"/>
                  </a:cxn>
                  <a:cxn ang="0">
                    <a:pos x="13" y="83"/>
                  </a:cxn>
                  <a:cxn ang="0">
                    <a:pos x="13" y="81"/>
                  </a:cxn>
                  <a:cxn ang="0">
                    <a:pos x="13" y="79"/>
                  </a:cxn>
                  <a:cxn ang="0">
                    <a:pos x="11" y="77"/>
                  </a:cxn>
                  <a:cxn ang="0">
                    <a:pos x="11" y="75"/>
                  </a:cxn>
                  <a:cxn ang="0">
                    <a:pos x="11" y="73"/>
                  </a:cxn>
                  <a:cxn ang="0">
                    <a:pos x="11" y="71"/>
                  </a:cxn>
                  <a:cxn ang="0">
                    <a:pos x="11" y="69"/>
                  </a:cxn>
                  <a:cxn ang="0">
                    <a:pos x="9" y="67"/>
                  </a:cxn>
                  <a:cxn ang="0">
                    <a:pos x="9" y="63"/>
                  </a:cxn>
                  <a:cxn ang="0">
                    <a:pos x="9" y="61"/>
                  </a:cxn>
                  <a:cxn ang="0">
                    <a:pos x="9" y="59"/>
                  </a:cxn>
                  <a:cxn ang="0">
                    <a:pos x="9" y="57"/>
                  </a:cxn>
                  <a:cxn ang="0">
                    <a:pos x="7" y="55"/>
                  </a:cxn>
                  <a:cxn ang="0">
                    <a:pos x="7" y="53"/>
                  </a:cxn>
                  <a:cxn ang="0">
                    <a:pos x="7" y="51"/>
                  </a:cxn>
                  <a:cxn ang="0">
                    <a:pos x="7" y="49"/>
                  </a:cxn>
                  <a:cxn ang="0">
                    <a:pos x="7" y="47"/>
                  </a:cxn>
                  <a:cxn ang="0">
                    <a:pos x="7" y="45"/>
                  </a:cxn>
                  <a:cxn ang="0">
                    <a:pos x="5" y="43"/>
                  </a:cxn>
                  <a:cxn ang="0">
                    <a:pos x="5" y="41"/>
                  </a:cxn>
                  <a:cxn ang="0">
                    <a:pos x="5" y="37"/>
                  </a:cxn>
                  <a:cxn ang="0">
                    <a:pos x="5" y="35"/>
                  </a:cxn>
                  <a:cxn ang="0">
                    <a:pos x="5" y="33"/>
                  </a:cxn>
                  <a:cxn ang="0">
                    <a:pos x="5" y="31"/>
                  </a:cxn>
                  <a:cxn ang="0">
                    <a:pos x="5" y="29"/>
                  </a:cxn>
                  <a:cxn ang="0">
                    <a:pos x="3" y="27"/>
                  </a:cxn>
                  <a:cxn ang="0">
                    <a:pos x="3" y="25"/>
                  </a:cxn>
                  <a:cxn ang="0">
                    <a:pos x="3" y="23"/>
                  </a:cxn>
                  <a:cxn ang="0">
                    <a:pos x="3" y="21"/>
                  </a:cxn>
                  <a:cxn ang="0">
                    <a:pos x="3" y="19"/>
                  </a:cxn>
                  <a:cxn ang="0">
                    <a:pos x="3" y="17"/>
                  </a:cxn>
                  <a:cxn ang="0">
                    <a:pos x="3" y="15"/>
                  </a:cxn>
                  <a:cxn ang="0">
                    <a:pos x="0" y="10"/>
                  </a:cxn>
                  <a:cxn ang="0">
                    <a:pos x="0" y="8"/>
                  </a:cxn>
                  <a:cxn ang="0">
                    <a:pos x="0" y="6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</a:cxnLst>
                <a:rect l="0" t="0" r="r" b="b"/>
                <a:pathLst>
                  <a:path w="25" h="136">
                    <a:moveTo>
                      <a:pt x="25" y="136"/>
                    </a:moveTo>
                    <a:lnTo>
                      <a:pt x="25" y="134"/>
                    </a:lnTo>
                    <a:lnTo>
                      <a:pt x="23" y="132"/>
                    </a:lnTo>
                    <a:lnTo>
                      <a:pt x="23" y="130"/>
                    </a:lnTo>
                    <a:lnTo>
                      <a:pt x="23" y="128"/>
                    </a:lnTo>
                    <a:lnTo>
                      <a:pt x="23" y="124"/>
                    </a:lnTo>
                    <a:lnTo>
                      <a:pt x="21" y="122"/>
                    </a:lnTo>
                    <a:lnTo>
                      <a:pt x="21" y="120"/>
                    </a:lnTo>
                    <a:lnTo>
                      <a:pt x="21" y="118"/>
                    </a:lnTo>
                    <a:lnTo>
                      <a:pt x="21" y="116"/>
                    </a:lnTo>
                    <a:lnTo>
                      <a:pt x="19" y="114"/>
                    </a:lnTo>
                    <a:lnTo>
                      <a:pt x="19" y="112"/>
                    </a:lnTo>
                    <a:lnTo>
                      <a:pt x="19" y="110"/>
                    </a:lnTo>
                    <a:lnTo>
                      <a:pt x="19" y="107"/>
                    </a:lnTo>
                    <a:lnTo>
                      <a:pt x="17" y="105"/>
                    </a:lnTo>
                    <a:lnTo>
                      <a:pt x="17" y="103"/>
                    </a:lnTo>
                    <a:lnTo>
                      <a:pt x="17" y="101"/>
                    </a:lnTo>
                    <a:lnTo>
                      <a:pt x="17" y="99"/>
                    </a:lnTo>
                    <a:lnTo>
                      <a:pt x="15" y="97"/>
                    </a:lnTo>
                    <a:lnTo>
                      <a:pt x="15" y="95"/>
                    </a:lnTo>
                    <a:lnTo>
                      <a:pt x="15" y="91"/>
                    </a:lnTo>
                    <a:lnTo>
                      <a:pt x="15" y="89"/>
                    </a:lnTo>
                    <a:lnTo>
                      <a:pt x="13" y="87"/>
                    </a:lnTo>
                    <a:lnTo>
                      <a:pt x="13" y="85"/>
                    </a:lnTo>
                    <a:lnTo>
                      <a:pt x="13" y="83"/>
                    </a:lnTo>
                    <a:lnTo>
                      <a:pt x="13" y="81"/>
                    </a:lnTo>
                    <a:lnTo>
                      <a:pt x="13" y="79"/>
                    </a:lnTo>
                    <a:lnTo>
                      <a:pt x="11" y="77"/>
                    </a:lnTo>
                    <a:lnTo>
                      <a:pt x="11" y="75"/>
                    </a:lnTo>
                    <a:lnTo>
                      <a:pt x="11" y="73"/>
                    </a:lnTo>
                    <a:lnTo>
                      <a:pt x="11" y="71"/>
                    </a:lnTo>
                    <a:lnTo>
                      <a:pt x="11" y="69"/>
                    </a:lnTo>
                    <a:lnTo>
                      <a:pt x="9" y="67"/>
                    </a:lnTo>
                    <a:lnTo>
                      <a:pt x="9" y="63"/>
                    </a:lnTo>
                    <a:lnTo>
                      <a:pt x="9" y="61"/>
                    </a:lnTo>
                    <a:lnTo>
                      <a:pt x="9" y="59"/>
                    </a:lnTo>
                    <a:lnTo>
                      <a:pt x="9" y="57"/>
                    </a:lnTo>
                    <a:lnTo>
                      <a:pt x="7" y="55"/>
                    </a:lnTo>
                    <a:lnTo>
                      <a:pt x="7" y="53"/>
                    </a:lnTo>
                    <a:lnTo>
                      <a:pt x="7" y="51"/>
                    </a:lnTo>
                    <a:lnTo>
                      <a:pt x="7" y="49"/>
                    </a:lnTo>
                    <a:lnTo>
                      <a:pt x="7" y="47"/>
                    </a:lnTo>
                    <a:lnTo>
                      <a:pt x="7" y="45"/>
                    </a:lnTo>
                    <a:lnTo>
                      <a:pt x="5" y="43"/>
                    </a:lnTo>
                    <a:lnTo>
                      <a:pt x="5" y="41"/>
                    </a:lnTo>
                    <a:lnTo>
                      <a:pt x="5" y="37"/>
                    </a:lnTo>
                    <a:lnTo>
                      <a:pt x="5" y="35"/>
                    </a:lnTo>
                    <a:lnTo>
                      <a:pt x="5" y="33"/>
                    </a:lnTo>
                    <a:lnTo>
                      <a:pt x="5" y="31"/>
                    </a:lnTo>
                    <a:lnTo>
                      <a:pt x="5" y="29"/>
                    </a:lnTo>
                    <a:lnTo>
                      <a:pt x="3" y="27"/>
                    </a:lnTo>
                    <a:lnTo>
                      <a:pt x="3" y="25"/>
                    </a:lnTo>
                    <a:lnTo>
                      <a:pt x="3" y="23"/>
                    </a:lnTo>
                    <a:lnTo>
                      <a:pt x="3" y="21"/>
                    </a:lnTo>
                    <a:lnTo>
                      <a:pt x="3" y="19"/>
                    </a:lnTo>
                    <a:lnTo>
                      <a:pt x="3" y="17"/>
                    </a:lnTo>
                    <a:lnTo>
                      <a:pt x="3" y="15"/>
                    </a:lnTo>
                    <a:lnTo>
                      <a:pt x="0" y="10"/>
                    </a:lnTo>
                    <a:lnTo>
                      <a:pt x="0" y="8"/>
                    </a:lnTo>
                    <a:lnTo>
                      <a:pt x="0" y="6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800">
                  <a:latin typeface="+mj-lt"/>
                </a:endParaRPr>
              </a:p>
            </p:txBody>
          </p:sp>
          <p:sp>
            <p:nvSpPr>
              <p:cNvPr id="87" name="Rectangle 84"/>
              <p:cNvSpPr>
                <a:spLocks noChangeArrowheads="1"/>
              </p:cNvSpPr>
              <p:nvPr/>
            </p:nvSpPr>
            <p:spPr bwMode="auto">
              <a:xfrm rot="20700000">
                <a:off x="3946709" y="2437681"/>
                <a:ext cx="102592" cy="1231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+mj-lt"/>
                    <a:cs typeface="Arial" pitchFamily="34" charset="0"/>
                  </a:rPr>
                  <a:t>71</a:t>
                </a:r>
                <a:endParaRPr kumimoji="0" lang="en-US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+mj-lt"/>
                  <a:cs typeface="Arial" pitchFamily="34" charset="0"/>
                </a:endParaRPr>
              </a:p>
            </p:txBody>
          </p:sp>
          <p:sp>
            <p:nvSpPr>
              <p:cNvPr id="88" name="Line 85"/>
              <p:cNvSpPr>
                <a:spLocks noChangeShapeType="1"/>
              </p:cNvSpPr>
              <p:nvPr/>
            </p:nvSpPr>
            <p:spPr bwMode="auto">
              <a:xfrm flipH="1">
                <a:off x="3946015" y="2470501"/>
                <a:ext cx="86091" cy="18809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800">
                  <a:latin typeface="+mj-lt"/>
                </a:endParaRPr>
              </a:p>
            </p:txBody>
          </p:sp>
          <p:sp>
            <p:nvSpPr>
              <p:cNvPr id="89" name="Rectangle 86"/>
              <p:cNvSpPr>
                <a:spLocks noChangeArrowheads="1"/>
              </p:cNvSpPr>
              <p:nvPr/>
            </p:nvSpPr>
            <p:spPr bwMode="auto">
              <a:xfrm rot="780000">
                <a:off x="3248615" y="1905809"/>
                <a:ext cx="556243" cy="1231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1" u="none" strike="noStrike" cap="none" normalizeH="0" baseline="0" dirty="0" err="1" smtClean="0">
                    <a:ln>
                      <a:noFill/>
                    </a:ln>
                    <a:solidFill>
                      <a:srgbClr val="CC3399"/>
                    </a:solidFill>
                    <a:effectLst/>
                    <a:latin typeface="+mj-lt"/>
                    <a:cs typeface="Arial" pitchFamily="34" charset="0"/>
                  </a:rPr>
                  <a:t>Sliquefaciens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rgbClr val="CC3399"/>
                  </a:solidFill>
                  <a:effectLst/>
                  <a:latin typeface="+mj-lt"/>
                  <a:cs typeface="Arial" pitchFamily="34" charset="0"/>
                </a:endParaRPr>
              </a:p>
            </p:txBody>
          </p:sp>
          <p:sp>
            <p:nvSpPr>
              <p:cNvPr id="90" name="Line 87"/>
              <p:cNvSpPr>
                <a:spLocks noChangeShapeType="1"/>
              </p:cNvSpPr>
              <p:nvPr/>
            </p:nvSpPr>
            <p:spPr bwMode="auto">
              <a:xfrm flipH="1" flipV="1">
                <a:off x="3891229" y="2053572"/>
                <a:ext cx="133051" cy="30303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800">
                  <a:latin typeface="+mj-lt"/>
                </a:endParaRPr>
              </a:p>
            </p:txBody>
          </p:sp>
          <p:sp>
            <p:nvSpPr>
              <p:cNvPr id="91" name="Freeform 88"/>
              <p:cNvSpPr>
                <a:spLocks/>
              </p:cNvSpPr>
              <p:nvPr/>
            </p:nvSpPr>
            <p:spPr bwMode="auto">
              <a:xfrm>
                <a:off x="4001918" y="2278233"/>
                <a:ext cx="30188" cy="19226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" y="4"/>
                  </a:cxn>
                  <a:cxn ang="0">
                    <a:pos x="2" y="8"/>
                  </a:cxn>
                  <a:cxn ang="0">
                    <a:pos x="2" y="12"/>
                  </a:cxn>
                  <a:cxn ang="0">
                    <a:pos x="2" y="16"/>
                  </a:cxn>
                  <a:cxn ang="0">
                    <a:pos x="2" y="20"/>
                  </a:cxn>
                  <a:cxn ang="0">
                    <a:pos x="2" y="22"/>
                  </a:cxn>
                  <a:cxn ang="0">
                    <a:pos x="2" y="26"/>
                  </a:cxn>
                  <a:cxn ang="0">
                    <a:pos x="2" y="30"/>
                  </a:cxn>
                  <a:cxn ang="0">
                    <a:pos x="2" y="34"/>
                  </a:cxn>
                  <a:cxn ang="0">
                    <a:pos x="2" y="38"/>
                  </a:cxn>
                  <a:cxn ang="0">
                    <a:pos x="2" y="40"/>
                  </a:cxn>
                  <a:cxn ang="0">
                    <a:pos x="2" y="44"/>
                  </a:cxn>
                  <a:cxn ang="0">
                    <a:pos x="4" y="48"/>
                  </a:cxn>
                  <a:cxn ang="0">
                    <a:pos x="4" y="52"/>
                  </a:cxn>
                  <a:cxn ang="0">
                    <a:pos x="4" y="56"/>
                  </a:cxn>
                  <a:cxn ang="0">
                    <a:pos x="4" y="60"/>
                  </a:cxn>
                  <a:cxn ang="0">
                    <a:pos x="4" y="62"/>
                  </a:cxn>
                  <a:cxn ang="0">
                    <a:pos x="4" y="66"/>
                  </a:cxn>
                  <a:cxn ang="0">
                    <a:pos x="6" y="70"/>
                  </a:cxn>
                  <a:cxn ang="0">
                    <a:pos x="6" y="74"/>
                  </a:cxn>
                  <a:cxn ang="0">
                    <a:pos x="6" y="78"/>
                  </a:cxn>
                  <a:cxn ang="0">
                    <a:pos x="6" y="80"/>
                  </a:cxn>
                  <a:cxn ang="0">
                    <a:pos x="8" y="85"/>
                  </a:cxn>
                  <a:cxn ang="0">
                    <a:pos x="8" y="89"/>
                  </a:cxn>
                  <a:cxn ang="0">
                    <a:pos x="8" y="93"/>
                  </a:cxn>
                  <a:cxn ang="0">
                    <a:pos x="8" y="97"/>
                  </a:cxn>
                  <a:cxn ang="0">
                    <a:pos x="10" y="99"/>
                  </a:cxn>
                  <a:cxn ang="0">
                    <a:pos x="10" y="103"/>
                  </a:cxn>
                  <a:cxn ang="0">
                    <a:pos x="10" y="107"/>
                  </a:cxn>
                  <a:cxn ang="0">
                    <a:pos x="10" y="111"/>
                  </a:cxn>
                  <a:cxn ang="0">
                    <a:pos x="12" y="115"/>
                  </a:cxn>
                  <a:cxn ang="0">
                    <a:pos x="12" y="117"/>
                  </a:cxn>
                  <a:cxn ang="0">
                    <a:pos x="12" y="121"/>
                  </a:cxn>
                  <a:cxn ang="0">
                    <a:pos x="14" y="125"/>
                  </a:cxn>
                  <a:cxn ang="0">
                    <a:pos x="14" y="129"/>
                  </a:cxn>
                  <a:cxn ang="0">
                    <a:pos x="14" y="133"/>
                  </a:cxn>
                  <a:cxn ang="0">
                    <a:pos x="16" y="135"/>
                  </a:cxn>
                  <a:cxn ang="0">
                    <a:pos x="16" y="139"/>
                  </a:cxn>
                  <a:cxn ang="0">
                    <a:pos x="16" y="143"/>
                  </a:cxn>
                  <a:cxn ang="0">
                    <a:pos x="18" y="147"/>
                  </a:cxn>
                  <a:cxn ang="0">
                    <a:pos x="18" y="151"/>
                  </a:cxn>
                  <a:cxn ang="0">
                    <a:pos x="20" y="153"/>
                  </a:cxn>
                  <a:cxn ang="0">
                    <a:pos x="20" y="157"/>
                  </a:cxn>
                  <a:cxn ang="0">
                    <a:pos x="20" y="161"/>
                  </a:cxn>
                  <a:cxn ang="0">
                    <a:pos x="22" y="165"/>
                  </a:cxn>
                  <a:cxn ang="0">
                    <a:pos x="22" y="167"/>
                  </a:cxn>
                  <a:cxn ang="0">
                    <a:pos x="24" y="171"/>
                  </a:cxn>
                  <a:cxn ang="0">
                    <a:pos x="24" y="175"/>
                  </a:cxn>
                  <a:cxn ang="0">
                    <a:pos x="27" y="180"/>
                  </a:cxn>
                  <a:cxn ang="0">
                    <a:pos x="27" y="184"/>
                  </a:cxn>
                </a:cxnLst>
                <a:rect l="0" t="0" r="r" b="b"/>
                <a:pathLst>
                  <a:path w="27" h="184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2" y="4"/>
                    </a:lnTo>
                    <a:lnTo>
                      <a:pt x="2" y="6"/>
                    </a:lnTo>
                    <a:lnTo>
                      <a:pt x="2" y="8"/>
                    </a:lnTo>
                    <a:lnTo>
                      <a:pt x="2" y="10"/>
                    </a:lnTo>
                    <a:lnTo>
                      <a:pt x="2" y="12"/>
                    </a:lnTo>
                    <a:lnTo>
                      <a:pt x="2" y="14"/>
                    </a:lnTo>
                    <a:lnTo>
                      <a:pt x="2" y="16"/>
                    </a:lnTo>
                    <a:lnTo>
                      <a:pt x="2" y="18"/>
                    </a:lnTo>
                    <a:lnTo>
                      <a:pt x="2" y="20"/>
                    </a:lnTo>
                    <a:lnTo>
                      <a:pt x="2" y="20"/>
                    </a:lnTo>
                    <a:lnTo>
                      <a:pt x="2" y="22"/>
                    </a:lnTo>
                    <a:lnTo>
                      <a:pt x="2" y="24"/>
                    </a:lnTo>
                    <a:lnTo>
                      <a:pt x="2" y="26"/>
                    </a:lnTo>
                    <a:lnTo>
                      <a:pt x="2" y="28"/>
                    </a:lnTo>
                    <a:lnTo>
                      <a:pt x="2" y="30"/>
                    </a:lnTo>
                    <a:lnTo>
                      <a:pt x="2" y="32"/>
                    </a:lnTo>
                    <a:lnTo>
                      <a:pt x="2" y="34"/>
                    </a:lnTo>
                    <a:lnTo>
                      <a:pt x="2" y="36"/>
                    </a:lnTo>
                    <a:lnTo>
                      <a:pt x="2" y="38"/>
                    </a:lnTo>
                    <a:lnTo>
                      <a:pt x="2" y="40"/>
                    </a:lnTo>
                    <a:lnTo>
                      <a:pt x="2" y="40"/>
                    </a:lnTo>
                    <a:lnTo>
                      <a:pt x="2" y="42"/>
                    </a:lnTo>
                    <a:lnTo>
                      <a:pt x="2" y="44"/>
                    </a:lnTo>
                    <a:lnTo>
                      <a:pt x="4" y="46"/>
                    </a:lnTo>
                    <a:lnTo>
                      <a:pt x="4" y="48"/>
                    </a:lnTo>
                    <a:lnTo>
                      <a:pt x="4" y="50"/>
                    </a:lnTo>
                    <a:lnTo>
                      <a:pt x="4" y="52"/>
                    </a:lnTo>
                    <a:lnTo>
                      <a:pt x="4" y="54"/>
                    </a:lnTo>
                    <a:lnTo>
                      <a:pt x="4" y="56"/>
                    </a:lnTo>
                    <a:lnTo>
                      <a:pt x="4" y="58"/>
                    </a:lnTo>
                    <a:lnTo>
                      <a:pt x="4" y="60"/>
                    </a:lnTo>
                    <a:lnTo>
                      <a:pt x="4" y="60"/>
                    </a:lnTo>
                    <a:lnTo>
                      <a:pt x="4" y="62"/>
                    </a:lnTo>
                    <a:lnTo>
                      <a:pt x="4" y="64"/>
                    </a:lnTo>
                    <a:lnTo>
                      <a:pt x="4" y="66"/>
                    </a:lnTo>
                    <a:lnTo>
                      <a:pt x="6" y="68"/>
                    </a:lnTo>
                    <a:lnTo>
                      <a:pt x="6" y="70"/>
                    </a:lnTo>
                    <a:lnTo>
                      <a:pt x="6" y="72"/>
                    </a:lnTo>
                    <a:lnTo>
                      <a:pt x="6" y="74"/>
                    </a:lnTo>
                    <a:lnTo>
                      <a:pt x="6" y="76"/>
                    </a:lnTo>
                    <a:lnTo>
                      <a:pt x="6" y="78"/>
                    </a:lnTo>
                    <a:lnTo>
                      <a:pt x="6" y="80"/>
                    </a:lnTo>
                    <a:lnTo>
                      <a:pt x="6" y="80"/>
                    </a:lnTo>
                    <a:lnTo>
                      <a:pt x="6" y="83"/>
                    </a:lnTo>
                    <a:lnTo>
                      <a:pt x="8" y="85"/>
                    </a:lnTo>
                    <a:lnTo>
                      <a:pt x="8" y="87"/>
                    </a:lnTo>
                    <a:lnTo>
                      <a:pt x="8" y="89"/>
                    </a:lnTo>
                    <a:lnTo>
                      <a:pt x="8" y="91"/>
                    </a:lnTo>
                    <a:lnTo>
                      <a:pt x="8" y="93"/>
                    </a:lnTo>
                    <a:lnTo>
                      <a:pt x="8" y="95"/>
                    </a:lnTo>
                    <a:lnTo>
                      <a:pt x="8" y="97"/>
                    </a:lnTo>
                    <a:lnTo>
                      <a:pt x="8" y="99"/>
                    </a:lnTo>
                    <a:lnTo>
                      <a:pt x="10" y="99"/>
                    </a:lnTo>
                    <a:lnTo>
                      <a:pt x="10" y="101"/>
                    </a:lnTo>
                    <a:lnTo>
                      <a:pt x="10" y="103"/>
                    </a:lnTo>
                    <a:lnTo>
                      <a:pt x="10" y="105"/>
                    </a:lnTo>
                    <a:lnTo>
                      <a:pt x="10" y="107"/>
                    </a:lnTo>
                    <a:lnTo>
                      <a:pt x="10" y="109"/>
                    </a:lnTo>
                    <a:lnTo>
                      <a:pt x="10" y="111"/>
                    </a:lnTo>
                    <a:lnTo>
                      <a:pt x="12" y="113"/>
                    </a:lnTo>
                    <a:lnTo>
                      <a:pt x="12" y="115"/>
                    </a:lnTo>
                    <a:lnTo>
                      <a:pt x="12" y="117"/>
                    </a:lnTo>
                    <a:lnTo>
                      <a:pt x="12" y="117"/>
                    </a:lnTo>
                    <a:lnTo>
                      <a:pt x="12" y="119"/>
                    </a:lnTo>
                    <a:lnTo>
                      <a:pt x="12" y="121"/>
                    </a:lnTo>
                    <a:lnTo>
                      <a:pt x="14" y="123"/>
                    </a:lnTo>
                    <a:lnTo>
                      <a:pt x="14" y="125"/>
                    </a:lnTo>
                    <a:lnTo>
                      <a:pt x="14" y="127"/>
                    </a:lnTo>
                    <a:lnTo>
                      <a:pt x="14" y="129"/>
                    </a:lnTo>
                    <a:lnTo>
                      <a:pt x="14" y="131"/>
                    </a:lnTo>
                    <a:lnTo>
                      <a:pt x="14" y="133"/>
                    </a:lnTo>
                    <a:lnTo>
                      <a:pt x="16" y="135"/>
                    </a:lnTo>
                    <a:lnTo>
                      <a:pt x="16" y="135"/>
                    </a:lnTo>
                    <a:lnTo>
                      <a:pt x="16" y="137"/>
                    </a:lnTo>
                    <a:lnTo>
                      <a:pt x="16" y="139"/>
                    </a:lnTo>
                    <a:lnTo>
                      <a:pt x="16" y="141"/>
                    </a:lnTo>
                    <a:lnTo>
                      <a:pt x="16" y="143"/>
                    </a:lnTo>
                    <a:lnTo>
                      <a:pt x="18" y="145"/>
                    </a:lnTo>
                    <a:lnTo>
                      <a:pt x="18" y="147"/>
                    </a:lnTo>
                    <a:lnTo>
                      <a:pt x="18" y="149"/>
                    </a:lnTo>
                    <a:lnTo>
                      <a:pt x="18" y="151"/>
                    </a:lnTo>
                    <a:lnTo>
                      <a:pt x="18" y="151"/>
                    </a:lnTo>
                    <a:lnTo>
                      <a:pt x="20" y="153"/>
                    </a:lnTo>
                    <a:lnTo>
                      <a:pt x="20" y="155"/>
                    </a:lnTo>
                    <a:lnTo>
                      <a:pt x="20" y="157"/>
                    </a:lnTo>
                    <a:lnTo>
                      <a:pt x="20" y="159"/>
                    </a:lnTo>
                    <a:lnTo>
                      <a:pt x="20" y="161"/>
                    </a:lnTo>
                    <a:lnTo>
                      <a:pt x="22" y="163"/>
                    </a:lnTo>
                    <a:lnTo>
                      <a:pt x="22" y="165"/>
                    </a:lnTo>
                    <a:lnTo>
                      <a:pt x="22" y="167"/>
                    </a:lnTo>
                    <a:lnTo>
                      <a:pt x="22" y="167"/>
                    </a:lnTo>
                    <a:lnTo>
                      <a:pt x="24" y="169"/>
                    </a:lnTo>
                    <a:lnTo>
                      <a:pt x="24" y="171"/>
                    </a:lnTo>
                    <a:lnTo>
                      <a:pt x="24" y="173"/>
                    </a:lnTo>
                    <a:lnTo>
                      <a:pt x="24" y="175"/>
                    </a:lnTo>
                    <a:lnTo>
                      <a:pt x="24" y="178"/>
                    </a:lnTo>
                    <a:lnTo>
                      <a:pt x="27" y="180"/>
                    </a:lnTo>
                    <a:lnTo>
                      <a:pt x="27" y="182"/>
                    </a:lnTo>
                    <a:lnTo>
                      <a:pt x="27" y="184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800">
                  <a:latin typeface="+mj-lt"/>
                </a:endParaRPr>
              </a:p>
            </p:txBody>
          </p:sp>
          <p:sp>
            <p:nvSpPr>
              <p:cNvPr id="92" name="Freeform 89"/>
              <p:cNvSpPr>
                <a:spLocks/>
              </p:cNvSpPr>
              <p:nvPr/>
            </p:nvSpPr>
            <p:spPr bwMode="auto">
              <a:xfrm>
                <a:off x="4001918" y="2083875"/>
                <a:ext cx="22362" cy="194358"/>
              </a:xfrm>
              <a:custGeom>
                <a:avLst/>
                <a:gdLst/>
                <a:ahLst/>
                <a:cxnLst>
                  <a:cxn ang="0">
                    <a:pos x="0" y="184"/>
                  </a:cxn>
                  <a:cxn ang="0">
                    <a:pos x="0" y="180"/>
                  </a:cxn>
                  <a:cxn ang="0">
                    <a:pos x="0" y="176"/>
                  </a:cxn>
                  <a:cxn ang="0">
                    <a:pos x="0" y="171"/>
                  </a:cxn>
                  <a:cxn ang="0">
                    <a:pos x="0" y="169"/>
                  </a:cxn>
                  <a:cxn ang="0">
                    <a:pos x="0" y="165"/>
                  </a:cxn>
                  <a:cxn ang="0">
                    <a:pos x="0" y="161"/>
                  </a:cxn>
                  <a:cxn ang="0">
                    <a:pos x="2" y="157"/>
                  </a:cxn>
                  <a:cxn ang="0">
                    <a:pos x="2" y="155"/>
                  </a:cxn>
                  <a:cxn ang="0">
                    <a:pos x="2" y="151"/>
                  </a:cxn>
                  <a:cxn ang="0">
                    <a:pos x="2" y="147"/>
                  </a:cxn>
                  <a:cxn ang="0">
                    <a:pos x="2" y="143"/>
                  </a:cxn>
                  <a:cxn ang="0">
                    <a:pos x="2" y="141"/>
                  </a:cxn>
                  <a:cxn ang="0">
                    <a:pos x="2" y="137"/>
                  </a:cxn>
                  <a:cxn ang="0">
                    <a:pos x="2" y="133"/>
                  </a:cxn>
                  <a:cxn ang="0">
                    <a:pos x="2" y="129"/>
                  </a:cxn>
                  <a:cxn ang="0">
                    <a:pos x="2" y="127"/>
                  </a:cxn>
                  <a:cxn ang="0">
                    <a:pos x="2" y="123"/>
                  </a:cxn>
                  <a:cxn ang="0">
                    <a:pos x="2" y="119"/>
                  </a:cxn>
                  <a:cxn ang="0">
                    <a:pos x="4" y="115"/>
                  </a:cxn>
                  <a:cxn ang="0">
                    <a:pos x="4" y="113"/>
                  </a:cxn>
                  <a:cxn ang="0">
                    <a:pos x="4" y="109"/>
                  </a:cxn>
                  <a:cxn ang="0">
                    <a:pos x="4" y="105"/>
                  </a:cxn>
                  <a:cxn ang="0">
                    <a:pos x="4" y="101"/>
                  </a:cxn>
                  <a:cxn ang="0">
                    <a:pos x="4" y="99"/>
                  </a:cxn>
                  <a:cxn ang="0">
                    <a:pos x="4" y="95"/>
                  </a:cxn>
                  <a:cxn ang="0">
                    <a:pos x="6" y="91"/>
                  </a:cxn>
                  <a:cxn ang="0">
                    <a:pos x="6" y="87"/>
                  </a:cxn>
                  <a:cxn ang="0">
                    <a:pos x="6" y="85"/>
                  </a:cxn>
                  <a:cxn ang="0">
                    <a:pos x="6" y="81"/>
                  </a:cxn>
                  <a:cxn ang="0">
                    <a:pos x="8" y="76"/>
                  </a:cxn>
                  <a:cxn ang="0">
                    <a:pos x="8" y="72"/>
                  </a:cxn>
                  <a:cxn ang="0">
                    <a:pos x="8" y="70"/>
                  </a:cxn>
                  <a:cxn ang="0">
                    <a:pos x="8" y="66"/>
                  </a:cxn>
                  <a:cxn ang="0">
                    <a:pos x="8" y="62"/>
                  </a:cxn>
                  <a:cxn ang="0">
                    <a:pos x="10" y="58"/>
                  </a:cxn>
                  <a:cxn ang="0">
                    <a:pos x="10" y="56"/>
                  </a:cxn>
                  <a:cxn ang="0">
                    <a:pos x="10" y="52"/>
                  </a:cxn>
                  <a:cxn ang="0">
                    <a:pos x="12" y="48"/>
                  </a:cxn>
                  <a:cxn ang="0">
                    <a:pos x="12" y="46"/>
                  </a:cxn>
                  <a:cxn ang="0">
                    <a:pos x="12" y="42"/>
                  </a:cxn>
                  <a:cxn ang="0">
                    <a:pos x="14" y="38"/>
                  </a:cxn>
                  <a:cxn ang="0">
                    <a:pos x="14" y="34"/>
                  </a:cxn>
                  <a:cxn ang="0">
                    <a:pos x="14" y="32"/>
                  </a:cxn>
                  <a:cxn ang="0">
                    <a:pos x="14" y="28"/>
                  </a:cxn>
                  <a:cxn ang="0">
                    <a:pos x="16" y="24"/>
                  </a:cxn>
                  <a:cxn ang="0">
                    <a:pos x="16" y="22"/>
                  </a:cxn>
                  <a:cxn ang="0">
                    <a:pos x="18" y="18"/>
                  </a:cxn>
                  <a:cxn ang="0">
                    <a:pos x="18" y="14"/>
                  </a:cxn>
                  <a:cxn ang="0">
                    <a:pos x="18" y="10"/>
                  </a:cxn>
                  <a:cxn ang="0">
                    <a:pos x="20" y="8"/>
                  </a:cxn>
                  <a:cxn ang="0">
                    <a:pos x="20" y="4"/>
                  </a:cxn>
                  <a:cxn ang="0">
                    <a:pos x="20" y="0"/>
                  </a:cxn>
                </a:cxnLst>
                <a:rect l="0" t="0" r="r" b="b"/>
                <a:pathLst>
                  <a:path w="20" h="186">
                    <a:moveTo>
                      <a:pt x="0" y="186"/>
                    </a:moveTo>
                    <a:lnTo>
                      <a:pt x="0" y="184"/>
                    </a:lnTo>
                    <a:lnTo>
                      <a:pt x="0" y="182"/>
                    </a:lnTo>
                    <a:lnTo>
                      <a:pt x="0" y="180"/>
                    </a:lnTo>
                    <a:lnTo>
                      <a:pt x="0" y="178"/>
                    </a:lnTo>
                    <a:lnTo>
                      <a:pt x="0" y="176"/>
                    </a:lnTo>
                    <a:lnTo>
                      <a:pt x="0" y="174"/>
                    </a:lnTo>
                    <a:lnTo>
                      <a:pt x="0" y="171"/>
                    </a:lnTo>
                    <a:lnTo>
                      <a:pt x="0" y="171"/>
                    </a:lnTo>
                    <a:lnTo>
                      <a:pt x="0" y="169"/>
                    </a:lnTo>
                    <a:lnTo>
                      <a:pt x="0" y="167"/>
                    </a:lnTo>
                    <a:lnTo>
                      <a:pt x="0" y="165"/>
                    </a:lnTo>
                    <a:lnTo>
                      <a:pt x="0" y="163"/>
                    </a:lnTo>
                    <a:lnTo>
                      <a:pt x="0" y="161"/>
                    </a:lnTo>
                    <a:lnTo>
                      <a:pt x="0" y="159"/>
                    </a:lnTo>
                    <a:lnTo>
                      <a:pt x="2" y="157"/>
                    </a:lnTo>
                    <a:lnTo>
                      <a:pt x="2" y="157"/>
                    </a:lnTo>
                    <a:lnTo>
                      <a:pt x="2" y="155"/>
                    </a:lnTo>
                    <a:lnTo>
                      <a:pt x="2" y="153"/>
                    </a:lnTo>
                    <a:lnTo>
                      <a:pt x="2" y="151"/>
                    </a:lnTo>
                    <a:lnTo>
                      <a:pt x="2" y="149"/>
                    </a:lnTo>
                    <a:lnTo>
                      <a:pt x="2" y="147"/>
                    </a:lnTo>
                    <a:lnTo>
                      <a:pt x="2" y="145"/>
                    </a:lnTo>
                    <a:lnTo>
                      <a:pt x="2" y="143"/>
                    </a:lnTo>
                    <a:lnTo>
                      <a:pt x="2" y="141"/>
                    </a:lnTo>
                    <a:lnTo>
                      <a:pt x="2" y="141"/>
                    </a:lnTo>
                    <a:lnTo>
                      <a:pt x="2" y="139"/>
                    </a:lnTo>
                    <a:lnTo>
                      <a:pt x="2" y="137"/>
                    </a:lnTo>
                    <a:lnTo>
                      <a:pt x="2" y="135"/>
                    </a:lnTo>
                    <a:lnTo>
                      <a:pt x="2" y="133"/>
                    </a:lnTo>
                    <a:lnTo>
                      <a:pt x="2" y="131"/>
                    </a:lnTo>
                    <a:lnTo>
                      <a:pt x="2" y="129"/>
                    </a:lnTo>
                    <a:lnTo>
                      <a:pt x="2" y="127"/>
                    </a:lnTo>
                    <a:lnTo>
                      <a:pt x="2" y="127"/>
                    </a:lnTo>
                    <a:lnTo>
                      <a:pt x="2" y="125"/>
                    </a:lnTo>
                    <a:lnTo>
                      <a:pt x="2" y="123"/>
                    </a:lnTo>
                    <a:lnTo>
                      <a:pt x="2" y="121"/>
                    </a:lnTo>
                    <a:lnTo>
                      <a:pt x="2" y="119"/>
                    </a:lnTo>
                    <a:lnTo>
                      <a:pt x="2" y="117"/>
                    </a:lnTo>
                    <a:lnTo>
                      <a:pt x="4" y="115"/>
                    </a:lnTo>
                    <a:lnTo>
                      <a:pt x="4" y="113"/>
                    </a:lnTo>
                    <a:lnTo>
                      <a:pt x="4" y="113"/>
                    </a:lnTo>
                    <a:lnTo>
                      <a:pt x="4" y="111"/>
                    </a:lnTo>
                    <a:lnTo>
                      <a:pt x="4" y="109"/>
                    </a:lnTo>
                    <a:lnTo>
                      <a:pt x="4" y="107"/>
                    </a:lnTo>
                    <a:lnTo>
                      <a:pt x="4" y="105"/>
                    </a:lnTo>
                    <a:lnTo>
                      <a:pt x="4" y="103"/>
                    </a:lnTo>
                    <a:lnTo>
                      <a:pt x="4" y="101"/>
                    </a:lnTo>
                    <a:lnTo>
                      <a:pt x="4" y="101"/>
                    </a:lnTo>
                    <a:lnTo>
                      <a:pt x="4" y="99"/>
                    </a:lnTo>
                    <a:lnTo>
                      <a:pt x="4" y="97"/>
                    </a:lnTo>
                    <a:lnTo>
                      <a:pt x="4" y="95"/>
                    </a:lnTo>
                    <a:lnTo>
                      <a:pt x="6" y="93"/>
                    </a:lnTo>
                    <a:lnTo>
                      <a:pt x="6" y="91"/>
                    </a:lnTo>
                    <a:lnTo>
                      <a:pt x="6" y="89"/>
                    </a:lnTo>
                    <a:lnTo>
                      <a:pt x="6" y="87"/>
                    </a:lnTo>
                    <a:lnTo>
                      <a:pt x="6" y="87"/>
                    </a:lnTo>
                    <a:lnTo>
                      <a:pt x="6" y="85"/>
                    </a:lnTo>
                    <a:lnTo>
                      <a:pt x="6" y="83"/>
                    </a:lnTo>
                    <a:lnTo>
                      <a:pt x="6" y="81"/>
                    </a:lnTo>
                    <a:lnTo>
                      <a:pt x="6" y="79"/>
                    </a:lnTo>
                    <a:lnTo>
                      <a:pt x="8" y="76"/>
                    </a:lnTo>
                    <a:lnTo>
                      <a:pt x="8" y="74"/>
                    </a:lnTo>
                    <a:lnTo>
                      <a:pt x="8" y="72"/>
                    </a:lnTo>
                    <a:lnTo>
                      <a:pt x="8" y="72"/>
                    </a:lnTo>
                    <a:lnTo>
                      <a:pt x="8" y="70"/>
                    </a:lnTo>
                    <a:lnTo>
                      <a:pt x="8" y="68"/>
                    </a:lnTo>
                    <a:lnTo>
                      <a:pt x="8" y="66"/>
                    </a:lnTo>
                    <a:lnTo>
                      <a:pt x="8" y="64"/>
                    </a:lnTo>
                    <a:lnTo>
                      <a:pt x="8" y="62"/>
                    </a:lnTo>
                    <a:lnTo>
                      <a:pt x="10" y="60"/>
                    </a:lnTo>
                    <a:lnTo>
                      <a:pt x="10" y="58"/>
                    </a:lnTo>
                    <a:lnTo>
                      <a:pt x="10" y="58"/>
                    </a:lnTo>
                    <a:lnTo>
                      <a:pt x="10" y="56"/>
                    </a:lnTo>
                    <a:lnTo>
                      <a:pt x="10" y="54"/>
                    </a:lnTo>
                    <a:lnTo>
                      <a:pt x="10" y="52"/>
                    </a:lnTo>
                    <a:lnTo>
                      <a:pt x="10" y="50"/>
                    </a:lnTo>
                    <a:lnTo>
                      <a:pt x="12" y="48"/>
                    </a:lnTo>
                    <a:lnTo>
                      <a:pt x="12" y="46"/>
                    </a:lnTo>
                    <a:lnTo>
                      <a:pt x="12" y="46"/>
                    </a:lnTo>
                    <a:lnTo>
                      <a:pt x="12" y="44"/>
                    </a:lnTo>
                    <a:lnTo>
                      <a:pt x="12" y="42"/>
                    </a:lnTo>
                    <a:lnTo>
                      <a:pt x="12" y="40"/>
                    </a:lnTo>
                    <a:lnTo>
                      <a:pt x="14" y="38"/>
                    </a:lnTo>
                    <a:lnTo>
                      <a:pt x="14" y="36"/>
                    </a:lnTo>
                    <a:lnTo>
                      <a:pt x="14" y="34"/>
                    </a:lnTo>
                    <a:lnTo>
                      <a:pt x="14" y="34"/>
                    </a:lnTo>
                    <a:lnTo>
                      <a:pt x="14" y="32"/>
                    </a:lnTo>
                    <a:lnTo>
                      <a:pt x="14" y="30"/>
                    </a:lnTo>
                    <a:lnTo>
                      <a:pt x="14" y="28"/>
                    </a:lnTo>
                    <a:lnTo>
                      <a:pt x="16" y="26"/>
                    </a:lnTo>
                    <a:lnTo>
                      <a:pt x="16" y="24"/>
                    </a:lnTo>
                    <a:lnTo>
                      <a:pt x="16" y="22"/>
                    </a:lnTo>
                    <a:lnTo>
                      <a:pt x="16" y="22"/>
                    </a:lnTo>
                    <a:lnTo>
                      <a:pt x="16" y="20"/>
                    </a:lnTo>
                    <a:lnTo>
                      <a:pt x="18" y="18"/>
                    </a:lnTo>
                    <a:lnTo>
                      <a:pt x="18" y="16"/>
                    </a:lnTo>
                    <a:lnTo>
                      <a:pt x="18" y="14"/>
                    </a:lnTo>
                    <a:lnTo>
                      <a:pt x="18" y="12"/>
                    </a:lnTo>
                    <a:lnTo>
                      <a:pt x="18" y="10"/>
                    </a:lnTo>
                    <a:lnTo>
                      <a:pt x="18" y="10"/>
                    </a:lnTo>
                    <a:lnTo>
                      <a:pt x="20" y="8"/>
                    </a:lnTo>
                    <a:lnTo>
                      <a:pt x="20" y="6"/>
                    </a:lnTo>
                    <a:lnTo>
                      <a:pt x="20" y="4"/>
                    </a:lnTo>
                    <a:lnTo>
                      <a:pt x="20" y="2"/>
                    </a:lnTo>
                    <a:lnTo>
                      <a:pt x="20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800">
                  <a:latin typeface="+mj-lt"/>
                </a:endParaRPr>
              </a:p>
            </p:txBody>
          </p:sp>
          <p:sp>
            <p:nvSpPr>
              <p:cNvPr id="93" name="Rectangle 90"/>
              <p:cNvSpPr>
                <a:spLocks noChangeArrowheads="1"/>
              </p:cNvSpPr>
              <p:nvPr/>
            </p:nvSpPr>
            <p:spPr bwMode="auto">
              <a:xfrm rot="21540000">
                <a:off x="3999259" y="2237053"/>
                <a:ext cx="102592" cy="1231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+mj-lt"/>
                    <a:cs typeface="Arial" pitchFamily="34" charset="0"/>
                  </a:rPr>
                  <a:t>70</a:t>
                </a:r>
                <a:endParaRPr kumimoji="0" lang="en-US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+mj-lt"/>
                  <a:cs typeface="Arial" pitchFamily="34" charset="0"/>
                </a:endParaRPr>
              </a:p>
            </p:txBody>
          </p:sp>
          <p:sp>
            <p:nvSpPr>
              <p:cNvPr id="94" name="Line 91"/>
              <p:cNvSpPr>
                <a:spLocks noChangeShapeType="1"/>
              </p:cNvSpPr>
              <p:nvPr/>
            </p:nvSpPr>
            <p:spPr bwMode="auto">
              <a:xfrm flipH="1">
                <a:off x="4004155" y="2276143"/>
                <a:ext cx="121870" cy="209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800">
                  <a:latin typeface="+mj-lt"/>
                </a:endParaRPr>
              </a:p>
            </p:txBody>
          </p:sp>
          <p:sp>
            <p:nvSpPr>
              <p:cNvPr id="95" name="Rectangle 92"/>
              <p:cNvSpPr>
                <a:spLocks noChangeArrowheads="1"/>
              </p:cNvSpPr>
              <p:nvPr/>
            </p:nvSpPr>
            <p:spPr bwMode="auto">
              <a:xfrm rot="1920000">
                <a:off x="3307961" y="1467981"/>
                <a:ext cx="596317" cy="1231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1" u="none" strike="noStrike" cap="none" normalizeH="0" baseline="0" dirty="0" err="1" smtClean="0">
                    <a:ln>
                      <a:noFill/>
                    </a:ln>
                    <a:solidFill>
                      <a:srgbClr val="FF99FF"/>
                    </a:solidFill>
                    <a:effectLst/>
                    <a:latin typeface="+mj-lt"/>
                    <a:cs typeface="Arial" pitchFamily="34" charset="0"/>
                  </a:rPr>
                  <a:t>Acinteobacter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rgbClr val="FF99FF"/>
                  </a:solidFill>
                  <a:effectLst/>
                  <a:latin typeface="+mj-lt"/>
                  <a:cs typeface="Arial" pitchFamily="34" charset="0"/>
                </a:endParaRPr>
              </a:p>
            </p:txBody>
          </p:sp>
          <p:sp>
            <p:nvSpPr>
              <p:cNvPr id="96" name="Line 93"/>
              <p:cNvSpPr>
                <a:spLocks noChangeShapeType="1"/>
              </p:cNvSpPr>
              <p:nvPr/>
            </p:nvSpPr>
            <p:spPr bwMode="auto">
              <a:xfrm flipH="1" flipV="1">
                <a:off x="3906882" y="1713968"/>
                <a:ext cx="223615" cy="130617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800">
                  <a:latin typeface="+mj-lt"/>
                </a:endParaRPr>
              </a:p>
            </p:txBody>
          </p:sp>
          <p:sp>
            <p:nvSpPr>
              <p:cNvPr id="97" name="Rectangle 94"/>
              <p:cNvSpPr>
                <a:spLocks noChangeArrowheads="1"/>
              </p:cNvSpPr>
              <p:nvPr/>
            </p:nvSpPr>
            <p:spPr bwMode="auto">
              <a:xfrm rot="3060000">
                <a:off x="3342690" y="911031"/>
                <a:ext cx="780663" cy="1231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1" u="none" strike="noStrike" cap="none" normalizeH="0" baseline="0" dirty="0" err="1" smtClean="0">
                    <a:ln>
                      <a:noFill/>
                    </a:ln>
                    <a:solidFill>
                      <a:srgbClr val="CCFF66"/>
                    </a:solidFill>
                    <a:effectLst/>
                    <a:latin typeface="+mj-lt"/>
                    <a:cs typeface="Arial" pitchFamily="34" charset="0"/>
                  </a:rPr>
                  <a:t>Sphingobacterium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rgbClr val="CCFF66"/>
                  </a:solidFill>
                  <a:effectLst/>
                  <a:latin typeface="+mj-lt"/>
                  <a:cs typeface="Arial" pitchFamily="34" charset="0"/>
                </a:endParaRPr>
              </a:p>
            </p:txBody>
          </p:sp>
          <p:sp>
            <p:nvSpPr>
              <p:cNvPr id="98" name="Line 95"/>
              <p:cNvSpPr>
                <a:spLocks noChangeShapeType="1"/>
              </p:cNvSpPr>
              <p:nvPr/>
            </p:nvSpPr>
            <p:spPr bwMode="auto">
              <a:xfrm flipH="1" flipV="1">
                <a:off x="3995210" y="1281365"/>
                <a:ext cx="241504" cy="280043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800">
                  <a:latin typeface="+mj-lt"/>
                </a:endParaRPr>
              </a:p>
            </p:txBody>
          </p:sp>
          <p:sp>
            <p:nvSpPr>
              <p:cNvPr id="99" name="Rectangle 96"/>
              <p:cNvSpPr>
                <a:spLocks noChangeArrowheads="1"/>
              </p:cNvSpPr>
              <p:nvPr/>
            </p:nvSpPr>
            <p:spPr bwMode="auto">
              <a:xfrm rot="4200000">
                <a:off x="4116915" y="846245"/>
                <a:ext cx="403957" cy="1231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1" u="none" strike="noStrike" cap="none" normalizeH="0" baseline="0" dirty="0" err="1" smtClean="0">
                    <a:ln>
                      <a:noFill/>
                    </a:ln>
                    <a:solidFill>
                      <a:srgbClr val="996633"/>
                    </a:solidFill>
                    <a:effectLst/>
                    <a:latin typeface="+mj-lt"/>
                    <a:cs typeface="Arial" pitchFamily="34" charset="0"/>
                  </a:rPr>
                  <a:t>Emundtii</a:t>
                </a:r>
                <a:r>
                  <a:rPr kumimoji="0" lang="en-US" sz="800" b="1" i="1" u="none" strike="noStrike" cap="none" normalizeH="0" baseline="0" dirty="0" smtClean="0">
                    <a:ln>
                      <a:noFill/>
                    </a:ln>
                    <a:solidFill>
                      <a:srgbClr val="996633"/>
                    </a:solidFill>
                    <a:effectLst/>
                    <a:latin typeface="+mj-lt"/>
                    <a:cs typeface="Arial" pitchFamily="34" charset="0"/>
                  </a:rPr>
                  <a:t> 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rgbClr val="996633"/>
                  </a:solidFill>
                  <a:effectLst/>
                  <a:latin typeface="+mj-lt"/>
                  <a:cs typeface="Arial" pitchFamily="34" charset="0"/>
                </a:endParaRPr>
              </a:p>
            </p:txBody>
          </p:sp>
          <p:sp>
            <p:nvSpPr>
              <p:cNvPr id="100" name="Line 97"/>
              <p:cNvSpPr>
                <a:spLocks noChangeShapeType="1"/>
              </p:cNvSpPr>
              <p:nvPr/>
            </p:nvSpPr>
            <p:spPr bwMode="auto">
              <a:xfrm flipH="1" flipV="1">
                <a:off x="4393245" y="1103726"/>
                <a:ext cx="121870" cy="312436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800">
                  <a:latin typeface="+mj-lt"/>
                </a:endParaRPr>
              </a:p>
            </p:txBody>
          </p:sp>
          <p:sp>
            <p:nvSpPr>
              <p:cNvPr id="101" name="Freeform 98"/>
              <p:cNvSpPr>
                <a:spLocks/>
              </p:cNvSpPr>
              <p:nvPr/>
            </p:nvSpPr>
            <p:spPr bwMode="auto">
              <a:xfrm>
                <a:off x="4238950" y="1479903"/>
                <a:ext cx="131933" cy="83595"/>
              </a:xfrm>
              <a:custGeom>
                <a:avLst/>
                <a:gdLst/>
                <a:ahLst/>
                <a:cxnLst>
                  <a:cxn ang="0">
                    <a:pos x="116" y="2"/>
                  </a:cxn>
                  <a:cxn ang="0">
                    <a:pos x="114" y="2"/>
                  </a:cxn>
                  <a:cxn ang="0">
                    <a:pos x="112" y="4"/>
                  </a:cxn>
                  <a:cxn ang="0">
                    <a:pos x="110" y="6"/>
                  </a:cxn>
                  <a:cxn ang="0">
                    <a:pos x="108" y="6"/>
                  </a:cxn>
                  <a:cxn ang="0">
                    <a:pos x="105" y="8"/>
                  </a:cxn>
                  <a:cxn ang="0">
                    <a:pos x="103" y="8"/>
                  </a:cxn>
                  <a:cxn ang="0">
                    <a:pos x="101" y="10"/>
                  </a:cxn>
                  <a:cxn ang="0">
                    <a:pos x="97" y="12"/>
                  </a:cxn>
                  <a:cxn ang="0">
                    <a:pos x="95" y="12"/>
                  </a:cxn>
                  <a:cxn ang="0">
                    <a:pos x="93" y="14"/>
                  </a:cxn>
                  <a:cxn ang="0">
                    <a:pos x="91" y="16"/>
                  </a:cxn>
                  <a:cxn ang="0">
                    <a:pos x="89" y="16"/>
                  </a:cxn>
                  <a:cxn ang="0">
                    <a:pos x="87" y="18"/>
                  </a:cxn>
                  <a:cxn ang="0">
                    <a:pos x="85" y="20"/>
                  </a:cxn>
                  <a:cxn ang="0">
                    <a:pos x="83" y="20"/>
                  </a:cxn>
                  <a:cxn ang="0">
                    <a:pos x="81" y="22"/>
                  </a:cxn>
                  <a:cxn ang="0">
                    <a:pos x="79" y="24"/>
                  </a:cxn>
                  <a:cxn ang="0">
                    <a:pos x="77" y="24"/>
                  </a:cxn>
                  <a:cxn ang="0">
                    <a:pos x="75" y="26"/>
                  </a:cxn>
                  <a:cxn ang="0">
                    <a:pos x="71" y="28"/>
                  </a:cxn>
                  <a:cxn ang="0">
                    <a:pos x="69" y="30"/>
                  </a:cxn>
                  <a:cxn ang="0">
                    <a:pos x="67" y="30"/>
                  </a:cxn>
                  <a:cxn ang="0">
                    <a:pos x="65" y="32"/>
                  </a:cxn>
                  <a:cxn ang="0">
                    <a:pos x="63" y="34"/>
                  </a:cxn>
                  <a:cxn ang="0">
                    <a:pos x="61" y="34"/>
                  </a:cxn>
                  <a:cxn ang="0">
                    <a:pos x="59" y="36"/>
                  </a:cxn>
                  <a:cxn ang="0">
                    <a:pos x="57" y="38"/>
                  </a:cxn>
                  <a:cxn ang="0">
                    <a:pos x="55" y="38"/>
                  </a:cxn>
                  <a:cxn ang="0">
                    <a:pos x="53" y="40"/>
                  </a:cxn>
                  <a:cxn ang="0">
                    <a:pos x="51" y="42"/>
                  </a:cxn>
                  <a:cxn ang="0">
                    <a:pos x="49" y="44"/>
                  </a:cxn>
                  <a:cxn ang="0">
                    <a:pos x="47" y="44"/>
                  </a:cxn>
                  <a:cxn ang="0">
                    <a:pos x="45" y="46"/>
                  </a:cxn>
                  <a:cxn ang="0">
                    <a:pos x="43" y="48"/>
                  </a:cxn>
                  <a:cxn ang="0">
                    <a:pos x="41" y="50"/>
                  </a:cxn>
                  <a:cxn ang="0">
                    <a:pos x="39" y="50"/>
                  </a:cxn>
                  <a:cxn ang="0">
                    <a:pos x="37" y="52"/>
                  </a:cxn>
                  <a:cxn ang="0">
                    <a:pos x="35" y="54"/>
                  </a:cxn>
                  <a:cxn ang="0">
                    <a:pos x="33" y="56"/>
                  </a:cxn>
                  <a:cxn ang="0">
                    <a:pos x="31" y="56"/>
                  </a:cxn>
                  <a:cxn ang="0">
                    <a:pos x="29" y="58"/>
                  </a:cxn>
                  <a:cxn ang="0">
                    <a:pos x="25" y="60"/>
                  </a:cxn>
                  <a:cxn ang="0">
                    <a:pos x="23" y="62"/>
                  </a:cxn>
                  <a:cxn ang="0">
                    <a:pos x="21" y="62"/>
                  </a:cxn>
                  <a:cxn ang="0">
                    <a:pos x="19" y="64"/>
                  </a:cxn>
                  <a:cxn ang="0">
                    <a:pos x="17" y="66"/>
                  </a:cxn>
                  <a:cxn ang="0">
                    <a:pos x="15" y="68"/>
                  </a:cxn>
                  <a:cxn ang="0">
                    <a:pos x="13" y="68"/>
                  </a:cxn>
                  <a:cxn ang="0">
                    <a:pos x="11" y="70"/>
                  </a:cxn>
                  <a:cxn ang="0">
                    <a:pos x="8" y="72"/>
                  </a:cxn>
                  <a:cxn ang="0">
                    <a:pos x="6" y="74"/>
                  </a:cxn>
                  <a:cxn ang="0">
                    <a:pos x="4" y="76"/>
                  </a:cxn>
                  <a:cxn ang="0">
                    <a:pos x="2" y="76"/>
                  </a:cxn>
                  <a:cxn ang="0">
                    <a:pos x="0" y="78"/>
                  </a:cxn>
                </a:cxnLst>
                <a:rect l="0" t="0" r="r" b="b"/>
                <a:pathLst>
                  <a:path w="118" h="80">
                    <a:moveTo>
                      <a:pt x="118" y="0"/>
                    </a:moveTo>
                    <a:lnTo>
                      <a:pt x="118" y="0"/>
                    </a:lnTo>
                    <a:lnTo>
                      <a:pt x="116" y="2"/>
                    </a:lnTo>
                    <a:lnTo>
                      <a:pt x="116" y="2"/>
                    </a:lnTo>
                    <a:lnTo>
                      <a:pt x="114" y="2"/>
                    </a:lnTo>
                    <a:lnTo>
                      <a:pt x="114" y="2"/>
                    </a:lnTo>
                    <a:lnTo>
                      <a:pt x="114" y="2"/>
                    </a:lnTo>
                    <a:lnTo>
                      <a:pt x="112" y="4"/>
                    </a:lnTo>
                    <a:lnTo>
                      <a:pt x="112" y="4"/>
                    </a:lnTo>
                    <a:lnTo>
                      <a:pt x="112" y="4"/>
                    </a:lnTo>
                    <a:lnTo>
                      <a:pt x="110" y="4"/>
                    </a:lnTo>
                    <a:lnTo>
                      <a:pt x="110" y="6"/>
                    </a:lnTo>
                    <a:lnTo>
                      <a:pt x="110" y="6"/>
                    </a:lnTo>
                    <a:lnTo>
                      <a:pt x="108" y="6"/>
                    </a:lnTo>
                    <a:lnTo>
                      <a:pt x="108" y="6"/>
                    </a:lnTo>
                    <a:lnTo>
                      <a:pt x="105" y="6"/>
                    </a:lnTo>
                    <a:lnTo>
                      <a:pt x="105" y="8"/>
                    </a:lnTo>
                    <a:lnTo>
                      <a:pt x="105" y="8"/>
                    </a:lnTo>
                    <a:lnTo>
                      <a:pt x="103" y="8"/>
                    </a:lnTo>
                    <a:lnTo>
                      <a:pt x="103" y="8"/>
                    </a:lnTo>
                    <a:lnTo>
                      <a:pt x="103" y="8"/>
                    </a:lnTo>
                    <a:lnTo>
                      <a:pt x="101" y="10"/>
                    </a:lnTo>
                    <a:lnTo>
                      <a:pt x="101" y="10"/>
                    </a:lnTo>
                    <a:lnTo>
                      <a:pt x="101" y="10"/>
                    </a:lnTo>
                    <a:lnTo>
                      <a:pt x="99" y="10"/>
                    </a:lnTo>
                    <a:lnTo>
                      <a:pt x="99" y="12"/>
                    </a:lnTo>
                    <a:lnTo>
                      <a:pt x="97" y="12"/>
                    </a:lnTo>
                    <a:lnTo>
                      <a:pt x="97" y="12"/>
                    </a:lnTo>
                    <a:lnTo>
                      <a:pt x="97" y="12"/>
                    </a:lnTo>
                    <a:lnTo>
                      <a:pt x="95" y="12"/>
                    </a:lnTo>
                    <a:lnTo>
                      <a:pt x="95" y="14"/>
                    </a:lnTo>
                    <a:lnTo>
                      <a:pt x="95" y="14"/>
                    </a:lnTo>
                    <a:lnTo>
                      <a:pt x="93" y="14"/>
                    </a:lnTo>
                    <a:lnTo>
                      <a:pt x="93" y="14"/>
                    </a:lnTo>
                    <a:lnTo>
                      <a:pt x="93" y="16"/>
                    </a:lnTo>
                    <a:lnTo>
                      <a:pt x="91" y="16"/>
                    </a:lnTo>
                    <a:lnTo>
                      <a:pt x="91" y="16"/>
                    </a:lnTo>
                    <a:lnTo>
                      <a:pt x="89" y="16"/>
                    </a:lnTo>
                    <a:lnTo>
                      <a:pt x="89" y="16"/>
                    </a:lnTo>
                    <a:lnTo>
                      <a:pt x="89" y="18"/>
                    </a:lnTo>
                    <a:lnTo>
                      <a:pt x="87" y="18"/>
                    </a:lnTo>
                    <a:lnTo>
                      <a:pt x="87" y="18"/>
                    </a:lnTo>
                    <a:lnTo>
                      <a:pt x="87" y="18"/>
                    </a:lnTo>
                    <a:lnTo>
                      <a:pt x="85" y="20"/>
                    </a:lnTo>
                    <a:lnTo>
                      <a:pt x="85" y="20"/>
                    </a:lnTo>
                    <a:lnTo>
                      <a:pt x="85" y="20"/>
                    </a:lnTo>
                    <a:lnTo>
                      <a:pt x="83" y="20"/>
                    </a:lnTo>
                    <a:lnTo>
                      <a:pt x="83" y="20"/>
                    </a:lnTo>
                    <a:lnTo>
                      <a:pt x="81" y="22"/>
                    </a:lnTo>
                    <a:lnTo>
                      <a:pt x="81" y="22"/>
                    </a:lnTo>
                    <a:lnTo>
                      <a:pt x="81" y="22"/>
                    </a:lnTo>
                    <a:lnTo>
                      <a:pt x="79" y="22"/>
                    </a:lnTo>
                    <a:lnTo>
                      <a:pt x="79" y="24"/>
                    </a:lnTo>
                    <a:lnTo>
                      <a:pt x="79" y="24"/>
                    </a:lnTo>
                    <a:lnTo>
                      <a:pt x="77" y="24"/>
                    </a:lnTo>
                    <a:lnTo>
                      <a:pt x="77" y="24"/>
                    </a:lnTo>
                    <a:lnTo>
                      <a:pt x="77" y="24"/>
                    </a:lnTo>
                    <a:lnTo>
                      <a:pt x="75" y="26"/>
                    </a:lnTo>
                    <a:lnTo>
                      <a:pt x="75" y="26"/>
                    </a:lnTo>
                    <a:lnTo>
                      <a:pt x="75" y="26"/>
                    </a:lnTo>
                    <a:lnTo>
                      <a:pt x="73" y="26"/>
                    </a:lnTo>
                    <a:lnTo>
                      <a:pt x="73" y="28"/>
                    </a:lnTo>
                    <a:lnTo>
                      <a:pt x="71" y="28"/>
                    </a:lnTo>
                    <a:lnTo>
                      <a:pt x="71" y="28"/>
                    </a:lnTo>
                    <a:lnTo>
                      <a:pt x="71" y="28"/>
                    </a:lnTo>
                    <a:lnTo>
                      <a:pt x="69" y="30"/>
                    </a:lnTo>
                    <a:lnTo>
                      <a:pt x="69" y="30"/>
                    </a:lnTo>
                    <a:lnTo>
                      <a:pt x="69" y="30"/>
                    </a:lnTo>
                    <a:lnTo>
                      <a:pt x="67" y="30"/>
                    </a:lnTo>
                    <a:lnTo>
                      <a:pt x="67" y="30"/>
                    </a:lnTo>
                    <a:lnTo>
                      <a:pt x="67" y="32"/>
                    </a:lnTo>
                    <a:lnTo>
                      <a:pt x="65" y="32"/>
                    </a:lnTo>
                    <a:lnTo>
                      <a:pt x="65" y="32"/>
                    </a:lnTo>
                    <a:lnTo>
                      <a:pt x="65" y="32"/>
                    </a:lnTo>
                    <a:lnTo>
                      <a:pt x="63" y="34"/>
                    </a:lnTo>
                    <a:lnTo>
                      <a:pt x="63" y="34"/>
                    </a:lnTo>
                    <a:lnTo>
                      <a:pt x="63" y="34"/>
                    </a:lnTo>
                    <a:lnTo>
                      <a:pt x="61" y="34"/>
                    </a:lnTo>
                    <a:lnTo>
                      <a:pt x="61" y="36"/>
                    </a:lnTo>
                    <a:lnTo>
                      <a:pt x="59" y="36"/>
                    </a:lnTo>
                    <a:lnTo>
                      <a:pt x="59" y="36"/>
                    </a:lnTo>
                    <a:lnTo>
                      <a:pt x="59" y="36"/>
                    </a:lnTo>
                    <a:lnTo>
                      <a:pt x="57" y="38"/>
                    </a:lnTo>
                    <a:lnTo>
                      <a:pt x="57" y="38"/>
                    </a:lnTo>
                    <a:lnTo>
                      <a:pt x="57" y="38"/>
                    </a:lnTo>
                    <a:lnTo>
                      <a:pt x="55" y="38"/>
                    </a:lnTo>
                    <a:lnTo>
                      <a:pt x="55" y="38"/>
                    </a:lnTo>
                    <a:lnTo>
                      <a:pt x="55" y="40"/>
                    </a:lnTo>
                    <a:lnTo>
                      <a:pt x="53" y="40"/>
                    </a:lnTo>
                    <a:lnTo>
                      <a:pt x="53" y="40"/>
                    </a:lnTo>
                    <a:lnTo>
                      <a:pt x="53" y="40"/>
                    </a:lnTo>
                    <a:lnTo>
                      <a:pt x="51" y="42"/>
                    </a:lnTo>
                    <a:lnTo>
                      <a:pt x="51" y="42"/>
                    </a:lnTo>
                    <a:lnTo>
                      <a:pt x="51" y="42"/>
                    </a:lnTo>
                    <a:lnTo>
                      <a:pt x="49" y="42"/>
                    </a:lnTo>
                    <a:lnTo>
                      <a:pt x="49" y="44"/>
                    </a:lnTo>
                    <a:lnTo>
                      <a:pt x="47" y="44"/>
                    </a:lnTo>
                    <a:lnTo>
                      <a:pt x="47" y="44"/>
                    </a:lnTo>
                    <a:lnTo>
                      <a:pt x="47" y="44"/>
                    </a:lnTo>
                    <a:lnTo>
                      <a:pt x="45" y="46"/>
                    </a:lnTo>
                    <a:lnTo>
                      <a:pt x="45" y="46"/>
                    </a:lnTo>
                    <a:lnTo>
                      <a:pt x="45" y="46"/>
                    </a:lnTo>
                    <a:lnTo>
                      <a:pt x="43" y="46"/>
                    </a:lnTo>
                    <a:lnTo>
                      <a:pt x="43" y="48"/>
                    </a:lnTo>
                    <a:lnTo>
                      <a:pt x="43" y="48"/>
                    </a:lnTo>
                    <a:lnTo>
                      <a:pt x="41" y="48"/>
                    </a:lnTo>
                    <a:lnTo>
                      <a:pt x="41" y="48"/>
                    </a:lnTo>
                    <a:lnTo>
                      <a:pt x="41" y="50"/>
                    </a:lnTo>
                    <a:lnTo>
                      <a:pt x="39" y="50"/>
                    </a:lnTo>
                    <a:lnTo>
                      <a:pt x="39" y="50"/>
                    </a:lnTo>
                    <a:lnTo>
                      <a:pt x="39" y="50"/>
                    </a:lnTo>
                    <a:lnTo>
                      <a:pt x="37" y="52"/>
                    </a:lnTo>
                    <a:lnTo>
                      <a:pt x="37" y="52"/>
                    </a:lnTo>
                    <a:lnTo>
                      <a:pt x="37" y="52"/>
                    </a:lnTo>
                    <a:lnTo>
                      <a:pt x="35" y="52"/>
                    </a:lnTo>
                    <a:lnTo>
                      <a:pt x="35" y="54"/>
                    </a:lnTo>
                    <a:lnTo>
                      <a:pt x="35" y="54"/>
                    </a:lnTo>
                    <a:lnTo>
                      <a:pt x="33" y="54"/>
                    </a:lnTo>
                    <a:lnTo>
                      <a:pt x="33" y="54"/>
                    </a:lnTo>
                    <a:lnTo>
                      <a:pt x="33" y="56"/>
                    </a:lnTo>
                    <a:lnTo>
                      <a:pt x="31" y="56"/>
                    </a:lnTo>
                    <a:lnTo>
                      <a:pt x="31" y="56"/>
                    </a:lnTo>
                    <a:lnTo>
                      <a:pt x="31" y="56"/>
                    </a:lnTo>
                    <a:lnTo>
                      <a:pt x="29" y="58"/>
                    </a:lnTo>
                    <a:lnTo>
                      <a:pt x="29" y="58"/>
                    </a:lnTo>
                    <a:lnTo>
                      <a:pt x="29" y="58"/>
                    </a:lnTo>
                    <a:lnTo>
                      <a:pt x="27" y="58"/>
                    </a:lnTo>
                    <a:lnTo>
                      <a:pt x="27" y="60"/>
                    </a:lnTo>
                    <a:lnTo>
                      <a:pt x="25" y="60"/>
                    </a:lnTo>
                    <a:lnTo>
                      <a:pt x="25" y="60"/>
                    </a:lnTo>
                    <a:lnTo>
                      <a:pt x="25" y="60"/>
                    </a:lnTo>
                    <a:lnTo>
                      <a:pt x="23" y="62"/>
                    </a:lnTo>
                    <a:lnTo>
                      <a:pt x="23" y="62"/>
                    </a:lnTo>
                    <a:lnTo>
                      <a:pt x="23" y="62"/>
                    </a:lnTo>
                    <a:lnTo>
                      <a:pt x="21" y="62"/>
                    </a:lnTo>
                    <a:lnTo>
                      <a:pt x="21" y="64"/>
                    </a:lnTo>
                    <a:lnTo>
                      <a:pt x="21" y="64"/>
                    </a:lnTo>
                    <a:lnTo>
                      <a:pt x="19" y="64"/>
                    </a:lnTo>
                    <a:lnTo>
                      <a:pt x="19" y="64"/>
                    </a:lnTo>
                    <a:lnTo>
                      <a:pt x="19" y="66"/>
                    </a:lnTo>
                    <a:lnTo>
                      <a:pt x="17" y="66"/>
                    </a:lnTo>
                    <a:lnTo>
                      <a:pt x="17" y="66"/>
                    </a:lnTo>
                    <a:lnTo>
                      <a:pt x="17" y="66"/>
                    </a:lnTo>
                    <a:lnTo>
                      <a:pt x="15" y="68"/>
                    </a:lnTo>
                    <a:lnTo>
                      <a:pt x="15" y="68"/>
                    </a:lnTo>
                    <a:lnTo>
                      <a:pt x="15" y="68"/>
                    </a:lnTo>
                    <a:lnTo>
                      <a:pt x="13" y="68"/>
                    </a:lnTo>
                    <a:lnTo>
                      <a:pt x="13" y="70"/>
                    </a:lnTo>
                    <a:lnTo>
                      <a:pt x="13" y="70"/>
                    </a:lnTo>
                    <a:lnTo>
                      <a:pt x="11" y="70"/>
                    </a:lnTo>
                    <a:lnTo>
                      <a:pt x="11" y="72"/>
                    </a:lnTo>
                    <a:lnTo>
                      <a:pt x="11" y="72"/>
                    </a:lnTo>
                    <a:lnTo>
                      <a:pt x="8" y="72"/>
                    </a:lnTo>
                    <a:lnTo>
                      <a:pt x="8" y="72"/>
                    </a:lnTo>
                    <a:lnTo>
                      <a:pt x="8" y="74"/>
                    </a:lnTo>
                    <a:lnTo>
                      <a:pt x="6" y="74"/>
                    </a:lnTo>
                    <a:lnTo>
                      <a:pt x="6" y="74"/>
                    </a:lnTo>
                    <a:lnTo>
                      <a:pt x="6" y="74"/>
                    </a:lnTo>
                    <a:lnTo>
                      <a:pt x="4" y="76"/>
                    </a:lnTo>
                    <a:lnTo>
                      <a:pt x="4" y="76"/>
                    </a:lnTo>
                    <a:lnTo>
                      <a:pt x="4" y="76"/>
                    </a:lnTo>
                    <a:lnTo>
                      <a:pt x="2" y="76"/>
                    </a:lnTo>
                    <a:lnTo>
                      <a:pt x="2" y="78"/>
                    </a:lnTo>
                    <a:lnTo>
                      <a:pt x="2" y="78"/>
                    </a:lnTo>
                    <a:lnTo>
                      <a:pt x="0" y="78"/>
                    </a:lnTo>
                    <a:lnTo>
                      <a:pt x="0" y="78"/>
                    </a:lnTo>
                    <a:lnTo>
                      <a:pt x="0" y="8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800">
                  <a:latin typeface="+mj-lt"/>
                </a:endParaRPr>
              </a:p>
            </p:txBody>
          </p:sp>
          <p:sp>
            <p:nvSpPr>
              <p:cNvPr id="102" name="Freeform 99"/>
              <p:cNvSpPr>
                <a:spLocks/>
              </p:cNvSpPr>
              <p:nvPr/>
            </p:nvSpPr>
            <p:spPr bwMode="auto">
              <a:xfrm>
                <a:off x="4370883" y="1418251"/>
                <a:ext cx="144231" cy="61651"/>
              </a:xfrm>
              <a:custGeom>
                <a:avLst/>
                <a:gdLst/>
                <a:ahLst/>
                <a:cxnLst>
                  <a:cxn ang="0">
                    <a:pos x="2" y="59"/>
                  </a:cxn>
                  <a:cxn ang="0">
                    <a:pos x="4" y="57"/>
                  </a:cxn>
                  <a:cxn ang="0">
                    <a:pos x="6" y="57"/>
                  </a:cxn>
                  <a:cxn ang="0">
                    <a:pos x="8" y="55"/>
                  </a:cxn>
                  <a:cxn ang="0">
                    <a:pos x="10" y="55"/>
                  </a:cxn>
                  <a:cxn ang="0">
                    <a:pos x="12" y="53"/>
                  </a:cxn>
                  <a:cxn ang="0">
                    <a:pos x="14" y="51"/>
                  </a:cxn>
                  <a:cxn ang="0">
                    <a:pos x="16" y="51"/>
                  </a:cxn>
                  <a:cxn ang="0">
                    <a:pos x="18" y="49"/>
                  </a:cxn>
                  <a:cxn ang="0">
                    <a:pos x="20" y="49"/>
                  </a:cxn>
                  <a:cxn ang="0">
                    <a:pos x="22" y="46"/>
                  </a:cxn>
                  <a:cxn ang="0">
                    <a:pos x="24" y="46"/>
                  </a:cxn>
                  <a:cxn ang="0">
                    <a:pos x="26" y="44"/>
                  </a:cxn>
                  <a:cxn ang="0">
                    <a:pos x="28" y="44"/>
                  </a:cxn>
                  <a:cxn ang="0">
                    <a:pos x="30" y="42"/>
                  </a:cxn>
                  <a:cxn ang="0">
                    <a:pos x="32" y="40"/>
                  </a:cxn>
                  <a:cxn ang="0">
                    <a:pos x="34" y="40"/>
                  </a:cxn>
                  <a:cxn ang="0">
                    <a:pos x="36" y="38"/>
                  </a:cxn>
                  <a:cxn ang="0">
                    <a:pos x="40" y="38"/>
                  </a:cxn>
                  <a:cxn ang="0">
                    <a:pos x="42" y="36"/>
                  </a:cxn>
                  <a:cxn ang="0">
                    <a:pos x="44" y="36"/>
                  </a:cxn>
                  <a:cxn ang="0">
                    <a:pos x="46" y="34"/>
                  </a:cxn>
                  <a:cxn ang="0">
                    <a:pos x="48" y="34"/>
                  </a:cxn>
                  <a:cxn ang="0">
                    <a:pos x="50" y="32"/>
                  </a:cxn>
                  <a:cxn ang="0">
                    <a:pos x="52" y="32"/>
                  </a:cxn>
                  <a:cxn ang="0">
                    <a:pos x="54" y="30"/>
                  </a:cxn>
                  <a:cxn ang="0">
                    <a:pos x="56" y="30"/>
                  </a:cxn>
                  <a:cxn ang="0">
                    <a:pos x="58" y="28"/>
                  </a:cxn>
                  <a:cxn ang="0">
                    <a:pos x="60" y="28"/>
                  </a:cxn>
                  <a:cxn ang="0">
                    <a:pos x="62" y="26"/>
                  </a:cxn>
                  <a:cxn ang="0">
                    <a:pos x="64" y="26"/>
                  </a:cxn>
                  <a:cxn ang="0">
                    <a:pos x="66" y="24"/>
                  </a:cxn>
                  <a:cxn ang="0">
                    <a:pos x="70" y="24"/>
                  </a:cxn>
                  <a:cxn ang="0">
                    <a:pos x="72" y="22"/>
                  </a:cxn>
                  <a:cxn ang="0">
                    <a:pos x="74" y="22"/>
                  </a:cxn>
                  <a:cxn ang="0">
                    <a:pos x="76" y="20"/>
                  </a:cxn>
                  <a:cxn ang="0">
                    <a:pos x="78" y="20"/>
                  </a:cxn>
                  <a:cxn ang="0">
                    <a:pos x="80" y="18"/>
                  </a:cxn>
                  <a:cxn ang="0">
                    <a:pos x="82" y="18"/>
                  </a:cxn>
                  <a:cxn ang="0">
                    <a:pos x="84" y="16"/>
                  </a:cxn>
                  <a:cxn ang="0">
                    <a:pos x="86" y="16"/>
                  </a:cxn>
                  <a:cxn ang="0">
                    <a:pos x="89" y="14"/>
                  </a:cxn>
                  <a:cxn ang="0">
                    <a:pos x="91" y="14"/>
                  </a:cxn>
                  <a:cxn ang="0">
                    <a:pos x="93" y="14"/>
                  </a:cxn>
                  <a:cxn ang="0">
                    <a:pos x="97" y="12"/>
                  </a:cxn>
                  <a:cxn ang="0">
                    <a:pos x="99" y="12"/>
                  </a:cxn>
                  <a:cxn ang="0">
                    <a:pos x="101" y="10"/>
                  </a:cxn>
                  <a:cxn ang="0">
                    <a:pos x="103" y="10"/>
                  </a:cxn>
                  <a:cxn ang="0">
                    <a:pos x="105" y="8"/>
                  </a:cxn>
                  <a:cxn ang="0">
                    <a:pos x="107" y="8"/>
                  </a:cxn>
                  <a:cxn ang="0">
                    <a:pos x="109" y="6"/>
                  </a:cxn>
                  <a:cxn ang="0">
                    <a:pos x="111" y="6"/>
                  </a:cxn>
                  <a:cxn ang="0">
                    <a:pos x="113" y="6"/>
                  </a:cxn>
                  <a:cxn ang="0">
                    <a:pos x="117" y="4"/>
                  </a:cxn>
                  <a:cxn ang="0">
                    <a:pos x="119" y="4"/>
                  </a:cxn>
                  <a:cxn ang="0">
                    <a:pos x="121" y="2"/>
                  </a:cxn>
                  <a:cxn ang="0">
                    <a:pos x="123" y="2"/>
                  </a:cxn>
                  <a:cxn ang="0">
                    <a:pos x="125" y="2"/>
                  </a:cxn>
                  <a:cxn ang="0">
                    <a:pos x="127" y="0"/>
                  </a:cxn>
                </a:cxnLst>
                <a:rect l="0" t="0" r="r" b="b"/>
                <a:pathLst>
                  <a:path w="129" h="59">
                    <a:moveTo>
                      <a:pt x="0" y="59"/>
                    </a:moveTo>
                    <a:lnTo>
                      <a:pt x="0" y="59"/>
                    </a:lnTo>
                    <a:lnTo>
                      <a:pt x="2" y="59"/>
                    </a:lnTo>
                    <a:lnTo>
                      <a:pt x="2" y="59"/>
                    </a:lnTo>
                    <a:lnTo>
                      <a:pt x="2" y="57"/>
                    </a:lnTo>
                    <a:lnTo>
                      <a:pt x="4" y="57"/>
                    </a:lnTo>
                    <a:lnTo>
                      <a:pt x="4" y="57"/>
                    </a:lnTo>
                    <a:lnTo>
                      <a:pt x="4" y="57"/>
                    </a:lnTo>
                    <a:lnTo>
                      <a:pt x="6" y="57"/>
                    </a:lnTo>
                    <a:lnTo>
                      <a:pt x="6" y="55"/>
                    </a:lnTo>
                    <a:lnTo>
                      <a:pt x="6" y="55"/>
                    </a:lnTo>
                    <a:lnTo>
                      <a:pt x="8" y="55"/>
                    </a:lnTo>
                    <a:lnTo>
                      <a:pt x="8" y="55"/>
                    </a:lnTo>
                    <a:lnTo>
                      <a:pt x="8" y="55"/>
                    </a:lnTo>
                    <a:lnTo>
                      <a:pt x="10" y="55"/>
                    </a:lnTo>
                    <a:lnTo>
                      <a:pt x="10" y="53"/>
                    </a:lnTo>
                    <a:lnTo>
                      <a:pt x="10" y="53"/>
                    </a:lnTo>
                    <a:lnTo>
                      <a:pt x="12" y="53"/>
                    </a:lnTo>
                    <a:lnTo>
                      <a:pt x="12" y="53"/>
                    </a:lnTo>
                    <a:lnTo>
                      <a:pt x="14" y="53"/>
                    </a:lnTo>
                    <a:lnTo>
                      <a:pt x="14" y="51"/>
                    </a:lnTo>
                    <a:lnTo>
                      <a:pt x="14" y="51"/>
                    </a:lnTo>
                    <a:lnTo>
                      <a:pt x="16" y="51"/>
                    </a:lnTo>
                    <a:lnTo>
                      <a:pt x="16" y="51"/>
                    </a:lnTo>
                    <a:lnTo>
                      <a:pt x="16" y="51"/>
                    </a:lnTo>
                    <a:lnTo>
                      <a:pt x="18" y="49"/>
                    </a:lnTo>
                    <a:lnTo>
                      <a:pt x="18" y="49"/>
                    </a:lnTo>
                    <a:lnTo>
                      <a:pt x="18" y="49"/>
                    </a:lnTo>
                    <a:lnTo>
                      <a:pt x="20" y="49"/>
                    </a:lnTo>
                    <a:lnTo>
                      <a:pt x="20" y="49"/>
                    </a:lnTo>
                    <a:lnTo>
                      <a:pt x="20" y="49"/>
                    </a:lnTo>
                    <a:lnTo>
                      <a:pt x="22" y="46"/>
                    </a:lnTo>
                    <a:lnTo>
                      <a:pt x="22" y="46"/>
                    </a:lnTo>
                    <a:lnTo>
                      <a:pt x="22" y="46"/>
                    </a:lnTo>
                    <a:lnTo>
                      <a:pt x="24" y="46"/>
                    </a:lnTo>
                    <a:lnTo>
                      <a:pt x="24" y="46"/>
                    </a:lnTo>
                    <a:lnTo>
                      <a:pt x="24" y="44"/>
                    </a:lnTo>
                    <a:lnTo>
                      <a:pt x="26" y="44"/>
                    </a:lnTo>
                    <a:lnTo>
                      <a:pt x="26" y="44"/>
                    </a:lnTo>
                    <a:lnTo>
                      <a:pt x="28" y="44"/>
                    </a:lnTo>
                    <a:lnTo>
                      <a:pt x="28" y="44"/>
                    </a:lnTo>
                    <a:lnTo>
                      <a:pt x="28" y="44"/>
                    </a:lnTo>
                    <a:lnTo>
                      <a:pt x="30" y="42"/>
                    </a:lnTo>
                    <a:lnTo>
                      <a:pt x="30" y="42"/>
                    </a:lnTo>
                    <a:lnTo>
                      <a:pt x="30" y="42"/>
                    </a:lnTo>
                    <a:lnTo>
                      <a:pt x="32" y="42"/>
                    </a:lnTo>
                    <a:lnTo>
                      <a:pt x="32" y="42"/>
                    </a:lnTo>
                    <a:lnTo>
                      <a:pt x="32" y="40"/>
                    </a:lnTo>
                    <a:lnTo>
                      <a:pt x="34" y="40"/>
                    </a:lnTo>
                    <a:lnTo>
                      <a:pt x="34" y="40"/>
                    </a:lnTo>
                    <a:lnTo>
                      <a:pt x="34" y="40"/>
                    </a:lnTo>
                    <a:lnTo>
                      <a:pt x="36" y="40"/>
                    </a:lnTo>
                    <a:lnTo>
                      <a:pt x="36" y="40"/>
                    </a:lnTo>
                    <a:lnTo>
                      <a:pt x="36" y="38"/>
                    </a:lnTo>
                    <a:lnTo>
                      <a:pt x="38" y="38"/>
                    </a:lnTo>
                    <a:lnTo>
                      <a:pt x="38" y="38"/>
                    </a:lnTo>
                    <a:lnTo>
                      <a:pt x="40" y="38"/>
                    </a:lnTo>
                    <a:lnTo>
                      <a:pt x="40" y="38"/>
                    </a:lnTo>
                    <a:lnTo>
                      <a:pt x="40" y="36"/>
                    </a:lnTo>
                    <a:lnTo>
                      <a:pt x="42" y="36"/>
                    </a:lnTo>
                    <a:lnTo>
                      <a:pt x="42" y="36"/>
                    </a:lnTo>
                    <a:lnTo>
                      <a:pt x="42" y="36"/>
                    </a:lnTo>
                    <a:lnTo>
                      <a:pt x="44" y="36"/>
                    </a:lnTo>
                    <a:lnTo>
                      <a:pt x="44" y="36"/>
                    </a:lnTo>
                    <a:lnTo>
                      <a:pt x="44" y="34"/>
                    </a:lnTo>
                    <a:lnTo>
                      <a:pt x="46" y="34"/>
                    </a:lnTo>
                    <a:lnTo>
                      <a:pt x="46" y="34"/>
                    </a:lnTo>
                    <a:lnTo>
                      <a:pt x="46" y="34"/>
                    </a:lnTo>
                    <a:lnTo>
                      <a:pt x="48" y="34"/>
                    </a:lnTo>
                    <a:lnTo>
                      <a:pt x="48" y="34"/>
                    </a:lnTo>
                    <a:lnTo>
                      <a:pt x="48" y="32"/>
                    </a:lnTo>
                    <a:lnTo>
                      <a:pt x="50" y="32"/>
                    </a:lnTo>
                    <a:lnTo>
                      <a:pt x="50" y="32"/>
                    </a:lnTo>
                    <a:lnTo>
                      <a:pt x="52" y="32"/>
                    </a:lnTo>
                    <a:lnTo>
                      <a:pt x="52" y="32"/>
                    </a:lnTo>
                    <a:lnTo>
                      <a:pt x="52" y="32"/>
                    </a:lnTo>
                    <a:lnTo>
                      <a:pt x="54" y="30"/>
                    </a:lnTo>
                    <a:lnTo>
                      <a:pt x="54" y="30"/>
                    </a:lnTo>
                    <a:lnTo>
                      <a:pt x="54" y="30"/>
                    </a:lnTo>
                    <a:lnTo>
                      <a:pt x="56" y="30"/>
                    </a:lnTo>
                    <a:lnTo>
                      <a:pt x="56" y="30"/>
                    </a:lnTo>
                    <a:lnTo>
                      <a:pt x="56" y="30"/>
                    </a:lnTo>
                    <a:lnTo>
                      <a:pt x="58" y="28"/>
                    </a:lnTo>
                    <a:lnTo>
                      <a:pt x="58" y="28"/>
                    </a:lnTo>
                    <a:lnTo>
                      <a:pt x="58" y="28"/>
                    </a:lnTo>
                    <a:lnTo>
                      <a:pt x="60" y="28"/>
                    </a:lnTo>
                    <a:lnTo>
                      <a:pt x="60" y="28"/>
                    </a:lnTo>
                    <a:lnTo>
                      <a:pt x="62" y="28"/>
                    </a:lnTo>
                    <a:lnTo>
                      <a:pt x="62" y="26"/>
                    </a:lnTo>
                    <a:lnTo>
                      <a:pt x="62" y="26"/>
                    </a:lnTo>
                    <a:lnTo>
                      <a:pt x="64" y="26"/>
                    </a:lnTo>
                    <a:lnTo>
                      <a:pt x="64" y="26"/>
                    </a:lnTo>
                    <a:lnTo>
                      <a:pt x="64" y="26"/>
                    </a:lnTo>
                    <a:lnTo>
                      <a:pt x="66" y="26"/>
                    </a:lnTo>
                    <a:lnTo>
                      <a:pt x="66" y="24"/>
                    </a:lnTo>
                    <a:lnTo>
                      <a:pt x="66" y="24"/>
                    </a:lnTo>
                    <a:lnTo>
                      <a:pt x="68" y="24"/>
                    </a:lnTo>
                    <a:lnTo>
                      <a:pt x="68" y="24"/>
                    </a:lnTo>
                    <a:lnTo>
                      <a:pt x="70" y="24"/>
                    </a:lnTo>
                    <a:lnTo>
                      <a:pt x="70" y="24"/>
                    </a:lnTo>
                    <a:lnTo>
                      <a:pt x="70" y="22"/>
                    </a:lnTo>
                    <a:lnTo>
                      <a:pt x="72" y="22"/>
                    </a:lnTo>
                    <a:lnTo>
                      <a:pt x="72" y="22"/>
                    </a:lnTo>
                    <a:lnTo>
                      <a:pt x="72" y="22"/>
                    </a:lnTo>
                    <a:lnTo>
                      <a:pt x="74" y="22"/>
                    </a:lnTo>
                    <a:lnTo>
                      <a:pt x="74" y="22"/>
                    </a:lnTo>
                    <a:lnTo>
                      <a:pt x="74" y="20"/>
                    </a:lnTo>
                    <a:lnTo>
                      <a:pt x="76" y="20"/>
                    </a:lnTo>
                    <a:lnTo>
                      <a:pt x="76" y="20"/>
                    </a:lnTo>
                    <a:lnTo>
                      <a:pt x="76" y="20"/>
                    </a:lnTo>
                    <a:lnTo>
                      <a:pt x="78" y="20"/>
                    </a:lnTo>
                    <a:lnTo>
                      <a:pt x="78" y="20"/>
                    </a:lnTo>
                    <a:lnTo>
                      <a:pt x="80" y="18"/>
                    </a:lnTo>
                    <a:lnTo>
                      <a:pt x="80" y="18"/>
                    </a:lnTo>
                    <a:lnTo>
                      <a:pt x="80" y="18"/>
                    </a:lnTo>
                    <a:lnTo>
                      <a:pt x="82" y="18"/>
                    </a:lnTo>
                    <a:lnTo>
                      <a:pt x="82" y="18"/>
                    </a:lnTo>
                    <a:lnTo>
                      <a:pt x="82" y="18"/>
                    </a:lnTo>
                    <a:lnTo>
                      <a:pt x="84" y="18"/>
                    </a:lnTo>
                    <a:lnTo>
                      <a:pt x="84" y="16"/>
                    </a:lnTo>
                    <a:lnTo>
                      <a:pt x="84" y="16"/>
                    </a:lnTo>
                    <a:lnTo>
                      <a:pt x="86" y="16"/>
                    </a:lnTo>
                    <a:lnTo>
                      <a:pt x="86" y="16"/>
                    </a:lnTo>
                    <a:lnTo>
                      <a:pt x="89" y="16"/>
                    </a:lnTo>
                    <a:lnTo>
                      <a:pt x="89" y="16"/>
                    </a:lnTo>
                    <a:lnTo>
                      <a:pt x="89" y="14"/>
                    </a:lnTo>
                    <a:lnTo>
                      <a:pt x="91" y="14"/>
                    </a:lnTo>
                    <a:lnTo>
                      <a:pt x="91" y="14"/>
                    </a:lnTo>
                    <a:lnTo>
                      <a:pt x="91" y="14"/>
                    </a:lnTo>
                    <a:lnTo>
                      <a:pt x="93" y="14"/>
                    </a:lnTo>
                    <a:lnTo>
                      <a:pt x="93" y="14"/>
                    </a:lnTo>
                    <a:lnTo>
                      <a:pt x="93" y="14"/>
                    </a:lnTo>
                    <a:lnTo>
                      <a:pt x="95" y="12"/>
                    </a:lnTo>
                    <a:lnTo>
                      <a:pt x="95" y="12"/>
                    </a:lnTo>
                    <a:lnTo>
                      <a:pt x="97" y="12"/>
                    </a:lnTo>
                    <a:lnTo>
                      <a:pt x="97" y="12"/>
                    </a:lnTo>
                    <a:lnTo>
                      <a:pt x="97" y="12"/>
                    </a:lnTo>
                    <a:lnTo>
                      <a:pt x="99" y="12"/>
                    </a:lnTo>
                    <a:lnTo>
                      <a:pt x="99" y="12"/>
                    </a:lnTo>
                    <a:lnTo>
                      <a:pt x="99" y="10"/>
                    </a:lnTo>
                    <a:lnTo>
                      <a:pt x="101" y="10"/>
                    </a:lnTo>
                    <a:lnTo>
                      <a:pt x="101" y="10"/>
                    </a:lnTo>
                    <a:lnTo>
                      <a:pt x="103" y="10"/>
                    </a:lnTo>
                    <a:lnTo>
                      <a:pt x="103" y="10"/>
                    </a:lnTo>
                    <a:lnTo>
                      <a:pt x="103" y="10"/>
                    </a:lnTo>
                    <a:lnTo>
                      <a:pt x="105" y="8"/>
                    </a:lnTo>
                    <a:lnTo>
                      <a:pt x="105" y="8"/>
                    </a:lnTo>
                    <a:lnTo>
                      <a:pt x="105" y="8"/>
                    </a:lnTo>
                    <a:lnTo>
                      <a:pt x="107" y="8"/>
                    </a:lnTo>
                    <a:lnTo>
                      <a:pt x="107" y="8"/>
                    </a:lnTo>
                    <a:lnTo>
                      <a:pt x="107" y="8"/>
                    </a:lnTo>
                    <a:lnTo>
                      <a:pt x="109" y="8"/>
                    </a:lnTo>
                    <a:lnTo>
                      <a:pt x="109" y="6"/>
                    </a:lnTo>
                    <a:lnTo>
                      <a:pt x="111" y="6"/>
                    </a:lnTo>
                    <a:lnTo>
                      <a:pt x="111" y="6"/>
                    </a:lnTo>
                    <a:lnTo>
                      <a:pt x="111" y="6"/>
                    </a:lnTo>
                    <a:lnTo>
                      <a:pt x="113" y="6"/>
                    </a:lnTo>
                    <a:lnTo>
                      <a:pt x="113" y="6"/>
                    </a:lnTo>
                    <a:lnTo>
                      <a:pt x="113" y="6"/>
                    </a:lnTo>
                    <a:lnTo>
                      <a:pt x="115" y="4"/>
                    </a:lnTo>
                    <a:lnTo>
                      <a:pt x="115" y="4"/>
                    </a:lnTo>
                    <a:lnTo>
                      <a:pt x="117" y="4"/>
                    </a:lnTo>
                    <a:lnTo>
                      <a:pt x="117" y="4"/>
                    </a:lnTo>
                    <a:lnTo>
                      <a:pt x="117" y="4"/>
                    </a:lnTo>
                    <a:lnTo>
                      <a:pt x="119" y="4"/>
                    </a:lnTo>
                    <a:lnTo>
                      <a:pt x="119" y="4"/>
                    </a:lnTo>
                    <a:lnTo>
                      <a:pt x="119" y="2"/>
                    </a:lnTo>
                    <a:lnTo>
                      <a:pt x="121" y="2"/>
                    </a:lnTo>
                    <a:lnTo>
                      <a:pt x="121" y="2"/>
                    </a:lnTo>
                    <a:lnTo>
                      <a:pt x="121" y="2"/>
                    </a:lnTo>
                    <a:lnTo>
                      <a:pt x="123" y="2"/>
                    </a:lnTo>
                    <a:lnTo>
                      <a:pt x="123" y="2"/>
                    </a:lnTo>
                    <a:lnTo>
                      <a:pt x="125" y="2"/>
                    </a:lnTo>
                    <a:lnTo>
                      <a:pt x="125" y="2"/>
                    </a:lnTo>
                    <a:lnTo>
                      <a:pt x="125" y="0"/>
                    </a:lnTo>
                    <a:lnTo>
                      <a:pt x="127" y="0"/>
                    </a:lnTo>
                    <a:lnTo>
                      <a:pt x="127" y="0"/>
                    </a:lnTo>
                    <a:lnTo>
                      <a:pt x="127" y="0"/>
                    </a:lnTo>
                    <a:lnTo>
                      <a:pt x="129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800">
                  <a:latin typeface="+mj-lt"/>
                </a:endParaRPr>
              </a:p>
            </p:txBody>
          </p:sp>
          <p:sp>
            <p:nvSpPr>
              <p:cNvPr id="103" name="Rectangle 100"/>
              <p:cNvSpPr>
                <a:spLocks noChangeArrowheads="1"/>
              </p:cNvSpPr>
              <p:nvPr/>
            </p:nvSpPr>
            <p:spPr bwMode="auto">
              <a:xfrm rot="3600000">
                <a:off x="4339154" y="1457531"/>
                <a:ext cx="102592" cy="1231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+mj-lt"/>
                    <a:cs typeface="Arial" pitchFamily="34" charset="0"/>
                  </a:rPr>
                  <a:t>38</a:t>
                </a:r>
                <a:endParaRPr kumimoji="0" lang="en-US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+mj-lt"/>
                  <a:cs typeface="Arial" pitchFamily="34" charset="0"/>
                </a:endParaRPr>
              </a:p>
            </p:txBody>
          </p:sp>
          <p:sp>
            <p:nvSpPr>
              <p:cNvPr id="104" name="Line 101"/>
              <p:cNvSpPr>
                <a:spLocks noChangeShapeType="1"/>
              </p:cNvSpPr>
              <p:nvPr/>
            </p:nvSpPr>
            <p:spPr bwMode="auto">
              <a:xfrm flipH="1" flipV="1">
                <a:off x="4370883" y="1481992"/>
                <a:ext cx="58140" cy="97179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800">
                  <a:latin typeface="+mj-lt"/>
                </a:endParaRPr>
              </a:p>
            </p:txBody>
          </p:sp>
          <p:sp>
            <p:nvSpPr>
              <p:cNvPr id="105" name="Freeform 102"/>
              <p:cNvSpPr>
                <a:spLocks/>
              </p:cNvSpPr>
              <p:nvPr/>
            </p:nvSpPr>
            <p:spPr bwMode="auto">
              <a:xfrm>
                <a:off x="4130497" y="1695159"/>
                <a:ext cx="131933" cy="149426"/>
              </a:xfrm>
              <a:custGeom>
                <a:avLst/>
                <a:gdLst/>
                <a:ahLst/>
                <a:cxnLst>
                  <a:cxn ang="0">
                    <a:pos x="118" y="2"/>
                  </a:cxn>
                  <a:cxn ang="0">
                    <a:pos x="114" y="4"/>
                  </a:cxn>
                  <a:cxn ang="0">
                    <a:pos x="112" y="6"/>
                  </a:cxn>
                  <a:cxn ang="0">
                    <a:pos x="110" y="8"/>
                  </a:cxn>
                  <a:cxn ang="0">
                    <a:pos x="108" y="12"/>
                  </a:cxn>
                  <a:cxn ang="0">
                    <a:pos x="103" y="14"/>
                  </a:cxn>
                  <a:cxn ang="0">
                    <a:pos x="101" y="16"/>
                  </a:cxn>
                  <a:cxn ang="0">
                    <a:pos x="99" y="18"/>
                  </a:cxn>
                  <a:cxn ang="0">
                    <a:pos x="97" y="22"/>
                  </a:cxn>
                  <a:cxn ang="0">
                    <a:pos x="93" y="24"/>
                  </a:cxn>
                  <a:cxn ang="0">
                    <a:pos x="91" y="26"/>
                  </a:cxn>
                  <a:cxn ang="0">
                    <a:pos x="89" y="30"/>
                  </a:cxn>
                  <a:cxn ang="0">
                    <a:pos x="87" y="32"/>
                  </a:cxn>
                  <a:cxn ang="0">
                    <a:pos x="85" y="34"/>
                  </a:cxn>
                  <a:cxn ang="0">
                    <a:pos x="81" y="36"/>
                  </a:cxn>
                  <a:cxn ang="0">
                    <a:pos x="79" y="40"/>
                  </a:cxn>
                  <a:cxn ang="0">
                    <a:pos x="77" y="42"/>
                  </a:cxn>
                  <a:cxn ang="0">
                    <a:pos x="75" y="44"/>
                  </a:cxn>
                  <a:cxn ang="0">
                    <a:pos x="73" y="48"/>
                  </a:cxn>
                  <a:cxn ang="0">
                    <a:pos x="71" y="50"/>
                  </a:cxn>
                  <a:cxn ang="0">
                    <a:pos x="67" y="52"/>
                  </a:cxn>
                  <a:cxn ang="0">
                    <a:pos x="65" y="56"/>
                  </a:cxn>
                  <a:cxn ang="0">
                    <a:pos x="63" y="58"/>
                  </a:cxn>
                  <a:cxn ang="0">
                    <a:pos x="61" y="60"/>
                  </a:cxn>
                  <a:cxn ang="0">
                    <a:pos x="59" y="64"/>
                  </a:cxn>
                  <a:cxn ang="0">
                    <a:pos x="57" y="66"/>
                  </a:cxn>
                  <a:cxn ang="0">
                    <a:pos x="55" y="69"/>
                  </a:cxn>
                  <a:cxn ang="0">
                    <a:pos x="51" y="73"/>
                  </a:cxn>
                  <a:cxn ang="0">
                    <a:pos x="49" y="75"/>
                  </a:cxn>
                  <a:cxn ang="0">
                    <a:pos x="47" y="79"/>
                  </a:cxn>
                  <a:cxn ang="0">
                    <a:pos x="45" y="81"/>
                  </a:cxn>
                  <a:cxn ang="0">
                    <a:pos x="43" y="83"/>
                  </a:cxn>
                  <a:cxn ang="0">
                    <a:pos x="41" y="87"/>
                  </a:cxn>
                  <a:cxn ang="0">
                    <a:pos x="39" y="89"/>
                  </a:cxn>
                  <a:cxn ang="0">
                    <a:pos x="37" y="93"/>
                  </a:cxn>
                  <a:cxn ang="0">
                    <a:pos x="35" y="95"/>
                  </a:cxn>
                  <a:cxn ang="0">
                    <a:pos x="33" y="97"/>
                  </a:cxn>
                  <a:cxn ang="0">
                    <a:pos x="31" y="101"/>
                  </a:cxn>
                  <a:cxn ang="0">
                    <a:pos x="29" y="103"/>
                  </a:cxn>
                  <a:cxn ang="0">
                    <a:pos x="27" y="107"/>
                  </a:cxn>
                  <a:cxn ang="0">
                    <a:pos x="25" y="109"/>
                  </a:cxn>
                  <a:cxn ang="0">
                    <a:pos x="23" y="113"/>
                  </a:cxn>
                  <a:cxn ang="0">
                    <a:pos x="21" y="115"/>
                  </a:cxn>
                  <a:cxn ang="0">
                    <a:pos x="19" y="117"/>
                  </a:cxn>
                  <a:cxn ang="0">
                    <a:pos x="17" y="121"/>
                  </a:cxn>
                  <a:cxn ang="0">
                    <a:pos x="15" y="123"/>
                  </a:cxn>
                  <a:cxn ang="0">
                    <a:pos x="13" y="127"/>
                  </a:cxn>
                  <a:cxn ang="0">
                    <a:pos x="11" y="129"/>
                  </a:cxn>
                  <a:cxn ang="0">
                    <a:pos x="9" y="133"/>
                  </a:cxn>
                  <a:cxn ang="0">
                    <a:pos x="6" y="135"/>
                  </a:cxn>
                  <a:cxn ang="0">
                    <a:pos x="4" y="139"/>
                  </a:cxn>
                  <a:cxn ang="0">
                    <a:pos x="2" y="141"/>
                  </a:cxn>
                </a:cxnLst>
                <a:rect l="0" t="0" r="r" b="b"/>
                <a:pathLst>
                  <a:path w="118" h="143">
                    <a:moveTo>
                      <a:pt x="118" y="0"/>
                    </a:moveTo>
                    <a:lnTo>
                      <a:pt x="118" y="0"/>
                    </a:lnTo>
                    <a:lnTo>
                      <a:pt x="118" y="2"/>
                    </a:lnTo>
                    <a:lnTo>
                      <a:pt x="116" y="2"/>
                    </a:lnTo>
                    <a:lnTo>
                      <a:pt x="116" y="4"/>
                    </a:lnTo>
                    <a:lnTo>
                      <a:pt x="114" y="4"/>
                    </a:lnTo>
                    <a:lnTo>
                      <a:pt x="114" y="4"/>
                    </a:lnTo>
                    <a:lnTo>
                      <a:pt x="114" y="6"/>
                    </a:lnTo>
                    <a:lnTo>
                      <a:pt x="112" y="6"/>
                    </a:lnTo>
                    <a:lnTo>
                      <a:pt x="112" y="8"/>
                    </a:lnTo>
                    <a:lnTo>
                      <a:pt x="110" y="8"/>
                    </a:lnTo>
                    <a:lnTo>
                      <a:pt x="110" y="8"/>
                    </a:lnTo>
                    <a:lnTo>
                      <a:pt x="108" y="10"/>
                    </a:lnTo>
                    <a:lnTo>
                      <a:pt x="108" y="10"/>
                    </a:lnTo>
                    <a:lnTo>
                      <a:pt x="108" y="12"/>
                    </a:lnTo>
                    <a:lnTo>
                      <a:pt x="105" y="12"/>
                    </a:lnTo>
                    <a:lnTo>
                      <a:pt x="105" y="14"/>
                    </a:lnTo>
                    <a:lnTo>
                      <a:pt x="103" y="14"/>
                    </a:lnTo>
                    <a:lnTo>
                      <a:pt x="103" y="14"/>
                    </a:lnTo>
                    <a:lnTo>
                      <a:pt x="103" y="16"/>
                    </a:lnTo>
                    <a:lnTo>
                      <a:pt x="101" y="16"/>
                    </a:lnTo>
                    <a:lnTo>
                      <a:pt x="101" y="18"/>
                    </a:lnTo>
                    <a:lnTo>
                      <a:pt x="99" y="18"/>
                    </a:lnTo>
                    <a:lnTo>
                      <a:pt x="99" y="18"/>
                    </a:lnTo>
                    <a:lnTo>
                      <a:pt x="97" y="20"/>
                    </a:lnTo>
                    <a:lnTo>
                      <a:pt x="97" y="20"/>
                    </a:lnTo>
                    <a:lnTo>
                      <a:pt x="97" y="22"/>
                    </a:lnTo>
                    <a:lnTo>
                      <a:pt x="95" y="22"/>
                    </a:lnTo>
                    <a:lnTo>
                      <a:pt x="95" y="24"/>
                    </a:lnTo>
                    <a:lnTo>
                      <a:pt x="93" y="24"/>
                    </a:lnTo>
                    <a:lnTo>
                      <a:pt x="93" y="24"/>
                    </a:lnTo>
                    <a:lnTo>
                      <a:pt x="93" y="26"/>
                    </a:lnTo>
                    <a:lnTo>
                      <a:pt x="91" y="26"/>
                    </a:lnTo>
                    <a:lnTo>
                      <a:pt x="91" y="28"/>
                    </a:lnTo>
                    <a:lnTo>
                      <a:pt x="89" y="28"/>
                    </a:lnTo>
                    <a:lnTo>
                      <a:pt x="89" y="30"/>
                    </a:lnTo>
                    <a:lnTo>
                      <a:pt x="89" y="30"/>
                    </a:lnTo>
                    <a:lnTo>
                      <a:pt x="87" y="30"/>
                    </a:lnTo>
                    <a:lnTo>
                      <a:pt x="87" y="32"/>
                    </a:lnTo>
                    <a:lnTo>
                      <a:pt x="85" y="32"/>
                    </a:lnTo>
                    <a:lnTo>
                      <a:pt x="85" y="34"/>
                    </a:lnTo>
                    <a:lnTo>
                      <a:pt x="85" y="34"/>
                    </a:lnTo>
                    <a:lnTo>
                      <a:pt x="83" y="36"/>
                    </a:lnTo>
                    <a:lnTo>
                      <a:pt x="83" y="36"/>
                    </a:lnTo>
                    <a:lnTo>
                      <a:pt x="81" y="36"/>
                    </a:lnTo>
                    <a:lnTo>
                      <a:pt x="81" y="38"/>
                    </a:lnTo>
                    <a:lnTo>
                      <a:pt x="81" y="38"/>
                    </a:lnTo>
                    <a:lnTo>
                      <a:pt x="79" y="40"/>
                    </a:lnTo>
                    <a:lnTo>
                      <a:pt x="79" y="40"/>
                    </a:lnTo>
                    <a:lnTo>
                      <a:pt x="77" y="42"/>
                    </a:lnTo>
                    <a:lnTo>
                      <a:pt x="77" y="42"/>
                    </a:lnTo>
                    <a:lnTo>
                      <a:pt x="77" y="42"/>
                    </a:lnTo>
                    <a:lnTo>
                      <a:pt x="75" y="44"/>
                    </a:lnTo>
                    <a:lnTo>
                      <a:pt x="75" y="44"/>
                    </a:lnTo>
                    <a:lnTo>
                      <a:pt x="73" y="46"/>
                    </a:lnTo>
                    <a:lnTo>
                      <a:pt x="73" y="46"/>
                    </a:lnTo>
                    <a:lnTo>
                      <a:pt x="73" y="48"/>
                    </a:lnTo>
                    <a:lnTo>
                      <a:pt x="71" y="48"/>
                    </a:lnTo>
                    <a:lnTo>
                      <a:pt x="71" y="50"/>
                    </a:lnTo>
                    <a:lnTo>
                      <a:pt x="71" y="50"/>
                    </a:lnTo>
                    <a:lnTo>
                      <a:pt x="69" y="50"/>
                    </a:lnTo>
                    <a:lnTo>
                      <a:pt x="69" y="52"/>
                    </a:lnTo>
                    <a:lnTo>
                      <a:pt x="67" y="52"/>
                    </a:lnTo>
                    <a:lnTo>
                      <a:pt x="67" y="54"/>
                    </a:lnTo>
                    <a:lnTo>
                      <a:pt x="67" y="54"/>
                    </a:lnTo>
                    <a:lnTo>
                      <a:pt x="65" y="56"/>
                    </a:lnTo>
                    <a:lnTo>
                      <a:pt x="65" y="56"/>
                    </a:lnTo>
                    <a:lnTo>
                      <a:pt x="63" y="58"/>
                    </a:lnTo>
                    <a:lnTo>
                      <a:pt x="63" y="58"/>
                    </a:lnTo>
                    <a:lnTo>
                      <a:pt x="63" y="58"/>
                    </a:lnTo>
                    <a:lnTo>
                      <a:pt x="61" y="60"/>
                    </a:lnTo>
                    <a:lnTo>
                      <a:pt x="61" y="60"/>
                    </a:lnTo>
                    <a:lnTo>
                      <a:pt x="61" y="62"/>
                    </a:lnTo>
                    <a:lnTo>
                      <a:pt x="59" y="62"/>
                    </a:lnTo>
                    <a:lnTo>
                      <a:pt x="59" y="64"/>
                    </a:lnTo>
                    <a:lnTo>
                      <a:pt x="57" y="64"/>
                    </a:lnTo>
                    <a:lnTo>
                      <a:pt x="57" y="66"/>
                    </a:lnTo>
                    <a:lnTo>
                      <a:pt x="57" y="66"/>
                    </a:lnTo>
                    <a:lnTo>
                      <a:pt x="55" y="69"/>
                    </a:lnTo>
                    <a:lnTo>
                      <a:pt x="55" y="69"/>
                    </a:lnTo>
                    <a:lnTo>
                      <a:pt x="55" y="69"/>
                    </a:lnTo>
                    <a:lnTo>
                      <a:pt x="53" y="71"/>
                    </a:lnTo>
                    <a:lnTo>
                      <a:pt x="53" y="71"/>
                    </a:lnTo>
                    <a:lnTo>
                      <a:pt x="51" y="73"/>
                    </a:lnTo>
                    <a:lnTo>
                      <a:pt x="51" y="73"/>
                    </a:lnTo>
                    <a:lnTo>
                      <a:pt x="51" y="75"/>
                    </a:lnTo>
                    <a:lnTo>
                      <a:pt x="49" y="75"/>
                    </a:lnTo>
                    <a:lnTo>
                      <a:pt x="49" y="77"/>
                    </a:lnTo>
                    <a:lnTo>
                      <a:pt x="49" y="77"/>
                    </a:lnTo>
                    <a:lnTo>
                      <a:pt x="47" y="79"/>
                    </a:lnTo>
                    <a:lnTo>
                      <a:pt x="47" y="79"/>
                    </a:lnTo>
                    <a:lnTo>
                      <a:pt x="47" y="79"/>
                    </a:lnTo>
                    <a:lnTo>
                      <a:pt x="45" y="81"/>
                    </a:lnTo>
                    <a:lnTo>
                      <a:pt x="45" y="81"/>
                    </a:lnTo>
                    <a:lnTo>
                      <a:pt x="43" y="83"/>
                    </a:lnTo>
                    <a:lnTo>
                      <a:pt x="43" y="83"/>
                    </a:lnTo>
                    <a:lnTo>
                      <a:pt x="43" y="85"/>
                    </a:lnTo>
                    <a:lnTo>
                      <a:pt x="41" y="85"/>
                    </a:lnTo>
                    <a:lnTo>
                      <a:pt x="41" y="87"/>
                    </a:lnTo>
                    <a:lnTo>
                      <a:pt x="41" y="87"/>
                    </a:lnTo>
                    <a:lnTo>
                      <a:pt x="39" y="89"/>
                    </a:lnTo>
                    <a:lnTo>
                      <a:pt x="39" y="89"/>
                    </a:lnTo>
                    <a:lnTo>
                      <a:pt x="39" y="91"/>
                    </a:lnTo>
                    <a:lnTo>
                      <a:pt x="37" y="91"/>
                    </a:lnTo>
                    <a:lnTo>
                      <a:pt x="37" y="93"/>
                    </a:lnTo>
                    <a:lnTo>
                      <a:pt x="37" y="93"/>
                    </a:lnTo>
                    <a:lnTo>
                      <a:pt x="35" y="93"/>
                    </a:lnTo>
                    <a:lnTo>
                      <a:pt x="35" y="95"/>
                    </a:lnTo>
                    <a:lnTo>
                      <a:pt x="33" y="95"/>
                    </a:lnTo>
                    <a:lnTo>
                      <a:pt x="33" y="97"/>
                    </a:lnTo>
                    <a:lnTo>
                      <a:pt x="33" y="97"/>
                    </a:lnTo>
                    <a:lnTo>
                      <a:pt x="31" y="99"/>
                    </a:lnTo>
                    <a:lnTo>
                      <a:pt x="31" y="99"/>
                    </a:lnTo>
                    <a:lnTo>
                      <a:pt x="31" y="101"/>
                    </a:lnTo>
                    <a:lnTo>
                      <a:pt x="29" y="101"/>
                    </a:lnTo>
                    <a:lnTo>
                      <a:pt x="29" y="103"/>
                    </a:lnTo>
                    <a:lnTo>
                      <a:pt x="29" y="103"/>
                    </a:lnTo>
                    <a:lnTo>
                      <a:pt x="27" y="105"/>
                    </a:lnTo>
                    <a:lnTo>
                      <a:pt x="27" y="105"/>
                    </a:lnTo>
                    <a:lnTo>
                      <a:pt x="27" y="107"/>
                    </a:lnTo>
                    <a:lnTo>
                      <a:pt x="25" y="107"/>
                    </a:lnTo>
                    <a:lnTo>
                      <a:pt x="25" y="109"/>
                    </a:lnTo>
                    <a:lnTo>
                      <a:pt x="25" y="109"/>
                    </a:lnTo>
                    <a:lnTo>
                      <a:pt x="23" y="111"/>
                    </a:lnTo>
                    <a:lnTo>
                      <a:pt x="23" y="111"/>
                    </a:lnTo>
                    <a:lnTo>
                      <a:pt x="23" y="113"/>
                    </a:lnTo>
                    <a:lnTo>
                      <a:pt x="21" y="113"/>
                    </a:lnTo>
                    <a:lnTo>
                      <a:pt x="21" y="113"/>
                    </a:lnTo>
                    <a:lnTo>
                      <a:pt x="21" y="115"/>
                    </a:lnTo>
                    <a:lnTo>
                      <a:pt x="19" y="115"/>
                    </a:lnTo>
                    <a:lnTo>
                      <a:pt x="19" y="117"/>
                    </a:lnTo>
                    <a:lnTo>
                      <a:pt x="19" y="117"/>
                    </a:lnTo>
                    <a:lnTo>
                      <a:pt x="17" y="119"/>
                    </a:lnTo>
                    <a:lnTo>
                      <a:pt x="17" y="119"/>
                    </a:lnTo>
                    <a:lnTo>
                      <a:pt x="17" y="121"/>
                    </a:lnTo>
                    <a:lnTo>
                      <a:pt x="15" y="121"/>
                    </a:lnTo>
                    <a:lnTo>
                      <a:pt x="15" y="123"/>
                    </a:lnTo>
                    <a:lnTo>
                      <a:pt x="15" y="123"/>
                    </a:lnTo>
                    <a:lnTo>
                      <a:pt x="13" y="125"/>
                    </a:lnTo>
                    <a:lnTo>
                      <a:pt x="13" y="125"/>
                    </a:lnTo>
                    <a:lnTo>
                      <a:pt x="13" y="127"/>
                    </a:lnTo>
                    <a:lnTo>
                      <a:pt x="11" y="127"/>
                    </a:lnTo>
                    <a:lnTo>
                      <a:pt x="11" y="129"/>
                    </a:lnTo>
                    <a:lnTo>
                      <a:pt x="11" y="129"/>
                    </a:lnTo>
                    <a:lnTo>
                      <a:pt x="9" y="131"/>
                    </a:lnTo>
                    <a:lnTo>
                      <a:pt x="9" y="131"/>
                    </a:lnTo>
                    <a:lnTo>
                      <a:pt x="9" y="133"/>
                    </a:lnTo>
                    <a:lnTo>
                      <a:pt x="6" y="133"/>
                    </a:lnTo>
                    <a:lnTo>
                      <a:pt x="6" y="135"/>
                    </a:lnTo>
                    <a:lnTo>
                      <a:pt x="6" y="135"/>
                    </a:lnTo>
                    <a:lnTo>
                      <a:pt x="4" y="137"/>
                    </a:lnTo>
                    <a:lnTo>
                      <a:pt x="4" y="137"/>
                    </a:lnTo>
                    <a:lnTo>
                      <a:pt x="4" y="139"/>
                    </a:lnTo>
                    <a:lnTo>
                      <a:pt x="2" y="139"/>
                    </a:lnTo>
                    <a:lnTo>
                      <a:pt x="2" y="141"/>
                    </a:lnTo>
                    <a:lnTo>
                      <a:pt x="2" y="141"/>
                    </a:lnTo>
                    <a:lnTo>
                      <a:pt x="0" y="143"/>
                    </a:lnTo>
                    <a:lnTo>
                      <a:pt x="0" y="143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800">
                  <a:latin typeface="+mj-lt"/>
                </a:endParaRPr>
              </a:p>
            </p:txBody>
          </p:sp>
          <p:sp>
            <p:nvSpPr>
              <p:cNvPr id="106" name="Freeform 103"/>
              <p:cNvSpPr>
                <a:spLocks/>
              </p:cNvSpPr>
              <p:nvPr/>
            </p:nvSpPr>
            <p:spPr bwMode="auto">
              <a:xfrm>
                <a:off x="4262430" y="1579171"/>
                <a:ext cx="166593" cy="115988"/>
              </a:xfrm>
              <a:custGeom>
                <a:avLst/>
                <a:gdLst/>
                <a:ahLst/>
                <a:cxnLst>
                  <a:cxn ang="0">
                    <a:pos x="2" y="109"/>
                  </a:cxn>
                  <a:cxn ang="0">
                    <a:pos x="4" y="107"/>
                  </a:cxn>
                  <a:cxn ang="0">
                    <a:pos x="8" y="105"/>
                  </a:cxn>
                  <a:cxn ang="0">
                    <a:pos x="10" y="103"/>
                  </a:cxn>
                  <a:cxn ang="0">
                    <a:pos x="12" y="99"/>
                  </a:cxn>
                  <a:cxn ang="0">
                    <a:pos x="16" y="97"/>
                  </a:cxn>
                  <a:cxn ang="0">
                    <a:pos x="18" y="95"/>
                  </a:cxn>
                  <a:cxn ang="0">
                    <a:pos x="22" y="93"/>
                  </a:cxn>
                  <a:cxn ang="0">
                    <a:pos x="24" y="89"/>
                  </a:cxn>
                  <a:cxn ang="0">
                    <a:pos x="26" y="87"/>
                  </a:cxn>
                  <a:cxn ang="0">
                    <a:pos x="30" y="85"/>
                  </a:cxn>
                  <a:cxn ang="0">
                    <a:pos x="32" y="82"/>
                  </a:cxn>
                  <a:cxn ang="0">
                    <a:pos x="34" y="80"/>
                  </a:cxn>
                  <a:cxn ang="0">
                    <a:pos x="38" y="78"/>
                  </a:cxn>
                  <a:cxn ang="0">
                    <a:pos x="40" y="74"/>
                  </a:cxn>
                  <a:cxn ang="0">
                    <a:pos x="44" y="72"/>
                  </a:cxn>
                  <a:cxn ang="0">
                    <a:pos x="46" y="70"/>
                  </a:cxn>
                  <a:cxn ang="0">
                    <a:pos x="50" y="68"/>
                  </a:cxn>
                  <a:cxn ang="0">
                    <a:pos x="52" y="66"/>
                  </a:cxn>
                  <a:cxn ang="0">
                    <a:pos x="54" y="64"/>
                  </a:cxn>
                  <a:cxn ang="0">
                    <a:pos x="58" y="62"/>
                  </a:cxn>
                  <a:cxn ang="0">
                    <a:pos x="60" y="58"/>
                  </a:cxn>
                  <a:cxn ang="0">
                    <a:pos x="64" y="56"/>
                  </a:cxn>
                  <a:cxn ang="0">
                    <a:pos x="66" y="54"/>
                  </a:cxn>
                  <a:cxn ang="0">
                    <a:pos x="70" y="52"/>
                  </a:cxn>
                  <a:cxn ang="0">
                    <a:pos x="72" y="50"/>
                  </a:cxn>
                  <a:cxn ang="0">
                    <a:pos x="76" y="48"/>
                  </a:cxn>
                  <a:cxn ang="0">
                    <a:pos x="78" y="46"/>
                  </a:cxn>
                  <a:cxn ang="0">
                    <a:pos x="82" y="44"/>
                  </a:cxn>
                  <a:cxn ang="0">
                    <a:pos x="84" y="42"/>
                  </a:cxn>
                  <a:cxn ang="0">
                    <a:pos x="89" y="40"/>
                  </a:cxn>
                  <a:cxn ang="0">
                    <a:pos x="91" y="38"/>
                  </a:cxn>
                  <a:cxn ang="0">
                    <a:pos x="95" y="36"/>
                  </a:cxn>
                  <a:cxn ang="0">
                    <a:pos x="97" y="34"/>
                  </a:cxn>
                  <a:cxn ang="0">
                    <a:pos x="101" y="32"/>
                  </a:cxn>
                  <a:cxn ang="0">
                    <a:pos x="103" y="30"/>
                  </a:cxn>
                  <a:cxn ang="0">
                    <a:pos x="107" y="26"/>
                  </a:cxn>
                  <a:cxn ang="0">
                    <a:pos x="109" y="24"/>
                  </a:cxn>
                  <a:cxn ang="0">
                    <a:pos x="113" y="22"/>
                  </a:cxn>
                  <a:cxn ang="0">
                    <a:pos x="115" y="22"/>
                  </a:cxn>
                  <a:cxn ang="0">
                    <a:pos x="119" y="20"/>
                  </a:cxn>
                  <a:cxn ang="0">
                    <a:pos x="121" y="18"/>
                  </a:cxn>
                  <a:cxn ang="0">
                    <a:pos x="125" y="16"/>
                  </a:cxn>
                  <a:cxn ang="0">
                    <a:pos x="127" y="14"/>
                  </a:cxn>
                  <a:cxn ang="0">
                    <a:pos x="131" y="12"/>
                  </a:cxn>
                  <a:cxn ang="0">
                    <a:pos x="135" y="10"/>
                  </a:cxn>
                  <a:cxn ang="0">
                    <a:pos x="137" y="8"/>
                  </a:cxn>
                  <a:cxn ang="0">
                    <a:pos x="141" y="6"/>
                  </a:cxn>
                  <a:cxn ang="0">
                    <a:pos x="143" y="4"/>
                  </a:cxn>
                  <a:cxn ang="0">
                    <a:pos x="147" y="2"/>
                  </a:cxn>
                  <a:cxn ang="0">
                    <a:pos x="149" y="0"/>
                  </a:cxn>
                </a:cxnLst>
                <a:rect l="0" t="0" r="r" b="b"/>
                <a:pathLst>
                  <a:path w="149" h="111">
                    <a:moveTo>
                      <a:pt x="0" y="111"/>
                    </a:moveTo>
                    <a:lnTo>
                      <a:pt x="2" y="109"/>
                    </a:lnTo>
                    <a:lnTo>
                      <a:pt x="4" y="109"/>
                    </a:lnTo>
                    <a:lnTo>
                      <a:pt x="4" y="107"/>
                    </a:lnTo>
                    <a:lnTo>
                      <a:pt x="6" y="105"/>
                    </a:lnTo>
                    <a:lnTo>
                      <a:pt x="8" y="105"/>
                    </a:lnTo>
                    <a:lnTo>
                      <a:pt x="8" y="103"/>
                    </a:lnTo>
                    <a:lnTo>
                      <a:pt x="10" y="103"/>
                    </a:lnTo>
                    <a:lnTo>
                      <a:pt x="12" y="101"/>
                    </a:lnTo>
                    <a:lnTo>
                      <a:pt x="12" y="99"/>
                    </a:lnTo>
                    <a:lnTo>
                      <a:pt x="14" y="99"/>
                    </a:lnTo>
                    <a:lnTo>
                      <a:pt x="16" y="97"/>
                    </a:lnTo>
                    <a:lnTo>
                      <a:pt x="18" y="95"/>
                    </a:lnTo>
                    <a:lnTo>
                      <a:pt x="18" y="95"/>
                    </a:lnTo>
                    <a:lnTo>
                      <a:pt x="20" y="93"/>
                    </a:lnTo>
                    <a:lnTo>
                      <a:pt x="22" y="93"/>
                    </a:lnTo>
                    <a:lnTo>
                      <a:pt x="22" y="91"/>
                    </a:lnTo>
                    <a:lnTo>
                      <a:pt x="24" y="89"/>
                    </a:lnTo>
                    <a:lnTo>
                      <a:pt x="26" y="89"/>
                    </a:lnTo>
                    <a:lnTo>
                      <a:pt x="26" y="87"/>
                    </a:lnTo>
                    <a:lnTo>
                      <a:pt x="28" y="87"/>
                    </a:lnTo>
                    <a:lnTo>
                      <a:pt x="30" y="85"/>
                    </a:lnTo>
                    <a:lnTo>
                      <a:pt x="30" y="82"/>
                    </a:lnTo>
                    <a:lnTo>
                      <a:pt x="32" y="82"/>
                    </a:lnTo>
                    <a:lnTo>
                      <a:pt x="34" y="80"/>
                    </a:lnTo>
                    <a:lnTo>
                      <a:pt x="34" y="80"/>
                    </a:lnTo>
                    <a:lnTo>
                      <a:pt x="36" y="78"/>
                    </a:lnTo>
                    <a:lnTo>
                      <a:pt x="38" y="78"/>
                    </a:lnTo>
                    <a:lnTo>
                      <a:pt x="40" y="76"/>
                    </a:lnTo>
                    <a:lnTo>
                      <a:pt x="40" y="74"/>
                    </a:lnTo>
                    <a:lnTo>
                      <a:pt x="42" y="74"/>
                    </a:lnTo>
                    <a:lnTo>
                      <a:pt x="44" y="72"/>
                    </a:lnTo>
                    <a:lnTo>
                      <a:pt x="44" y="72"/>
                    </a:lnTo>
                    <a:lnTo>
                      <a:pt x="46" y="70"/>
                    </a:lnTo>
                    <a:lnTo>
                      <a:pt x="48" y="68"/>
                    </a:lnTo>
                    <a:lnTo>
                      <a:pt x="50" y="68"/>
                    </a:lnTo>
                    <a:lnTo>
                      <a:pt x="50" y="66"/>
                    </a:lnTo>
                    <a:lnTo>
                      <a:pt x="52" y="66"/>
                    </a:lnTo>
                    <a:lnTo>
                      <a:pt x="54" y="64"/>
                    </a:lnTo>
                    <a:lnTo>
                      <a:pt x="54" y="64"/>
                    </a:lnTo>
                    <a:lnTo>
                      <a:pt x="56" y="62"/>
                    </a:lnTo>
                    <a:lnTo>
                      <a:pt x="58" y="62"/>
                    </a:lnTo>
                    <a:lnTo>
                      <a:pt x="60" y="60"/>
                    </a:lnTo>
                    <a:lnTo>
                      <a:pt x="60" y="58"/>
                    </a:lnTo>
                    <a:lnTo>
                      <a:pt x="62" y="58"/>
                    </a:lnTo>
                    <a:lnTo>
                      <a:pt x="64" y="56"/>
                    </a:lnTo>
                    <a:lnTo>
                      <a:pt x="64" y="56"/>
                    </a:lnTo>
                    <a:lnTo>
                      <a:pt x="66" y="54"/>
                    </a:lnTo>
                    <a:lnTo>
                      <a:pt x="68" y="54"/>
                    </a:lnTo>
                    <a:lnTo>
                      <a:pt x="70" y="52"/>
                    </a:lnTo>
                    <a:lnTo>
                      <a:pt x="70" y="52"/>
                    </a:lnTo>
                    <a:lnTo>
                      <a:pt x="72" y="50"/>
                    </a:lnTo>
                    <a:lnTo>
                      <a:pt x="74" y="48"/>
                    </a:lnTo>
                    <a:lnTo>
                      <a:pt x="76" y="48"/>
                    </a:lnTo>
                    <a:lnTo>
                      <a:pt x="76" y="46"/>
                    </a:lnTo>
                    <a:lnTo>
                      <a:pt x="78" y="46"/>
                    </a:lnTo>
                    <a:lnTo>
                      <a:pt x="80" y="44"/>
                    </a:lnTo>
                    <a:lnTo>
                      <a:pt x="82" y="44"/>
                    </a:lnTo>
                    <a:lnTo>
                      <a:pt x="82" y="42"/>
                    </a:lnTo>
                    <a:lnTo>
                      <a:pt x="84" y="42"/>
                    </a:lnTo>
                    <a:lnTo>
                      <a:pt x="87" y="40"/>
                    </a:lnTo>
                    <a:lnTo>
                      <a:pt x="89" y="40"/>
                    </a:lnTo>
                    <a:lnTo>
                      <a:pt x="89" y="38"/>
                    </a:lnTo>
                    <a:lnTo>
                      <a:pt x="91" y="38"/>
                    </a:lnTo>
                    <a:lnTo>
                      <a:pt x="93" y="36"/>
                    </a:lnTo>
                    <a:lnTo>
                      <a:pt x="95" y="36"/>
                    </a:lnTo>
                    <a:lnTo>
                      <a:pt x="95" y="34"/>
                    </a:lnTo>
                    <a:lnTo>
                      <a:pt x="97" y="34"/>
                    </a:lnTo>
                    <a:lnTo>
                      <a:pt x="99" y="32"/>
                    </a:lnTo>
                    <a:lnTo>
                      <a:pt x="101" y="32"/>
                    </a:lnTo>
                    <a:lnTo>
                      <a:pt x="101" y="30"/>
                    </a:lnTo>
                    <a:lnTo>
                      <a:pt x="103" y="30"/>
                    </a:lnTo>
                    <a:lnTo>
                      <a:pt x="105" y="28"/>
                    </a:lnTo>
                    <a:lnTo>
                      <a:pt x="107" y="26"/>
                    </a:lnTo>
                    <a:lnTo>
                      <a:pt x="107" y="26"/>
                    </a:lnTo>
                    <a:lnTo>
                      <a:pt x="109" y="24"/>
                    </a:lnTo>
                    <a:lnTo>
                      <a:pt x="111" y="24"/>
                    </a:lnTo>
                    <a:lnTo>
                      <a:pt x="113" y="22"/>
                    </a:lnTo>
                    <a:lnTo>
                      <a:pt x="113" y="22"/>
                    </a:lnTo>
                    <a:lnTo>
                      <a:pt x="115" y="22"/>
                    </a:lnTo>
                    <a:lnTo>
                      <a:pt x="117" y="20"/>
                    </a:lnTo>
                    <a:lnTo>
                      <a:pt x="119" y="20"/>
                    </a:lnTo>
                    <a:lnTo>
                      <a:pt x="121" y="18"/>
                    </a:lnTo>
                    <a:lnTo>
                      <a:pt x="121" y="18"/>
                    </a:lnTo>
                    <a:lnTo>
                      <a:pt x="123" y="16"/>
                    </a:lnTo>
                    <a:lnTo>
                      <a:pt x="125" y="16"/>
                    </a:lnTo>
                    <a:lnTo>
                      <a:pt x="127" y="14"/>
                    </a:lnTo>
                    <a:lnTo>
                      <a:pt x="127" y="14"/>
                    </a:lnTo>
                    <a:lnTo>
                      <a:pt x="129" y="12"/>
                    </a:lnTo>
                    <a:lnTo>
                      <a:pt x="131" y="12"/>
                    </a:lnTo>
                    <a:lnTo>
                      <a:pt x="133" y="10"/>
                    </a:lnTo>
                    <a:lnTo>
                      <a:pt x="135" y="10"/>
                    </a:lnTo>
                    <a:lnTo>
                      <a:pt x="135" y="8"/>
                    </a:lnTo>
                    <a:lnTo>
                      <a:pt x="137" y="8"/>
                    </a:lnTo>
                    <a:lnTo>
                      <a:pt x="139" y="6"/>
                    </a:lnTo>
                    <a:lnTo>
                      <a:pt x="141" y="6"/>
                    </a:lnTo>
                    <a:lnTo>
                      <a:pt x="141" y="4"/>
                    </a:lnTo>
                    <a:lnTo>
                      <a:pt x="143" y="4"/>
                    </a:lnTo>
                    <a:lnTo>
                      <a:pt x="145" y="4"/>
                    </a:lnTo>
                    <a:lnTo>
                      <a:pt x="147" y="2"/>
                    </a:lnTo>
                    <a:lnTo>
                      <a:pt x="149" y="2"/>
                    </a:lnTo>
                    <a:lnTo>
                      <a:pt x="149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800">
                  <a:latin typeface="+mj-lt"/>
                </a:endParaRPr>
              </a:p>
            </p:txBody>
          </p:sp>
          <p:sp>
            <p:nvSpPr>
              <p:cNvPr id="107" name="Rectangle 104"/>
              <p:cNvSpPr>
                <a:spLocks noChangeArrowheads="1"/>
              </p:cNvSpPr>
              <p:nvPr/>
            </p:nvSpPr>
            <p:spPr bwMode="auto">
              <a:xfrm rot="2760000">
                <a:off x="4240763" y="1667563"/>
                <a:ext cx="102592" cy="1231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+mj-lt"/>
                    <a:cs typeface="Arial" pitchFamily="34" charset="0"/>
                  </a:rPr>
                  <a:t>28</a:t>
                </a:r>
                <a:endParaRPr kumimoji="0" lang="en-US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+mj-lt"/>
                  <a:cs typeface="Arial" pitchFamily="34" charset="0"/>
                </a:endParaRPr>
              </a:p>
            </p:txBody>
          </p:sp>
          <p:sp>
            <p:nvSpPr>
              <p:cNvPr id="108" name="Line 105"/>
              <p:cNvSpPr>
                <a:spLocks noChangeShapeType="1"/>
              </p:cNvSpPr>
              <p:nvPr/>
            </p:nvSpPr>
            <p:spPr bwMode="auto">
              <a:xfrm flipH="1" flipV="1">
                <a:off x="4264667" y="1695159"/>
                <a:ext cx="84974" cy="84640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800">
                  <a:latin typeface="+mj-lt"/>
                </a:endParaRPr>
              </a:p>
            </p:txBody>
          </p:sp>
          <p:sp>
            <p:nvSpPr>
              <p:cNvPr id="109" name="Freeform 106"/>
              <p:cNvSpPr>
                <a:spLocks/>
              </p:cNvSpPr>
              <p:nvPr/>
            </p:nvSpPr>
            <p:spPr bwMode="auto">
              <a:xfrm>
                <a:off x="4128261" y="2005505"/>
                <a:ext cx="57022" cy="270639"/>
              </a:xfrm>
              <a:custGeom>
                <a:avLst/>
                <a:gdLst/>
                <a:ahLst/>
                <a:cxnLst>
                  <a:cxn ang="0">
                    <a:pos x="49" y="4"/>
                  </a:cxn>
                  <a:cxn ang="0">
                    <a:pos x="47" y="10"/>
                  </a:cxn>
                  <a:cxn ang="0">
                    <a:pos x="45" y="16"/>
                  </a:cxn>
                  <a:cxn ang="0">
                    <a:pos x="43" y="22"/>
                  </a:cxn>
                  <a:cxn ang="0">
                    <a:pos x="39" y="28"/>
                  </a:cxn>
                  <a:cxn ang="0">
                    <a:pos x="37" y="34"/>
                  </a:cxn>
                  <a:cxn ang="0">
                    <a:pos x="35" y="38"/>
                  </a:cxn>
                  <a:cxn ang="0">
                    <a:pos x="33" y="44"/>
                  </a:cxn>
                  <a:cxn ang="0">
                    <a:pos x="31" y="50"/>
                  </a:cxn>
                  <a:cxn ang="0">
                    <a:pos x="31" y="56"/>
                  </a:cxn>
                  <a:cxn ang="0">
                    <a:pos x="29" y="63"/>
                  </a:cxn>
                  <a:cxn ang="0">
                    <a:pos x="27" y="69"/>
                  </a:cxn>
                  <a:cxn ang="0">
                    <a:pos x="25" y="75"/>
                  </a:cxn>
                  <a:cxn ang="0">
                    <a:pos x="23" y="81"/>
                  </a:cxn>
                  <a:cxn ang="0">
                    <a:pos x="21" y="87"/>
                  </a:cxn>
                  <a:cxn ang="0">
                    <a:pos x="21" y="93"/>
                  </a:cxn>
                  <a:cxn ang="0">
                    <a:pos x="19" y="99"/>
                  </a:cxn>
                  <a:cxn ang="0">
                    <a:pos x="17" y="105"/>
                  </a:cxn>
                  <a:cxn ang="0">
                    <a:pos x="15" y="111"/>
                  </a:cxn>
                  <a:cxn ang="0">
                    <a:pos x="15" y="117"/>
                  </a:cxn>
                  <a:cxn ang="0">
                    <a:pos x="13" y="123"/>
                  </a:cxn>
                  <a:cxn ang="0">
                    <a:pos x="13" y="129"/>
                  </a:cxn>
                  <a:cxn ang="0">
                    <a:pos x="11" y="135"/>
                  </a:cxn>
                  <a:cxn ang="0">
                    <a:pos x="8" y="141"/>
                  </a:cxn>
                  <a:cxn ang="0">
                    <a:pos x="8" y="147"/>
                  </a:cxn>
                  <a:cxn ang="0">
                    <a:pos x="8" y="154"/>
                  </a:cxn>
                  <a:cxn ang="0">
                    <a:pos x="6" y="160"/>
                  </a:cxn>
                  <a:cxn ang="0">
                    <a:pos x="6" y="166"/>
                  </a:cxn>
                  <a:cxn ang="0">
                    <a:pos x="4" y="172"/>
                  </a:cxn>
                  <a:cxn ang="0">
                    <a:pos x="4" y="178"/>
                  </a:cxn>
                  <a:cxn ang="0">
                    <a:pos x="4" y="184"/>
                  </a:cxn>
                  <a:cxn ang="0">
                    <a:pos x="2" y="190"/>
                  </a:cxn>
                  <a:cxn ang="0">
                    <a:pos x="2" y="196"/>
                  </a:cxn>
                  <a:cxn ang="0">
                    <a:pos x="2" y="202"/>
                  </a:cxn>
                  <a:cxn ang="0">
                    <a:pos x="2" y="208"/>
                  </a:cxn>
                  <a:cxn ang="0">
                    <a:pos x="0" y="214"/>
                  </a:cxn>
                  <a:cxn ang="0">
                    <a:pos x="0" y="220"/>
                  </a:cxn>
                  <a:cxn ang="0">
                    <a:pos x="0" y="226"/>
                  </a:cxn>
                  <a:cxn ang="0">
                    <a:pos x="0" y="232"/>
                  </a:cxn>
                  <a:cxn ang="0">
                    <a:pos x="0" y="240"/>
                  </a:cxn>
                  <a:cxn ang="0">
                    <a:pos x="0" y="246"/>
                  </a:cxn>
                  <a:cxn ang="0">
                    <a:pos x="0" y="253"/>
                  </a:cxn>
                  <a:cxn ang="0">
                    <a:pos x="0" y="259"/>
                  </a:cxn>
                </a:cxnLst>
                <a:rect l="0" t="0" r="r" b="b"/>
                <a:pathLst>
                  <a:path w="51" h="259">
                    <a:moveTo>
                      <a:pt x="51" y="0"/>
                    </a:moveTo>
                    <a:lnTo>
                      <a:pt x="49" y="2"/>
                    </a:lnTo>
                    <a:lnTo>
                      <a:pt x="49" y="4"/>
                    </a:lnTo>
                    <a:lnTo>
                      <a:pt x="49" y="6"/>
                    </a:lnTo>
                    <a:lnTo>
                      <a:pt x="47" y="8"/>
                    </a:lnTo>
                    <a:lnTo>
                      <a:pt x="47" y="10"/>
                    </a:lnTo>
                    <a:lnTo>
                      <a:pt x="45" y="12"/>
                    </a:lnTo>
                    <a:lnTo>
                      <a:pt x="45" y="14"/>
                    </a:lnTo>
                    <a:lnTo>
                      <a:pt x="45" y="16"/>
                    </a:lnTo>
                    <a:lnTo>
                      <a:pt x="43" y="18"/>
                    </a:lnTo>
                    <a:lnTo>
                      <a:pt x="43" y="20"/>
                    </a:lnTo>
                    <a:lnTo>
                      <a:pt x="43" y="22"/>
                    </a:lnTo>
                    <a:lnTo>
                      <a:pt x="41" y="24"/>
                    </a:lnTo>
                    <a:lnTo>
                      <a:pt x="41" y="26"/>
                    </a:lnTo>
                    <a:lnTo>
                      <a:pt x="39" y="28"/>
                    </a:lnTo>
                    <a:lnTo>
                      <a:pt x="39" y="30"/>
                    </a:lnTo>
                    <a:lnTo>
                      <a:pt x="39" y="32"/>
                    </a:lnTo>
                    <a:lnTo>
                      <a:pt x="37" y="34"/>
                    </a:lnTo>
                    <a:lnTo>
                      <a:pt x="37" y="36"/>
                    </a:lnTo>
                    <a:lnTo>
                      <a:pt x="37" y="38"/>
                    </a:lnTo>
                    <a:lnTo>
                      <a:pt x="35" y="38"/>
                    </a:lnTo>
                    <a:lnTo>
                      <a:pt x="35" y="40"/>
                    </a:lnTo>
                    <a:lnTo>
                      <a:pt x="35" y="42"/>
                    </a:lnTo>
                    <a:lnTo>
                      <a:pt x="33" y="44"/>
                    </a:lnTo>
                    <a:lnTo>
                      <a:pt x="33" y="46"/>
                    </a:lnTo>
                    <a:lnTo>
                      <a:pt x="33" y="48"/>
                    </a:lnTo>
                    <a:lnTo>
                      <a:pt x="31" y="50"/>
                    </a:lnTo>
                    <a:lnTo>
                      <a:pt x="31" y="52"/>
                    </a:lnTo>
                    <a:lnTo>
                      <a:pt x="31" y="54"/>
                    </a:lnTo>
                    <a:lnTo>
                      <a:pt x="31" y="56"/>
                    </a:lnTo>
                    <a:lnTo>
                      <a:pt x="29" y="59"/>
                    </a:lnTo>
                    <a:lnTo>
                      <a:pt x="29" y="61"/>
                    </a:lnTo>
                    <a:lnTo>
                      <a:pt x="29" y="63"/>
                    </a:lnTo>
                    <a:lnTo>
                      <a:pt x="27" y="65"/>
                    </a:lnTo>
                    <a:lnTo>
                      <a:pt x="27" y="67"/>
                    </a:lnTo>
                    <a:lnTo>
                      <a:pt x="27" y="69"/>
                    </a:lnTo>
                    <a:lnTo>
                      <a:pt x="25" y="71"/>
                    </a:lnTo>
                    <a:lnTo>
                      <a:pt x="25" y="73"/>
                    </a:lnTo>
                    <a:lnTo>
                      <a:pt x="25" y="75"/>
                    </a:lnTo>
                    <a:lnTo>
                      <a:pt x="25" y="77"/>
                    </a:lnTo>
                    <a:lnTo>
                      <a:pt x="23" y="79"/>
                    </a:lnTo>
                    <a:lnTo>
                      <a:pt x="23" y="81"/>
                    </a:lnTo>
                    <a:lnTo>
                      <a:pt x="23" y="83"/>
                    </a:lnTo>
                    <a:lnTo>
                      <a:pt x="23" y="85"/>
                    </a:lnTo>
                    <a:lnTo>
                      <a:pt x="21" y="87"/>
                    </a:lnTo>
                    <a:lnTo>
                      <a:pt x="21" y="89"/>
                    </a:lnTo>
                    <a:lnTo>
                      <a:pt x="21" y="91"/>
                    </a:lnTo>
                    <a:lnTo>
                      <a:pt x="21" y="93"/>
                    </a:lnTo>
                    <a:lnTo>
                      <a:pt x="19" y="95"/>
                    </a:lnTo>
                    <a:lnTo>
                      <a:pt x="19" y="97"/>
                    </a:lnTo>
                    <a:lnTo>
                      <a:pt x="19" y="99"/>
                    </a:lnTo>
                    <a:lnTo>
                      <a:pt x="19" y="101"/>
                    </a:lnTo>
                    <a:lnTo>
                      <a:pt x="17" y="103"/>
                    </a:lnTo>
                    <a:lnTo>
                      <a:pt x="17" y="105"/>
                    </a:lnTo>
                    <a:lnTo>
                      <a:pt x="17" y="107"/>
                    </a:lnTo>
                    <a:lnTo>
                      <a:pt x="17" y="109"/>
                    </a:lnTo>
                    <a:lnTo>
                      <a:pt x="15" y="111"/>
                    </a:lnTo>
                    <a:lnTo>
                      <a:pt x="15" y="113"/>
                    </a:lnTo>
                    <a:lnTo>
                      <a:pt x="15" y="115"/>
                    </a:lnTo>
                    <a:lnTo>
                      <a:pt x="15" y="117"/>
                    </a:lnTo>
                    <a:lnTo>
                      <a:pt x="15" y="119"/>
                    </a:lnTo>
                    <a:lnTo>
                      <a:pt x="13" y="121"/>
                    </a:lnTo>
                    <a:lnTo>
                      <a:pt x="13" y="123"/>
                    </a:lnTo>
                    <a:lnTo>
                      <a:pt x="13" y="125"/>
                    </a:lnTo>
                    <a:lnTo>
                      <a:pt x="13" y="127"/>
                    </a:lnTo>
                    <a:lnTo>
                      <a:pt x="13" y="129"/>
                    </a:lnTo>
                    <a:lnTo>
                      <a:pt x="11" y="131"/>
                    </a:lnTo>
                    <a:lnTo>
                      <a:pt x="11" y="133"/>
                    </a:lnTo>
                    <a:lnTo>
                      <a:pt x="11" y="135"/>
                    </a:lnTo>
                    <a:lnTo>
                      <a:pt x="11" y="137"/>
                    </a:lnTo>
                    <a:lnTo>
                      <a:pt x="11" y="139"/>
                    </a:lnTo>
                    <a:lnTo>
                      <a:pt x="8" y="141"/>
                    </a:lnTo>
                    <a:lnTo>
                      <a:pt x="8" y="143"/>
                    </a:lnTo>
                    <a:lnTo>
                      <a:pt x="8" y="145"/>
                    </a:lnTo>
                    <a:lnTo>
                      <a:pt x="8" y="147"/>
                    </a:lnTo>
                    <a:lnTo>
                      <a:pt x="8" y="149"/>
                    </a:lnTo>
                    <a:lnTo>
                      <a:pt x="8" y="151"/>
                    </a:lnTo>
                    <a:lnTo>
                      <a:pt x="8" y="154"/>
                    </a:lnTo>
                    <a:lnTo>
                      <a:pt x="6" y="156"/>
                    </a:lnTo>
                    <a:lnTo>
                      <a:pt x="6" y="158"/>
                    </a:lnTo>
                    <a:lnTo>
                      <a:pt x="6" y="160"/>
                    </a:lnTo>
                    <a:lnTo>
                      <a:pt x="6" y="162"/>
                    </a:lnTo>
                    <a:lnTo>
                      <a:pt x="6" y="164"/>
                    </a:lnTo>
                    <a:lnTo>
                      <a:pt x="6" y="166"/>
                    </a:lnTo>
                    <a:lnTo>
                      <a:pt x="6" y="168"/>
                    </a:lnTo>
                    <a:lnTo>
                      <a:pt x="4" y="170"/>
                    </a:lnTo>
                    <a:lnTo>
                      <a:pt x="4" y="172"/>
                    </a:lnTo>
                    <a:lnTo>
                      <a:pt x="4" y="174"/>
                    </a:lnTo>
                    <a:lnTo>
                      <a:pt x="4" y="176"/>
                    </a:lnTo>
                    <a:lnTo>
                      <a:pt x="4" y="178"/>
                    </a:lnTo>
                    <a:lnTo>
                      <a:pt x="4" y="180"/>
                    </a:lnTo>
                    <a:lnTo>
                      <a:pt x="4" y="182"/>
                    </a:lnTo>
                    <a:lnTo>
                      <a:pt x="4" y="184"/>
                    </a:lnTo>
                    <a:lnTo>
                      <a:pt x="2" y="186"/>
                    </a:lnTo>
                    <a:lnTo>
                      <a:pt x="2" y="188"/>
                    </a:lnTo>
                    <a:lnTo>
                      <a:pt x="2" y="190"/>
                    </a:lnTo>
                    <a:lnTo>
                      <a:pt x="2" y="192"/>
                    </a:lnTo>
                    <a:lnTo>
                      <a:pt x="2" y="194"/>
                    </a:lnTo>
                    <a:lnTo>
                      <a:pt x="2" y="196"/>
                    </a:lnTo>
                    <a:lnTo>
                      <a:pt x="2" y="198"/>
                    </a:lnTo>
                    <a:lnTo>
                      <a:pt x="2" y="200"/>
                    </a:lnTo>
                    <a:lnTo>
                      <a:pt x="2" y="202"/>
                    </a:lnTo>
                    <a:lnTo>
                      <a:pt x="2" y="204"/>
                    </a:lnTo>
                    <a:lnTo>
                      <a:pt x="2" y="206"/>
                    </a:lnTo>
                    <a:lnTo>
                      <a:pt x="2" y="208"/>
                    </a:lnTo>
                    <a:lnTo>
                      <a:pt x="2" y="210"/>
                    </a:lnTo>
                    <a:lnTo>
                      <a:pt x="0" y="212"/>
                    </a:lnTo>
                    <a:lnTo>
                      <a:pt x="0" y="214"/>
                    </a:lnTo>
                    <a:lnTo>
                      <a:pt x="0" y="216"/>
                    </a:lnTo>
                    <a:lnTo>
                      <a:pt x="0" y="218"/>
                    </a:lnTo>
                    <a:lnTo>
                      <a:pt x="0" y="220"/>
                    </a:lnTo>
                    <a:lnTo>
                      <a:pt x="0" y="222"/>
                    </a:lnTo>
                    <a:lnTo>
                      <a:pt x="0" y="224"/>
                    </a:lnTo>
                    <a:lnTo>
                      <a:pt x="0" y="226"/>
                    </a:lnTo>
                    <a:lnTo>
                      <a:pt x="0" y="228"/>
                    </a:lnTo>
                    <a:lnTo>
                      <a:pt x="0" y="230"/>
                    </a:lnTo>
                    <a:lnTo>
                      <a:pt x="0" y="232"/>
                    </a:lnTo>
                    <a:lnTo>
                      <a:pt x="0" y="236"/>
                    </a:lnTo>
                    <a:lnTo>
                      <a:pt x="0" y="238"/>
                    </a:lnTo>
                    <a:lnTo>
                      <a:pt x="0" y="240"/>
                    </a:lnTo>
                    <a:lnTo>
                      <a:pt x="0" y="242"/>
                    </a:lnTo>
                    <a:lnTo>
                      <a:pt x="0" y="244"/>
                    </a:lnTo>
                    <a:lnTo>
                      <a:pt x="0" y="246"/>
                    </a:lnTo>
                    <a:lnTo>
                      <a:pt x="0" y="249"/>
                    </a:lnTo>
                    <a:lnTo>
                      <a:pt x="0" y="251"/>
                    </a:lnTo>
                    <a:lnTo>
                      <a:pt x="0" y="253"/>
                    </a:lnTo>
                    <a:lnTo>
                      <a:pt x="0" y="255"/>
                    </a:lnTo>
                    <a:lnTo>
                      <a:pt x="0" y="257"/>
                    </a:lnTo>
                    <a:lnTo>
                      <a:pt x="0" y="259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800">
                  <a:latin typeface="+mj-lt"/>
                </a:endParaRPr>
              </a:p>
            </p:txBody>
          </p:sp>
          <p:sp>
            <p:nvSpPr>
              <p:cNvPr id="110" name="Freeform 107"/>
              <p:cNvSpPr>
                <a:spLocks/>
              </p:cNvSpPr>
              <p:nvPr/>
            </p:nvSpPr>
            <p:spPr bwMode="auto">
              <a:xfrm>
                <a:off x="4185283" y="1781888"/>
                <a:ext cx="164357" cy="223616"/>
              </a:xfrm>
              <a:custGeom>
                <a:avLst/>
                <a:gdLst/>
                <a:ahLst/>
                <a:cxnLst>
                  <a:cxn ang="0">
                    <a:pos x="0" y="212"/>
                  </a:cxn>
                  <a:cxn ang="0">
                    <a:pos x="2" y="206"/>
                  </a:cxn>
                  <a:cxn ang="0">
                    <a:pos x="6" y="202"/>
                  </a:cxn>
                  <a:cxn ang="0">
                    <a:pos x="8" y="196"/>
                  </a:cxn>
                  <a:cxn ang="0">
                    <a:pos x="10" y="192"/>
                  </a:cxn>
                  <a:cxn ang="0">
                    <a:pos x="12" y="188"/>
                  </a:cxn>
                  <a:cxn ang="0">
                    <a:pos x="14" y="182"/>
                  </a:cxn>
                  <a:cxn ang="0">
                    <a:pos x="16" y="178"/>
                  </a:cxn>
                  <a:cxn ang="0">
                    <a:pos x="18" y="171"/>
                  </a:cxn>
                  <a:cxn ang="0">
                    <a:pos x="22" y="167"/>
                  </a:cxn>
                  <a:cxn ang="0">
                    <a:pos x="24" y="163"/>
                  </a:cxn>
                  <a:cxn ang="0">
                    <a:pos x="26" y="157"/>
                  </a:cxn>
                  <a:cxn ang="0">
                    <a:pos x="28" y="153"/>
                  </a:cxn>
                  <a:cxn ang="0">
                    <a:pos x="32" y="149"/>
                  </a:cxn>
                  <a:cxn ang="0">
                    <a:pos x="34" y="143"/>
                  </a:cxn>
                  <a:cxn ang="0">
                    <a:pos x="36" y="139"/>
                  </a:cxn>
                  <a:cxn ang="0">
                    <a:pos x="40" y="135"/>
                  </a:cxn>
                  <a:cxn ang="0">
                    <a:pos x="42" y="131"/>
                  </a:cxn>
                  <a:cxn ang="0">
                    <a:pos x="44" y="125"/>
                  </a:cxn>
                  <a:cxn ang="0">
                    <a:pos x="48" y="121"/>
                  </a:cxn>
                  <a:cxn ang="0">
                    <a:pos x="50" y="117"/>
                  </a:cxn>
                  <a:cxn ang="0">
                    <a:pos x="54" y="113"/>
                  </a:cxn>
                  <a:cxn ang="0">
                    <a:pos x="56" y="107"/>
                  </a:cxn>
                  <a:cxn ang="0">
                    <a:pos x="61" y="103"/>
                  </a:cxn>
                  <a:cxn ang="0">
                    <a:pos x="63" y="99"/>
                  </a:cxn>
                  <a:cxn ang="0">
                    <a:pos x="67" y="95"/>
                  </a:cxn>
                  <a:cxn ang="0">
                    <a:pos x="69" y="91"/>
                  </a:cxn>
                  <a:cxn ang="0">
                    <a:pos x="73" y="85"/>
                  </a:cxn>
                  <a:cxn ang="0">
                    <a:pos x="75" y="80"/>
                  </a:cxn>
                  <a:cxn ang="0">
                    <a:pos x="79" y="76"/>
                  </a:cxn>
                  <a:cxn ang="0">
                    <a:pos x="83" y="72"/>
                  </a:cxn>
                  <a:cxn ang="0">
                    <a:pos x="85" y="68"/>
                  </a:cxn>
                  <a:cxn ang="0">
                    <a:pos x="89" y="64"/>
                  </a:cxn>
                  <a:cxn ang="0">
                    <a:pos x="93" y="60"/>
                  </a:cxn>
                  <a:cxn ang="0">
                    <a:pos x="95" y="56"/>
                  </a:cxn>
                  <a:cxn ang="0">
                    <a:pos x="99" y="52"/>
                  </a:cxn>
                  <a:cxn ang="0">
                    <a:pos x="103" y="48"/>
                  </a:cxn>
                  <a:cxn ang="0">
                    <a:pos x="105" y="44"/>
                  </a:cxn>
                  <a:cxn ang="0">
                    <a:pos x="109" y="40"/>
                  </a:cxn>
                  <a:cxn ang="0">
                    <a:pos x="113" y="36"/>
                  </a:cxn>
                  <a:cxn ang="0">
                    <a:pos x="117" y="32"/>
                  </a:cxn>
                  <a:cxn ang="0">
                    <a:pos x="121" y="28"/>
                  </a:cxn>
                  <a:cxn ang="0">
                    <a:pos x="123" y="24"/>
                  </a:cxn>
                  <a:cxn ang="0">
                    <a:pos x="127" y="20"/>
                  </a:cxn>
                  <a:cxn ang="0">
                    <a:pos x="131" y="16"/>
                  </a:cxn>
                  <a:cxn ang="0">
                    <a:pos x="135" y="12"/>
                  </a:cxn>
                  <a:cxn ang="0">
                    <a:pos x="139" y="8"/>
                  </a:cxn>
                  <a:cxn ang="0">
                    <a:pos x="143" y="4"/>
                  </a:cxn>
                  <a:cxn ang="0">
                    <a:pos x="147" y="0"/>
                  </a:cxn>
                </a:cxnLst>
                <a:rect l="0" t="0" r="r" b="b"/>
                <a:pathLst>
                  <a:path w="147" h="214">
                    <a:moveTo>
                      <a:pt x="0" y="214"/>
                    </a:moveTo>
                    <a:lnTo>
                      <a:pt x="0" y="214"/>
                    </a:lnTo>
                    <a:lnTo>
                      <a:pt x="0" y="212"/>
                    </a:lnTo>
                    <a:lnTo>
                      <a:pt x="2" y="210"/>
                    </a:lnTo>
                    <a:lnTo>
                      <a:pt x="2" y="208"/>
                    </a:lnTo>
                    <a:lnTo>
                      <a:pt x="2" y="206"/>
                    </a:lnTo>
                    <a:lnTo>
                      <a:pt x="4" y="206"/>
                    </a:lnTo>
                    <a:lnTo>
                      <a:pt x="4" y="204"/>
                    </a:lnTo>
                    <a:lnTo>
                      <a:pt x="6" y="202"/>
                    </a:lnTo>
                    <a:lnTo>
                      <a:pt x="6" y="200"/>
                    </a:lnTo>
                    <a:lnTo>
                      <a:pt x="6" y="198"/>
                    </a:lnTo>
                    <a:lnTo>
                      <a:pt x="8" y="196"/>
                    </a:lnTo>
                    <a:lnTo>
                      <a:pt x="8" y="196"/>
                    </a:lnTo>
                    <a:lnTo>
                      <a:pt x="8" y="194"/>
                    </a:lnTo>
                    <a:lnTo>
                      <a:pt x="10" y="192"/>
                    </a:lnTo>
                    <a:lnTo>
                      <a:pt x="10" y="190"/>
                    </a:lnTo>
                    <a:lnTo>
                      <a:pt x="10" y="188"/>
                    </a:lnTo>
                    <a:lnTo>
                      <a:pt x="12" y="188"/>
                    </a:lnTo>
                    <a:lnTo>
                      <a:pt x="12" y="186"/>
                    </a:lnTo>
                    <a:lnTo>
                      <a:pt x="14" y="184"/>
                    </a:lnTo>
                    <a:lnTo>
                      <a:pt x="14" y="182"/>
                    </a:lnTo>
                    <a:lnTo>
                      <a:pt x="14" y="180"/>
                    </a:lnTo>
                    <a:lnTo>
                      <a:pt x="16" y="180"/>
                    </a:lnTo>
                    <a:lnTo>
                      <a:pt x="16" y="178"/>
                    </a:lnTo>
                    <a:lnTo>
                      <a:pt x="18" y="175"/>
                    </a:lnTo>
                    <a:lnTo>
                      <a:pt x="18" y="173"/>
                    </a:lnTo>
                    <a:lnTo>
                      <a:pt x="18" y="171"/>
                    </a:lnTo>
                    <a:lnTo>
                      <a:pt x="20" y="171"/>
                    </a:lnTo>
                    <a:lnTo>
                      <a:pt x="20" y="169"/>
                    </a:lnTo>
                    <a:lnTo>
                      <a:pt x="22" y="167"/>
                    </a:lnTo>
                    <a:lnTo>
                      <a:pt x="22" y="165"/>
                    </a:lnTo>
                    <a:lnTo>
                      <a:pt x="22" y="165"/>
                    </a:lnTo>
                    <a:lnTo>
                      <a:pt x="24" y="163"/>
                    </a:lnTo>
                    <a:lnTo>
                      <a:pt x="24" y="161"/>
                    </a:lnTo>
                    <a:lnTo>
                      <a:pt x="26" y="159"/>
                    </a:lnTo>
                    <a:lnTo>
                      <a:pt x="26" y="157"/>
                    </a:lnTo>
                    <a:lnTo>
                      <a:pt x="28" y="157"/>
                    </a:lnTo>
                    <a:lnTo>
                      <a:pt x="28" y="155"/>
                    </a:lnTo>
                    <a:lnTo>
                      <a:pt x="28" y="153"/>
                    </a:lnTo>
                    <a:lnTo>
                      <a:pt x="30" y="151"/>
                    </a:lnTo>
                    <a:lnTo>
                      <a:pt x="30" y="151"/>
                    </a:lnTo>
                    <a:lnTo>
                      <a:pt x="32" y="149"/>
                    </a:lnTo>
                    <a:lnTo>
                      <a:pt x="32" y="147"/>
                    </a:lnTo>
                    <a:lnTo>
                      <a:pt x="34" y="145"/>
                    </a:lnTo>
                    <a:lnTo>
                      <a:pt x="34" y="143"/>
                    </a:lnTo>
                    <a:lnTo>
                      <a:pt x="34" y="143"/>
                    </a:lnTo>
                    <a:lnTo>
                      <a:pt x="36" y="141"/>
                    </a:lnTo>
                    <a:lnTo>
                      <a:pt x="36" y="139"/>
                    </a:lnTo>
                    <a:lnTo>
                      <a:pt x="38" y="137"/>
                    </a:lnTo>
                    <a:lnTo>
                      <a:pt x="38" y="137"/>
                    </a:lnTo>
                    <a:lnTo>
                      <a:pt x="40" y="135"/>
                    </a:lnTo>
                    <a:lnTo>
                      <a:pt x="40" y="133"/>
                    </a:lnTo>
                    <a:lnTo>
                      <a:pt x="42" y="131"/>
                    </a:lnTo>
                    <a:lnTo>
                      <a:pt x="42" y="131"/>
                    </a:lnTo>
                    <a:lnTo>
                      <a:pt x="44" y="129"/>
                    </a:lnTo>
                    <a:lnTo>
                      <a:pt x="44" y="127"/>
                    </a:lnTo>
                    <a:lnTo>
                      <a:pt x="44" y="125"/>
                    </a:lnTo>
                    <a:lnTo>
                      <a:pt x="46" y="125"/>
                    </a:lnTo>
                    <a:lnTo>
                      <a:pt x="46" y="123"/>
                    </a:lnTo>
                    <a:lnTo>
                      <a:pt x="48" y="121"/>
                    </a:lnTo>
                    <a:lnTo>
                      <a:pt x="48" y="119"/>
                    </a:lnTo>
                    <a:lnTo>
                      <a:pt x="50" y="117"/>
                    </a:lnTo>
                    <a:lnTo>
                      <a:pt x="50" y="117"/>
                    </a:lnTo>
                    <a:lnTo>
                      <a:pt x="52" y="115"/>
                    </a:lnTo>
                    <a:lnTo>
                      <a:pt x="52" y="113"/>
                    </a:lnTo>
                    <a:lnTo>
                      <a:pt x="54" y="113"/>
                    </a:lnTo>
                    <a:lnTo>
                      <a:pt x="54" y="111"/>
                    </a:lnTo>
                    <a:lnTo>
                      <a:pt x="56" y="109"/>
                    </a:lnTo>
                    <a:lnTo>
                      <a:pt x="56" y="107"/>
                    </a:lnTo>
                    <a:lnTo>
                      <a:pt x="59" y="107"/>
                    </a:lnTo>
                    <a:lnTo>
                      <a:pt x="59" y="105"/>
                    </a:lnTo>
                    <a:lnTo>
                      <a:pt x="61" y="103"/>
                    </a:lnTo>
                    <a:lnTo>
                      <a:pt x="61" y="101"/>
                    </a:lnTo>
                    <a:lnTo>
                      <a:pt x="63" y="101"/>
                    </a:lnTo>
                    <a:lnTo>
                      <a:pt x="63" y="99"/>
                    </a:lnTo>
                    <a:lnTo>
                      <a:pt x="65" y="97"/>
                    </a:lnTo>
                    <a:lnTo>
                      <a:pt x="65" y="95"/>
                    </a:lnTo>
                    <a:lnTo>
                      <a:pt x="67" y="95"/>
                    </a:lnTo>
                    <a:lnTo>
                      <a:pt x="67" y="93"/>
                    </a:lnTo>
                    <a:lnTo>
                      <a:pt x="69" y="91"/>
                    </a:lnTo>
                    <a:lnTo>
                      <a:pt x="69" y="91"/>
                    </a:lnTo>
                    <a:lnTo>
                      <a:pt x="71" y="89"/>
                    </a:lnTo>
                    <a:lnTo>
                      <a:pt x="71" y="87"/>
                    </a:lnTo>
                    <a:lnTo>
                      <a:pt x="73" y="85"/>
                    </a:lnTo>
                    <a:lnTo>
                      <a:pt x="73" y="85"/>
                    </a:lnTo>
                    <a:lnTo>
                      <a:pt x="75" y="83"/>
                    </a:lnTo>
                    <a:lnTo>
                      <a:pt x="75" y="80"/>
                    </a:lnTo>
                    <a:lnTo>
                      <a:pt x="77" y="80"/>
                    </a:lnTo>
                    <a:lnTo>
                      <a:pt x="77" y="78"/>
                    </a:lnTo>
                    <a:lnTo>
                      <a:pt x="79" y="76"/>
                    </a:lnTo>
                    <a:lnTo>
                      <a:pt x="81" y="74"/>
                    </a:lnTo>
                    <a:lnTo>
                      <a:pt x="81" y="74"/>
                    </a:lnTo>
                    <a:lnTo>
                      <a:pt x="83" y="72"/>
                    </a:lnTo>
                    <a:lnTo>
                      <a:pt x="83" y="70"/>
                    </a:lnTo>
                    <a:lnTo>
                      <a:pt x="85" y="70"/>
                    </a:lnTo>
                    <a:lnTo>
                      <a:pt x="85" y="68"/>
                    </a:lnTo>
                    <a:lnTo>
                      <a:pt x="87" y="66"/>
                    </a:lnTo>
                    <a:lnTo>
                      <a:pt x="87" y="64"/>
                    </a:lnTo>
                    <a:lnTo>
                      <a:pt x="89" y="64"/>
                    </a:lnTo>
                    <a:lnTo>
                      <a:pt x="89" y="62"/>
                    </a:lnTo>
                    <a:lnTo>
                      <a:pt x="91" y="60"/>
                    </a:lnTo>
                    <a:lnTo>
                      <a:pt x="93" y="60"/>
                    </a:lnTo>
                    <a:lnTo>
                      <a:pt x="93" y="58"/>
                    </a:lnTo>
                    <a:lnTo>
                      <a:pt x="95" y="56"/>
                    </a:lnTo>
                    <a:lnTo>
                      <a:pt x="95" y="56"/>
                    </a:lnTo>
                    <a:lnTo>
                      <a:pt x="97" y="54"/>
                    </a:lnTo>
                    <a:lnTo>
                      <a:pt x="97" y="52"/>
                    </a:lnTo>
                    <a:lnTo>
                      <a:pt x="99" y="52"/>
                    </a:lnTo>
                    <a:lnTo>
                      <a:pt x="101" y="50"/>
                    </a:lnTo>
                    <a:lnTo>
                      <a:pt x="101" y="48"/>
                    </a:lnTo>
                    <a:lnTo>
                      <a:pt x="103" y="48"/>
                    </a:lnTo>
                    <a:lnTo>
                      <a:pt x="103" y="46"/>
                    </a:lnTo>
                    <a:lnTo>
                      <a:pt x="105" y="44"/>
                    </a:lnTo>
                    <a:lnTo>
                      <a:pt x="105" y="44"/>
                    </a:lnTo>
                    <a:lnTo>
                      <a:pt x="107" y="42"/>
                    </a:lnTo>
                    <a:lnTo>
                      <a:pt x="109" y="40"/>
                    </a:lnTo>
                    <a:lnTo>
                      <a:pt x="109" y="40"/>
                    </a:lnTo>
                    <a:lnTo>
                      <a:pt x="111" y="38"/>
                    </a:lnTo>
                    <a:lnTo>
                      <a:pt x="111" y="36"/>
                    </a:lnTo>
                    <a:lnTo>
                      <a:pt x="113" y="36"/>
                    </a:lnTo>
                    <a:lnTo>
                      <a:pt x="115" y="34"/>
                    </a:lnTo>
                    <a:lnTo>
                      <a:pt x="115" y="32"/>
                    </a:lnTo>
                    <a:lnTo>
                      <a:pt x="117" y="32"/>
                    </a:lnTo>
                    <a:lnTo>
                      <a:pt x="117" y="30"/>
                    </a:lnTo>
                    <a:lnTo>
                      <a:pt x="119" y="28"/>
                    </a:lnTo>
                    <a:lnTo>
                      <a:pt x="121" y="28"/>
                    </a:lnTo>
                    <a:lnTo>
                      <a:pt x="121" y="26"/>
                    </a:lnTo>
                    <a:lnTo>
                      <a:pt x="123" y="24"/>
                    </a:lnTo>
                    <a:lnTo>
                      <a:pt x="123" y="24"/>
                    </a:lnTo>
                    <a:lnTo>
                      <a:pt x="125" y="22"/>
                    </a:lnTo>
                    <a:lnTo>
                      <a:pt x="127" y="20"/>
                    </a:lnTo>
                    <a:lnTo>
                      <a:pt x="127" y="20"/>
                    </a:lnTo>
                    <a:lnTo>
                      <a:pt x="129" y="18"/>
                    </a:lnTo>
                    <a:lnTo>
                      <a:pt x="129" y="16"/>
                    </a:lnTo>
                    <a:lnTo>
                      <a:pt x="131" y="16"/>
                    </a:lnTo>
                    <a:lnTo>
                      <a:pt x="133" y="14"/>
                    </a:lnTo>
                    <a:lnTo>
                      <a:pt x="133" y="14"/>
                    </a:lnTo>
                    <a:lnTo>
                      <a:pt x="135" y="12"/>
                    </a:lnTo>
                    <a:lnTo>
                      <a:pt x="137" y="10"/>
                    </a:lnTo>
                    <a:lnTo>
                      <a:pt x="137" y="10"/>
                    </a:lnTo>
                    <a:lnTo>
                      <a:pt x="139" y="8"/>
                    </a:lnTo>
                    <a:lnTo>
                      <a:pt x="139" y="6"/>
                    </a:lnTo>
                    <a:lnTo>
                      <a:pt x="141" y="6"/>
                    </a:lnTo>
                    <a:lnTo>
                      <a:pt x="143" y="4"/>
                    </a:lnTo>
                    <a:lnTo>
                      <a:pt x="143" y="4"/>
                    </a:lnTo>
                    <a:lnTo>
                      <a:pt x="145" y="2"/>
                    </a:lnTo>
                    <a:lnTo>
                      <a:pt x="147" y="0"/>
                    </a:lnTo>
                    <a:lnTo>
                      <a:pt x="147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800">
                  <a:latin typeface="+mj-lt"/>
                </a:endParaRPr>
              </a:p>
            </p:txBody>
          </p:sp>
          <p:sp>
            <p:nvSpPr>
              <p:cNvPr id="111" name="Rectangle 108"/>
              <p:cNvSpPr>
                <a:spLocks noChangeArrowheads="1"/>
              </p:cNvSpPr>
              <p:nvPr/>
            </p:nvSpPr>
            <p:spPr bwMode="auto">
              <a:xfrm rot="1320000">
                <a:off x="4174796" y="1964326"/>
                <a:ext cx="102592" cy="1231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+mj-lt"/>
                    <a:cs typeface="Arial" pitchFamily="34" charset="0"/>
                  </a:rPr>
                  <a:t>19</a:t>
                </a:r>
                <a:endParaRPr kumimoji="0" lang="en-US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+mj-lt"/>
                  <a:cs typeface="Arial" pitchFamily="34" charset="0"/>
                </a:endParaRPr>
              </a:p>
            </p:txBody>
          </p:sp>
          <p:sp>
            <p:nvSpPr>
              <p:cNvPr id="112" name="Line 109"/>
              <p:cNvSpPr>
                <a:spLocks noChangeShapeType="1"/>
              </p:cNvSpPr>
              <p:nvPr/>
            </p:nvSpPr>
            <p:spPr bwMode="auto">
              <a:xfrm flipH="1" flipV="1">
                <a:off x="4185283" y="2007594"/>
                <a:ext cx="33542" cy="12539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800">
                  <a:latin typeface="+mj-lt"/>
                </a:endParaRPr>
              </a:p>
            </p:txBody>
          </p:sp>
          <p:sp>
            <p:nvSpPr>
              <p:cNvPr id="113" name="Freeform 110"/>
              <p:cNvSpPr>
                <a:spLocks/>
              </p:cNvSpPr>
              <p:nvPr/>
            </p:nvSpPr>
            <p:spPr bwMode="auto">
              <a:xfrm>
                <a:off x="4266903" y="2596938"/>
                <a:ext cx="531086" cy="299897"/>
              </a:xfrm>
              <a:custGeom>
                <a:avLst/>
                <a:gdLst/>
                <a:ahLst/>
                <a:cxnLst>
                  <a:cxn ang="0">
                    <a:pos x="4" y="6"/>
                  </a:cxn>
                  <a:cxn ang="0">
                    <a:pos x="10" y="16"/>
                  </a:cxn>
                  <a:cxn ang="0">
                    <a:pos x="16" y="24"/>
                  </a:cxn>
                  <a:cxn ang="0">
                    <a:pos x="20" y="32"/>
                  </a:cxn>
                  <a:cxn ang="0">
                    <a:pos x="26" y="40"/>
                  </a:cxn>
                  <a:cxn ang="0">
                    <a:pos x="32" y="48"/>
                  </a:cxn>
                  <a:cxn ang="0">
                    <a:pos x="38" y="56"/>
                  </a:cxn>
                  <a:cxn ang="0">
                    <a:pos x="44" y="63"/>
                  </a:cxn>
                  <a:cxn ang="0">
                    <a:pos x="50" y="71"/>
                  </a:cxn>
                  <a:cxn ang="0">
                    <a:pos x="58" y="79"/>
                  </a:cxn>
                  <a:cxn ang="0">
                    <a:pos x="64" y="87"/>
                  </a:cxn>
                  <a:cxn ang="0">
                    <a:pos x="70" y="93"/>
                  </a:cxn>
                  <a:cxn ang="0">
                    <a:pos x="76" y="101"/>
                  </a:cxn>
                  <a:cxn ang="0">
                    <a:pos x="85" y="107"/>
                  </a:cxn>
                  <a:cxn ang="0">
                    <a:pos x="91" y="115"/>
                  </a:cxn>
                  <a:cxn ang="0">
                    <a:pos x="99" y="121"/>
                  </a:cxn>
                  <a:cxn ang="0">
                    <a:pos x="105" y="129"/>
                  </a:cxn>
                  <a:cxn ang="0">
                    <a:pos x="113" y="135"/>
                  </a:cxn>
                  <a:cxn ang="0">
                    <a:pos x="121" y="141"/>
                  </a:cxn>
                  <a:cxn ang="0">
                    <a:pos x="129" y="147"/>
                  </a:cxn>
                  <a:cxn ang="0">
                    <a:pos x="135" y="153"/>
                  </a:cxn>
                  <a:cxn ang="0">
                    <a:pos x="143" y="162"/>
                  </a:cxn>
                  <a:cxn ang="0">
                    <a:pos x="151" y="166"/>
                  </a:cxn>
                  <a:cxn ang="0">
                    <a:pos x="159" y="172"/>
                  </a:cxn>
                  <a:cxn ang="0">
                    <a:pos x="167" y="178"/>
                  </a:cxn>
                  <a:cxn ang="0">
                    <a:pos x="175" y="184"/>
                  </a:cxn>
                  <a:cxn ang="0">
                    <a:pos x="184" y="190"/>
                  </a:cxn>
                  <a:cxn ang="0">
                    <a:pos x="192" y="194"/>
                  </a:cxn>
                  <a:cxn ang="0">
                    <a:pos x="200" y="200"/>
                  </a:cxn>
                  <a:cxn ang="0">
                    <a:pos x="210" y="206"/>
                  </a:cxn>
                  <a:cxn ang="0">
                    <a:pos x="218" y="210"/>
                  </a:cxn>
                  <a:cxn ang="0">
                    <a:pos x="226" y="214"/>
                  </a:cxn>
                  <a:cxn ang="0">
                    <a:pos x="234" y="220"/>
                  </a:cxn>
                  <a:cxn ang="0">
                    <a:pos x="244" y="224"/>
                  </a:cxn>
                  <a:cxn ang="0">
                    <a:pos x="252" y="228"/>
                  </a:cxn>
                  <a:cxn ang="0">
                    <a:pos x="262" y="232"/>
                  </a:cxn>
                  <a:cxn ang="0">
                    <a:pos x="270" y="236"/>
                  </a:cxn>
                  <a:cxn ang="0">
                    <a:pos x="281" y="240"/>
                  </a:cxn>
                  <a:cxn ang="0">
                    <a:pos x="289" y="244"/>
                  </a:cxn>
                  <a:cxn ang="0">
                    <a:pos x="299" y="248"/>
                  </a:cxn>
                  <a:cxn ang="0">
                    <a:pos x="307" y="252"/>
                  </a:cxn>
                  <a:cxn ang="0">
                    <a:pos x="317" y="255"/>
                  </a:cxn>
                  <a:cxn ang="0">
                    <a:pos x="327" y="259"/>
                  </a:cxn>
                  <a:cxn ang="0">
                    <a:pos x="335" y="261"/>
                  </a:cxn>
                  <a:cxn ang="0">
                    <a:pos x="345" y="265"/>
                  </a:cxn>
                  <a:cxn ang="0">
                    <a:pos x="355" y="267"/>
                  </a:cxn>
                  <a:cxn ang="0">
                    <a:pos x="363" y="269"/>
                  </a:cxn>
                  <a:cxn ang="0">
                    <a:pos x="373" y="273"/>
                  </a:cxn>
                  <a:cxn ang="0">
                    <a:pos x="384" y="275"/>
                  </a:cxn>
                  <a:cxn ang="0">
                    <a:pos x="394" y="277"/>
                  </a:cxn>
                  <a:cxn ang="0">
                    <a:pos x="404" y="279"/>
                  </a:cxn>
                  <a:cxn ang="0">
                    <a:pos x="412" y="281"/>
                  </a:cxn>
                  <a:cxn ang="0">
                    <a:pos x="422" y="281"/>
                  </a:cxn>
                  <a:cxn ang="0">
                    <a:pos x="432" y="283"/>
                  </a:cxn>
                  <a:cxn ang="0">
                    <a:pos x="442" y="285"/>
                  </a:cxn>
                  <a:cxn ang="0">
                    <a:pos x="452" y="285"/>
                  </a:cxn>
                  <a:cxn ang="0">
                    <a:pos x="462" y="287"/>
                  </a:cxn>
                  <a:cxn ang="0">
                    <a:pos x="472" y="287"/>
                  </a:cxn>
                </a:cxnLst>
                <a:rect l="0" t="0" r="r" b="b"/>
                <a:pathLst>
                  <a:path w="475" h="287">
                    <a:moveTo>
                      <a:pt x="0" y="0"/>
                    </a:moveTo>
                    <a:lnTo>
                      <a:pt x="2" y="2"/>
                    </a:lnTo>
                    <a:lnTo>
                      <a:pt x="4" y="4"/>
                    </a:lnTo>
                    <a:lnTo>
                      <a:pt x="4" y="6"/>
                    </a:lnTo>
                    <a:lnTo>
                      <a:pt x="6" y="8"/>
                    </a:lnTo>
                    <a:lnTo>
                      <a:pt x="8" y="12"/>
                    </a:lnTo>
                    <a:lnTo>
                      <a:pt x="8" y="14"/>
                    </a:lnTo>
                    <a:lnTo>
                      <a:pt x="10" y="16"/>
                    </a:lnTo>
                    <a:lnTo>
                      <a:pt x="12" y="18"/>
                    </a:lnTo>
                    <a:lnTo>
                      <a:pt x="12" y="20"/>
                    </a:lnTo>
                    <a:lnTo>
                      <a:pt x="14" y="22"/>
                    </a:lnTo>
                    <a:lnTo>
                      <a:pt x="16" y="24"/>
                    </a:lnTo>
                    <a:lnTo>
                      <a:pt x="16" y="26"/>
                    </a:lnTo>
                    <a:lnTo>
                      <a:pt x="18" y="28"/>
                    </a:lnTo>
                    <a:lnTo>
                      <a:pt x="20" y="30"/>
                    </a:lnTo>
                    <a:lnTo>
                      <a:pt x="20" y="32"/>
                    </a:lnTo>
                    <a:lnTo>
                      <a:pt x="22" y="34"/>
                    </a:lnTo>
                    <a:lnTo>
                      <a:pt x="24" y="36"/>
                    </a:lnTo>
                    <a:lnTo>
                      <a:pt x="26" y="38"/>
                    </a:lnTo>
                    <a:lnTo>
                      <a:pt x="26" y="40"/>
                    </a:lnTo>
                    <a:lnTo>
                      <a:pt x="28" y="42"/>
                    </a:lnTo>
                    <a:lnTo>
                      <a:pt x="30" y="44"/>
                    </a:lnTo>
                    <a:lnTo>
                      <a:pt x="32" y="46"/>
                    </a:lnTo>
                    <a:lnTo>
                      <a:pt x="32" y="48"/>
                    </a:lnTo>
                    <a:lnTo>
                      <a:pt x="34" y="50"/>
                    </a:lnTo>
                    <a:lnTo>
                      <a:pt x="36" y="52"/>
                    </a:lnTo>
                    <a:lnTo>
                      <a:pt x="36" y="54"/>
                    </a:lnTo>
                    <a:lnTo>
                      <a:pt x="38" y="56"/>
                    </a:lnTo>
                    <a:lnTo>
                      <a:pt x="40" y="58"/>
                    </a:lnTo>
                    <a:lnTo>
                      <a:pt x="42" y="58"/>
                    </a:lnTo>
                    <a:lnTo>
                      <a:pt x="44" y="60"/>
                    </a:lnTo>
                    <a:lnTo>
                      <a:pt x="44" y="63"/>
                    </a:lnTo>
                    <a:lnTo>
                      <a:pt x="46" y="65"/>
                    </a:lnTo>
                    <a:lnTo>
                      <a:pt x="48" y="67"/>
                    </a:lnTo>
                    <a:lnTo>
                      <a:pt x="50" y="69"/>
                    </a:lnTo>
                    <a:lnTo>
                      <a:pt x="50" y="71"/>
                    </a:lnTo>
                    <a:lnTo>
                      <a:pt x="52" y="73"/>
                    </a:lnTo>
                    <a:lnTo>
                      <a:pt x="54" y="75"/>
                    </a:lnTo>
                    <a:lnTo>
                      <a:pt x="56" y="77"/>
                    </a:lnTo>
                    <a:lnTo>
                      <a:pt x="58" y="79"/>
                    </a:lnTo>
                    <a:lnTo>
                      <a:pt x="58" y="81"/>
                    </a:lnTo>
                    <a:lnTo>
                      <a:pt x="60" y="83"/>
                    </a:lnTo>
                    <a:lnTo>
                      <a:pt x="62" y="85"/>
                    </a:lnTo>
                    <a:lnTo>
                      <a:pt x="64" y="87"/>
                    </a:lnTo>
                    <a:lnTo>
                      <a:pt x="66" y="89"/>
                    </a:lnTo>
                    <a:lnTo>
                      <a:pt x="66" y="89"/>
                    </a:lnTo>
                    <a:lnTo>
                      <a:pt x="68" y="91"/>
                    </a:lnTo>
                    <a:lnTo>
                      <a:pt x="70" y="93"/>
                    </a:lnTo>
                    <a:lnTo>
                      <a:pt x="72" y="95"/>
                    </a:lnTo>
                    <a:lnTo>
                      <a:pt x="74" y="97"/>
                    </a:lnTo>
                    <a:lnTo>
                      <a:pt x="76" y="99"/>
                    </a:lnTo>
                    <a:lnTo>
                      <a:pt x="76" y="101"/>
                    </a:lnTo>
                    <a:lnTo>
                      <a:pt x="78" y="103"/>
                    </a:lnTo>
                    <a:lnTo>
                      <a:pt x="80" y="105"/>
                    </a:lnTo>
                    <a:lnTo>
                      <a:pt x="83" y="105"/>
                    </a:lnTo>
                    <a:lnTo>
                      <a:pt x="85" y="107"/>
                    </a:lnTo>
                    <a:lnTo>
                      <a:pt x="87" y="109"/>
                    </a:lnTo>
                    <a:lnTo>
                      <a:pt x="89" y="111"/>
                    </a:lnTo>
                    <a:lnTo>
                      <a:pt x="89" y="113"/>
                    </a:lnTo>
                    <a:lnTo>
                      <a:pt x="91" y="115"/>
                    </a:lnTo>
                    <a:lnTo>
                      <a:pt x="93" y="117"/>
                    </a:lnTo>
                    <a:lnTo>
                      <a:pt x="95" y="119"/>
                    </a:lnTo>
                    <a:lnTo>
                      <a:pt x="97" y="119"/>
                    </a:lnTo>
                    <a:lnTo>
                      <a:pt x="99" y="121"/>
                    </a:lnTo>
                    <a:lnTo>
                      <a:pt x="101" y="123"/>
                    </a:lnTo>
                    <a:lnTo>
                      <a:pt x="103" y="125"/>
                    </a:lnTo>
                    <a:lnTo>
                      <a:pt x="105" y="127"/>
                    </a:lnTo>
                    <a:lnTo>
                      <a:pt x="105" y="129"/>
                    </a:lnTo>
                    <a:lnTo>
                      <a:pt x="107" y="129"/>
                    </a:lnTo>
                    <a:lnTo>
                      <a:pt x="109" y="131"/>
                    </a:lnTo>
                    <a:lnTo>
                      <a:pt x="111" y="133"/>
                    </a:lnTo>
                    <a:lnTo>
                      <a:pt x="113" y="135"/>
                    </a:lnTo>
                    <a:lnTo>
                      <a:pt x="115" y="137"/>
                    </a:lnTo>
                    <a:lnTo>
                      <a:pt x="117" y="139"/>
                    </a:lnTo>
                    <a:lnTo>
                      <a:pt x="119" y="139"/>
                    </a:lnTo>
                    <a:lnTo>
                      <a:pt x="121" y="141"/>
                    </a:lnTo>
                    <a:lnTo>
                      <a:pt x="123" y="143"/>
                    </a:lnTo>
                    <a:lnTo>
                      <a:pt x="125" y="145"/>
                    </a:lnTo>
                    <a:lnTo>
                      <a:pt x="127" y="147"/>
                    </a:lnTo>
                    <a:lnTo>
                      <a:pt x="129" y="147"/>
                    </a:lnTo>
                    <a:lnTo>
                      <a:pt x="129" y="149"/>
                    </a:lnTo>
                    <a:lnTo>
                      <a:pt x="131" y="151"/>
                    </a:lnTo>
                    <a:lnTo>
                      <a:pt x="133" y="153"/>
                    </a:lnTo>
                    <a:lnTo>
                      <a:pt x="135" y="153"/>
                    </a:lnTo>
                    <a:lnTo>
                      <a:pt x="137" y="155"/>
                    </a:lnTo>
                    <a:lnTo>
                      <a:pt x="139" y="158"/>
                    </a:lnTo>
                    <a:lnTo>
                      <a:pt x="141" y="160"/>
                    </a:lnTo>
                    <a:lnTo>
                      <a:pt x="143" y="162"/>
                    </a:lnTo>
                    <a:lnTo>
                      <a:pt x="145" y="162"/>
                    </a:lnTo>
                    <a:lnTo>
                      <a:pt x="147" y="164"/>
                    </a:lnTo>
                    <a:lnTo>
                      <a:pt x="149" y="166"/>
                    </a:lnTo>
                    <a:lnTo>
                      <a:pt x="151" y="166"/>
                    </a:lnTo>
                    <a:lnTo>
                      <a:pt x="153" y="168"/>
                    </a:lnTo>
                    <a:lnTo>
                      <a:pt x="155" y="170"/>
                    </a:lnTo>
                    <a:lnTo>
                      <a:pt x="157" y="172"/>
                    </a:lnTo>
                    <a:lnTo>
                      <a:pt x="159" y="172"/>
                    </a:lnTo>
                    <a:lnTo>
                      <a:pt x="161" y="174"/>
                    </a:lnTo>
                    <a:lnTo>
                      <a:pt x="163" y="176"/>
                    </a:lnTo>
                    <a:lnTo>
                      <a:pt x="165" y="178"/>
                    </a:lnTo>
                    <a:lnTo>
                      <a:pt x="167" y="178"/>
                    </a:lnTo>
                    <a:lnTo>
                      <a:pt x="169" y="180"/>
                    </a:lnTo>
                    <a:lnTo>
                      <a:pt x="171" y="182"/>
                    </a:lnTo>
                    <a:lnTo>
                      <a:pt x="173" y="182"/>
                    </a:lnTo>
                    <a:lnTo>
                      <a:pt x="175" y="184"/>
                    </a:lnTo>
                    <a:lnTo>
                      <a:pt x="177" y="186"/>
                    </a:lnTo>
                    <a:lnTo>
                      <a:pt x="179" y="186"/>
                    </a:lnTo>
                    <a:lnTo>
                      <a:pt x="182" y="188"/>
                    </a:lnTo>
                    <a:lnTo>
                      <a:pt x="184" y="190"/>
                    </a:lnTo>
                    <a:lnTo>
                      <a:pt x="186" y="190"/>
                    </a:lnTo>
                    <a:lnTo>
                      <a:pt x="188" y="192"/>
                    </a:lnTo>
                    <a:lnTo>
                      <a:pt x="190" y="194"/>
                    </a:lnTo>
                    <a:lnTo>
                      <a:pt x="192" y="194"/>
                    </a:lnTo>
                    <a:lnTo>
                      <a:pt x="194" y="196"/>
                    </a:lnTo>
                    <a:lnTo>
                      <a:pt x="196" y="198"/>
                    </a:lnTo>
                    <a:lnTo>
                      <a:pt x="198" y="198"/>
                    </a:lnTo>
                    <a:lnTo>
                      <a:pt x="200" y="200"/>
                    </a:lnTo>
                    <a:lnTo>
                      <a:pt x="202" y="202"/>
                    </a:lnTo>
                    <a:lnTo>
                      <a:pt x="204" y="202"/>
                    </a:lnTo>
                    <a:lnTo>
                      <a:pt x="208" y="204"/>
                    </a:lnTo>
                    <a:lnTo>
                      <a:pt x="210" y="206"/>
                    </a:lnTo>
                    <a:lnTo>
                      <a:pt x="212" y="206"/>
                    </a:lnTo>
                    <a:lnTo>
                      <a:pt x="214" y="208"/>
                    </a:lnTo>
                    <a:lnTo>
                      <a:pt x="216" y="208"/>
                    </a:lnTo>
                    <a:lnTo>
                      <a:pt x="218" y="210"/>
                    </a:lnTo>
                    <a:lnTo>
                      <a:pt x="220" y="212"/>
                    </a:lnTo>
                    <a:lnTo>
                      <a:pt x="222" y="212"/>
                    </a:lnTo>
                    <a:lnTo>
                      <a:pt x="224" y="214"/>
                    </a:lnTo>
                    <a:lnTo>
                      <a:pt x="226" y="214"/>
                    </a:lnTo>
                    <a:lnTo>
                      <a:pt x="228" y="216"/>
                    </a:lnTo>
                    <a:lnTo>
                      <a:pt x="230" y="218"/>
                    </a:lnTo>
                    <a:lnTo>
                      <a:pt x="232" y="218"/>
                    </a:lnTo>
                    <a:lnTo>
                      <a:pt x="234" y="220"/>
                    </a:lnTo>
                    <a:lnTo>
                      <a:pt x="238" y="220"/>
                    </a:lnTo>
                    <a:lnTo>
                      <a:pt x="240" y="222"/>
                    </a:lnTo>
                    <a:lnTo>
                      <a:pt x="242" y="222"/>
                    </a:lnTo>
                    <a:lnTo>
                      <a:pt x="244" y="224"/>
                    </a:lnTo>
                    <a:lnTo>
                      <a:pt x="246" y="226"/>
                    </a:lnTo>
                    <a:lnTo>
                      <a:pt x="248" y="226"/>
                    </a:lnTo>
                    <a:lnTo>
                      <a:pt x="250" y="228"/>
                    </a:lnTo>
                    <a:lnTo>
                      <a:pt x="252" y="228"/>
                    </a:lnTo>
                    <a:lnTo>
                      <a:pt x="254" y="230"/>
                    </a:lnTo>
                    <a:lnTo>
                      <a:pt x="256" y="230"/>
                    </a:lnTo>
                    <a:lnTo>
                      <a:pt x="260" y="232"/>
                    </a:lnTo>
                    <a:lnTo>
                      <a:pt x="262" y="232"/>
                    </a:lnTo>
                    <a:lnTo>
                      <a:pt x="264" y="234"/>
                    </a:lnTo>
                    <a:lnTo>
                      <a:pt x="266" y="234"/>
                    </a:lnTo>
                    <a:lnTo>
                      <a:pt x="268" y="236"/>
                    </a:lnTo>
                    <a:lnTo>
                      <a:pt x="270" y="236"/>
                    </a:lnTo>
                    <a:lnTo>
                      <a:pt x="272" y="238"/>
                    </a:lnTo>
                    <a:lnTo>
                      <a:pt x="274" y="238"/>
                    </a:lnTo>
                    <a:lnTo>
                      <a:pt x="279" y="240"/>
                    </a:lnTo>
                    <a:lnTo>
                      <a:pt x="281" y="240"/>
                    </a:lnTo>
                    <a:lnTo>
                      <a:pt x="283" y="242"/>
                    </a:lnTo>
                    <a:lnTo>
                      <a:pt x="285" y="242"/>
                    </a:lnTo>
                    <a:lnTo>
                      <a:pt x="287" y="244"/>
                    </a:lnTo>
                    <a:lnTo>
                      <a:pt x="289" y="244"/>
                    </a:lnTo>
                    <a:lnTo>
                      <a:pt x="291" y="246"/>
                    </a:lnTo>
                    <a:lnTo>
                      <a:pt x="293" y="246"/>
                    </a:lnTo>
                    <a:lnTo>
                      <a:pt x="297" y="248"/>
                    </a:lnTo>
                    <a:lnTo>
                      <a:pt x="299" y="248"/>
                    </a:lnTo>
                    <a:lnTo>
                      <a:pt x="301" y="248"/>
                    </a:lnTo>
                    <a:lnTo>
                      <a:pt x="303" y="250"/>
                    </a:lnTo>
                    <a:lnTo>
                      <a:pt x="305" y="250"/>
                    </a:lnTo>
                    <a:lnTo>
                      <a:pt x="307" y="252"/>
                    </a:lnTo>
                    <a:lnTo>
                      <a:pt x="309" y="252"/>
                    </a:lnTo>
                    <a:lnTo>
                      <a:pt x="313" y="255"/>
                    </a:lnTo>
                    <a:lnTo>
                      <a:pt x="315" y="255"/>
                    </a:lnTo>
                    <a:lnTo>
                      <a:pt x="317" y="255"/>
                    </a:lnTo>
                    <a:lnTo>
                      <a:pt x="319" y="257"/>
                    </a:lnTo>
                    <a:lnTo>
                      <a:pt x="321" y="257"/>
                    </a:lnTo>
                    <a:lnTo>
                      <a:pt x="323" y="259"/>
                    </a:lnTo>
                    <a:lnTo>
                      <a:pt x="327" y="259"/>
                    </a:lnTo>
                    <a:lnTo>
                      <a:pt x="329" y="259"/>
                    </a:lnTo>
                    <a:lnTo>
                      <a:pt x="331" y="261"/>
                    </a:lnTo>
                    <a:lnTo>
                      <a:pt x="333" y="261"/>
                    </a:lnTo>
                    <a:lnTo>
                      <a:pt x="335" y="261"/>
                    </a:lnTo>
                    <a:lnTo>
                      <a:pt x="337" y="263"/>
                    </a:lnTo>
                    <a:lnTo>
                      <a:pt x="341" y="263"/>
                    </a:lnTo>
                    <a:lnTo>
                      <a:pt x="343" y="265"/>
                    </a:lnTo>
                    <a:lnTo>
                      <a:pt x="345" y="265"/>
                    </a:lnTo>
                    <a:lnTo>
                      <a:pt x="347" y="265"/>
                    </a:lnTo>
                    <a:lnTo>
                      <a:pt x="349" y="267"/>
                    </a:lnTo>
                    <a:lnTo>
                      <a:pt x="351" y="267"/>
                    </a:lnTo>
                    <a:lnTo>
                      <a:pt x="355" y="267"/>
                    </a:lnTo>
                    <a:lnTo>
                      <a:pt x="357" y="269"/>
                    </a:lnTo>
                    <a:lnTo>
                      <a:pt x="359" y="269"/>
                    </a:lnTo>
                    <a:lnTo>
                      <a:pt x="361" y="269"/>
                    </a:lnTo>
                    <a:lnTo>
                      <a:pt x="363" y="269"/>
                    </a:lnTo>
                    <a:lnTo>
                      <a:pt x="367" y="271"/>
                    </a:lnTo>
                    <a:lnTo>
                      <a:pt x="369" y="271"/>
                    </a:lnTo>
                    <a:lnTo>
                      <a:pt x="371" y="271"/>
                    </a:lnTo>
                    <a:lnTo>
                      <a:pt x="373" y="273"/>
                    </a:lnTo>
                    <a:lnTo>
                      <a:pt x="375" y="273"/>
                    </a:lnTo>
                    <a:lnTo>
                      <a:pt x="380" y="273"/>
                    </a:lnTo>
                    <a:lnTo>
                      <a:pt x="382" y="275"/>
                    </a:lnTo>
                    <a:lnTo>
                      <a:pt x="384" y="275"/>
                    </a:lnTo>
                    <a:lnTo>
                      <a:pt x="386" y="275"/>
                    </a:lnTo>
                    <a:lnTo>
                      <a:pt x="388" y="275"/>
                    </a:lnTo>
                    <a:lnTo>
                      <a:pt x="392" y="277"/>
                    </a:lnTo>
                    <a:lnTo>
                      <a:pt x="394" y="277"/>
                    </a:lnTo>
                    <a:lnTo>
                      <a:pt x="396" y="277"/>
                    </a:lnTo>
                    <a:lnTo>
                      <a:pt x="398" y="277"/>
                    </a:lnTo>
                    <a:lnTo>
                      <a:pt x="400" y="279"/>
                    </a:lnTo>
                    <a:lnTo>
                      <a:pt x="404" y="279"/>
                    </a:lnTo>
                    <a:lnTo>
                      <a:pt x="406" y="279"/>
                    </a:lnTo>
                    <a:lnTo>
                      <a:pt x="408" y="279"/>
                    </a:lnTo>
                    <a:lnTo>
                      <a:pt x="410" y="279"/>
                    </a:lnTo>
                    <a:lnTo>
                      <a:pt x="412" y="281"/>
                    </a:lnTo>
                    <a:lnTo>
                      <a:pt x="416" y="281"/>
                    </a:lnTo>
                    <a:lnTo>
                      <a:pt x="418" y="281"/>
                    </a:lnTo>
                    <a:lnTo>
                      <a:pt x="420" y="281"/>
                    </a:lnTo>
                    <a:lnTo>
                      <a:pt x="422" y="281"/>
                    </a:lnTo>
                    <a:lnTo>
                      <a:pt x="424" y="283"/>
                    </a:lnTo>
                    <a:lnTo>
                      <a:pt x="428" y="283"/>
                    </a:lnTo>
                    <a:lnTo>
                      <a:pt x="430" y="283"/>
                    </a:lnTo>
                    <a:lnTo>
                      <a:pt x="432" y="283"/>
                    </a:lnTo>
                    <a:lnTo>
                      <a:pt x="434" y="283"/>
                    </a:lnTo>
                    <a:lnTo>
                      <a:pt x="438" y="285"/>
                    </a:lnTo>
                    <a:lnTo>
                      <a:pt x="440" y="285"/>
                    </a:lnTo>
                    <a:lnTo>
                      <a:pt x="442" y="285"/>
                    </a:lnTo>
                    <a:lnTo>
                      <a:pt x="444" y="285"/>
                    </a:lnTo>
                    <a:lnTo>
                      <a:pt x="446" y="285"/>
                    </a:lnTo>
                    <a:lnTo>
                      <a:pt x="450" y="285"/>
                    </a:lnTo>
                    <a:lnTo>
                      <a:pt x="452" y="285"/>
                    </a:lnTo>
                    <a:lnTo>
                      <a:pt x="454" y="287"/>
                    </a:lnTo>
                    <a:lnTo>
                      <a:pt x="456" y="287"/>
                    </a:lnTo>
                    <a:lnTo>
                      <a:pt x="460" y="287"/>
                    </a:lnTo>
                    <a:lnTo>
                      <a:pt x="462" y="287"/>
                    </a:lnTo>
                    <a:lnTo>
                      <a:pt x="464" y="287"/>
                    </a:lnTo>
                    <a:lnTo>
                      <a:pt x="466" y="287"/>
                    </a:lnTo>
                    <a:lnTo>
                      <a:pt x="468" y="287"/>
                    </a:lnTo>
                    <a:lnTo>
                      <a:pt x="472" y="287"/>
                    </a:lnTo>
                    <a:lnTo>
                      <a:pt x="475" y="287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800">
                  <a:latin typeface="+mj-lt"/>
                </a:endParaRPr>
              </a:p>
            </p:txBody>
          </p:sp>
          <p:sp>
            <p:nvSpPr>
              <p:cNvPr id="114" name="Freeform 111"/>
              <p:cNvSpPr>
                <a:spLocks/>
              </p:cNvSpPr>
              <p:nvPr/>
            </p:nvSpPr>
            <p:spPr bwMode="auto">
              <a:xfrm>
                <a:off x="4167394" y="2020134"/>
                <a:ext cx="99508" cy="576804"/>
              </a:xfrm>
              <a:custGeom>
                <a:avLst/>
                <a:gdLst/>
                <a:ahLst/>
                <a:cxnLst>
                  <a:cxn ang="0">
                    <a:pos x="85" y="546"/>
                  </a:cxn>
                  <a:cxn ang="0">
                    <a:pos x="81" y="536"/>
                  </a:cxn>
                  <a:cxn ang="0">
                    <a:pos x="75" y="528"/>
                  </a:cxn>
                  <a:cxn ang="0">
                    <a:pos x="70" y="520"/>
                  </a:cxn>
                  <a:cxn ang="0">
                    <a:pos x="64" y="509"/>
                  </a:cxn>
                  <a:cxn ang="0">
                    <a:pos x="60" y="499"/>
                  </a:cxn>
                  <a:cxn ang="0">
                    <a:pos x="56" y="491"/>
                  </a:cxn>
                  <a:cxn ang="0">
                    <a:pos x="52" y="481"/>
                  </a:cxn>
                  <a:cxn ang="0">
                    <a:pos x="48" y="473"/>
                  </a:cxn>
                  <a:cxn ang="0">
                    <a:pos x="44" y="463"/>
                  </a:cxn>
                  <a:cxn ang="0">
                    <a:pos x="40" y="453"/>
                  </a:cxn>
                  <a:cxn ang="0">
                    <a:pos x="36" y="443"/>
                  </a:cxn>
                  <a:cxn ang="0">
                    <a:pos x="34" y="435"/>
                  </a:cxn>
                  <a:cxn ang="0">
                    <a:pos x="30" y="425"/>
                  </a:cxn>
                  <a:cxn ang="0">
                    <a:pos x="26" y="414"/>
                  </a:cxn>
                  <a:cxn ang="0">
                    <a:pos x="24" y="404"/>
                  </a:cxn>
                  <a:cxn ang="0">
                    <a:pos x="20" y="394"/>
                  </a:cxn>
                  <a:cxn ang="0">
                    <a:pos x="18" y="384"/>
                  </a:cxn>
                  <a:cxn ang="0">
                    <a:pos x="16" y="374"/>
                  </a:cxn>
                  <a:cxn ang="0">
                    <a:pos x="14" y="364"/>
                  </a:cxn>
                  <a:cxn ang="0">
                    <a:pos x="12" y="354"/>
                  </a:cxn>
                  <a:cxn ang="0">
                    <a:pos x="10" y="344"/>
                  </a:cxn>
                  <a:cxn ang="0">
                    <a:pos x="8" y="334"/>
                  </a:cxn>
                  <a:cxn ang="0">
                    <a:pos x="6" y="323"/>
                  </a:cxn>
                  <a:cxn ang="0">
                    <a:pos x="4" y="313"/>
                  </a:cxn>
                  <a:cxn ang="0">
                    <a:pos x="4" y="303"/>
                  </a:cxn>
                  <a:cxn ang="0">
                    <a:pos x="2" y="293"/>
                  </a:cxn>
                  <a:cxn ang="0">
                    <a:pos x="2" y="283"/>
                  </a:cxn>
                  <a:cxn ang="0">
                    <a:pos x="0" y="273"/>
                  </a:cxn>
                  <a:cxn ang="0">
                    <a:pos x="0" y="263"/>
                  </a:cxn>
                  <a:cxn ang="0">
                    <a:pos x="0" y="253"/>
                  </a:cxn>
                  <a:cxn ang="0">
                    <a:pos x="0" y="243"/>
                  </a:cxn>
                  <a:cxn ang="0">
                    <a:pos x="0" y="232"/>
                  </a:cxn>
                  <a:cxn ang="0">
                    <a:pos x="0" y="222"/>
                  </a:cxn>
                  <a:cxn ang="0">
                    <a:pos x="0" y="212"/>
                  </a:cxn>
                  <a:cxn ang="0">
                    <a:pos x="0" y="202"/>
                  </a:cxn>
                  <a:cxn ang="0">
                    <a:pos x="2" y="192"/>
                  </a:cxn>
                  <a:cxn ang="0">
                    <a:pos x="2" y="180"/>
                  </a:cxn>
                  <a:cxn ang="0">
                    <a:pos x="4" y="170"/>
                  </a:cxn>
                  <a:cxn ang="0">
                    <a:pos x="4" y="160"/>
                  </a:cxn>
                  <a:cxn ang="0">
                    <a:pos x="6" y="150"/>
                  </a:cxn>
                  <a:cxn ang="0">
                    <a:pos x="8" y="140"/>
                  </a:cxn>
                  <a:cxn ang="0">
                    <a:pos x="8" y="129"/>
                  </a:cxn>
                  <a:cxn ang="0">
                    <a:pos x="10" y="119"/>
                  </a:cxn>
                  <a:cxn ang="0">
                    <a:pos x="12" y="109"/>
                  </a:cxn>
                  <a:cxn ang="0">
                    <a:pos x="14" y="99"/>
                  </a:cxn>
                  <a:cxn ang="0">
                    <a:pos x="18" y="89"/>
                  </a:cxn>
                  <a:cxn ang="0">
                    <a:pos x="20" y="79"/>
                  </a:cxn>
                  <a:cxn ang="0">
                    <a:pos x="22" y="71"/>
                  </a:cxn>
                  <a:cxn ang="0">
                    <a:pos x="26" y="61"/>
                  </a:cxn>
                  <a:cxn ang="0">
                    <a:pos x="28" y="51"/>
                  </a:cxn>
                  <a:cxn ang="0">
                    <a:pos x="32" y="40"/>
                  </a:cxn>
                  <a:cxn ang="0">
                    <a:pos x="34" y="30"/>
                  </a:cxn>
                  <a:cxn ang="0">
                    <a:pos x="38" y="20"/>
                  </a:cxn>
                  <a:cxn ang="0">
                    <a:pos x="42" y="12"/>
                  </a:cxn>
                  <a:cxn ang="0">
                    <a:pos x="46" y="2"/>
                  </a:cxn>
                </a:cxnLst>
                <a:rect l="0" t="0" r="r" b="b"/>
                <a:pathLst>
                  <a:path w="89" h="552">
                    <a:moveTo>
                      <a:pt x="89" y="552"/>
                    </a:moveTo>
                    <a:lnTo>
                      <a:pt x="89" y="550"/>
                    </a:lnTo>
                    <a:lnTo>
                      <a:pt x="87" y="550"/>
                    </a:lnTo>
                    <a:lnTo>
                      <a:pt x="87" y="548"/>
                    </a:lnTo>
                    <a:lnTo>
                      <a:pt x="85" y="546"/>
                    </a:lnTo>
                    <a:lnTo>
                      <a:pt x="85" y="544"/>
                    </a:lnTo>
                    <a:lnTo>
                      <a:pt x="83" y="542"/>
                    </a:lnTo>
                    <a:lnTo>
                      <a:pt x="83" y="540"/>
                    </a:lnTo>
                    <a:lnTo>
                      <a:pt x="81" y="538"/>
                    </a:lnTo>
                    <a:lnTo>
                      <a:pt x="81" y="536"/>
                    </a:lnTo>
                    <a:lnTo>
                      <a:pt x="79" y="536"/>
                    </a:lnTo>
                    <a:lnTo>
                      <a:pt x="79" y="534"/>
                    </a:lnTo>
                    <a:lnTo>
                      <a:pt x="77" y="532"/>
                    </a:lnTo>
                    <a:lnTo>
                      <a:pt x="77" y="530"/>
                    </a:lnTo>
                    <a:lnTo>
                      <a:pt x="75" y="528"/>
                    </a:lnTo>
                    <a:lnTo>
                      <a:pt x="75" y="526"/>
                    </a:lnTo>
                    <a:lnTo>
                      <a:pt x="72" y="524"/>
                    </a:lnTo>
                    <a:lnTo>
                      <a:pt x="72" y="522"/>
                    </a:lnTo>
                    <a:lnTo>
                      <a:pt x="70" y="520"/>
                    </a:lnTo>
                    <a:lnTo>
                      <a:pt x="70" y="520"/>
                    </a:lnTo>
                    <a:lnTo>
                      <a:pt x="68" y="517"/>
                    </a:lnTo>
                    <a:lnTo>
                      <a:pt x="68" y="515"/>
                    </a:lnTo>
                    <a:lnTo>
                      <a:pt x="66" y="513"/>
                    </a:lnTo>
                    <a:lnTo>
                      <a:pt x="66" y="511"/>
                    </a:lnTo>
                    <a:lnTo>
                      <a:pt x="64" y="509"/>
                    </a:lnTo>
                    <a:lnTo>
                      <a:pt x="64" y="507"/>
                    </a:lnTo>
                    <a:lnTo>
                      <a:pt x="64" y="505"/>
                    </a:lnTo>
                    <a:lnTo>
                      <a:pt x="62" y="503"/>
                    </a:lnTo>
                    <a:lnTo>
                      <a:pt x="62" y="501"/>
                    </a:lnTo>
                    <a:lnTo>
                      <a:pt x="60" y="499"/>
                    </a:lnTo>
                    <a:lnTo>
                      <a:pt x="60" y="499"/>
                    </a:lnTo>
                    <a:lnTo>
                      <a:pt x="58" y="497"/>
                    </a:lnTo>
                    <a:lnTo>
                      <a:pt x="58" y="495"/>
                    </a:lnTo>
                    <a:lnTo>
                      <a:pt x="56" y="493"/>
                    </a:lnTo>
                    <a:lnTo>
                      <a:pt x="56" y="491"/>
                    </a:lnTo>
                    <a:lnTo>
                      <a:pt x="56" y="489"/>
                    </a:lnTo>
                    <a:lnTo>
                      <a:pt x="54" y="487"/>
                    </a:lnTo>
                    <a:lnTo>
                      <a:pt x="54" y="485"/>
                    </a:lnTo>
                    <a:lnTo>
                      <a:pt x="52" y="483"/>
                    </a:lnTo>
                    <a:lnTo>
                      <a:pt x="52" y="481"/>
                    </a:lnTo>
                    <a:lnTo>
                      <a:pt x="50" y="479"/>
                    </a:lnTo>
                    <a:lnTo>
                      <a:pt x="50" y="477"/>
                    </a:lnTo>
                    <a:lnTo>
                      <a:pt x="50" y="475"/>
                    </a:lnTo>
                    <a:lnTo>
                      <a:pt x="48" y="475"/>
                    </a:lnTo>
                    <a:lnTo>
                      <a:pt x="48" y="473"/>
                    </a:lnTo>
                    <a:lnTo>
                      <a:pt x="46" y="471"/>
                    </a:lnTo>
                    <a:lnTo>
                      <a:pt x="46" y="469"/>
                    </a:lnTo>
                    <a:lnTo>
                      <a:pt x="46" y="467"/>
                    </a:lnTo>
                    <a:lnTo>
                      <a:pt x="44" y="465"/>
                    </a:lnTo>
                    <a:lnTo>
                      <a:pt x="44" y="463"/>
                    </a:lnTo>
                    <a:lnTo>
                      <a:pt x="44" y="461"/>
                    </a:lnTo>
                    <a:lnTo>
                      <a:pt x="42" y="459"/>
                    </a:lnTo>
                    <a:lnTo>
                      <a:pt x="42" y="457"/>
                    </a:lnTo>
                    <a:lnTo>
                      <a:pt x="40" y="455"/>
                    </a:lnTo>
                    <a:lnTo>
                      <a:pt x="40" y="453"/>
                    </a:lnTo>
                    <a:lnTo>
                      <a:pt x="40" y="451"/>
                    </a:lnTo>
                    <a:lnTo>
                      <a:pt x="38" y="449"/>
                    </a:lnTo>
                    <a:lnTo>
                      <a:pt x="38" y="447"/>
                    </a:lnTo>
                    <a:lnTo>
                      <a:pt x="38" y="445"/>
                    </a:lnTo>
                    <a:lnTo>
                      <a:pt x="36" y="443"/>
                    </a:lnTo>
                    <a:lnTo>
                      <a:pt x="36" y="441"/>
                    </a:lnTo>
                    <a:lnTo>
                      <a:pt x="36" y="441"/>
                    </a:lnTo>
                    <a:lnTo>
                      <a:pt x="34" y="439"/>
                    </a:lnTo>
                    <a:lnTo>
                      <a:pt x="34" y="437"/>
                    </a:lnTo>
                    <a:lnTo>
                      <a:pt x="34" y="435"/>
                    </a:lnTo>
                    <a:lnTo>
                      <a:pt x="32" y="433"/>
                    </a:lnTo>
                    <a:lnTo>
                      <a:pt x="32" y="431"/>
                    </a:lnTo>
                    <a:lnTo>
                      <a:pt x="32" y="429"/>
                    </a:lnTo>
                    <a:lnTo>
                      <a:pt x="30" y="427"/>
                    </a:lnTo>
                    <a:lnTo>
                      <a:pt x="30" y="425"/>
                    </a:lnTo>
                    <a:lnTo>
                      <a:pt x="30" y="422"/>
                    </a:lnTo>
                    <a:lnTo>
                      <a:pt x="28" y="420"/>
                    </a:lnTo>
                    <a:lnTo>
                      <a:pt x="28" y="418"/>
                    </a:lnTo>
                    <a:lnTo>
                      <a:pt x="28" y="416"/>
                    </a:lnTo>
                    <a:lnTo>
                      <a:pt x="26" y="414"/>
                    </a:lnTo>
                    <a:lnTo>
                      <a:pt x="26" y="412"/>
                    </a:lnTo>
                    <a:lnTo>
                      <a:pt x="26" y="410"/>
                    </a:lnTo>
                    <a:lnTo>
                      <a:pt x="24" y="408"/>
                    </a:lnTo>
                    <a:lnTo>
                      <a:pt x="24" y="406"/>
                    </a:lnTo>
                    <a:lnTo>
                      <a:pt x="24" y="404"/>
                    </a:lnTo>
                    <a:lnTo>
                      <a:pt x="24" y="402"/>
                    </a:lnTo>
                    <a:lnTo>
                      <a:pt x="22" y="400"/>
                    </a:lnTo>
                    <a:lnTo>
                      <a:pt x="22" y="398"/>
                    </a:lnTo>
                    <a:lnTo>
                      <a:pt x="22" y="396"/>
                    </a:lnTo>
                    <a:lnTo>
                      <a:pt x="20" y="394"/>
                    </a:lnTo>
                    <a:lnTo>
                      <a:pt x="20" y="392"/>
                    </a:lnTo>
                    <a:lnTo>
                      <a:pt x="20" y="390"/>
                    </a:lnTo>
                    <a:lnTo>
                      <a:pt x="20" y="388"/>
                    </a:lnTo>
                    <a:lnTo>
                      <a:pt x="18" y="386"/>
                    </a:lnTo>
                    <a:lnTo>
                      <a:pt x="18" y="384"/>
                    </a:lnTo>
                    <a:lnTo>
                      <a:pt x="18" y="382"/>
                    </a:lnTo>
                    <a:lnTo>
                      <a:pt x="18" y="380"/>
                    </a:lnTo>
                    <a:lnTo>
                      <a:pt x="16" y="378"/>
                    </a:lnTo>
                    <a:lnTo>
                      <a:pt x="16" y="376"/>
                    </a:lnTo>
                    <a:lnTo>
                      <a:pt x="16" y="374"/>
                    </a:lnTo>
                    <a:lnTo>
                      <a:pt x="16" y="372"/>
                    </a:lnTo>
                    <a:lnTo>
                      <a:pt x="16" y="370"/>
                    </a:lnTo>
                    <a:lnTo>
                      <a:pt x="14" y="368"/>
                    </a:lnTo>
                    <a:lnTo>
                      <a:pt x="14" y="366"/>
                    </a:lnTo>
                    <a:lnTo>
                      <a:pt x="14" y="364"/>
                    </a:lnTo>
                    <a:lnTo>
                      <a:pt x="14" y="362"/>
                    </a:lnTo>
                    <a:lnTo>
                      <a:pt x="12" y="360"/>
                    </a:lnTo>
                    <a:lnTo>
                      <a:pt x="12" y="358"/>
                    </a:lnTo>
                    <a:lnTo>
                      <a:pt x="12" y="356"/>
                    </a:lnTo>
                    <a:lnTo>
                      <a:pt x="12" y="354"/>
                    </a:lnTo>
                    <a:lnTo>
                      <a:pt x="12" y="352"/>
                    </a:lnTo>
                    <a:lnTo>
                      <a:pt x="10" y="350"/>
                    </a:lnTo>
                    <a:lnTo>
                      <a:pt x="10" y="348"/>
                    </a:lnTo>
                    <a:lnTo>
                      <a:pt x="10" y="346"/>
                    </a:lnTo>
                    <a:lnTo>
                      <a:pt x="10" y="344"/>
                    </a:lnTo>
                    <a:lnTo>
                      <a:pt x="10" y="342"/>
                    </a:lnTo>
                    <a:lnTo>
                      <a:pt x="8" y="340"/>
                    </a:lnTo>
                    <a:lnTo>
                      <a:pt x="8" y="338"/>
                    </a:lnTo>
                    <a:lnTo>
                      <a:pt x="8" y="336"/>
                    </a:lnTo>
                    <a:lnTo>
                      <a:pt x="8" y="334"/>
                    </a:lnTo>
                    <a:lnTo>
                      <a:pt x="8" y="332"/>
                    </a:lnTo>
                    <a:lnTo>
                      <a:pt x="8" y="330"/>
                    </a:lnTo>
                    <a:lnTo>
                      <a:pt x="6" y="327"/>
                    </a:lnTo>
                    <a:lnTo>
                      <a:pt x="6" y="325"/>
                    </a:lnTo>
                    <a:lnTo>
                      <a:pt x="6" y="323"/>
                    </a:lnTo>
                    <a:lnTo>
                      <a:pt x="6" y="321"/>
                    </a:lnTo>
                    <a:lnTo>
                      <a:pt x="6" y="319"/>
                    </a:lnTo>
                    <a:lnTo>
                      <a:pt x="6" y="317"/>
                    </a:lnTo>
                    <a:lnTo>
                      <a:pt x="6" y="315"/>
                    </a:lnTo>
                    <a:lnTo>
                      <a:pt x="4" y="313"/>
                    </a:lnTo>
                    <a:lnTo>
                      <a:pt x="4" y="311"/>
                    </a:lnTo>
                    <a:lnTo>
                      <a:pt x="4" y="309"/>
                    </a:lnTo>
                    <a:lnTo>
                      <a:pt x="4" y="307"/>
                    </a:lnTo>
                    <a:lnTo>
                      <a:pt x="4" y="305"/>
                    </a:lnTo>
                    <a:lnTo>
                      <a:pt x="4" y="303"/>
                    </a:lnTo>
                    <a:lnTo>
                      <a:pt x="4" y="301"/>
                    </a:lnTo>
                    <a:lnTo>
                      <a:pt x="4" y="299"/>
                    </a:lnTo>
                    <a:lnTo>
                      <a:pt x="2" y="297"/>
                    </a:lnTo>
                    <a:lnTo>
                      <a:pt x="2" y="295"/>
                    </a:lnTo>
                    <a:lnTo>
                      <a:pt x="2" y="293"/>
                    </a:lnTo>
                    <a:lnTo>
                      <a:pt x="2" y="291"/>
                    </a:lnTo>
                    <a:lnTo>
                      <a:pt x="2" y="289"/>
                    </a:lnTo>
                    <a:lnTo>
                      <a:pt x="2" y="287"/>
                    </a:lnTo>
                    <a:lnTo>
                      <a:pt x="2" y="285"/>
                    </a:lnTo>
                    <a:lnTo>
                      <a:pt x="2" y="283"/>
                    </a:lnTo>
                    <a:lnTo>
                      <a:pt x="2" y="281"/>
                    </a:lnTo>
                    <a:lnTo>
                      <a:pt x="2" y="279"/>
                    </a:lnTo>
                    <a:lnTo>
                      <a:pt x="2" y="277"/>
                    </a:lnTo>
                    <a:lnTo>
                      <a:pt x="2" y="275"/>
                    </a:lnTo>
                    <a:lnTo>
                      <a:pt x="0" y="273"/>
                    </a:lnTo>
                    <a:lnTo>
                      <a:pt x="0" y="271"/>
                    </a:lnTo>
                    <a:lnTo>
                      <a:pt x="0" y="269"/>
                    </a:lnTo>
                    <a:lnTo>
                      <a:pt x="0" y="267"/>
                    </a:lnTo>
                    <a:lnTo>
                      <a:pt x="0" y="265"/>
                    </a:lnTo>
                    <a:lnTo>
                      <a:pt x="0" y="263"/>
                    </a:lnTo>
                    <a:lnTo>
                      <a:pt x="0" y="261"/>
                    </a:lnTo>
                    <a:lnTo>
                      <a:pt x="0" y="259"/>
                    </a:lnTo>
                    <a:lnTo>
                      <a:pt x="0" y="257"/>
                    </a:lnTo>
                    <a:lnTo>
                      <a:pt x="0" y="255"/>
                    </a:lnTo>
                    <a:lnTo>
                      <a:pt x="0" y="253"/>
                    </a:lnTo>
                    <a:lnTo>
                      <a:pt x="0" y="251"/>
                    </a:lnTo>
                    <a:lnTo>
                      <a:pt x="0" y="249"/>
                    </a:lnTo>
                    <a:lnTo>
                      <a:pt x="0" y="247"/>
                    </a:lnTo>
                    <a:lnTo>
                      <a:pt x="0" y="245"/>
                    </a:lnTo>
                    <a:lnTo>
                      <a:pt x="0" y="243"/>
                    </a:lnTo>
                    <a:lnTo>
                      <a:pt x="0" y="241"/>
                    </a:lnTo>
                    <a:lnTo>
                      <a:pt x="0" y="239"/>
                    </a:lnTo>
                    <a:lnTo>
                      <a:pt x="0" y="237"/>
                    </a:lnTo>
                    <a:lnTo>
                      <a:pt x="0" y="235"/>
                    </a:lnTo>
                    <a:lnTo>
                      <a:pt x="0" y="232"/>
                    </a:lnTo>
                    <a:lnTo>
                      <a:pt x="0" y="230"/>
                    </a:lnTo>
                    <a:lnTo>
                      <a:pt x="0" y="228"/>
                    </a:lnTo>
                    <a:lnTo>
                      <a:pt x="0" y="226"/>
                    </a:lnTo>
                    <a:lnTo>
                      <a:pt x="0" y="224"/>
                    </a:lnTo>
                    <a:lnTo>
                      <a:pt x="0" y="222"/>
                    </a:lnTo>
                    <a:lnTo>
                      <a:pt x="0" y="220"/>
                    </a:lnTo>
                    <a:lnTo>
                      <a:pt x="0" y="218"/>
                    </a:lnTo>
                    <a:lnTo>
                      <a:pt x="0" y="216"/>
                    </a:lnTo>
                    <a:lnTo>
                      <a:pt x="0" y="214"/>
                    </a:lnTo>
                    <a:lnTo>
                      <a:pt x="0" y="212"/>
                    </a:lnTo>
                    <a:lnTo>
                      <a:pt x="0" y="210"/>
                    </a:lnTo>
                    <a:lnTo>
                      <a:pt x="0" y="208"/>
                    </a:lnTo>
                    <a:lnTo>
                      <a:pt x="0" y="206"/>
                    </a:lnTo>
                    <a:lnTo>
                      <a:pt x="0" y="204"/>
                    </a:lnTo>
                    <a:lnTo>
                      <a:pt x="0" y="202"/>
                    </a:lnTo>
                    <a:lnTo>
                      <a:pt x="0" y="200"/>
                    </a:lnTo>
                    <a:lnTo>
                      <a:pt x="0" y="198"/>
                    </a:lnTo>
                    <a:lnTo>
                      <a:pt x="2" y="196"/>
                    </a:lnTo>
                    <a:lnTo>
                      <a:pt x="2" y="194"/>
                    </a:lnTo>
                    <a:lnTo>
                      <a:pt x="2" y="192"/>
                    </a:lnTo>
                    <a:lnTo>
                      <a:pt x="2" y="188"/>
                    </a:lnTo>
                    <a:lnTo>
                      <a:pt x="2" y="186"/>
                    </a:lnTo>
                    <a:lnTo>
                      <a:pt x="2" y="184"/>
                    </a:lnTo>
                    <a:lnTo>
                      <a:pt x="2" y="182"/>
                    </a:lnTo>
                    <a:lnTo>
                      <a:pt x="2" y="180"/>
                    </a:lnTo>
                    <a:lnTo>
                      <a:pt x="2" y="178"/>
                    </a:lnTo>
                    <a:lnTo>
                      <a:pt x="2" y="176"/>
                    </a:lnTo>
                    <a:lnTo>
                      <a:pt x="2" y="174"/>
                    </a:lnTo>
                    <a:lnTo>
                      <a:pt x="2" y="172"/>
                    </a:lnTo>
                    <a:lnTo>
                      <a:pt x="4" y="170"/>
                    </a:lnTo>
                    <a:lnTo>
                      <a:pt x="4" y="168"/>
                    </a:lnTo>
                    <a:lnTo>
                      <a:pt x="4" y="166"/>
                    </a:lnTo>
                    <a:lnTo>
                      <a:pt x="4" y="164"/>
                    </a:lnTo>
                    <a:lnTo>
                      <a:pt x="4" y="162"/>
                    </a:lnTo>
                    <a:lnTo>
                      <a:pt x="4" y="160"/>
                    </a:lnTo>
                    <a:lnTo>
                      <a:pt x="4" y="158"/>
                    </a:lnTo>
                    <a:lnTo>
                      <a:pt x="4" y="156"/>
                    </a:lnTo>
                    <a:lnTo>
                      <a:pt x="6" y="154"/>
                    </a:lnTo>
                    <a:lnTo>
                      <a:pt x="6" y="152"/>
                    </a:lnTo>
                    <a:lnTo>
                      <a:pt x="6" y="150"/>
                    </a:lnTo>
                    <a:lnTo>
                      <a:pt x="6" y="148"/>
                    </a:lnTo>
                    <a:lnTo>
                      <a:pt x="6" y="146"/>
                    </a:lnTo>
                    <a:lnTo>
                      <a:pt x="6" y="144"/>
                    </a:lnTo>
                    <a:lnTo>
                      <a:pt x="6" y="142"/>
                    </a:lnTo>
                    <a:lnTo>
                      <a:pt x="8" y="140"/>
                    </a:lnTo>
                    <a:lnTo>
                      <a:pt x="8" y="137"/>
                    </a:lnTo>
                    <a:lnTo>
                      <a:pt x="8" y="135"/>
                    </a:lnTo>
                    <a:lnTo>
                      <a:pt x="8" y="133"/>
                    </a:lnTo>
                    <a:lnTo>
                      <a:pt x="8" y="131"/>
                    </a:lnTo>
                    <a:lnTo>
                      <a:pt x="8" y="129"/>
                    </a:lnTo>
                    <a:lnTo>
                      <a:pt x="10" y="127"/>
                    </a:lnTo>
                    <a:lnTo>
                      <a:pt x="10" y="125"/>
                    </a:lnTo>
                    <a:lnTo>
                      <a:pt x="10" y="123"/>
                    </a:lnTo>
                    <a:lnTo>
                      <a:pt x="10" y="121"/>
                    </a:lnTo>
                    <a:lnTo>
                      <a:pt x="10" y="119"/>
                    </a:lnTo>
                    <a:lnTo>
                      <a:pt x="12" y="117"/>
                    </a:lnTo>
                    <a:lnTo>
                      <a:pt x="12" y="115"/>
                    </a:lnTo>
                    <a:lnTo>
                      <a:pt x="12" y="113"/>
                    </a:lnTo>
                    <a:lnTo>
                      <a:pt x="12" y="111"/>
                    </a:lnTo>
                    <a:lnTo>
                      <a:pt x="12" y="109"/>
                    </a:lnTo>
                    <a:lnTo>
                      <a:pt x="14" y="107"/>
                    </a:lnTo>
                    <a:lnTo>
                      <a:pt x="14" y="105"/>
                    </a:lnTo>
                    <a:lnTo>
                      <a:pt x="14" y="103"/>
                    </a:lnTo>
                    <a:lnTo>
                      <a:pt x="14" y="101"/>
                    </a:lnTo>
                    <a:lnTo>
                      <a:pt x="14" y="99"/>
                    </a:lnTo>
                    <a:lnTo>
                      <a:pt x="16" y="97"/>
                    </a:lnTo>
                    <a:lnTo>
                      <a:pt x="16" y="95"/>
                    </a:lnTo>
                    <a:lnTo>
                      <a:pt x="16" y="93"/>
                    </a:lnTo>
                    <a:lnTo>
                      <a:pt x="16" y="91"/>
                    </a:lnTo>
                    <a:lnTo>
                      <a:pt x="18" y="89"/>
                    </a:lnTo>
                    <a:lnTo>
                      <a:pt x="18" y="87"/>
                    </a:lnTo>
                    <a:lnTo>
                      <a:pt x="18" y="85"/>
                    </a:lnTo>
                    <a:lnTo>
                      <a:pt x="18" y="83"/>
                    </a:lnTo>
                    <a:lnTo>
                      <a:pt x="20" y="81"/>
                    </a:lnTo>
                    <a:lnTo>
                      <a:pt x="20" y="79"/>
                    </a:lnTo>
                    <a:lnTo>
                      <a:pt x="20" y="77"/>
                    </a:lnTo>
                    <a:lnTo>
                      <a:pt x="20" y="75"/>
                    </a:lnTo>
                    <a:lnTo>
                      <a:pt x="22" y="73"/>
                    </a:lnTo>
                    <a:lnTo>
                      <a:pt x="22" y="71"/>
                    </a:lnTo>
                    <a:lnTo>
                      <a:pt x="22" y="71"/>
                    </a:lnTo>
                    <a:lnTo>
                      <a:pt x="22" y="69"/>
                    </a:lnTo>
                    <a:lnTo>
                      <a:pt x="24" y="67"/>
                    </a:lnTo>
                    <a:lnTo>
                      <a:pt x="24" y="65"/>
                    </a:lnTo>
                    <a:lnTo>
                      <a:pt x="24" y="63"/>
                    </a:lnTo>
                    <a:lnTo>
                      <a:pt x="26" y="61"/>
                    </a:lnTo>
                    <a:lnTo>
                      <a:pt x="26" y="59"/>
                    </a:lnTo>
                    <a:lnTo>
                      <a:pt x="26" y="57"/>
                    </a:lnTo>
                    <a:lnTo>
                      <a:pt x="28" y="55"/>
                    </a:lnTo>
                    <a:lnTo>
                      <a:pt x="28" y="53"/>
                    </a:lnTo>
                    <a:lnTo>
                      <a:pt x="28" y="51"/>
                    </a:lnTo>
                    <a:lnTo>
                      <a:pt x="28" y="49"/>
                    </a:lnTo>
                    <a:lnTo>
                      <a:pt x="30" y="47"/>
                    </a:lnTo>
                    <a:lnTo>
                      <a:pt x="30" y="45"/>
                    </a:lnTo>
                    <a:lnTo>
                      <a:pt x="30" y="42"/>
                    </a:lnTo>
                    <a:lnTo>
                      <a:pt x="32" y="40"/>
                    </a:lnTo>
                    <a:lnTo>
                      <a:pt x="32" y="38"/>
                    </a:lnTo>
                    <a:lnTo>
                      <a:pt x="32" y="36"/>
                    </a:lnTo>
                    <a:lnTo>
                      <a:pt x="34" y="34"/>
                    </a:lnTo>
                    <a:lnTo>
                      <a:pt x="34" y="32"/>
                    </a:lnTo>
                    <a:lnTo>
                      <a:pt x="34" y="30"/>
                    </a:lnTo>
                    <a:lnTo>
                      <a:pt x="36" y="28"/>
                    </a:lnTo>
                    <a:lnTo>
                      <a:pt x="36" y="26"/>
                    </a:lnTo>
                    <a:lnTo>
                      <a:pt x="36" y="24"/>
                    </a:lnTo>
                    <a:lnTo>
                      <a:pt x="38" y="22"/>
                    </a:lnTo>
                    <a:lnTo>
                      <a:pt x="38" y="20"/>
                    </a:lnTo>
                    <a:lnTo>
                      <a:pt x="38" y="18"/>
                    </a:lnTo>
                    <a:lnTo>
                      <a:pt x="40" y="16"/>
                    </a:lnTo>
                    <a:lnTo>
                      <a:pt x="40" y="16"/>
                    </a:lnTo>
                    <a:lnTo>
                      <a:pt x="42" y="14"/>
                    </a:lnTo>
                    <a:lnTo>
                      <a:pt x="42" y="12"/>
                    </a:lnTo>
                    <a:lnTo>
                      <a:pt x="42" y="10"/>
                    </a:lnTo>
                    <a:lnTo>
                      <a:pt x="44" y="8"/>
                    </a:lnTo>
                    <a:lnTo>
                      <a:pt x="44" y="6"/>
                    </a:lnTo>
                    <a:lnTo>
                      <a:pt x="44" y="4"/>
                    </a:lnTo>
                    <a:lnTo>
                      <a:pt x="46" y="2"/>
                    </a:lnTo>
                    <a:lnTo>
                      <a:pt x="46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800">
                  <a:latin typeface="+mj-lt"/>
                </a:endParaRPr>
              </a:p>
            </p:txBody>
          </p:sp>
          <p:sp>
            <p:nvSpPr>
              <p:cNvPr id="115" name="Line 112"/>
              <p:cNvSpPr>
                <a:spLocks noChangeShapeType="1"/>
              </p:cNvSpPr>
              <p:nvPr/>
            </p:nvSpPr>
            <p:spPr bwMode="auto">
              <a:xfrm>
                <a:off x="4761092" y="1029535"/>
                <a:ext cx="1118" cy="6374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800">
                  <a:latin typeface="+mj-lt"/>
                </a:endParaRPr>
              </a:p>
            </p:txBody>
          </p:sp>
          <p:sp>
            <p:nvSpPr>
              <p:cNvPr id="116" name="Line 113"/>
              <p:cNvSpPr>
                <a:spLocks noChangeShapeType="1"/>
              </p:cNvSpPr>
              <p:nvPr/>
            </p:nvSpPr>
            <p:spPr bwMode="auto">
              <a:xfrm>
                <a:off x="4740967" y="1029535"/>
                <a:ext cx="20125" cy="1045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800">
                  <a:latin typeface="+mj-lt"/>
                </a:endParaRPr>
              </a:p>
            </p:txBody>
          </p:sp>
          <p:sp>
            <p:nvSpPr>
              <p:cNvPr id="117" name="Line 114"/>
              <p:cNvSpPr>
                <a:spLocks noChangeShapeType="1"/>
              </p:cNvSpPr>
              <p:nvPr/>
            </p:nvSpPr>
            <p:spPr bwMode="auto">
              <a:xfrm flipH="1">
                <a:off x="4740967" y="1093277"/>
                <a:ext cx="20125" cy="1045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800">
                  <a:latin typeface="+mj-lt"/>
                </a:endParaRPr>
              </a:p>
            </p:txBody>
          </p:sp>
          <p:sp>
            <p:nvSpPr>
              <p:cNvPr id="118" name="Rectangle 115"/>
              <p:cNvSpPr>
                <a:spLocks noChangeArrowheads="1"/>
              </p:cNvSpPr>
              <p:nvPr/>
            </p:nvSpPr>
            <p:spPr bwMode="auto">
              <a:xfrm>
                <a:off x="4562523" y="1107520"/>
                <a:ext cx="230832" cy="1231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+mj-lt"/>
                    <a:cs typeface="Arial" pitchFamily="34" charset="0"/>
                  </a:rPr>
                  <a:t>0.050</a:t>
                </a:r>
                <a:endPara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+mj-lt"/>
                  <a:cs typeface="Arial" pitchFamily="34" charset="0"/>
                </a:endParaRPr>
              </a:p>
            </p:txBody>
          </p:sp>
        </p:grpSp>
        <p:sp>
          <p:nvSpPr>
            <p:cNvPr id="357" name="ZoneTexte 356"/>
            <p:cNvSpPr txBox="1"/>
            <p:nvPr/>
          </p:nvSpPr>
          <p:spPr>
            <a:xfrm>
              <a:off x="4283968" y="1700808"/>
              <a:ext cx="194421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b="1" dirty="0" err="1" smtClean="0">
                  <a:solidFill>
                    <a:srgbClr val="000000"/>
                  </a:solidFill>
                </a:rPr>
                <a:t>Expected_</a:t>
              </a:r>
              <a:r>
                <a:rPr lang="fr-FR" sz="1400" b="1" i="1" dirty="0" err="1" smtClean="0">
                  <a:solidFill>
                    <a:srgbClr val="000000"/>
                  </a:solidFill>
                </a:rPr>
                <a:t>rpoB</a:t>
              </a:r>
              <a:endParaRPr lang="fr-FR" sz="1400" b="1" i="1" dirty="0" smtClean="0">
                <a:solidFill>
                  <a:srgbClr val="000000"/>
                </a:solidFill>
              </a:endParaRPr>
            </a:p>
            <a:p>
              <a:pPr algn="ctr"/>
              <a:r>
                <a:rPr lang="fr-FR" sz="1400" b="1" dirty="0" smtClean="0">
                  <a:solidFill>
                    <a:srgbClr val="000000"/>
                  </a:solidFill>
                </a:rPr>
                <a:t>19 </a:t>
              </a:r>
              <a:r>
                <a:rPr lang="fr-FR" sz="1400" b="1" dirty="0" err="1" smtClean="0">
                  <a:solidFill>
                    <a:srgbClr val="000000"/>
                  </a:solidFill>
                </a:rPr>
                <a:t>OTUs</a:t>
              </a:r>
              <a:endParaRPr lang="en-GB" sz="1400" b="1" dirty="0">
                <a:solidFill>
                  <a:srgbClr val="000000"/>
                </a:solidFill>
              </a:endParaRPr>
            </a:p>
          </p:txBody>
        </p:sp>
        <p:sp>
          <p:nvSpPr>
            <p:cNvPr id="362" name="ZoneTexte 361"/>
            <p:cNvSpPr txBox="1"/>
            <p:nvPr/>
          </p:nvSpPr>
          <p:spPr>
            <a:xfrm>
              <a:off x="2771800" y="188640"/>
              <a:ext cx="7200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dirty="0"/>
                <a:t>3</a:t>
              </a:r>
              <a:r>
                <a:rPr lang="fr-FR" b="1" smtClean="0"/>
                <a:t>A</a:t>
              </a:r>
              <a:r>
                <a:rPr lang="fr-FR" b="1" dirty="0" smtClean="0"/>
                <a:t>.</a:t>
              </a:r>
              <a:endParaRPr lang="en-GB" b="1" dirty="0"/>
            </a:p>
          </p:txBody>
        </p:sp>
      </p:grpSp>
      <p:sp>
        <p:nvSpPr>
          <p:cNvPr id="363" name="ZoneTexte 362"/>
          <p:cNvSpPr txBox="1"/>
          <p:nvPr/>
        </p:nvSpPr>
        <p:spPr>
          <a:xfrm>
            <a:off x="323528" y="2276872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3</a:t>
            </a:r>
            <a:r>
              <a:rPr lang="fr-FR" b="1" dirty="0" smtClean="0"/>
              <a:t>B</a:t>
            </a:r>
            <a:r>
              <a:rPr lang="fr-FR" b="1" dirty="0" smtClean="0"/>
              <a:t>.</a:t>
            </a:r>
            <a:endParaRPr lang="en-GB" b="1" dirty="0"/>
          </a:p>
        </p:txBody>
      </p:sp>
      <p:sp>
        <p:nvSpPr>
          <p:cNvPr id="366" name="ZoneTexte 365"/>
          <p:cNvSpPr txBox="1"/>
          <p:nvPr/>
        </p:nvSpPr>
        <p:spPr>
          <a:xfrm>
            <a:off x="7415808" y="0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DADA2 pipeline</a:t>
            </a:r>
            <a:endParaRPr lang="en-GB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376</TotalTime>
  <Words>204</Words>
  <Application>Microsoft Macintosh PowerPoint</Application>
  <PresentationFormat>Présentation à l'écran (4:3)</PresentationFormat>
  <Paragraphs>131</Paragraphs>
  <Slides>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Thème Office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Jean-Claude</dc:creator>
  <cp:lastModifiedBy>Sophie Gaudriault</cp:lastModifiedBy>
  <cp:revision>52</cp:revision>
  <dcterms:created xsi:type="dcterms:W3CDTF">2019-01-05T13:17:47Z</dcterms:created>
  <dcterms:modified xsi:type="dcterms:W3CDTF">2019-02-26T16:01:51Z</dcterms:modified>
</cp:coreProperties>
</file>