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5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1302" y="90"/>
      </p:cViewPr>
      <p:guideLst>
        <p:guide orient="horz" pos="385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4657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39739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999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9369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925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135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0808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6612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28037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264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5749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5B582-5B72-454A-9EAA-C37B08EFDB46}" type="datetimeFigureOut">
              <a:rPr lang="en-AU" smtClean="0"/>
              <a:t>2/12/2020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5D555-B05A-4393-82D8-F208CB6D975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6796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C4C472-2C0F-4F08-97EE-DF249B989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215"/>
            <a:ext cx="6858000" cy="6553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74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Olivier Van Aken</dc:creator>
  <cp:lastModifiedBy>Olivier Van Aken</cp:lastModifiedBy>
  <cp:revision>2</cp:revision>
  <dcterms:created xsi:type="dcterms:W3CDTF">2020-12-02T21:18:42Z</dcterms:created>
  <dcterms:modified xsi:type="dcterms:W3CDTF">2020-12-02T21:35:23Z</dcterms:modified>
</cp:coreProperties>
</file>