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6274E-C7E7-44F9-89EA-65FA15416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EC024C-FCD6-41D8-9C10-312A5C3B6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D716A-2004-43B1-8CE3-0D59F5C4C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A317B-3ED4-4EE5-BA6A-6F11E751E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E11B6-F388-4067-B491-4137F1A8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306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2019-2B29-44FA-8790-BC56AAFA9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1270C-97B3-4BD6-8236-968D37EC8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51681-F0CC-4F0C-9EC4-FDB5D9613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AD38-805C-41C1-8602-5D17C864F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207EC-8C24-4E7F-9580-1851B4B4A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224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355172-6169-4FB4-8B42-83A58D7AF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4C039-B60E-4EE5-A4B9-2BD1077AD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24FBD-2998-44CB-8BF7-1D33A90DB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A7954-1E81-413E-A7AC-991D0F35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4E85F-44FB-4E59-98AA-FBECF2D0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776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54553-7197-4F15-B59A-B0610A05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94CC4-E90F-41DF-8FCA-5361C65FE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36481-6B33-4AB7-898C-71AEEE19A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5808C-7E58-4B2D-98BF-CB9E2FB14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C1D34-4233-419C-A246-26E9B27C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86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F54E-C40D-42C8-AEB6-778C8D9D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C3974-B879-4578-937E-82CBBCD21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2B40D-13E9-4251-8DEB-E998FD0D0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37364-A9B9-4D94-B382-E597195ED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243B7-406E-4C46-BC82-37564E40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46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4BD19-3C3D-490E-8FD7-13B110C66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189A7-4BB0-4DCB-B1F2-5092B3035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56376-E1DE-4086-BCE7-45937F416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FF95E-D952-4B96-97E6-4CAFD415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0F486-22A4-4318-B237-580A43146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991339-D3BD-4B65-9137-9C0EE6CC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446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14D5A-48C1-483A-9B3D-870EB89D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A6007-CF4E-42A1-B90F-A043646E2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6B6AA6-045B-40D8-BAD4-280957E8E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ED66EE-33FA-4FE0-ABF7-741E42925C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69D7C5-B9F4-4E2E-A863-4ED61A3E0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19CAEE-E5DC-42DB-BF5F-82A20C79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9F0B86-2D2C-425C-ABCF-D3A867A31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3EA92-2A02-4B7A-88DB-6D431963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482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6FF6C-500E-4BC2-A506-C597BC40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563273-08D5-41E9-9392-CCED7D317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62C2CC-BC07-4CFB-962D-0F1342983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878CCC-01D2-4AE4-B238-AC8902611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9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9864FA-11E3-4591-AD9E-BE0A44CF6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89D10C-9736-42D3-A5E0-7C3250C7B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DF9F5-AF89-4385-9A2C-3FBEE17BB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70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C4BC-1D0D-478B-8519-2A84D0C0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D253A-E925-4A4A-9CA4-BF87D4BAD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54C932-3ADA-4C0D-BBD3-49C54CA8D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D3174-E27C-4DDD-92A2-3E8CBEEFD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31F9A-DD2E-4FAF-B641-CFF5F57E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E93C-D7DF-4842-ADCB-ACF9490F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320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C768-DC0C-4AF1-B594-CF02EB16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913899-3533-4E90-9336-0A810A6C8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4CF29-4420-4167-AF9D-E7B6C5746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E53ED-549E-4C32-B4CD-EBA538AD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7F4F2-7B8A-45B9-8540-8A6DA974C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2280-045F-42D6-AC9B-07537438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696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3E855B-C185-41B6-BB0E-AC49EB5AB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87895-2A4B-47A2-8BD2-45334B551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8FDB1-DC1F-42B4-9FB0-215D84FFE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97391-C83B-4A27-8CEF-9DA77A82718A}" type="datetimeFigureOut">
              <a:rPr lang="ar-SA" smtClean="0"/>
              <a:t>14/01/1442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C812F-CCBA-471E-B951-C4B163247E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D98BE-2DCA-4FF0-BEFE-A6D372AE9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ACF4C-633D-4024-813A-CCEDD3E732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8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6EDB6F-9958-48EE-959F-AF9603E48305}"/>
              </a:ext>
            </a:extLst>
          </p:cNvPr>
          <p:cNvSpPr txBox="1"/>
          <p:nvPr/>
        </p:nvSpPr>
        <p:spPr>
          <a:xfrm>
            <a:off x="306557" y="155881"/>
            <a:ext cx="1269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</a:t>
            </a:r>
          </a:p>
        </p:txBody>
      </p:sp>
      <p:pic>
        <p:nvPicPr>
          <p:cNvPr id="5" name="Picture 4" descr="A screen shot of a computer&#10;&#10;Description automatically generated">
            <a:extLst>
              <a:ext uri="{FF2B5EF4-FFF2-40B4-BE49-F238E27FC236}">
                <a16:creationId xmlns:a16="http://schemas.microsoft.com/office/drawing/2014/main" id="{9FAA68D0-81FA-4870-9608-197D69CA4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54" y="685800"/>
            <a:ext cx="285929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96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ABDULKADER MASRI</dc:creator>
  <cp:lastModifiedBy>ABDULKADER MASRI</cp:lastModifiedBy>
  <cp:revision>6</cp:revision>
  <dcterms:created xsi:type="dcterms:W3CDTF">2020-08-30T17:48:22Z</dcterms:created>
  <dcterms:modified xsi:type="dcterms:W3CDTF">2020-08-31T18:05:25Z</dcterms:modified>
</cp:coreProperties>
</file>