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9" autoAdjust="0"/>
    <p:restoredTop sz="94660"/>
  </p:normalViewPr>
  <p:slideViewPr>
    <p:cSldViewPr snapToGrid="0">
      <p:cViewPr varScale="1">
        <p:scale>
          <a:sx n="67" d="100"/>
          <a:sy n="67" d="100"/>
        </p:scale>
        <p:origin x="17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Sheet1!$C$38</c:f>
              <c:strCache>
                <c:ptCount val="1"/>
                <c:pt idx="0">
                  <c:v>M.i.198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Sheet1!$K$38:$O$38</c:f>
                <c:numCache>
                  <c:formatCode>General</c:formatCode>
                  <c:ptCount val="5"/>
                  <c:pt idx="0">
                    <c:v>0.66557523827529286</c:v>
                  </c:pt>
                  <c:pt idx="1">
                    <c:v>1.3904435743076142</c:v>
                  </c:pt>
                  <c:pt idx="2">
                    <c:v>1.8133510321979955</c:v>
                  </c:pt>
                  <c:pt idx="3">
                    <c:v>1.2721123756153667</c:v>
                  </c:pt>
                  <c:pt idx="4">
                    <c:v>1.078106696754443</c:v>
                  </c:pt>
                </c:numCache>
              </c:numRef>
            </c:plus>
            <c:minus>
              <c:numRef>
                <c:f>Sheet1!$K$38:$O$38</c:f>
                <c:numCache>
                  <c:formatCode>General</c:formatCode>
                  <c:ptCount val="5"/>
                  <c:pt idx="0">
                    <c:v>0.66557523827529286</c:v>
                  </c:pt>
                  <c:pt idx="1">
                    <c:v>1.3904435743076142</c:v>
                  </c:pt>
                  <c:pt idx="2">
                    <c:v>1.8133510321979955</c:v>
                  </c:pt>
                  <c:pt idx="3">
                    <c:v>1.2721123756153667</c:v>
                  </c:pt>
                  <c:pt idx="4">
                    <c:v>1.078106696754443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Sheet1!$D$37:$H$37</c:f>
              <c:strCache>
                <c:ptCount val="5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W12</c:v>
                </c:pt>
                <c:pt idx="4">
                  <c:v>W16</c:v>
                </c:pt>
              </c:strCache>
            </c:strRef>
          </c:cat>
          <c:val>
            <c:numRef>
              <c:f>Sheet1!$D$38:$H$38</c:f>
              <c:numCache>
                <c:formatCode>General</c:formatCode>
                <c:ptCount val="5"/>
                <c:pt idx="0">
                  <c:v>17.481481481481481</c:v>
                </c:pt>
                <c:pt idx="1">
                  <c:v>18.704347826086952</c:v>
                </c:pt>
                <c:pt idx="2">
                  <c:v>20.823529411764707</c:v>
                </c:pt>
                <c:pt idx="3">
                  <c:v>22.13636363636364</c:v>
                </c:pt>
                <c:pt idx="4">
                  <c:v>23.172727272727272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603-4035-8079-6E6EA32E27E8}"/>
            </c:ext>
          </c:extLst>
        </c:ser>
        <c:ser>
          <c:idx val="1"/>
          <c:order val="1"/>
          <c:tx>
            <c:strRef>
              <c:f>Sheet1!$C$39</c:f>
              <c:strCache>
                <c:ptCount val="1"/>
                <c:pt idx="0">
                  <c:v>M019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Sheet1!$K$39:$O$39</c:f>
                <c:numCache>
                  <c:formatCode>General</c:formatCode>
                  <c:ptCount val="5"/>
                  <c:pt idx="0">
                    <c:v>0.70424188504594176</c:v>
                  </c:pt>
                  <c:pt idx="1">
                    <c:v>1.0430010736664759</c:v>
                  </c:pt>
                  <c:pt idx="2">
                    <c:v>1.0062305898749053</c:v>
                  </c:pt>
                  <c:pt idx="3">
                    <c:v>0.88707384134580336</c:v>
                  </c:pt>
                  <c:pt idx="4">
                    <c:v>1.5792719841749874</c:v>
                  </c:pt>
                </c:numCache>
              </c:numRef>
            </c:plus>
            <c:minus>
              <c:numRef>
                <c:f>Sheet1!$K$39:$O$39</c:f>
                <c:numCache>
                  <c:formatCode>General</c:formatCode>
                  <c:ptCount val="5"/>
                  <c:pt idx="0">
                    <c:v>0.70424188504594176</c:v>
                  </c:pt>
                  <c:pt idx="1">
                    <c:v>1.0430010736664759</c:v>
                  </c:pt>
                  <c:pt idx="2">
                    <c:v>1.0062305898749053</c:v>
                  </c:pt>
                  <c:pt idx="3">
                    <c:v>0.88707384134580336</c:v>
                  </c:pt>
                  <c:pt idx="4">
                    <c:v>1.5792719841749874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Sheet1!$D$37:$H$37</c:f>
              <c:strCache>
                <c:ptCount val="5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W12</c:v>
                </c:pt>
                <c:pt idx="4">
                  <c:v>W16</c:v>
                </c:pt>
              </c:strCache>
            </c:strRef>
          </c:cat>
          <c:val>
            <c:numRef>
              <c:f>Sheet1!$D$39:$H$39</c:f>
              <c:numCache>
                <c:formatCode>General</c:formatCode>
                <c:ptCount val="5"/>
                <c:pt idx="0">
                  <c:v>17.310714285714287</c:v>
                </c:pt>
                <c:pt idx="1">
                  <c:v>19.381818181818179</c:v>
                </c:pt>
                <c:pt idx="2">
                  <c:v>21.4</c:v>
                </c:pt>
                <c:pt idx="3">
                  <c:v>22.790000000000003</c:v>
                </c:pt>
                <c:pt idx="4">
                  <c:v>22.93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603-4035-8079-6E6EA32E27E8}"/>
            </c:ext>
          </c:extLst>
        </c:ser>
        <c:ser>
          <c:idx val="2"/>
          <c:order val="2"/>
          <c:tx>
            <c:strRef>
              <c:f>Sheet1!$C$40</c:f>
              <c:strCache>
                <c:ptCount val="1"/>
                <c:pt idx="0">
                  <c:v>M021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Sheet1!$K$40:$O$40</c:f>
                <c:numCache>
                  <c:formatCode>General</c:formatCode>
                  <c:ptCount val="5"/>
                  <c:pt idx="0">
                    <c:v>0.69991181102327249</c:v>
                  </c:pt>
                  <c:pt idx="1">
                    <c:v>1.014945012640984</c:v>
                  </c:pt>
                  <c:pt idx="2">
                    <c:v>1.0417933256329366</c:v>
                  </c:pt>
                  <c:pt idx="3">
                    <c:v>0.90921211313239036</c:v>
                  </c:pt>
                  <c:pt idx="4">
                    <c:v>1.5121728296285013</c:v>
                  </c:pt>
                </c:numCache>
              </c:numRef>
            </c:plus>
            <c:minus>
              <c:numRef>
                <c:f>Sheet1!$K$40:$O$40</c:f>
                <c:numCache>
                  <c:formatCode>General</c:formatCode>
                  <c:ptCount val="5"/>
                  <c:pt idx="0">
                    <c:v>0.69991181102327249</c:v>
                  </c:pt>
                  <c:pt idx="1">
                    <c:v>1.014945012640984</c:v>
                  </c:pt>
                  <c:pt idx="2">
                    <c:v>1.0417933256329366</c:v>
                  </c:pt>
                  <c:pt idx="3">
                    <c:v>0.90921211313239036</c:v>
                  </c:pt>
                  <c:pt idx="4">
                    <c:v>1.5121728296285013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Sheet1!$D$37:$H$37</c:f>
              <c:strCache>
                <c:ptCount val="5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W12</c:v>
                </c:pt>
                <c:pt idx="4">
                  <c:v>W16</c:v>
                </c:pt>
              </c:strCache>
            </c:strRef>
          </c:cat>
          <c:val>
            <c:numRef>
              <c:f>Sheet1!$D$40:$H$40</c:f>
              <c:numCache>
                <c:formatCode>General</c:formatCode>
                <c:ptCount val="5"/>
                <c:pt idx="0">
                  <c:v>18.288888888888891</c:v>
                </c:pt>
                <c:pt idx="1">
                  <c:v>19.519047619047619</c:v>
                </c:pt>
                <c:pt idx="2">
                  <c:v>21.7</c:v>
                </c:pt>
                <c:pt idx="3">
                  <c:v>22.666666666666671</c:v>
                </c:pt>
                <c:pt idx="4">
                  <c:v>23.333333333333329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603-4035-8079-6E6EA32E27E8}"/>
            </c:ext>
          </c:extLst>
        </c:ser>
        <c:ser>
          <c:idx val="3"/>
          <c:order val="3"/>
          <c:tx>
            <c:strRef>
              <c:f>Sheet1!$C$41</c:f>
              <c:strCache>
                <c:ptCount val="1"/>
                <c:pt idx="0">
                  <c:v>M.i.27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Sheet1!$K$42:$O$42</c:f>
                <c:numCache>
                  <c:formatCode>General</c:formatCode>
                  <c:ptCount val="5"/>
                  <c:pt idx="0">
                    <c:v>0.85442276731494138</c:v>
                  </c:pt>
                  <c:pt idx="1">
                    <c:v>1.01591671748205</c:v>
                  </c:pt>
                  <c:pt idx="2">
                    <c:v>0.7457169369137322</c:v>
                  </c:pt>
                  <c:pt idx="3">
                    <c:v>1.0603772913449252</c:v>
                  </c:pt>
                  <c:pt idx="4">
                    <c:v>1.3446189051177291</c:v>
                  </c:pt>
                </c:numCache>
              </c:numRef>
            </c:plus>
            <c:minus>
              <c:numRef>
                <c:f>Sheet1!$K$42:$O$42</c:f>
                <c:numCache>
                  <c:formatCode>General</c:formatCode>
                  <c:ptCount val="5"/>
                  <c:pt idx="0">
                    <c:v>0.85442276731494138</c:v>
                  </c:pt>
                  <c:pt idx="1">
                    <c:v>1.01591671748205</c:v>
                  </c:pt>
                  <c:pt idx="2">
                    <c:v>0.7457169369137322</c:v>
                  </c:pt>
                  <c:pt idx="3">
                    <c:v>1.0603772913449252</c:v>
                  </c:pt>
                  <c:pt idx="4">
                    <c:v>1.3446189051177291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Sheet1!$D$37:$H$37</c:f>
              <c:strCache>
                <c:ptCount val="5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W12</c:v>
                </c:pt>
                <c:pt idx="4">
                  <c:v>W16</c:v>
                </c:pt>
              </c:strCache>
            </c:strRef>
          </c:cat>
          <c:val>
            <c:numRef>
              <c:f>Sheet1!$D$41:$H$41</c:f>
              <c:numCache>
                <c:formatCode>General</c:formatCode>
                <c:ptCount val="5"/>
                <c:pt idx="0">
                  <c:v>17.614285714285714</c:v>
                </c:pt>
                <c:pt idx="1">
                  <c:v>19.190476190476186</c:v>
                </c:pt>
                <c:pt idx="2">
                  <c:v>21.306666666666668</c:v>
                </c:pt>
                <c:pt idx="3">
                  <c:v>22.5</c:v>
                </c:pt>
                <c:pt idx="4">
                  <c:v>23.166666666666664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603-4035-8079-6E6EA32E27E8}"/>
            </c:ext>
          </c:extLst>
        </c:ser>
        <c:ser>
          <c:idx val="4"/>
          <c:order val="4"/>
          <c:tx>
            <c:strRef>
              <c:f>Sheet1!$C$42</c:f>
              <c:strCache>
                <c:ptCount val="1"/>
                <c:pt idx="0">
                  <c:v>M018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errBars>
            <c:errDir val="y"/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Sheet1!$D$37:$H$37</c:f>
              <c:strCache>
                <c:ptCount val="5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W12</c:v>
                </c:pt>
                <c:pt idx="4">
                  <c:v>W16</c:v>
                </c:pt>
              </c:strCache>
            </c:strRef>
          </c:cat>
          <c:val>
            <c:numRef>
              <c:f>Sheet1!$D$42:$H$42</c:f>
              <c:numCache>
                <c:formatCode>General</c:formatCode>
                <c:ptCount val="5"/>
                <c:pt idx="0">
                  <c:v>17.882142857142856</c:v>
                </c:pt>
                <c:pt idx="1">
                  <c:v>19.41363636363636</c:v>
                </c:pt>
                <c:pt idx="2">
                  <c:v>21.487500000000001</c:v>
                </c:pt>
                <c:pt idx="3">
                  <c:v>22.54</c:v>
                </c:pt>
                <c:pt idx="4">
                  <c:v>22.4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603-4035-8079-6E6EA32E27E8}"/>
            </c:ext>
          </c:extLst>
        </c:ser>
        <c:ser>
          <c:idx val="5"/>
          <c:order val="5"/>
          <c:tx>
            <c:strRef>
              <c:f>Sheet1!$C$43</c:f>
              <c:strCache>
                <c:ptCount val="1"/>
                <c:pt idx="0">
                  <c:v>M001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Sheet1!$K$43:$O$43</c:f>
                <c:numCache>
                  <c:formatCode>General</c:formatCode>
                  <c:ptCount val="5"/>
                  <c:pt idx="0">
                    <c:v>0.60830770610450258</c:v>
                  </c:pt>
                  <c:pt idx="1">
                    <c:v>0.83479039285320011</c:v>
                  </c:pt>
                  <c:pt idx="2">
                    <c:v>0.74042912835574393</c:v>
                  </c:pt>
                  <c:pt idx="3">
                    <c:v>0.89196412483911014</c:v>
                  </c:pt>
                  <c:pt idx="4">
                    <c:v>0.97370426721874814</c:v>
                  </c:pt>
                </c:numCache>
              </c:numRef>
            </c:plus>
            <c:minus>
              <c:numRef>
                <c:f>Sheet1!$K$43:$O$43</c:f>
                <c:numCache>
                  <c:formatCode>General</c:formatCode>
                  <c:ptCount val="5"/>
                  <c:pt idx="0">
                    <c:v>0.60830770610450258</c:v>
                  </c:pt>
                  <c:pt idx="1">
                    <c:v>0.83479039285320011</c:v>
                  </c:pt>
                  <c:pt idx="2">
                    <c:v>0.74042912835574393</c:v>
                  </c:pt>
                  <c:pt idx="3">
                    <c:v>0.89196412483911014</c:v>
                  </c:pt>
                  <c:pt idx="4">
                    <c:v>0.97370426721874814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Sheet1!$D$37:$H$37</c:f>
              <c:strCache>
                <c:ptCount val="5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W12</c:v>
                </c:pt>
                <c:pt idx="4">
                  <c:v>W16</c:v>
                </c:pt>
              </c:strCache>
            </c:strRef>
          </c:cat>
          <c:val>
            <c:numRef>
              <c:f>Sheet1!$D$43:$H$43</c:f>
              <c:numCache>
                <c:formatCode>General</c:formatCode>
                <c:ptCount val="5"/>
                <c:pt idx="0">
                  <c:v>18.082142857142859</c:v>
                </c:pt>
                <c:pt idx="1">
                  <c:v>19.425000000000004</c:v>
                </c:pt>
                <c:pt idx="2">
                  <c:v>21.5</c:v>
                </c:pt>
                <c:pt idx="3">
                  <c:v>22.520000000000003</c:v>
                </c:pt>
                <c:pt idx="4">
                  <c:v>23.77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603-4035-8079-6E6EA32E27E8}"/>
            </c:ext>
          </c:extLst>
        </c:ser>
        <c:ser>
          <c:idx val="6"/>
          <c:order val="6"/>
          <c:tx>
            <c:strRef>
              <c:f>Sheet1!$C$44</c:f>
              <c:strCache>
                <c:ptCount val="1"/>
                <c:pt idx="0">
                  <c:v>ATCC13950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Sheet1!$K$44:$O$44</c:f>
                <c:numCache>
                  <c:formatCode>General</c:formatCode>
                  <c:ptCount val="5"/>
                  <c:pt idx="0">
                    <c:v>0.68029855390775285</c:v>
                  </c:pt>
                  <c:pt idx="1">
                    <c:v>0.47051980711643732</c:v>
                  </c:pt>
                  <c:pt idx="2">
                    <c:v>0.87450666364636997</c:v>
                  </c:pt>
                  <c:pt idx="3">
                    <c:v>0.8106513156441284</c:v>
                  </c:pt>
                  <c:pt idx="4">
                    <c:v>0.68222584146705567</c:v>
                  </c:pt>
                </c:numCache>
              </c:numRef>
            </c:plus>
            <c:minus>
              <c:numRef>
                <c:f>Sheet1!$K$44:$O$44</c:f>
                <c:numCache>
                  <c:formatCode>General</c:formatCode>
                  <c:ptCount val="5"/>
                  <c:pt idx="0">
                    <c:v>0.68029855390775285</c:v>
                  </c:pt>
                  <c:pt idx="1">
                    <c:v>0.47051980711643732</c:v>
                  </c:pt>
                  <c:pt idx="2">
                    <c:v>0.87450666364636997</c:v>
                  </c:pt>
                  <c:pt idx="3">
                    <c:v>0.8106513156441284</c:v>
                  </c:pt>
                  <c:pt idx="4">
                    <c:v>0.68222584146705567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Sheet1!$D$37:$H$37</c:f>
              <c:strCache>
                <c:ptCount val="5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W12</c:v>
                </c:pt>
                <c:pt idx="4">
                  <c:v>W16</c:v>
                </c:pt>
              </c:strCache>
            </c:strRef>
          </c:cat>
          <c:val>
            <c:numRef>
              <c:f>Sheet1!$D$44:$H$44</c:f>
              <c:numCache>
                <c:formatCode>General</c:formatCode>
                <c:ptCount val="5"/>
                <c:pt idx="0">
                  <c:v>17.192857142857143</c:v>
                </c:pt>
                <c:pt idx="1">
                  <c:v>19.099999999999998</c:v>
                </c:pt>
                <c:pt idx="2">
                  <c:v>20.646666666666668</c:v>
                </c:pt>
                <c:pt idx="3">
                  <c:v>21.711111111111112</c:v>
                </c:pt>
                <c:pt idx="4">
                  <c:v>22.477777777777774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603-4035-8079-6E6EA32E27E8}"/>
            </c:ext>
          </c:extLst>
        </c:ser>
        <c:ser>
          <c:idx val="7"/>
          <c:order val="7"/>
          <c:tx>
            <c:strRef>
              <c:f>Sheet1!$C$45</c:f>
              <c:strCache>
                <c:ptCount val="1"/>
                <c:pt idx="0">
                  <c:v>M003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Sheet1!$K$45:$O$45</c:f>
                <c:numCache>
                  <c:formatCode>General</c:formatCode>
                  <c:ptCount val="5"/>
                  <c:pt idx="0">
                    <c:v>0.79263414484043271</c:v>
                  </c:pt>
                  <c:pt idx="1">
                    <c:v>0.90082606717711344</c:v>
                  </c:pt>
                  <c:pt idx="2">
                    <c:v>0.78142004322298853</c:v>
                  </c:pt>
                  <c:pt idx="3">
                    <c:v>0.89166233989950616</c:v>
                  </c:pt>
                  <c:pt idx="4">
                    <c:v>0.81921371516296704</c:v>
                  </c:pt>
                </c:numCache>
              </c:numRef>
            </c:plus>
            <c:minus>
              <c:numRef>
                <c:f>Sheet1!$K$45:$O$45</c:f>
                <c:numCache>
                  <c:formatCode>General</c:formatCode>
                  <c:ptCount val="5"/>
                  <c:pt idx="0">
                    <c:v>0.79263414484043271</c:v>
                  </c:pt>
                  <c:pt idx="1">
                    <c:v>0.90082606717711344</c:v>
                  </c:pt>
                  <c:pt idx="2">
                    <c:v>0.78142004322298853</c:v>
                  </c:pt>
                  <c:pt idx="3">
                    <c:v>0.89166233989950616</c:v>
                  </c:pt>
                  <c:pt idx="4">
                    <c:v>0.81921371516296704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Sheet1!$D$37:$H$37</c:f>
              <c:strCache>
                <c:ptCount val="5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W12</c:v>
                </c:pt>
                <c:pt idx="4">
                  <c:v>W16</c:v>
                </c:pt>
              </c:strCache>
            </c:strRef>
          </c:cat>
          <c:val>
            <c:numRef>
              <c:f>Sheet1!$D$45:$H$45</c:f>
              <c:numCache>
                <c:formatCode>General</c:formatCode>
                <c:ptCount val="5"/>
                <c:pt idx="0">
                  <c:v>17.804878048780491</c:v>
                </c:pt>
                <c:pt idx="1">
                  <c:v>19.518181818181819</c:v>
                </c:pt>
                <c:pt idx="2">
                  <c:v>21.677777777777781</c:v>
                </c:pt>
                <c:pt idx="3">
                  <c:v>22.022222222222226</c:v>
                </c:pt>
                <c:pt idx="4">
                  <c:v>22.599999999999994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603-4035-8079-6E6EA32E27E8}"/>
            </c:ext>
          </c:extLst>
        </c:ser>
        <c:ser>
          <c:idx val="8"/>
          <c:order val="8"/>
          <c:tx>
            <c:strRef>
              <c:f>Sheet1!$C$46</c:f>
              <c:strCache>
                <c:ptCount val="1"/>
                <c:pt idx="0">
                  <c:v>MOTT64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60000"/>
                </a:schemeClr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Sheet1!$K$46:$O$46</c:f>
                <c:numCache>
                  <c:formatCode>General</c:formatCode>
                  <c:ptCount val="5"/>
                  <c:pt idx="0">
                    <c:v>1.0699990463470859</c:v>
                  </c:pt>
                  <c:pt idx="1">
                    <c:v>0.99254452197328347</c:v>
                  </c:pt>
                  <c:pt idx="2">
                    <c:v>1.1161157134071207</c:v>
                  </c:pt>
                  <c:pt idx="3">
                    <c:v>0.71457489736949054</c:v>
                  </c:pt>
                  <c:pt idx="4">
                    <c:v>0.67823299831252692</c:v>
                  </c:pt>
                </c:numCache>
              </c:numRef>
            </c:plus>
            <c:minus>
              <c:numRef>
                <c:f>Sheet1!$K$46:$O$46</c:f>
                <c:numCache>
                  <c:formatCode>General</c:formatCode>
                  <c:ptCount val="5"/>
                  <c:pt idx="0">
                    <c:v>1.0699990463470859</c:v>
                  </c:pt>
                  <c:pt idx="1">
                    <c:v>0.99254452197328347</c:v>
                  </c:pt>
                  <c:pt idx="2">
                    <c:v>1.1161157134071207</c:v>
                  </c:pt>
                  <c:pt idx="3">
                    <c:v>0.71457489736949054</c:v>
                  </c:pt>
                  <c:pt idx="4">
                    <c:v>0.67823299831252692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Sheet1!$D$37:$H$37</c:f>
              <c:strCache>
                <c:ptCount val="5"/>
                <c:pt idx="0">
                  <c:v>D1</c:v>
                </c:pt>
                <c:pt idx="1">
                  <c:v>W4</c:v>
                </c:pt>
                <c:pt idx="2">
                  <c:v>W8</c:v>
                </c:pt>
                <c:pt idx="3">
                  <c:v>W12</c:v>
                </c:pt>
                <c:pt idx="4">
                  <c:v>W16</c:v>
                </c:pt>
              </c:strCache>
            </c:strRef>
          </c:cat>
          <c:val>
            <c:numRef>
              <c:f>Sheet1!$D$46:$H$46</c:f>
              <c:numCache>
                <c:formatCode>General</c:formatCode>
                <c:ptCount val="5"/>
                <c:pt idx="0">
                  <c:v>17.471428571428568</c:v>
                </c:pt>
                <c:pt idx="1">
                  <c:v>19.040909090909093</c:v>
                </c:pt>
                <c:pt idx="2">
                  <c:v>21.3</c:v>
                </c:pt>
                <c:pt idx="3">
                  <c:v>22.677777777777774</c:v>
                </c:pt>
                <c:pt idx="4">
                  <c:v>22.766666666666666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603-4035-8079-6E6EA32E27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0722783"/>
        <c:axId val="1202288735"/>
      </c:lineChart>
      <c:catAx>
        <c:axId val="1480722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02288735"/>
        <c:crosses val="autoZero"/>
        <c:auto val="1"/>
        <c:lblAlgn val="ctr"/>
        <c:lblOffset val="100"/>
        <c:noMultiLvlLbl val="0"/>
      </c:catAx>
      <c:valAx>
        <c:axId val="12022887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400" b="0" dirty="0">
                    <a:solidFill>
                      <a:sysClr val="windowText" lastClr="000000"/>
                    </a:solidFill>
                  </a:rPr>
                  <a:t>Body</a:t>
                </a:r>
                <a:r>
                  <a:rPr lang="en-US" altLang="ja-JP" sz="1400" b="0" baseline="0" dirty="0">
                    <a:solidFill>
                      <a:sysClr val="windowText" lastClr="000000"/>
                    </a:solidFill>
                  </a:rPr>
                  <a:t> weight (gram)</a:t>
                </a:r>
                <a:endParaRPr lang="ja-JP" altLang="en-US" sz="1400" b="0" dirty="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80722783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5765310695701459"/>
          <c:y val="0.76750683889060212"/>
          <c:w val="0.79596342591874958"/>
          <c:h val="0.211360822752373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2022/12/7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008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2022/12/7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3999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2022/12/7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7143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2022/12/7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714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2022/12/7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269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2022/12/7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925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2022/12/7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8031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2022/12/7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98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2022/12/7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698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2022/12/7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8601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2022/12/7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5467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13A93-730C-4283-AF03-8B4AB0941595}" type="datetimeFigureOut">
              <a:rPr kumimoji="1" lang="ja-JP" altLang="en-US" smtClean="0"/>
              <a:t>2022/12/7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2676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203325" y="151765"/>
          <a:ext cx="4451349" cy="3605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図 4">
            <a:extLst>
              <a:ext uri="{FF2B5EF4-FFF2-40B4-BE49-F238E27FC236}">
                <a16:creationId xmlns:a16="http://schemas.microsoft.com/office/drawing/2014/main" id="{ED3D7967-F090-4FC7-8863-5A0061CF6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823" y="3924096"/>
            <a:ext cx="4134427" cy="2924583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DA76D1-6A5D-45EC-BDEB-B6AADCD8E1B2}"/>
              </a:ext>
            </a:extLst>
          </p:cNvPr>
          <p:cNvSpPr/>
          <p:nvPr/>
        </p:nvSpPr>
        <p:spPr>
          <a:xfrm>
            <a:off x="978796" y="151765"/>
            <a:ext cx="4490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b="1" dirty="0"/>
              <a:t>a</a:t>
            </a:r>
            <a:endParaRPr lang="ja-JP" altLang="en-US" sz="1400" b="1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7B10B49-509B-4DD6-AB8B-47D3BC8A9756}"/>
              </a:ext>
            </a:extLst>
          </p:cNvPr>
          <p:cNvSpPr/>
          <p:nvPr/>
        </p:nvSpPr>
        <p:spPr>
          <a:xfrm>
            <a:off x="978796" y="3775177"/>
            <a:ext cx="4490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b="1" dirty="0"/>
              <a:t>b</a:t>
            </a:r>
            <a:endParaRPr lang="ja-JP" altLang="en-US" sz="1400" b="1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42A1052-29D5-4114-850A-6A32F7ED8B5B}"/>
              </a:ext>
            </a:extLst>
          </p:cNvPr>
          <p:cNvSpPr/>
          <p:nvPr/>
        </p:nvSpPr>
        <p:spPr>
          <a:xfrm>
            <a:off x="300036" y="7112675"/>
            <a:ext cx="62379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Fig S8.</a:t>
            </a:r>
            <a:r>
              <a:rPr lang="en-US" altLang="ja-JP" sz="14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Data of the changes of body weight and survival rate following infection with 1×10</a:t>
            </a:r>
            <a:r>
              <a:rPr lang="en-US" altLang="ja-JP" sz="1400" kern="1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6</a:t>
            </a: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CFUs of </a:t>
            </a:r>
            <a:r>
              <a:rPr lang="en-US" altLang="ja-JP" sz="1400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M. </a:t>
            </a:r>
            <a:r>
              <a:rPr lang="en-US" altLang="ja-JP" sz="1400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intracellulare</a:t>
            </a: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strains. (</a:t>
            </a:r>
            <a:r>
              <a:rPr lang="en-US" altLang="ja-JP" sz="1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a</a:t>
            </a: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) Time-course of the changes in body weight in mice infected with </a:t>
            </a:r>
            <a:r>
              <a:rPr lang="en-US" altLang="ja-JP" sz="1400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M. </a:t>
            </a:r>
            <a:r>
              <a:rPr lang="en-US" altLang="ja-JP" sz="1400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intracellulare</a:t>
            </a: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strains. (</a:t>
            </a:r>
            <a:r>
              <a:rPr lang="en-US" altLang="ja-JP" sz="1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b</a:t>
            </a: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) Survival curve of mice infected with M.i.198. Mortality sporadically occurred during 4–6 weeks of infection.</a:t>
            </a:r>
            <a:endParaRPr lang="ja-JP" altLang="ja-JP" sz="14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323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76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ＭＳ 明朝</vt:lpstr>
      <vt:lpstr>游ゴシック</vt:lpstr>
      <vt:lpstr>游ゴシック Light</vt:lpstr>
      <vt:lpstr>Arial</vt:lpstr>
      <vt:lpstr>Calibri</vt:lpstr>
      <vt:lpstr>Calibri Light</vt:lpstr>
      <vt:lpstr>Century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Tateishi</dc:creator>
  <cp:lastModifiedBy>Tateishi</cp:lastModifiedBy>
  <cp:revision>9</cp:revision>
  <dcterms:created xsi:type="dcterms:W3CDTF">2022-12-07T03:50:42Z</dcterms:created>
  <dcterms:modified xsi:type="dcterms:W3CDTF">2022-12-07T03:56:18Z</dcterms:modified>
</cp:coreProperties>
</file>