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9" autoAdjust="0"/>
    <p:restoredTop sz="94660"/>
  </p:normalViewPr>
  <p:slideViewPr>
    <p:cSldViewPr snapToGrid="0">
      <p:cViewPr varScale="1">
        <p:scale>
          <a:sx n="84" d="100"/>
          <a:sy n="84" d="100"/>
        </p:scale>
        <p:origin x="28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008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399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43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14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26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25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031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298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98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60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5467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13A93-730C-4283-AF03-8B4AB0941595}" type="datetimeFigureOut">
              <a:rPr kumimoji="1" lang="ja-JP" altLang="en-US" smtClean="0"/>
              <a:t>2023/3/9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7B31C-8AB7-4F85-A83C-32C7C424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676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93C4AA7-0E9A-4842-B1FB-9449D20F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8068"/>
            <a:ext cx="6858000" cy="181282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56556E-C7AA-44CC-82A2-3117AA5A10EC}"/>
              </a:ext>
            </a:extLst>
          </p:cNvPr>
          <p:cNvSpPr/>
          <p:nvPr/>
        </p:nvSpPr>
        <p:spPr>
          <a:xfrm>
            <a:off x="0" y="136980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Table S3</a:t>
            </a:r>
            <a:r>
              <a:rPr lang="en-US" altLang="ja-JP" sz="14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 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. Bronchoalveolar lavage fluid (BALF) counts in mice infected with M019 and treated with chemotherapy</a:t>
            </a:r>
            <a:endParaRPr lang="ja-JP" altLang="ja-JP" sz="14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32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20</Words>
  <Application>Microsoft Office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ＭＳ 明朝</vt:lpstr>
      <vt:lpstr>游ゴシック</vt:lpstr>
      <vt:lpstr>游ゴシック Light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Tateishi</dc:creator>
  <cp:lastModifiedBy>Tateishi</cp:lastModifiedBy>
  <cp:revision>13</cp:revision>
  <dcterms:created xsi:type="dcterms:W3CDTF">2022-12-07T03:50:42Z</dcterms:created>
  <dcterms:modified xsi:type="dcterms:W3CDTF">2023-03-09T05:00:44Z</dcterms:modified>
</cp:coreProperties>
</file>