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48" d="100"/>
          <a:sy n="48" d="100"/>
        </p:scale>
        <p:origin x="489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6DEBCA-F316-4D66-A75B-D35980202E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8CE07F-C26C-445F-8F53-353B24689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F5E604-0C9A-4644-AF5A-F01607819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990D26-CC6C-4E1E-A75F-8E820AD2F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970BBB-9796-4F96-82CB-5000C5AA8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544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CB243F-5166-41E9-BF5A-7110EEFA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6D4BC77-8346-4664-AF53-E65AB2E45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5A3BE9-B1A6-4693-8FC0-5444346FE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0A5842-EC61-48EF-BB16-30152DFB3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F5C39F8-26CC-4C69-A620-6A3DCCE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607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6267AFF-F952-41F1-8E5B-51EBD79732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511743A-2683-4FDC-A232-9AE149012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8A4486-41DA-4097-9DF8-D40EF0851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27A865-3159-4018-BEA8-D371EDE6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6E9B88-05D4-4EF7-BA14-D10702687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15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262B01-C172-45EB-860E-467A05B76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48D782-539F-4701-A320-683C07282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297063-C8F3-43B6-AB59-F6B0AF847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3F7ECF-5070-43FC-A261-69E7CF03D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CF9232-1021-45D6-A11C-CF179771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506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158AAD-FEF2-46B4-B79B-3DD588F7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3FF068C-FA87-4303-BA30-CE31851E0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B2065A-856F-4DD9-9134-34789E7F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285168-AA7E-4BA8-B175-76E29FD2F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500048-1D03-4DC7-9662-AC50947F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45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F73130-3320-49F2-B3C4-8FCA0E8D3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2A4C6B-FB3C-4C1F-A608-8F148B1A1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299C546-C389-472A-9AAB-36138CA7B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3E76D0-948E-4708-9596-CC23026D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BCB8A97-7D22-423A-AC04-D0B7BEE9E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7E1B7A0-338E-4CB7-A96F-6923FF374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04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C4ACC0-138A-4D35-A39B-2F8D7EC6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F7EC32-E0F9-4A82-B2EE-61C96B234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6DD408A-806C-47CA-A30E-898249C12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667C17D-06D2-4C1E-A5AB-82D6823E56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B23E6E3-08A1-482B-9A19-A5BAE30909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324A5A6-019F-4F6D-A9E5-C52F5DD87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CA0E1D7-49FF-42FD-B543-95A876870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50998A5-A33E-49D9-812F-CFAA659B7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279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4182AB-66E1-49E4-AA7F-339B3B6E5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9ADC548-C03D-4B78-80FC-293DE4667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1D82982-2B02-479A-AFFD-615DD4751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D4E37B1-313F-4B5C-8923-7BB471B0B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9581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AC1FEF6-AB68-4EA7-904D-657C4C519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E16E0B-BCB7-4996-AF28-82B6C0B9C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5AEF4E-322A-42A1-9EC4-5AF705424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087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A037BD-AFC0-4035-8BEF-9D08B4D60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63F1854-537E-49D3-B637-9A9B19BCD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F86469E-9980-4F32-96B6-D018ACFB9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D0453F-7A21-4E2F-98FC-5ACEABA91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F56FAF2-8539-4FDD-B338-33242F0E2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EFF314C-FDD7-4923-880F-0A0679196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151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0DDC71-EFF8-4CFD-8554-55FB095BA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B4E2EFE-ECE4-4E63-BA56-9797399B2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1527BD1-5F0A-4C10-8103-BD46242FE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547814-043B-4BA3-B11D-2DFB733C6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D2B499A-6F82-42CC-87D7-8C0001C09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2388272-1455-4793-9123-4997DB58C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050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63E4123-6C9B-4B30-AD94-14FDF25CF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3959C1-F3C6-4DA7-8656-F470FCDA4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5987CA-4E87-4DE6-9C7D-B408B824AD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76F89-9387-4611-9B46-B0CB78152602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DDAB6E-B9DB-4433-8C6F-BF8B6EA9BD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2F8FBA-C487-4F0E-BAAF-2BD778BA1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CF56B-ABBA-41ED-AACB-1906CDC60B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747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4271277-E776-47F7-A521-DFDBEC554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5718110" cy="571811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3A88339-19FA-4518-9700-50E90D1D1A45}"/>
              </a:ext>
            </a:extLst>
          </p:cNvPr>
          <p:cNvSpPr txBox="1"/>
          <p:nvPr/>
        </p:nvSpPr>
        <p:spPr>
          <a:xfrm>
            <a:off x="1395574" y="5671716"/>
            <a:ext cx="804700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b="1" kern="100">
                <a:solidFill>
                  <a:srgbClr val="000000"/>
                </a:solidFill>
                <a:effectLst/>
                <a:latin typeface="Roboto" panose="02000000000000000000" pitchFamily="2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Supplemental Fig</a:t>
            </a:r>
            <a:r>
              <a:rPr lang="en-US" altLang="zh-CN" b="1" kern="100">
                <a:solidFill>
                  <a:srgbClr val="000000"/>
                </a:solidFill>
                <a:latin typeface="Roboto" panose="02000000000000000000" pitchFamily="2" charset="0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1800" b="1" kern="100">
                <a:solidFill>
                  <a:srgbClr val="000000"/>
                </a:solidFill>
                <a:effectLst/>
                <a:latin typeface="Roboto" panose="02000000000000000000" pitchFamily="2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800" b="1" kern="1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等线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Species classification tree in grouped species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Fans of different colors in a circle represented different groups. The size of the sector indicated the proportion of the group’s relative abundance in the classification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14457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37</Words>
  <Application>Microsoft Office PowerPoint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Roboto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 欢</dc:creator>
  <cp:lastModifiedBy>李 欢</cp:lastModifiedBy>
  <cp:revision>3</cp:revision>
  <dcterms:created xsi:type="dcterms:W3CDTF">2022-04-29T06:35:17Z</dcterms:created>
  <dcterms:modified xsi:type="dcterms:W3CDTF">2023-03-23T09:16:10Z</dcterms:modified>
</cp:coreProperties>
</file>