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48" d="100"/>
          <a:sy n="48" d="100"/>
        </p:scale>
        <p:origin x="489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9A2FA7-32D7-460E-8EF2-430EA577F4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3A8DD90-2E32-4A2F-A290-2AD24DA7E3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DF51874-3D8A-46A6-BD5B-34AC9CA1F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A9B3116-551E-4BC1-9B90-67E6464D5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55A5229-AAC9-4EAC-984F-119F4F73D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2818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349AD0-9381-4D2F-9C1C-E72E99437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5D82202-478F-4D19-8629-05A2F0CDB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E55651-B1E4-416B-A0F4-B79C27314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219EA7-87B8-446F-87B8-595716B80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04B6718-5FAE-4889-81C0-8365AA29B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7933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0EB66B7-B4E8-4FB3-867C-23F091BD7A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6DB695B-70F6-4E85-9291-1FA3CD80CB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1617FF-710F-4BB9-9E7F-FBFEB40A0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DD3C25E-466E-4EAC-AF44-A9F7136F7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CC8B7FF-8334-4E7A-BAAE-2B31E88D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6151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C0BD902-C79B-4EEB-A7B6-084F219FB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28F0E7-0854-42E0-9605-37BBDBDD8C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5CFF80-62E2-4B8E-A7F8-281A5CF5CF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876A29E-C047-41A0-8923-604FFBA82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9513172-8D5D-4E51-9B23-3962B7B4A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90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104BA2D-3E54-4AF9-A851-280045CDE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FE45C84-DD4D-4135-B007-6ADEBF6FEE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A260690-849D-4495-B6CA-399AB4A27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BCA733-A139-47C5-981D-6A6CCA530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01C1B18-EDEB-49AC-8674-FE0CB5963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123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9E33CB-6D3F-4314-BBAD-F88548941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F394C4B-2E0B-4741-8738-90E41A52E4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72F0907-AAF1-4C69-9C81-F0956E37B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891D21-6CBB-426D-B355-02B1489D6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B9CBF7A-4BC1-4A3B-80C7-95DF6A80C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11EA890-6B08-4006-BB0B-94E528434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225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86C366-56ED-41F1-B525-E38602817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52EBDDC-FC82-480D-B45A-C8B4824CF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3AF2918-E620-4A1C-A095-36B57AE51D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F9DD7E1-B6DC-4A06-8245-83A0526DF4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04AE2B1C-6BC2-41D9-8138-0E90B21E8A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7DEDC07-6ADD-4E66-817F-DC6163115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FDCAA56-10B1-4AD2-A36D-807D7FFD8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79E7C822-48E6-462F-B6C6-25283A91B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7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3D0C3F-B671-4430-8871-A8E630C01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4CABE45-DE73-4DED-9507-274F58F35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3C9863C-9D6D-439C-A133-17E11780B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E9D1D06-04FD-4F08-A242-862530FD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0902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55552F4-CAAA-4A14-91B4-A873FAF8E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7A937F8-0990-4329-AAE6-C82387C0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919B7E5-D5D4-45C1-81AC-3B0FB63FC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278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8B579E5-2909-40C4-97A6-2F141FBE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EC08234-D82A-42D0-8125-1C93FC6EF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F63DE3C-97C4-44C7-A317-89442DF145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907246F-EC82-446A-8165-EF180C5ED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85B3585-7CEA-4E5E-9896-FFAC715CD0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35E17C2-B955-4D13-AEF2-28B12F7D0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398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19ED4F6-4717-400E-A67E-6ED847535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19BDB28-DC23-42D7-B4FC-12E70830BA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4FFBD85-4DEF-45A7-B92E-71A343D1E7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E65E52C-508B-42C7-90A9-6B569E156F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59F438-944F-4141-B1E1-7DE3053E0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9DF7B0F-0B31-4CCB-A7B1-C2E12DF9D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6758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24E60BB-1657-4E84-9391-2DB59177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ACC028-3097-4911-B1B1-0AF9DD0E3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D5D39B-092D-4362-BCC8-D2D3B0159F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12BA7-D00E-4EB2-8092-F854FFB41256}" type="datetimeFigureOut">
              <a:rPr lang="zh-CN" altLang="en-US" smtClean="0"/>
              <a:t>2023/3/23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7B010B9-EABE-4E49-908C-C4471C66ED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1B95BB8-2131-4DE6-8EC3-E9E43D452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A9B27F-10D3-4CD4-9B38-A15F0603952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1027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1EA0821-4D21-4FDE-9D2B-0CD8CB47ED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44" y="1653540"/>
            <a:ext cx="3486912" cy="355092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BEC7D455-FA5A-42D0-93ED-C0BBB21BBD5E}"/>
              </a:ext>
            </a:extLst>
          </p:cNvPr>
          <p:cNvSpPr txBox="1"/>
          <p:nvPr/>
        </p:nvSpPr>
        <p:spPr>
          <a:xfrm>
            <a:off x="2820954" y="5480180"/>
            <a:ext cx="71721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b="1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Supplemental </a:t>
            </a:r>
            <a:r>
              <a:rPr lang="en-US" altLang="zh-CN" b="1" kern="10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F</a:t>
            </a:r>
            <a:r>
              <a:rPr lang="en-US" altLang="zh-CN" sz="1800" b="1" kern="1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ig. </a:t>
            </a:r>
            <a:r>
              <a:rPr lang="en-US" altLang="zh-CN" b="1" kern="100" dirty="0">
                <a:solidFill>
                  <a:srgbClr val="000000"/>
                </a:solidFill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en-US" altLang="zh-CN" sz="18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The overlaps of the total ion chromatogram (TIC) of each QC sample from serum in ESI+ and ESI-</a:t>
            </a:r>
            <a:endParaRPr lang="zh-CN" altLang="zh-CN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9367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</Words>
  <Application>Microsoft Office PowerPoint</Application>
  <PresentationFormat>宽屏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李 欢</dc:creator>
  <cp:lastModifiedBy>李 欢</cp:lastModifiedBy>
  <cp:revision>3</cp:revision>
  <dcterms:created xsi:type="dcterms:W3CDTF">2022-04-29T06:40:28Z</dcterms:created>
  <dcterms:modified xsi:type="dcterms:W3CDTF">2023-03-23T09:17:17Z</dcterms:modified>
</cp:coreProperties>
</file>