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48" d="100"/>
          <a:sy n="48" d="100"/>
        </p:scale>
        <p:origin x="489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6C53CD-70FE-45A2-B834-F1F1209A8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175F50B-70D9-44DD-820D-FB42EB40E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233CFD-1CD4-4147-90AF-3703D3AE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244320-7C3A-4B39-8095-7970DCE9D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E733CF-68EB-42B8-9FAB-96567782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403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52DAD9-8379-4C8E-92B9-18877B5FB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02D2D2F-B1C6-4CC6-966C-158A961661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DE5688-E19B-48A1-AD52-FFFB2ECC0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619F68-6BFF-4960-9D45-C0E70647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538177-6920-41F4-8A45-E2EF1375C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47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C154B9D-5326-4337-AB02-3446E9AF1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2BEDC75-7DF4-4413-A880-1997BEC16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D85CF3-A42A-4556-A59B-75A4081BD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B3EFEA-0688-4DDB-A280-3B9D72E45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F6E2A6-8CC4-41DC-9C4F-0D938B75E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05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831AA-118C-4CEB-A48E-833328FBF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E2DE153-8928-4E0F-B72C-99A86AEAD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813E90-DEB2-44A9-A126-42890CC6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357E0E-0440-474E-B7D2-1826240D8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39FD8B-D5DE-40AB-AFD0-E00BE066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91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DC67F9-01B8-4834-A7BB-116E8C63D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D3BCE3-80AD-49EE-B2B1-A093AE60A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4A44C2-5A87-480F-8275-09FA5678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11C1A0-BA79-4DB7-988F-69D8FEEF8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9200C1-9B27-4763-BB1E-546CF1B9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94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782A08-63C8-4F34-BD8E-4B741ED0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10F158-0CF9-480D-BAE2-18515AB8E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195D1F9-E9E5-4D9B-815E-3806FD58F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8949BA-681E-4F84-994C-C82752A35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336E46-2B7D-4526-9EDB-01D6A4939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3887A3-35F2-4CF9-BE5C-5BA33A47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41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502846-A5D9-43AF-84AA-09FB998DF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63E8CFF-E09D-4E6C-8771-E0501D22B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2262A5D-AD82-4E01-A7BC-670178947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7384E47-F3FF-4CC7-B10B-9398B1AA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DC6EAF6-B628-4CB2-A9E9-7CC50BB8EE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707CAD4-6FDC-4BCA-B4FF-2976911CA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675C1BA-4D38-4177-B60B-0D3F8337F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89B7CB5-AE9E-4B4E-90E6-77A15A48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05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64EAE-08A5-4675-A09C-DF6D3ACD1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3EE9ED4-8D5C-4444-ABEB-752D6E29B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450CBEA-5377-49C2-984C-45A272C2B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4E1DC2-93C9-40DC-8535-CF5D3B80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79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0D7D9ED-B4E0-4769-9699-2A22176CF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149BA10-4D47-45CA-8F91-6FD138C0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4D2336-D138-4FF0-8523-8C0B3A93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957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9F7F0A-4F66-4075-A56F-AB260751C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96B789-DD88-4202-9FD8-10270DE72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60644C3-57F7-4CAF-AB5D-149EE24A0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898E352-4D55-46EC-92AD-0AB759EFB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6B0DF85-FF94-460A-AE2D-3B36A3AB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DF5EE03-FB1B-490A-BF8D-C87339A1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70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FB9898-DB33-4A11-A1DA-8EE4CBD4E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9EC3EF-A9D8-4E45-A956-D5BB3BBF17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632F36C-6AEF-4593-A2E4-FAE6D96A2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E9926D-EC4F-4F96-96F4-75A947AC2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32B4852-1D36-4679-B984-97493D248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55E128-B8FE-44B3-9196-1BDC7BD1C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79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8DBDD9-9D2A-4202-A298-0A711D675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90949E-9C4D-4445-867A-4734BBB26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FC8ACB-BD6B-4AB8-BB6C-D08C0AD63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C558A-B887-4065-9009-7AF44FB46CF4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BA5DEA-42A5-4E19-A00C-8973ACDFA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7A47C1-C3AA-47F3-B372-ABAEDA4C39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71C0F-F0DF-4912-82E8-A9256CD1C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174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46183C5-BD73-4129-90DA-228318D9F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304" y="729990"/>
            <a:ext cx="7199391" cy="539801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E218C73-DE6D-4364-972B-B13CB8BAE355}"/>
              </a:ext>
            </a:extLst>
          </p:cNvPr>
          <p:cNvSpPr txBox="1"/>
          <p:nvPr/>
        </p:nvSpPr>
        <p:spPr>
          <a:xfrm>
            <a:off x="2081093" y="5899409"/>
            <a:ext cx="7853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Supplemental </a:t>
            </a:r>
            <a:r>
              <a:rPr lang="en-US" altLang="zh-CN" b="1" kern="10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1800" b="1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ig. </a:t>
            </a:r>
            <a:r>
              <a:rPr lang="en-US" altLang="zh-CN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en-US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The proportion of identified metabolites in each classification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82467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 欢</dc:creator>
  <cp:lastModifiedBy>李 欢</cp:lastModifiedBy>
  <cp:revision>3</cp:revision>
  <dcterms:created xsi:type="dcterms:W3CDTF">2022-04-29T06:42:11Z</dcterms:created>
  <dcterms:modified xsi:type="dcterms:W3CDTF">2023-03-23T09:17:56Z</dcterms:modified>
</cp:coreProperties>
</file>