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8678"/>
    <p:restoredTop sz="94830"/>
  </p:normalViewPr>
  <p:slideViewPr>
    <p:cSldViewPr snapToGrid="0">
      <p:cViewPr varScale="1">
        <p:scale>
          <a:sx n="121" d="100"/>
          <a:sy n="121" d="100"/>
        </p:scale>
        <p:origin x="1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17F2F9-5BC9-C13C-97D2-7DF8646FB9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856F786-4DED-00F5-22EE-BCA5159B35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B30B24-8E8F-A76B-42C3-7836AFB6D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B47D3-CC94-D24A-9E2D-278497BBAF15}" type="datetimeFigureOut">
              <a:rPr lang="es-MX" smtClean="0"/>
              <a:t>06/03/24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780507-7FDA-2726-3B38-A27FD6976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1057EF-0D16-570F-A1E3-5F992FE9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DE86-9B3E-2E44-ACDA-FD932F9B9C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4064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0C02F6-19EE-13E7-3D9F-70D4CA3A4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44698B-163F-166A-0543-36E7CFF13F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43CE5B2-D5D4-BE8F-2208-0543A4809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B47D3-CC94-D24A-9E2D-278497BBAF15}" type="datetimeFigureOut">
              <a:rPr lang="es-MX" smtClean="0"/>
              <a:t>06/03/24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46A8C38-B9EA-9F23-CAE2-57E1A5845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729AA0-C99D-9081-5CA8-967A5C1C9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DE86-9B3E-2E44-ACDA-FD932F9B9C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5688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82EF9E-5461-D9EC-4C1F-50618162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43782A9-3F5B-8620-BC83-1D076481FB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0C60A5-CED8-27BC-9F0D-78F8763BB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B47D3-CC94-D24A-9E2D-278497BBAF15}" type="datetimeFigureOut">
              <a:rPr lang="es-MX" smtClean="0"/>
              <a:t>06/03/24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554C26C-0BA3-B126-85C4-C826D0D0C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0AA7C6-F041-184A-9CF0-7E9BDDC66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DE86-9B3E-2E44-ACDA-FD932F9B9C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3677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E2A89F-FAC9-13C6-A4B4-731D24EEF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075E5B-A500-3612-E0C9-1733619582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00A4A9B-70FC-4120-1B2C-BDCA0C465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5B150F-1170-0AA9-1EA3-335CCC34A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B47D3-CC94-D24A-9E2D-278497BBAF15}" type="datetimeFigureOut">
              <a:rPr lang="es-MX" smtClean="0"/>
              <a:t>06/03/24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52BABE6-411E-3725-745E-1F8DC8199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E7F221-44BB-8001-0083-1965C32B3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DE86-9B3E-2E44-ACDA-FD932F9B9C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6659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70C5BE-5DBC-8B0B-D09B-5E46CF5C0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13B92B5-8B84-3CF3-0C23-E9FB1993A8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25C2A5C-921B-0D57-F375-284A22DF69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BE747E2-0F6B-BBD3-E26C-B00244625B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18A7EF1-A180-345D-1813-D891D2D0A2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93044A7-1C39-89A3-C5F3-096EAA2D7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B47D3-CC94-D24A-9E2D-278497BBAF15}" type="datetimeFigureOut">
              <a:rPr lang="es-MX" smtClean="0"/>
              <a:t>06/03/24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6DDE994-5377-DC27-3755-D4A444445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D2C89D8-055C-A67F-6FEE-34F05C919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DE86-9B3E-2E44-ACDA-FD932F9B9C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53054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4DAF30-1EEA-0BE5-3652-9E18376B7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0E34AE2-732E-B55C-6FCC-A59018957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B47D3-CC94-D24A-9E2D-278497BBAF15}" type="datetimeFigureOut">
              <a:rPr lang="es-MX" smtClean="0"/>
              <a:t>06/03/24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B63ABD1-DC70-9001-B0BE-3C6367A46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1C674AA-69ED-E675-9D70-91A420C6C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DE86-9B3E-2E44-ACDA-FD932F9B9C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3141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5C703A0-725D-CBC5-19AC-659CF80EE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B47D3-CC94-D24A-9E2D-278497BBAF15}" type="datetimeFigureOut">
              <a:rPr lang="es-MX" smtClean="0"/>
              <a:t>06/03/24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0D1E2F4-CC37-46E9-7B5B-0ACF7B6BE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1F6257B-CAD1-6BCE-EA81-D74D86368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DE86-9B3E-2E44-ACDA-FD932F9B9C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7271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1D4C0C-0ADC-C4C5-095F-FDBDE6E76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DD5C6F-59D2-DB23-44A8-66CE2A224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E25F43D-63A7-FD72-F25A-520D88B5BE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159C159-98E5-1E3F-DFA9-03AEB4A2F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B47D3-CC94-D24A-9E2D-278497BBAF15}" type="datetimeFigureOut">
              <a:rPr lang="es-MX" smtClean="0"/>
              <a:t>06/03/24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464F38-FB8D-76BC-31AA-F41FDEE96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FA4EFEF-B21E-F7B6-A5FD-34AF72D01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DE86-9B3E-2E44-ACDA-FD932F9B9C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47947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0AD751-C9F9-B6D2-169F-3AD14A07B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8873651-4746-627D-0DF7-AA50CB312A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3AACDA-ABF5-0129-C0EF-3D1BCC1894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F581854-8A06-6292-EC8F-19553BE3D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B47D3-CC94-D24A-9E2D-278497BBAF15}" type="datetimeFigureOut">
              <a:rPr lang="es-MX" smtClean="0"/>
              <a:t>06/03/24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255936-2BE1-A45B-310A-41910BFCC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55F6A04-6E28-F893-2FD4-E07A3873A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DE86-9B3E-2E44-ACDA-FD932F9B9C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9856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93EA70-A34B-3E8C-AE25-A48BC5FCA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DBF1CA5-1870-2278-BB37-6942C35125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13E075-706F-0D6D-8181-82724BED9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B47D3-CC94-D24A-9E2D-278497BBAF15}" type="datetimeFigureOut">
              <a:rPr lang="es-MX" smtClean="0"/>
              <a:t>06/03/24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6A3087-8303-34B0-A793-52110200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746E60-6577-A722-7BBD-0BEEB6FB1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DE86-9B3E-2E44-ACDA-FD932F9B9C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4074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FFB951F-D40D-1556-CADE-157D21F178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5EBCFBB-89F5-A911-2BFD-4E2E3D437D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0E2EA9-46F8-5B10-1D36-73F8D2FE7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B47D3-CC94-D24A-9E2D-278497BBAF15}" type="datetimeFigureOut">
              <a:rPr lang="es-MX" smtClean="0"/>
              <a:t>06/03/24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A77A54-E646-0F67-AE81-98A8F6A22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EA5681-F067-8E11-D31A-C668AB7F3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DE86-9B3E-2E44-ACDA-FD932F9B9C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6446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1D552EF-6B0C-66D9-252E-A01083693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B20947-27CF-6DF7-AC5A-9F5363955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6A8DCD-2757-CFAF-66F2-87B311D8F3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B47D3-CC94-D24A-9E2D-278497BBAF15}" type="datetimeFigureOut">
              <a:rPr lang="es-MX" smtClean="0"/>
              <a:t>06/03/24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3E3150-D71E-A645-53D3-7476ACD98F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3D1641-A746-BFFC-901C-0B2B42705A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EDE86-9B3E-2E44-ACDA-FD932F9B9C5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7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E7BCDAD-A5B2-9585-50EA-8F76E2B42A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38"/>
          <a:stretch/>
        </p:blipFill>
        <p:spPr>
          <a:xfrm>
            <a:off x="8113986" y="1513371"/>
            <a:ext cx="3899338" cy="310558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628CA57-E039-4D92-EC2C-32A475F56B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346"/>
          <a:stretch/>
        </p:blipFill>
        <p:spPr>
          <a:xfrm>
            <a:off x="515142" y="1478981"/>
            <a:ext cx="3878317" cy="310558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8BCBCB1-6CC1-AC30-1B94-D7AA67B29A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46" r="4318"/>
          <a:stretch/>
        </p:blipFill>
        <p:spPr>
          <a:xfrm>
            <a:off x="4414480" y="1478981"/>
            <a:ext cx="3699506" cy="310558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6E1BF8B2-B80F-3D12-3CEB-950D34A3634E}"/>
              </a:ext>
            </a:extLst>
          </p:cNvPr>
          <p:cNvSpPr txBox="1"/>
          <p:nvPr/>
        </p:nvSpPr>
        <p:spPr>
          <a:xfrm rot="16200000">
            <a:off x="104612" y="2864582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/>
              <a:t>Diversity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BDB8C5D-855A-6D19-39D2-4EF779A6FA5D}"/>
              </a:ext>
            </a:extLst>
          </p:cNvPr>
          <p:cNvSpPr txBox="1"/>
          <p:nvPr/>
        </p:nvSpPr>
        <p:spPr>
          <a:xfrm>
            <a:off x="2334536" y="1359482"/>
            <a:ext cx="5405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i="1" dirty="0"/>
              <a:t>q</a:t>
            </a:r>
            <a:r>
              <a:rPr lang="es-MX" sz="1400" dirty="0"/>
              <a:t> = 0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05022D8-CA7C-7B8C-7E27-CF377D4ED9C9}"/>
              </a:ext>
            </a:extLst>
          </p:cNvPr>
          <p:cNvSpPr txBox="1"/>
          <p:nvPr/>
        </p:nvSpPr>
        <p:spPr>
          <a:xfrm>
            <a:off x="6074146" y="1359482"/>
            <a:ext cx="5405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i="1" dirty="0"/>
              <a:t>q</a:t>
            </a:r>
            <a:r>
              <a:rPr lang="es-MX" sz="1400" dirty="0"/>
              <a:t> = 1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BF129A3-FBD8-7087-7577-B32899695176}"/>
              </a:ext>
            </a:extLst>
          </p:cNvPr>
          <p:cNvSpPr txBox="1"/>
          <p:nvPr/>
        </p:nvSpPr>
        <p:spPr>
          <a:xfrm>
            <a:off x="9773652" y="1394901"/>
            <a:ext cx="5405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i="1" dirty="0"/>
              <a:t>q</a:t>
            </a:r>
            <a:r>
              <a:rPr lang="es-MX" sz="1400" dirty="0"/>
              <a:t> = 2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0B00E14-F36F-915C-F3A7-09AFF1CB666C}"/>
              </a:ext>
            </a:extLst>
          </p:cNvPr>
          <p:cNvSpPr txBox="1"/>
          <p:nvPr/>
        </p:nvSpPr>
        <p:spPr>
          <a:xfrm>
            <a:off x="1056846" y="4276789"/>
            <a:ext cx="308609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400" dirty="0"/>
              <a:t>   0b           0e            1X            2X            5X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29E660-F661-E71B-41C0-882D56268844}"/>
              </a:ext>
            </a:extLst>
          </p:cNvPr>
          <p:cNvSpPr txBox="1"/>
          <p:nvPr/>
        </p:nvSpPr>
        <p:spPr>
          <a:xfrm>
            <a:off x="4744620" y="4276788"/>
            <a:ext cx="308609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400" dirty="0"/>
              <a:t>   0b           0e            1X            2X            5X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A48F93D-BCB3-0476-B1A0-559E1BB6C273}"/>
              </a:ext>
            </a:extLst>
          </p:cNvPr>
          <p:cNvSpPr txBox="1"/>
          <p:nvPr/>
        </p:nvSpPr>
        <p:spPr>
          <a:xfrm>
            <a:off x="8411796" y="4297182"/>
            <a:ext cx="308609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400" dirty="0"/>
              <a:t>   0b           0e            1X            2X            5X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E6D1B2F-3E5E-B190-EA52-434EF5DCFEC4}"/>
              </a:ext>
            </a:extLst>
          </p:cNvPr>
          <p:cNvSpPr txBox="1"/>
          <p:nvPr/>
        </p:nvSpPr>
        <p:spPr>
          <a:xfrm>
            <a:off x="1025315" y="4258730"/>
            <a:ext cx="3210354" cy="3385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400" dirty="0"/>
              <a:t>CON-b    CON-e     HM-1       HM-2     HM-5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BAB22D4-A9D2-4D66-12FC-A2CE9AF90FCD}"/>
              </a:ext>
            </a:extLst>
          </p:cNvPr>
          <p:cNvSpPr txBox="1"/>
          <p:nvPr/>
        </p:nvSpPr>
        <p:spPr>
          <a:xfrm>
            <a:off x="4659056" y="4263187"/>
            <a:ext cx="3210354" cy="3385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400" dirty="0"/>
              <a:t>CON-b    CON-e     HM-1       HM-2     HM-5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EE2EA0B-D388-B4ED-FA1B-704406CBF6C2}"/>
              </a:ext>
            </a:extLst>
          </p:cNvPr>
          <p:cNvSpPr txBox="1"/>
          <p:nvPr/>
        </p:nvSpPr>
        <p:spPr>
          <a:xfrm>
            <a:off x="8426948" y="4304280"/>
            <a:ext cx="3210354" cy="3385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400" dirty="0"/>
              <a:t>CON-b    CON-e     HM-1       HM-2     HM-5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CFAD4865-C1F9-7416-284A-149B98976EB7}"/>
              </a:ext>
            </a:extLst>
          </p:cNvPr>
          <p:cNvGrpSpPr/>
          <p:nvPr/>
        </p:nvGrpSpPr>
        <p:grpSpPr>
          <a:xfrm>
            <a:off x="2969659" y="1807780"/>
            <a:ext cx="1281768" cy="261610"/>
            <a:chOff x="2864559" y="1797270"/>
            <a:chExt cx="1281768" cy="261610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0E92EFDD-D279-C3CF-CB04-F686163E4E41}"/>
                </a:ext>
              </a:extLst>
            </p:cNvPr>
            <p:cNvSpPr txBox="1"/>
            <p:nvPr/>
          </p:nvSpPr>
          <p:spPr>
            <a:xfrm>
              <a:off x="3057567" y="1797270"/>
              <a:ext cx="1088760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MX" sz="1100" dirty="0"/>
                <a:t>Mean = Median</a:t>
              </a:r>
            </a:p>
          </p:txBody>
        </p:sp>
        <p:cxnSp>
          <p:nvCxnSpPr>
            <p:cNvPr id="18" name="Conector recto 17">
              <a:extLst>
                <a:ext uri="{FF2B5EF4-FFF2-40B4-BE49-F238E27FC236}">
                  <a16:creationId xmlns:a16="http://schemas.microsoft.com/office/drawing/2014/main" id="{48EBE1D9-E172-D3EF-0D74-92AC9E607176}"/>
                </a:ext>
              </a:extLst>
            </p:cNvPr>
            <p:cNvCxnSpPr/>
            <p:nvPr/>
          </p:nvCxnSpPr>
          <p:spPr>
            <a:xfrm>
              <a:off x="2864559" y="1925260"/>
              <a:ext cx="24712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982540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25732</TotalTime>
  <Words>46</Words>
  <Application>Microsoft Macintosh PowerPoint</Application>
  <PresentationFormat>Panorámica</PresentationFormat>
  <Paragraphs>11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Jesús Bernardino Velázquez Fernández</dc:creator>
  <cp:lastModifiedBy>Jesús Bernardino Velázquez Fernández</cp:lastModifiedBy>
  <cp:revision>8</cp:revision>
  <dcterms:created xsi:type="dcterms:W3CDTF">2023-09-22T22:23:50Z</dcterms:created>
  <dcterms:modified xsi:type="dcterms:W3CDTF">2024-03-06T16:06:41Z</dcterms:modified>
</cp:coreProperties>
</file>