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81"/>
    <p:restoredTop sz="96327"/>
  </p:normalViewPr>
  <p:slideViewPr>
    <p:cSldViewPr snapToGrid="0">
      <p:cViewPr>
        <p:scale>
          <a:sx n="121" d="100"/>
          <a:sy n="121" d="100"/>
        </p:scale>
        <p:origin x="608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3CAA2-3139-F6D4-C9C9-37273D6C0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1A07BA-44B5-5DF4-7167-FC604BEE1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D49CF3-E680-2782-FD47-37BB77750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589A2-7D22-984F-8663-63D5DA748F39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0CCB9C-9329-59E4-288B-5E5F06374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F3B86F-16A5-CF40-4736-F0342B0D2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A41B-94BF-2A48-ABBB-02C9EEBCF7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2852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D8BB0B-F455-A7A2-4126-DC615667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B4B1CA-E60B-B697-AE4A-0C4D49768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B7ABB8-2F8C-17B6-BFEE-6496174D2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589A2-7D22-984F-8663-63D5DA748F39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D038A1-1476-50FE-0118-1C3C3070E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BE134B-FA31-123D-9E88-51E41BA41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A41B-94BF-2A48-ABBB-02C9EEBCF7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2055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B7B5BC-FA93-74B5-CAD7-C70C7390A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C51C53-8C40-517A-1360-E03BFD973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68FEBE-07FC-CAE2-3F5F-60B38BA60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589A2-7D22-984F-8663-63D5DA748F39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BDB5BC-7C79-FEC2-4E65-A26223AF9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3968FE-4B5B-7619-30BA-E2B998BE3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A41B-94BF-2A48-ABBB-02C9EEBCF7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8650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04A97F-C85E-8AB4-5C51-919F76E88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441FF3-FC4E-7EB9-4B32-2CC10DAAB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3796858-F129-0BC7-5F94-542B2FC0A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E7AEA83-D24A-3A54-2B4F-8D6E2B1EC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589A2-7D22-984F-8663-63D5DA748F39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CC04AF1-B3A4-5799-2CB5-2C097CCBC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E2B9DA-808F-F5CB-D025-C2165021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A41B-94BF-2A48-ABBB-02C9EEBCF7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7325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15DAC-1346-5E74-483B-BEB746205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C565FEE-A989-40CB-3EC4-DFE12978D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295349-9DF0-E4B4-9239-3B97D203F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4BC99EB-F444-8ADB-8E6B-1B2FA1EE86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07FADEF-53AE-537F-5A11-BA91AFD710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A4FA644-E22A-5741-6D35-C628894BD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589A2-7D22-984F-8663-63D5DA748F39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1F0CADF-5BF9-B065-5C3A-DCBED1EC6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6287CE4-FB23-1A03-5BC2-F6FDF32D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A41B-94BF-2A48-ABBB-02C9EEBCF7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8242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125EDE-CC77-9C6A-1EA2-EB9F1196E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86B97A2-DD11-11E6-DD4E-F70FC43A5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589A2-7D22-984F-8663-63D5DA748F39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319EB2A-3805-92D2-D24B-B9BF4A8AD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78AEB9B-FF0B-03B8-4694-2CA02B5A9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A41B-94BF-2A48-ABBB-02C9EEBCF7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2814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475DE13-3A59-D556-8DD4-5DD403729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589A2-7D22-984F-8663-63D5DA748F39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9B107CE-9F3C-D466-D36F-49FDED7B4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BAEA0D7-0DC4-84FC-5F21-743ED507B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A41B-94BF-2A48-ABBB-02C9EEBCF7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9988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5BE81D-45DD-D5BB-E45C-10B44C463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3E2764-7CA6-672A-072C-84D4AE012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66FF979-F279-FE4A-8DFF-1F6D3577AF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E09D54-9D1B-ED2D-BCF4-E2545454F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589A2-7D22-984F-8663-63D5DA748F39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D9CDB9-E5D2-24B7-036E-4F61AD44E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F92E1E-9722-BCCC-F5DC-CA5505D45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A41B-94BF-2A48-ABBB-02C9EEBCF7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2308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C06DA6-8BCD-0AA4-0E3A-AAB185EE0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5E0D40-6A7C-4524-8FDF-C2813D0DD3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BA0535-E10E-CC55-5D16-70397058F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2C31636-C32F-D84C-FAB3-FE8475037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589A2-7D22-984F-8663-63D5DA748F39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4EC4C5B-EFCA-F5C0-879C-4DC871CDA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82B44B-F0F0-E924-3D32-DA299B850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A41B-94BF-2A48-ABBB-02C9EEBCF7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0415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C5788-F84C-6300-60C1-1C1765244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CEF4827-261C-9711-5652-87C746577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DE83B4-60E2-6E8D-B4F8-9B3616D0E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589A2-7D22-984F-8663-63D5DA748F39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6BE65D-0C73-22BA-E636-E60E11349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F0624E-785F-0319-D112-44D0E8A5B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A41B-94BF-2A48-ABBB-02C9EEBCF7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994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EFEB076-52AD-F00E-2452-2BF1A92D9A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628A179-5D24-0B4F-1163-6809DAEE81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CEAE7D-09C2-C060-1B6D-000E67E12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589A2-7D22-984F-8663-63D5DA748F39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52D3B3-A40B-F094-9476-0C3D607FA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2A29B4-8271-9EA1-276A-0485FA1D8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CA41B-94BF-2A48-ABBB-02C9EEBCF7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0089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319A56F-88C0-C6EB-EC0D-8FDA16FE1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0012B5F-1557-0026-3233-1B4018FB9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868AC0-707D-52DB-48C5-1891C85491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589A2-7D22-984F-8663-63D5DA748F39}" type="datetimeFigureOut">
              <a:rPr lang="es-MX" smtClean="0"/>
              <a:t>06/03/24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EAF064-D2F2-B385-ED61-ED9108C50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38C942-3566-69E1-17F9-AAEB7A8D4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CA41B-94BF-2A48-ABBB-02C9EEBCF7E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535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0D9702A4-4A81-896E-21B6-2910C347CD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93" r="8497"/>
          <a:stretch/>
        </p:blipFill>
        <p:spPr>
          <a:xfrm>
            <a:off x="590990" y="878016"/>
            <a:ext cx="5237382" cy="494935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0CD46B7-9F20-68F5-D428-669CEEEF4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682" y="1016489"/>
            <a:ext cx="6005718" cy="450396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AEF1202-CCB8-681C-A846-A53D5CA7AF8D}"/>
              </a:ext>
            </a:extLst>
          </p:cNvPr>
          <p:cNvSpPr txBox="1"/>
          <p:nvPr/>
        </p:nvSpPr>
        <p:spPr>
          <a:xfrm>
            <a:off x="661300" y="69335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A)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7FFBFE5-3CBB-AAF0-CA5A-F5900F45D2D2}"/>
              </a:ext>
            </a:extLst>
          </p:cNvPr>
          <p:cNvSpPr txBox="1"/>
          <p:nvPr/>
        </p:nvSpPr>
        <p:spPr>
          <a:xfrm>
            <a:off x="6096000" y="648175"/>
            <a:ext cx="380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B)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A19984F0-58DB-450D-617B-F3E7D7F1259C}"/>
              </a:ext>
            </a:extLst>
          </p:cNvPr>
          <p:cNvGrpSpPr/>
          <p:nvPr/>
        </p:nvGrpSpPr>
        <p:grpSpPr>
          <a:xfrm>
            <a:off x="1437093" y="1016489"/>
            <a:ext cx="2569932" cy="738664"/>
            <a:chOff x="2921609" y="400460"/>
            <a:chExt cx="2569932" cy="73866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46DBFD4B-644F-D790-A36A-73AD5D9E3616}"/>
                </a:ext>
              </a:extLst>
            </p:cNvPr>
            <p:cNvSpPr txBox="1"/>
            <p:nvPr/>
          </p:nvSpPr>
          <p:spPr>
            <a:xfrm>
              <a:off x="3251825" y="400460"/>
              <a:ext cx="223971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050" dirty="0"/>
                <a:t>Control bioreactor (C)</a:t>
              </a:r>
            </a:p>
            <a:p>
              <a:r>
                <a:rPr lang="es-MX" sz="1050" dirty="0"/>
                <a:t>Heavy metal amended bioreactor (M)</a:t>
              </a:r>
            </a:p>
            <a:p>
              <a:r>
                <a:rPr lang="es-MX" sz="1050" dirty="0"/>
                <a:t>C-&gt;M</a:t>
              </a:r>
            </a:p>
            <a:p>
              <a:r>
                <a:rPr lang="es-MX" sz="1050" dirty="0"/>
                <a:t>M-&gt;C</a:t>
              </a:r>
            </a:p>
          </p:txBody>
        </p:sp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493AC54A-0A63-32DE-1C95-BF85429887E0}"/>
                </a:ext>
              </a:extLst>
            </p:cNvPr>
            <p:cNvCxnSpPr/>
            <p:nvPr/>
          </p:nvCxnSpPr>
          <p:spPr>
            <a:xfrm>
              <a:off x="2921609" y="530198"/>
              <a:ext cx="3534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85350F47-1D4F-2325-93A8-1CAFB555EE2C}"/>
                </a:ext>
              </a:extLst>
            </p:cNvPr>
            <p:cNvCxnSpPr/>
            <p:nvPr/>
          </p:nvCxnSpPr>
          <p:spPr>
            <a:xfrm>
              <a:off x="2921610" y="682598"/>
              <a:ext cx="35346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E3A151AA-C775-D0AD-7791-31F8B4E949B4}"/>
                </a:ext>
              </a:extLst>
            </p:cNvPr>
            <p:cNvCxnSpPr/>
            <p:nvPr/>
          </p:nvCxnSpPr>
          <p:spPr>
            <a:xfrm>
              <a:off x="2921609" y="842682"/>
              <a:ext cx="35346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EFA4344B-D69C-E8F3-1CC7-2AE3A359DDAB}"/>
                </a:ext>
              </a:extLst>
            </p:cNvPr>
            <p:cNvCxnSpPr/>
            <p:nvPr/>
          </p:nvCxnSpPr>
          <p:spPr>
            <a:xfrm>
              <a:off x="2930163" y="1018134"/>
              <a:ext cx="353465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4A89B270-BE38-591B-5301-1BF48FE1CE30}"/>
              </a:ext>
            </a:extLst>
          </p:cNvPr>
          <p:cNvSpPr txBox="1"/>
          <p:nvPr/>
        </p:nvSpPr>
        <p:spPr>
          <a:xfrm>
            <a:off x="9419929" y="2887005"/>
            <a:ext cx="690281" cy="269097"/>
          </a:xfrm>
          <a:prstGeom prst="rect">
            <a:avLst/>
          </a:prstGeom>
          <a:noFill/>
          <a:effectLst>
            <a:softEdge rad="25400"/>
          </a:effectLst>
        </p:spPr>
        <p:txBody>
          <a:bodyPr wrap="square" lIns="0" tIns="0" rIns="0" bIns="0" rtlCol="0">
            <a:normAutofit/>
          </a:bodyPr>
          <a:lstStyle/>
          <a:p>
            <a:r>
              <a:rPr lang="es-MX" sz="1600" dirty="0"/>
              <a:t>CON-b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F38176B-A6C7-31A9-9546-DC3357B25C95}"/>
              </a:ext>
            </a:extLst>
          </p:cNvPr>
          <p:cNvSpPr txBox="1"/>
          <p:nvPr/>
        </p:nvSpPr>
        <p:spPr>
          <a:xfrm>
            <a:off x="9422717" y="2713030"/>
            <a:ext cx="705685" cy="308523"/>
          </a:xfrm>
          <a:prstGeom prst="rect">
            <a:avLst/>
          </a:prstGeom>
          <a:noFill/>
          <a:effectLst>
            <a:softEdge rad="25400"/>
          </a:effectLst>
        </p:spPr>
        <p:txBody>
          <a:bodyPr wrap="square" lIns="0" tIns="0" rIns="0" bIns="0" rtlCol="0">
            <a:normAutofit/>
          </a:bodyPr>
          <a:lstStyle/>
          <a:p>
            <a:r>
              <a:rPr lang="es-MX" sz="1600" dirty="0"/>
              <a:t>CON-e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0BDF10-A31E-DDDB-4B25-51D65418252B}"/>
              </a:ext>
            </a:extLst>
          </p:cNvPr>
          <p:cNvSpPr txBox="1"/>
          <p:nvPr/>
        </p:nvSpPr>
        <p:spPr>
          <a:xfrm>
            <a:off x="9473706" y="1298627"/>
            <a:ext cx="690282" cy="351584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lIns="0" tIns="0" rIns="0" bIns="0" rtlCol="0">
            <a:normAutofit/>
          </a:bodyPr>
          <a:lstStyle/>
          <a:p>
            <a:r>
              <a:rPr lang="es-MX" sz="1600" dirty="0"/>
              <a:t>HM-1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A5113F3-4C76-F558-534D-A7D434A0C756}"/>
              </a:ext>
            </a:extLst>
          </p:cNvPr>
          <p:cNvSpPr txBox="1"/>
          <p:nvPr/>
        </p:nvSpPr>
        <p:spPr>
          <a:xfrm>
            <a:off x="10212050" y="3040541"/>
            <a:ext cx="690281" cy="2690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rmAutofit/>
          </a:bodyPr>
          <a:lstStyle/>
          <a:p>
            <a:r>
              <a:rPr lang="es-MX" sz="1600" dirty="0"/>
              <a:t>HM-2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186522B-3C27-5B36-B6A4-B7880A50266B}"/>
              </a:ext>
            </a:extLst>
          </p:cNvPr>
          <p:cNvSpPr txBox="1"/>
          <p:nvPr/>
        </p:nvSpPr>
        <p:spPr>
          <a:xfrm>
            <a:off x="10831256" y="3283557"/>
            <a:ext cx="690281" cy="26909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rmAutofit/>
          </a:bodyPr>
          <a:lstStyle/>
          <a:p>
            <a:r>
              <a:rPr lang="es-MX" sz="1600" dirty="0"/>
              <a:t>HM-5</a:t>
            </a:r>
          </a:p>
        </p:txBody>
      </p:sp>
    </p:spTree>
    <p:extLst>
      <p:ext uri="{BB962C8B-B14F-4D97-AF65-F5344CB8AC3E}">
        <p14:creationId xmlns:p14="http://schemas.microsoft.com/office/powerpoint/2010/main" val="4961779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27</Words>
  <Application>Microsoft Macintosh PowerPoint</Application>
  <PresentationFormat>Panorámica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Jesús Bernardino Velázquez Fernández</dc:creator>
  <cp:lastModifiedBy>Jesús Bernardino Velázquez Fernández</cp:lastModifiedBy>
  <cp:revision>8</cp:revision>
  <dcterms:created xsi:type="dcterms:W3CDTF">2023-09-25T21:12:03Z</dcterms:created>
  <dcterms:modified xsi:type="dcterms:W3CDTF">2024-03-06T16:31:30Z</dcterms:modified>
</cp:coreProperties>
</file>