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ACF6B-2D6C-3104-04BE-64B3535CA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993FF8-92F3-7C35-8B2B-5EF03E6F5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5D24-4113-183B-1CA1-27A0E4C2C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8B96B-9E68-21AF-06A4-7BC73891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41288-E9D4-5602-5FB6-A9EC9922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99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1DE19-D3AC-2E65-D803-5C7970EA6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51C850-12CC-9E54-A038-43FFD2A94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115CE-F9FA-5183-61CA-F277FD28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B088E-6A53-3EE2-5FB5-5367164BB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0FB42-2EB2-BCB5-D14E-F75774231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21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B78655-FC12-10EE-6FB9-5C6B384D2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A367FE-17C9-2AFA-B4F1-4CAACB5BB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4BA89-9D87-9432-A47C-6D56A53CC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B7948-DC93-92FD-EB17-1E7F9D2B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E802B-F1AA-B177-EEDF-7C990231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26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3D2E7-449A-201D-2DB5-670793885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F88F7-B637-DE58-4A1A-5D32EE216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95669-7DEE-4DEC-00E5-F887812CA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DFBF8-D421-8A77-08DB-E9E13031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C2FBF-1BDC-95CA-616F-191B3BB21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0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74CD2-39B7-C7E7-C81A-8195FDD0B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79CA3-A896-EB4A-F74C-FD50D7888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7467A-70CE-19B9-8517-B26A0592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F68DA-CEA1-501B-F372-E5FCE8CCE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1E9BC-16C1-DE5B-C744-E7827CA7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31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33989-8C4A-64E0-9418-FF12A212A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BC257-287A-F488-8810-4DE696119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D3C17-2367-92ED-3E47-CC8515E6F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2DDA8-2CCC-4F31-C48F-CF91E5391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C37BC-5977-0121-D4C6-18D4749D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3EAD-C0C4-BD5D-1006-6D30EBF2C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4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03EBD-BF2B-0AA7-2463-2B5C01A5C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C11560-463E-36BF-FECB-7162E222C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C81B82-C21D-9FD8-8023-1BA0F00C2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F8D949-3C30-72C1-FD99-FF3FBE7E2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7F4A4-0E42-0F8F-B7B8-CD00881FC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49FCF1-72F5-C38D-5CA9-69F952717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E69881-B4D7-A8E2-8B50-B83939A53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FF57D3-E9B4-A2DF-8BED-A6E6A0A4F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84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D50D4-608D-BE78-3E71-587EFEA73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29F41E-5D54-038B-F47E-F22BAF0E2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467638-9E29-C3BC-A2F4-622279C0B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91C833-0D59-5BB9-0C62-78E8A4D22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0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99B36F-D599-7BB0-CF76-F7E5946F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76FEA3-2002-9341-6C32-57A2C9182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440C5-88B7-B250-F686-F93AD8A00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72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D0964-7622-2D8B-5D15-D477E663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D51DA-DC3E-6788-9B3A-53F3B0E9C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6763B-3BA5-7BF8-9243-2B77FDFD3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259CB-74D6-1EBB-369F-08533935F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AEE22-DF15-15B0-926F-39D0C02A8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6AF3F-C851-DD0C-CDC8-DA825ADC3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4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4C00-5585-459E-43FF-5C979271F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240CD5-4A34-77A0-60B3-E596075B0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0EB42-5E8C-A0A8-6FC4-89F1F64B2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5C11D-1726-9C1E-90D1-09D93AA91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0D33C-A6BF-B4AC-F98A-A6B0DCC9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62AD71-6FE8-0CCF-C0C4-899FF9942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2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0B253-955E-F0C8-E1BD-39FC2FC79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D8028-85BA-DCF9-62C7-4A09D5E3B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79FC4-C83F-4002-29FA-77E924125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A74E47-C4C7-461B-A061-3DEDA8A22627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95403-133C-7305-B444-D9498312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59B94-069A-1D12-45A6-4AC59FCD5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3C89D7-D12C-4C3A-910D-A818AD983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20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person's reaction&#10;&#10;Description automatically generated">
            <a:extLst>
              <a:ext uri="{FF2B5EF4-FFF2-40B4-BE49-F238E27FC236}">
                <a16:creationId xmlns:a16="http://schemas.microsoft.com/office/drawing/2014/main" id="{28F56126-E45A-0AB7-E4F7-04DC83BF2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96" y="1059590"/>
            <a:ext cx="5716627" cy="57166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2100C2-3E61-775B-44E6-4ECD0282D80B}"/>
              </a:ext>
            </a:extLst>
          </p:cNvPr>
          <p:cNvSpPr txBox="1"/>
          <p:nvPr/>
        </p:nvSpPr>
        <p:spPr>
          <a:xfrm>
            <a:off x="408562" y="228593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Figure S1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1539F9-152A-0A23-19C8-7B5D97F8591F}"/>
              </a:ext>
            </a:extLst>
          </p:cNvPr>
          <p:cNvSpPr txBox="1"/>
          <p:nvPr/>
        </p:nvSpPr>
        <p:spPr>
          <a:xfrm>
            <a:off x="1888770" y="136260"/>
            <a:ext cx="101637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Levofloxacin minimum inhibitory concentrations and the corresponding mutations in </a:t>
            </a:r>
            <a:r>
              <a:rPr lang="en-US" i="1"/>
              <a:t>gyrB</a:t>
            </a:r>
            <a:r>
              <a:rPr lang="en-US"/>
              <a:t> for all observed combinations of the relevant antibiotic resistance determinants. *** indicates p &lt; 0.001 compared with isolates without mutations, ** indicates p &lt; 0.01, * indicates p &lt; 0.05.</a:t>
            </a:r>
          </a:p>
        </p:txBody>
      </p:sp>
    </p:spTree>
    <p:extLst>
      <p:ext uri="{BB962C8B-B14F-4D97-AF65-F5344CB8AC3E}">
        <p14:creationId xmlns:p14="http://schemas.microsoft.com/office/powerpoint/2010/main" val="615651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Bùi Hoàng Phúc - Khoa Công nghệ Ứng dụng - VLTECH</dc:creator>
  <cp:lastModifiedBy>Bùi Hoàng Phúc - Khoa Công nghệ Ứng dụng - VLTECH</cp:lastModifiedBy>
  <cp:revision>3</cp:revision>
  <dcterms:created xsi:type="dcterms:W3CDTF">2024-03-24T01:30:31Z</dcterms:created>
  <dcterms:modified xsi:type="dcterms:W3CDTF">2024-03-24T01:33:08Z</dcterms:modified>
</cp:coreProperties>
</file>