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7" d="100"/>
          <a:sy n="117" d="100"/>
        </p:scale>
        <p:origin x="67" y="-6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7BC0A-23BA-AFEB-F2BD-B53537B78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188E7-6EE3-56D1-31D4-B7377833D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D95B7-9C39-2351-F107-D7D984A44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15A36-1D2C-3408-F796-8BC5240E9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28D12-BF3C-7FE9-803F-C8565B2C9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9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4E831-E2BD-13E7-1BEB-3A4809235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EC8FC9-39E1-24DA-C351-5BE536995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01A1D-7E9E-AAE7-A450-EF657D75E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51790-C024-A84B-C771-2FF0A1DE2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86F8F-E8BB-85DA-B4C0-5D2782CA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3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685D88-6081-F138-A57F-83DE6A37CE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E4E431-5408-FDCA-0CB4-A8A0A161D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40186-667C-BC48-B443-70047E701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FD48E-8231-8C33-F4C0-F8E2A991E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8EE0B-0B51-0438-1A27-0B94B543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53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58AB-FC6A-5DFE-66E7-DCAB366C8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D680C-9497-8AF4-3E16-CB3172BC5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93F36-404F-8B92-B795-8981C707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12D8D-E76E-1F7F-4072-94EA14D6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F4055-4898-8B97-A8E6-EBC22955D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30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538BA-DB2B-3326-9C95-2FE55085B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0898B-4614-9FFF-34CF-29CE972BD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64292-0BE8-61E2-2992-B9838CB7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1E591-C14F-45D8-0B0D-EB5B5EA8E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B8887-A097-4736-A108-C76D57FA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95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9623-EBF8-312C-51F1-600979082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B5613-CC1F-2935-4D77-B65A53F6E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D0A32-4698-4A4E-5F27-AC5589AB3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2E4AAA-12CA-7988-1258-86F264AD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EA1703-67E1-BCDC-90F4-F60ECE11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7081C-5F2D-7501-CA2A-035A33316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21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75C0E-C8FF-43C7-4197-2F762C60F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710A97-F066-9872-3784-B9813962E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C8AD6F-74A1-BF69-1241-EB7C03DC3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EB14A7-1434-38AB-5243-E7F3B7E11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26E29A-DC23-694C-910E-6559E7CA5A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2AA29-CEB3-D276-3FB6-8C44B15C7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574C74-49A0-226C-5D85-904018845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63254-8946-EDF0-8843-4C0C4E43F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5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C9AE5-2776-8B42-D544-C7E77F3F4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5B88D5-B41B-472C-4A19-C55D26CB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22377B-0BE6-82A0-926D-4255A9257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1DC66-C87D-0845-5E88-CB309CAFC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1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B3E0C-99F1-A223-4E51-267A09393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B54C40-498E-A216-5078-66EA3649C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D1B325-15AF-07CA-DA01-52220E3C3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9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17896-7BF0-3C9A-AECC-4B53AA81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5BCDB-F995-C7E3-54B5-10F68FD45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CF8B1E-C23A-1859-22BB-012D62737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2CFC00-8B5E-45DE-9E4C-B805D8058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6B136-ED70-C6FB-CD94-8F07BEC49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B085CA-AC1F-97B4-4A56-94309351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7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CECD6-6A3B-FF27-6E4B-8741AFB6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ECFCEA-479C-AF82-2AAF-D97F7A8C5E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E3A2AF-8ECC-8C00-2B0E-2BFD41612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8162E-6180-4F6B-1446-A2F7CF92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15E90-9085-A9E9-9306-68FF3C92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FE57A-A5B5-5876-F4C6-4A6A6DE4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974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940358-3E12-2A11-2C68-02F1C8B91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90E39-57D9-6546-F195-66FA57497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5B55A-046F-03C6-445E-A8AC61AFE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C96FDE-49BD-4999-B146-B92A13D4D652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05EB9-6AA6-0C86-8DB4-9F0D51FBBC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3C99E-DB92-DE63-7CD7-61BB1B0DC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D79628-CA4D-4687-B79D-A2DFCC6C7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3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with blue dots">
            <a:extLst>
              <a:ext uri="{FF2B5EF4-FFF2-40B4-BE49-F238E27FC236}">
                <a16:creationId xmlns:a16="http://schemas.microsoft.com/office/drawing/2014/main" id="{DB499BE3-C9AF-76A3-985F-B371C926F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7" y="1156368"/>
            <a:ext cx="5434125" cy="38436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176FBE-9701-B00A-0DF0-80A9B9FBEB81}"/>
              </a:ext>
            </a:extLst>
          </p:cNvPr>
          <p:cNvSpPr txBox="1"/>
          <p:nvPr/>
        </p:nvSpPr>
        <p:spPr>
          <a:xfrm>
            <a:off x="145916" y="55166"/>
            <a:ext cx="1093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Figure S2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09977D-2656-2103-0FC6-8CA6DC52974E}"/>
              </a:ext>
            </a:extLst>
          </p:cNvPr>
          <p:cNvSpPr txBox="1"/>
          <p:nvPr/>
        </p:nvSpPr>
        <p:spPr>
          <a:xfrm>
            <a:off x="464817" y="787036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(A)</a:t>
            </a:r>
          </a:p>
        </p:txBody>
      </p:sp>
      <p:pic>
        <p:nvPicPr>
          <p:cNvPr id="4" name="Picture 3" descr="A graph of a graph&#10;&#10;Description automatically generated">
            <a:extLst>
              <a:ext uri="{FF2B5EF4-FFF2-40B4-BE49-F238E27FC236}">
                <a16:creationId xmlns:a16="http://schemas.microsoft.com/office/drawing/2014/main" id="{C31D3F9E-4F06-92F2-A49B-1A17274B9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942" y="1156368"/>
            <a:ext cx="5224032" cy="37944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3B1AEE-8994-F934-162B-7D8AAF2AA44D}"/>
              </a:ext>
            </a:extLst>
          </p:cNvPr>
          <p:cNvSpPr txBox="1"/>
          <p:nvPr/>
        </p:nvSpPr>
        <p:spPr>
          <a:xfrm>
            <a:off x="6606536" y="741316"/>
            <a:ext cx="1205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2674483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Bùi Hoàng Phúc - Khoa Công nghệ Ứng dụng - VLTECH</dc:creator>
  <cp:lastModifiedBy>Bùi Hoàng Phúc - Khoa Công nghệ Ứng dụng - VLTECH</cp:lastModifiedBy>
  <cp:revision>8</cp:revision>
  <dcterms:created xsi:type="dcterms:W3CDTF">2024-03-25T12:33:26Z</dcterms:created>
  <dcterms:modified xsi:type="dcterms:W3CDTF">2024-03-25T12:51:29Z</dcterms:modified>
</cp:coreProperties>
</file>