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69" r:id="rId2"/>
  </p:sldIdLst>
  <p:sldSz cx="6858000" cy="9906000" type="A4"/>
  <p:notesSz cx="6797675" cy="9929813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66"/>
    <a:srgbClr val="E4D742"/>
    <a:srgbClr val="136CD7"/>
    <a:srgbClr val="0C00F2"/>
    <a:srgbClr val="174464"/>
    <a:srgbClr val="F1EEC1"/>
    <a:srgbClr val="90D4C9"/>
    <a:srgbClr val="41A998"/>
    <a:srgbClr val="53BDAB"/>
    <a:srgbClr val="E3DC85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588" autoAdjust="0"/>
    <p:restoredTop sz="98865" autoAdjust="0"/>
  </p:normalViewPr>
  <p:slideViewPr>
    <p:cSldViewPr snapToGrid="0">
      <p:cViewPr varScale="1">
        <p:scale>
          <a:sx n="48" d="100"/>
          <a:sy n="48" d="100"/>
        </p:scale>
        <p:origin x="-2964" y="-96"/>
      </p:cViewPr>
      <p:guideLst>
        <p:guide orient="horz" pos="312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mtClean="0">
                <a:cs typeface="+mn-cs"/>
              </a:defRPr>
            </a:lvl1pPr>
          </a:lstStyle>
          <a:p>
            <a:pPr>
              <a:defRPr/>
            </a:pPr>
            <a:fld id="{E721FEBA-1630-B64A-9E67-10A79CE251AF}" type="datetimeFigureOut">
              <a:rPr lang="pt-BR"/>
              <a:pPr>
                <a:defRPr/>
              </a:pPr>
              <a:t>05/03/2015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9431338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49688" y="9431338"/>
            <a:ext cx="2946400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mtClean="0">
                <a:cs typeface="+mn-cs"/>
              </a:defRPr>
            </a:lvl1pPr>
          </a:lstStyle>
          <a:p>
            <a:pPr>
              <a:defRPr/>
            </a:pPr>
            <a:fld id="{E2DC60A8-84E1-564A-9A44-910875EBF36F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10594563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mtClean="0">
                <a:cs typeface="+mn-cs"/>
              </a:defRPr>
            </a:lvl1pPr>
          </a:lstStyle>
          <a:p>
            <a:pPr>
              <a:defRPr/>
            </a:pPr>
            <a:fld id="{781E2E3D-EBF5-2549-8C00-4300754D108F}" type="datetimeFigureOut">
              <a:rPr lang="pt-BR"/>
              <a:pPr>
                <a:defRPr/>
              </a:pPr>
              <a:t>05/03/2015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2109788" y="744538"/>
            <a:ext cx="257810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t-BR" noProof="0" smtClean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79450" y="4716463"/>
            <a:ext cx="5438775" cy="446881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pt-BR" noProof="0"/>
              <a:t>Clique para editar os estilos do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431338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49688" y="9431338"/>
            <a:ext cx="2946400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mtClean="0">
                <a:cs typeface="+mn-cs"/>
              </a:defRPr>
            </a:lvl1pPr>
          </a:lstStyle>
          <a:p>
            <a:pPr>
              <a:defRPr/>
            </a:pPr>
            <a:fld id="{3468EB23-544A-8148-A869-2BE22D3D523B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301723277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514350" y="3076575"/>
            <a:ext cx="5829300" cy="212407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2063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E8C708-379D-7D4F-A054-DF5894D3A577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9953230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EAE1F0-2567-644C-9A4C-7F93398ADB1D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35226919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41338" y="6365875"/>
            <a:ext cx="5829300" cy="196691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41338" y="4198938"/>
            <a:ext cx="5829300" cy="216693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B872E0-F2D4-E541-8D3C-F918A35950D9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28005204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514350" y="2862263"/>
            <a:ext cx="2838450" cy="5943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3505200" y="2862263"/>
            <a:ext cx="2838450" cy="5943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E5B31B-3046-9641-B42C-8AF318A4D5D6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3886851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42900" y="396875"/>
            <a:ext cx="6172200" cy="1651000"/>
          </a:xfr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342900" y="2217738"/>
            <a:ext cx="3030538" cy="9239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342900" y="3141663"/>
            <a:ext cx="3030538" cy="57070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3484563" y="2217738"/>
            <a:ext cx="3030537" cy="9239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3484563" y="3141663"/>
            <a:ext cx="3030537" cy="57070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B35646-0C02-B44E-A023-EF2469ACD8CD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24311700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DDC8CC-733C-AC40-87CA-2149F4D487C1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25309391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98CE14-E992-C546-961F-174F18A8EB35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14577863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42900" y="393700"/>
            <a:ext cx="2255838" cy="16795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681288" y="393700"/>
            <a:ext cx="3833812" cy="84550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342900" y="2073275"/>
            <a:ext cx="2255838" cy="67754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51BAC6-AA6D-F242-AEF3-FF9B07F387ED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32322694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44613" y="6934200"/>
            <a:ext cx="4114800" cy="8191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344613" y="885825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 smtClean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344613" y="7753350"/>
            <a:ext cx="4114800" cy="11620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CB1918-EB74-A543-97E1-A8B96568D2D6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14098052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03BC6E-A141-224A-A8BB-C3627A122494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39513559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4886325" y="881063"/>
            <a:ext cx="1457325" cy="7924800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514350" y="881063"/>
            <a:ext cx="4219575" cy="7924800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C0C6F7-AFC7-B347-A8AA-A730A60816E2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42755163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14350" y="881063"/>
            <a:ext cx="5829300" cy="165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 estilo do título mestre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14350" y="2862263"/>
            <a:ext cx="5829300" cy="594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14350" y="9024938"/>
            <a:ext cx="1428750" cy="66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9024938"/>
            <a:ext cx="2171700" cy="66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9024938"/>
            <a:ext cx="1428750" cy="66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fld id="{7555D37C-7280-7648-ACC3-30533481C282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23852" y="504681"/>
            <a:ext cx="2594165" cy="1240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98011" y="526113"/>
            <a:ext cx="2600325" cy="1197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27830" y="2240231"/>
            <a:ext cx="2586209" cy="1229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98716" y="2246832"/>
            <a:ext cx="2598915" cy="12161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136647" y="3968201"/>
            <a:ext cx="2568575" cy="1243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9" name="Picture 1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012298" y="3976681"/>
            <a:ext cx="2571750" cy="12267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0" name="Picture 16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131884" y="5703869"/>
            <a:ext cx="2578100" cy="12156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1" name="Picture 17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012569" y="5692738"/>
            <a:ext cx="2571208" cy="12378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CaixaDeTexto 25"/>
          <p:cNvSpPr txBox="1"/>
          <p:nvPr/>
        </p:nvSpPr>
        <p:spPr>
          <a:xfrm>
            <a:off x="242682" y="986320"/>
            <a:ext cx="42511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WT</a:t>
            </a:r>
            <a:endParaRPr lang="pt-BR" dirty="0"/>
          </a:p>
        </p:txBody>
      </p:sp>
      <p:sp>
        <p:nvSpPr>
          <p:cNvPr id="28" name="CaixaDeTexto 27"/>
          <p:cNvSpPr txBox="1"/>
          <p:nvPr/>
        </p:nvSpPr>
        <p:spPr>
          <a:xfrm>
            <a:off x="5013480" y="228600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37 </a:t>
            </a:r>
            <a:r>
              <a:rPr lang="pt-BR" dirty="0" smtClean="0">
                <a:sym typeface="Symbol"/>
              </a:rPr>
              <a:t></a:t>
            </a:r>
            <a:r>
              <a:rPr lang="pt-BR" dirty="0" smtClean="0"/>
              <a:t>C</a:t>
            </a:r>
            <a:endParaRPr lang="pt-BR" dirty="0"/>
          </a:p>
        </p:txBody>
      </p:sp>
      <p:sp>
        <p:nvSpPr>
          <p:cNvPr id="29" name="CaixaDeTexto 28"/>
          <p:cNvSpPr txBox="1"/>
          <p:nvPr/>
        </p:nvSpPr>
        <p:spPr>
          <a:xfrm>
            <a:off x="2136241" y="228600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25 </a:t>
            </a:r>
            <a:r>
              <a:rPr lang="pt-BR" dirty="0" smtClean="0">
                <a:sym typeface="Symbol"/>
              </a:rPr>
              <a:t></a:t>
            </a:r>
            <a:r>
              <a:rPr lang="pt-BR" dirty="0" smtClean="0"/>
              <a:t>C</a:t>
            </a:r>
            <a:endParaRPr lang="pt-BR" dirty="0"/>
          </a:p>
        </p:txBody>
      </p:sp>
      <p:sp>
        <p:nvSpPr>
          <p:cNvPr id="30" name="CaixaDeTexto 29"/>
          <p:cNvSpPr txBox="1"/>
          <p:nvPr/>
        </p:nvSpPr>
        <p:spPr>
          <a:xfrm>
            <a:off x="242682" y="2716412"/>
            <a:ext cx="7040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i="1" dirty="0" smtClean="0">
                <a:sym typeface="Symbol"/>
              </a:rPr>
              <a:t>nop17</a:t>
            </a:r>
            <a:endParaRPr lang="pt-BR" i="1" dirty="0"/>
          </a:p>
        </p:txBody>
      </p:sp>
      <p:sp>
        <p:nvSpPr>
          <p:cNvPr id="31" name="CaixaDeTexto 30"/>
          <p:cNvSpPr txBox="1"/>
          <p:nvPr/>
        </p:nvSpPr>
        <p:spPr>
          <a:xfrm>
            <a:off x="242682" y="4451567"/>
            <a:ext cx="5774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i="1" dirty="0" smtClean="0">
                <a:sym typeface="Symbol"/>
              </a:rPr>
              <a:t>rsa1</a:t>
            </a:r>
            <a:endParaRPr lang="pt-BR" i="1" dirty="0"/>
          </a:p>
        </p:txBody>
      </p:sp>
      <p:sp>
        <p:nvSpPr>
          <p:cNvPr id="32" name="CaixaDeTexto 31"/>
          <p:cNvSpPr txBox="1"/>
          <p:nvPr/>
        </p:nvSpPr>
        <p:spPr>
          <a:xfrm>
            <a:off x="242682" y="6173181"/>
            <a:ext cx="5774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i="1" dirty="0" smtClean="0">
                <a:sym typeface="Symbol"/>
              </a:rPr>
              <a:t>tah1</a:t>
            </a:r>
            <a:endParaRPr lang="pt-BR" i="1" dirty="0"/>
          </a:p>
        </p:txBody>
      </p:sp>
      <p:sp>
        <p:nvSpPr>
          <p:cNvPr id="33" name="CaixaDeTexto 32"/>
          <p:cNvSpPr txBox="1"/>
          <p:nvPr/>
        </p:nvSpPr>
        <p:spPr>
          <a:xfrm rot="16200000">
            <a:off x="717758" y="5954499"/>
            <a:ext cx="68320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800" dirty="0" smtClean="0"/>
              <a:t>Gray </a:t>
            </a:r>
            <a:r>
              <a:rPr lang="pt-BR" sz="800" dirty="0" err="1" smtClean="0"/>
              <a:t>value</a:t>
            </a:r>
            <a:endParaRPr lang="pt-BR" sz="800" dirty="0"/>
          </a:p>
        </p:txBody>
      </p:sp>
      <p:sp>
        <p:nvSpPr>
          <p:cNvPr id="34" name="CaixaDeTexto 33"/>
          <p:cNvSpPr txBox="1"/>
          <p:nvPr/>
        </p:nvSpPr>
        <p:spPr>
          <a:xfrm rot="16200000">
            <a:off x="3592682" y="5954500"/>
            <a:ext cx="68320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800" dirty="0" smtClean="0"/>
              <a:t>Gray </a:t>
            </a:r>
            <a:r>
              <a:rPr lang="pt-BR" sz="800" dirty="0" err="1" smtClean="0"/>
              <a:t>value</a:t>
            </a:r>
            <a:endParaRPr lang="pt-BR" sz="800" dirty="0"/>
          </a:p>
        </p:txBody>
      </p:sp>
      <p:sp>
        <p:nvSpPr>
          <p:cNvPr id="35" name="CaixaDeTexto 34"/>
          <p:cNvSpPr txBox="1"/>
          <p:nvPr/>
        </p:nvSpPr>
        <p:spPr>
          <a:xfrm rot="16200000">
            <a:off x="717758" y="4259049"/>
            <a:ext cx="68320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800" dirty="0" smtClean="0"/>
              <a:t>Gray </a:t>
            </a:r>
            <a:r>
              <a:rPr lang="pt-BR" sz="800" dirty="0" err="1" smtClean="0"/>
              <a:t>value</a:t>
            </a:r>
            <a:endParaRPr lang="pt-BR" sz="800" dirty="0"/>
          </a:p>
        </p:txBody>
      </p:sp>
      <p:sp>
        <p:nvSpPr>
          <p:cNvPr id="36" name="CaixaDeTexto 35"/>
          <p:cNvSpPr txBox="1"/>
          <p:nvPr/>
        </p:nvSpPr>
        <p:spPr>
          <a:xfrm rot="16200000">
            <a:off x="3592682" y="4259050"/>
            <a:ext cx="68320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800" dirty="0" smtClean="0"/>
              <a:t>Gray </a:t>
            </a:r>
            <a:r>
              <a:rPr lang="pt-BR" sz="800" dirty="0" err="1" smtClean="0"/>
              <a:t>value</a:t>
            </a:r>
            <a:endParaRPr lang="pt-BR" sz="800" dirty="0"/>
          </a:p>
        </p:txBody>
      </p:sp>
      <p:sp>
        <p:nvSpPr>
          <p:cNvPr id="37" name="CaixaDeTexto 36"/>
          <p:cNvSpPr txBox="1"/>
          <p:nvPr/>
        </p:nvSpPr>
        <p:spPr>
          <a:xfrm rot="16200000">
            <a:off x="717758" y="2515974"/>
            <a:ext cx="68320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800" dirty="0" smtClean="0"/>
              <a:t>Gray </a:t>
            </a:r>
            <a:r>
              <a:rPr lang="pt-BR" sz="800" dirty="0" err="1" smtClean="0"/>
              <a:t>value</a:t>
            </a:r>
            <a:endParaRPr lang="pt-BR" sz="800" dirty="0"/>
          </a:p>
        </p:txBody>
      </p:sp>
      <p:sp>
        <p:nvSpPr>
          <p:cNvPr id="38" name="CaixaDeTexto 37"/>
          <p:cNvSpPr txBox="1"/>
          <p:nvPr/>
        </p:nvSpPr>
        <p:spPr>
          <a:xfrm rot="16200000">
            <a:off x="3592682" y="2515975"/>
            <a:ext cx="68320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800" dirty="0" smtClean="0"/>
              <a:t>Gray </a:t>
            </a:r>
            <a:r>
              <a:rPr lang="pt-BR" sz="800" dirty="0" err="1" smtClean="0"/>
              <a:t>value</a:t>
            </a:r>
            <a:endParaRPr lang="pt-BR" sz="800" dirty="0"/>
          </a:p>
        </p:txBody>
      </p:sp>
      <p:sp>
        <p:nvSpPr>
          <p:cNvPr id="39" name="CaixaDeTexto 38"/>
          <p:cNvSpPr txBox="1"/>
          <p:nvPr/>
        </p:nvSpPr>
        <p:spPr>
          <a:xfrm rot="16200000">
            <a:off x="717758" y="782424"/>
            <a:ext cx="68320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800" dirty="0" smtClean="0"/>
              <a:t>Gray </a:t>
            </a:r>
            <a:r>
              <a:rPr lang="pt-BR" sz="800" dirty="0" err="1" smtClean="0"/>
              <a:t>value</a:t>
            </a:r>
            <a:endParaRPr lang="pt-BR" sz="800" dirty="0"/>
          </a:p>
        </p:txBody>
      </p:sp>
      <p:sp>
        <p:nvSpPr>
          <p:cNvPr id="40" name="CaixaDeTexto 39"/>
          <p:cNvSpPr txBox="1"/>
          <p:nvPr/>
        </p:nvSpPr>
        <p:spPr>
          <a:xfrm rot="16200000">
            <a:off x="3592682" y="782425"/>
            <a:ext cx="68320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800" dirty="0" smtClean="0"/>
              <a:t>Gray </a:t>
            </a:r>
            <a:r>
              <a:rPr lang="pt-BR" sz="800" dirty="0" err="1" smtClean="0"/>
              <a:t>value</a:t>
            </a:r>
            <a:endParaRPr lang="pt-BR" sz="800" dirty="0"/>
          </a:p>
        </p:txBody>
      </p:sp>
      <p:sp>
        <p:nvSpPr>
          <p:cNvPr id="41" name="CaixaDeTexto 40"/>
          <p:cNvSpPr txBox="1"/>
          <p:nvPr/>
        </p:nvSpPr>
        <p:spPr>
          <a:xfrm>
            <a:off x="5941110" y="6896100"/>
            <a:ext cx="58541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800" dirty="0" err="1" smtClean="0"/>
              <a:t>Distance</a:t>
            </a:r>
            <a:endParaRPr lang="pt-BR" sz="800" dirty="0"/>
          </a:p>
        </p:txBody>
      </p:sp>
      <p:sp>
        <p:nvSpPr>
          <p:cNvPr id="42" name="CaixaDeTexto 41"/>
          <p:cNvSpPr txBox="1"/>
          <p:nvPr/>
        </p:nvSpPr>
        <p:spPr>
          <a:xfrm>
            <a:off x="3141753" y="6896100"/>
            <a:ext cx="58541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00" dirty="0" err="1" smtClean="0"/>
              <a:t>Distance</a:t>
            </a:r>
            <a:endParaRPr lang="pt-BR" sz="800" dirty="0"/>
          </a:p>
        </p:txBody>
      </p:sp>
      <p:sp>
        <p:nvSpPr>
          <p:cNvPr id="43" name="CaixaDeTexto 42"/>
          <p:cNvSpPr txBox="1"/>
          <p:nvPr/>
        </p:nvSpPr>
        <p:spPr>
          <a:xfrm>
            <a:off x="5941110" y="5191125"/>
            <a:ext cx="58541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800" dirty="0" err="1" smtClean="0"/>
              <a:t>Distance</a:t>
            </a:r>
            <a:endParaRPr lang="pt-BR" sz="800" dirty="0"/>
          </a:p>
        </p:txBody>
      </p:sp>
      <p:sp>
        <p:nvSpPr>
          <p:cNvPr id="44" name="CaixaDeTexto 43"/>
          <p:cNvSpPr txBox="1"/>
          <p:nvPr/>
        </p:nvSpPr>
        <p:spPr>
          <a:xfrm>
            <a:off x="3141753" y="5191125"/>
            <a:ext cx="58541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800" dirty="0" err="1" smtClean="0"/>
              <a:t>Distance</a:t>
            </a:r>
            <a:endParaRPr lang="pt-BR" sz="800" dirty="0"/>
          </a:p>
        </p:txBody>
      </p:sp>
      <p:sp>
        <p:nvSpPr>
          <p:cNvPr id="45" name="CaixaDeTexto 44"/>
          <p:cNvSpPr txBox="1"/>
          <p:nvPr/>
        </p:nvSpPr>
        <p:spPr>
          <a:xfrm>
            <a:off x="5941110" y="3438525"/>
            <a:ext cx="58541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800" dirty="0" err="1" smtClean="0"/>
              <a:t>Distance</a:t>
            </a:r>
            <a:endParaRPr lang="pt-BR" sz="800" dirty="0"/>
          </a:p>
        </p:txBody>
      </p:sp>
      <p:sp>
        <p:nvSpPr>
          <p:cNvPr id="46" name="CaixaDeTexto 45"/>
          <p:cNvSpPr txBox="1"/>
          <p:nvPr/>
        </p:nvSpPr>
        <p:spPr>
          <a:xfrm>
            <a:off x="3141753" y="3438525"/>
            <a:ext cx="58541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800" dirty="0" err="1" smtClean="0"/>
              <a:t>Distance</a:t>
            </a:r>
            <a:endParaRPr lang="pt-BR" sz="800" dirty="0"/>
          </a:p>
        </p:txBody>
      </p:sp>
      <p:sp>
        <p:nvSpPr>
          <p:cNvPr id="47" name="CaixaDeTexto 46"/>
          <p:cNvSpPr txBox="1"/>
          <p:nvPr/>
        </p:nvSpPr>
        <p:spPr>
          <a:xfrm>
            <a:off x="5941110" y="1714500"/>
            <a:ext cx="58541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800" dirty="0" err="1" smtClean="0"/>
              <a:t>Distance</a:t>
            </a:r>
            <a:endParaRPr lang="pt-BR" sz="800" dirty="0"/>
          </a:p>
        </p:txBody>
      </p:sp>
      <p:sp>
        <p:nvSpPr>
          <p:cNvPr id="48" name="CaixaDeTexto 47"/>
          <p:cNvSpPr txBox="1"/>
          <p:nvPr/>
        </p:nvSpPr>
        <p:spPr>
          <a:xfrm>
            <a:off x="3141753" y="1714500"/>
            <a:ext cx="58541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800" dirty="0" err="1" smtClean="0"/>
              <a:t>Distance</a:t>
            </a:r>
            <a:endParaRPr lang="pt-BR" sz="800" dirty="0"/>
          </a:p>
        </p:txBody>
      </p:sp>
      <p:grpSp>
        <p:nvGrpSpPr>
          <p:cNvPr id="62" name="Grupo 61"/>
          <p:cNvGrpSpPr/>
          <p:nvPr/>
        </p:nvGrpSpPr>
        <p:grpSpPr>
          <a:xfrm>
            <a:off x="1484406" y="1633539"/>
            <a:ext cx="636713" cy="334509"/>
            <a:chOff x="1583796" y="1628776"/>
            <a:chExt cx="636713" cy="334509"/>
          </a:xfrm>
        </p:grpSpPr>
        <p:sp>
          <p:nvSpPr>
            <p:cNvPr id="49" name="CaixaDeTexto 48"/>
            <p:cNvSpPr txBox="1"/>
            <p:nvPr/>
          </p:nvSpPr>
          <p:spPr>
            <a:xfrm>
              <a:off x="1583796" y="1747841"/>
              <a:ext cx="636713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800" dirty="0" err="1" smtClean="0"/>
                <a:t>Nucleolus</a:t>
              </a:r>
              <a:endParaRPr lang="pt-BR" sz="800" dirty="0"/>
            </a:p>
          </p:txBody>
        </p:sp>
        <p:cxnSp>
          <p:nvCxnSpPr>
            <p:cNvPr id="60" name="Conector de seta reta 59"/>
            <p:cNvCxnSpPr/>
            <p:nvPr/>
          </p:nvCxnSpPr>
          <p:spPr>
            <a:xfrm flipV="1">
              <a:off x="1902152" y="1628776"/>
              <a:ext cx="0" cy="161925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3" name="Grupo 62"/>
          <p:cNvGrpSpPr/>
          <p:nvPr/>
        </p:nvGrpSpPr>
        <p:grpSpPr>
          <a:xfrm>
            <a:off x="5393793" y="1633539"/>
            <a:ext cx="636713" cy="334509"/>
            <a:chOff x="5393793" y="1628776"/>
            <a:chExt cx="636713" cy="334509"/>
          </a:xfrm>
        </p:grpSpPr>
        <p:sp>
          <p:nvSpPr>
            <p:cNvPr id="50" name="CaixaDeTexto 49"/>
            <p:cNvSpPr txBox="1"/>
            <p:nvPr/>
          </p:nvSpPr>
          <p:spPr>
            <a:xfrm>
              <a:off x="5393793" y="1747841"/>
              <a:ext cx="636713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800" dirty="0" err="1" smtClean="0"/>
                <a:t>Nucleolus</a:t>
              </a:r>
              <a:endParaRPr lang="pt-BR" sz="800" dirty="0"/>
            </a:p>
          </p:txBody>
        </p:sp>
        <p:cxnSp>
          <p:nvCxnSpPr>
            <p:cNvPr id="61" name="Conector de seta reta 60"/>
            <p:cNvCxnSpPr/>
            <p:nvPr/>
          </p:nvCxnSpPr>
          <p:spPr>
            <a:xfrm flipV="1">
              <a:off x="5712149" y="1628776"/>
              <a:ext cx="0" cy="161925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4" name="Grupo 63"/>
          <p:cNvGrpSpPr/>
          <p:nvPr/>
        </p:nvGrpSpPr>
        <p:grpSpPr>
          <a:xfrm>
            <a:off x="1874931" y="3367089"/>
            <a:ext cx="636713" cy="334509"/>
            <a:chOff x="1583796" y="1628776"/>
            <a:chExt cx="636713" cy="334509"/>
          </a:xfrm>
        </p:grpSpPr>
        <p:sp>
          <p:nvSpPr>
            <p:cNvPr id="65" name="CaixaDeTexto 64"/>
            <p:cNvSpPr txBox="1"/>
            <p:nvPr/>
          </p:nvSpPr>
          <p:spPr>
            <a:xfrm>
              <a:off x="1583796" y="1747841"/>
              <a:ext cx="636713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800" dirty="0" err="1" smtClean="0"/>
                <a:t>Nucleolus</a:t>
              </a:r>
              <a:endParaRPr lang="pt-BR" sz="800" dirty="0"/>
            </a:p>
          </p:txBody>
        </p:sp>
        <p:cxnSp>
          <p:nvCxnSpPr>
            <p:cNvPr id="66" name="Conector de seta reta 65"/>
            <p:cNvCxnSpPr/>
            <p:nvPr/>
          </p:nvCxnSpPr>
          <p:spPr>
            <a:xfrm flipV="1">
              <a:off x="1902152" y="1628776"/>
              <a:ext cx="0" cy="161925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7" name="Grupo 66"/>
          <p:cNvGrpSpPr/>
          <p:nvPr/>
        </p:nvGrpSpPr>
        <p:grpSpPr>
          <a:xfrm>
            <a:off x="4908018" y="3367089"/>
            <a:ext cx="636713" cy="334509"/>
            <a:chOff x="5393793" y="1628776"/>
            <a:chExt cx="636713" cy="334509"/>
          </a:xfrm>
        </p:grpSpPr>
        <p:sp>
          <p:nvSpPr>
            <p:cNvPr id="68" name="CaixaDeTexto 67"/>
            <p:cNvSpPr txBox="1"/>
            <p:nvPr/>
          </p:nvSpPr>
          <p:spPr>
            <a:xfrm>
              <a:off x="5393793" y="1747841"/>
              <a:ext cx="636713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800" dirty="0" err="1" smtClean="0"/>
                <a:t>Nucleolus</a:t>
              </a:r>
              <a:endParaRPr lang="pt-BR" sz="800" dirty="0"/>
            </a:p>
          </p:txBody>
        </p:sp>
        <p:cxnSp>
          <p:nvCxnSpPr>
            <p:cNvPr id="69" name="Conector de seta reta 68"/>
            <p:cNvCxnSpPr/>
            <p:nvPr/>
          </p:nvCxnSpPr>
          <p:spPr>
            <a:xfrm flipV="1">
              <a:off x="5712149" y="1628776"/>
              <a:ext cx="0" cy="161925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0" name="Grupo 69"/>
          <p:cNvGrpSpPr/>
          <p:nvPr/>
        </p:nvGrpSpPr>
        <p:grpSpPr>
          <a:xfrm>
            <a:off x="1941606" y="5110164"/>
            <a:ext cx="636713" cy="334509"/>
            <a:chOff x="1583796" y="1628776"/>
            <a:chExt cx="636713" cy="334509"/>
          </a:xfrm>
        </p:grpSpPr>
        <p:sp>
          <p:nvSpPr>
            <p:cNvPr id="71" name="CaixaDeTexto 70"/>
            <p:cNvSpPr txBox="1"/>
            <p:nvPr/>
          </p:nvSpPr>
          <p:spPr>
            <a:xfrm>
              <a:off x="1583796" y="1747841"/>
              <a:ext cx="636713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800" dirty="0" err="1" smtClean="0"/>
                <a:t>Nucleolus</a:t>
              </a:r>
              <a:endParaRPr lang="pt-BR" sz="800" dirty="0"/>
            </a:p>
          </p:txBody>
        </p:sp>
        <p:cxnSp>
          <p:nvCxnSpPr>
            <p:cNvPr id="72" name="Conector de seta reta 71"/>
            <p:cNvCxnSpPr/>
            <p:nvPr/>
          </p:nvCxnSpPr>
          <p:spPr>
            <a:xfrm flipV="1">
              <a:off x="1902152" y="1628776"/>
              <a:ext cx="0" cy="161925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3" name="Grupo 72"/>
          <p:cNvGrpSpPr/>
          <p:nvPr/>
        </p:nvGrpSpPr>
        <p:grpSpPr>
          <a:xfrm>
            <a:off x="4498443" y="5110164"/>
            <a:ext cx="636713" cy="334509"/>
            <a:chOff x="5393793" y="1628776"/>
            <a:chExt cx="636713" cy="334509"/>
          </a:xfrm>
        </p:grpSpPr>
        <p:sp>
          <p:nvSpPr>
            <p:cNvPr id="74" name="CaixaDeTexto 73"/>
            <p:cNvSpPr txBox="1"/>
            <p:nvPr/>
          </p:nvSpPr>
          <p:spPr>
            <a:xfrm>
              <a:off x="5393793" y="1747841"/>
              <a:ext cx="636713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800" dirty="0" err="1" smtClean="0"/>
                <a:t>Nucleolus</a:t>
              </a:r>
              <a:endParaRPr lang="pt-BR" sz="800" dirty="0"/>
            </a:p>
          </p:txBody>
        </p:sp>
        <p:cxnSp>
          <p:nvCxnSpPr>
            <p:cNvPr id="75" name="Conector de seta reta 74"/>
            <p:cNvCxnSpPr/>
            <p:nvPr/>
          </p:nvCxnSpPr>
          <p:spPr>
            <a:xfrm flipV="1">
              <a:off x="5712149" y="1628776"/>
              <a:ext cx="0" cy="161925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6" name="Grupo 75"/>
          <p:cNvGrpSpPr/>
          <p:nvPr/>
        </p:nvGrpSpPr>
        <p:grpSpPr>
          <a:xfrm>
            <a:off x="1836831" y="6824664"/>
            <a:ext cx="636713" cy="334509"/>
            <a:chOff x="1583796" y="1628776"/>
            <a:chExt cx="636713" cy="334509"/>
          </a:xfrm>
        </p:grpSpPr>
        <p:sp>
          <p:nvSpPr>
            <p:cNvPr id="77" name="CaixaDeTexto 76"/>
            <p:cNvSpPr txBox="1"/>
            <p:nvPr/>
          </p:nvSpPr>
          <p:spPr>
            <a:xfrm>
              <a:off x="1583796" y="1747841"/>
              <a:ext cx="636713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800" dirty="0" err="1" smtClean="0"/>
                <a:t>Nucleolus</a:t>
              </a:r>
              <a:endParaRPr lang="pt-BR" sz="800" dirty="0"/>
            </a:p>
          </p:txBody>
        </p:sp>
        <p:cxnSp>
          <p:nvCxnSpPr>
            <p:cNvPr id="78" name="Conector de seta reta 77"/>
            <p:cNvCxnSpPr/>
            <p:nvPr/>
          </p:nvCxnSpPr>
          <p:spPr>
            <a:xfrm flipV="1">
              <a:off x="1902152" y="1628776"/>
              <a:ext cx="0" cy="161925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9" name="Grupo 78"/>
          <p:cNvGrpSpPr/>
          <p:nvPr/>
        </p:nvGrpSpPr>
        <p:grpSpPr>
          <a:xfrm>
            <a:off x="5117568" y="6824664"/>
            <a:ext cx="636713" cy="334509"/>
            <a:chOff x="5393793" y="1628776"/>
            <a:chExt cx="636713" cy="334509"/>
          </a:xfrm>
        </p:grpSpPr>
        <p:sp>
          <p:nvSpPr>
            <p:cNvPr id="80" name="CaixaDeTexto 79"/>
            <p:cNvSpPr txBox="1"/>
            <p:nvPr/>
          </p:nvSpPr>
          <p:spPr>
            <a:xfrm>
              <a:off x="5393793" y="1747841"/>
              <a:ext cx="636713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800" dirty="0" err="1" smtClean="0"/>
                <a:t>Nucleolus</a:t>
              </a:r>
              <a:endParaRPr lang="pt-BR" sz="800" dirty="0"/>
            </a:p>
          </p:txBody>
        </p:sp>
        <p:cxnSp>
          <p:nvCxnSpPr>
            <p:cNvPr id="81" name="Conector de seta reta 80"/>
            <p:cNvCxnSpPr/>
            <p:nvPr/>
          </p:nvCxnSpPr>
          <p:spPr>
            <a:xfrm flipV="1">
              <a:off x="5712149" y="1628776"/>
              <a:ext cx="0" cy="161925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2" name="CaixaDeTexto 17"/>
          <p:cNvSpPr txBox="1">
            <a:spLocks noChangeArrowheads="1"/>
          </p:cNvSpPr>
          <p:nvPr/>
        </p:nvSpPr>
        <p:spPr bwMode="auto">
          <a:xfrm>
            <a:off x="47625" y="9572625"/>
            <a:ext cx="88678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pt-BR" b="1" smtClean="0"/>
              <a:t>Figure </a:t>
            </a:r>
            <a:r>
              <a:rPr lang="pt-BR" b="1" dirty="0" smtClean="0"/>
              <a:t>S3</a:t>
            </a:r>
            <a:endParaRPr lang="pt-BR" b="1" dirty="0"/>
          </a:p>
        </p:txBody>
      </p:sp>
      <p:sp>
        <p:nvSpPr>
          <p:cNvPr id="83" name="CaixaDeTexto 81"/>
          <p:cNvSpPr txBox="1">
            <a:spLocks noChangeArrowheads="1"/>
          </p:cNvSpPr>
          <p:nvPr/>
        </p:nvSpPr>
        <p:spPr bwMode="auto">
          <a:xfrm>
            <a:off x="5827099" y="9572625"/>
            <a:ext cx="96212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pt-BR" dirty="0" err="1" smtClean="0"/>
              <a:t>Prieto</a:t>
            </a:r>
            <a:r>
              <a:rPr lang="pt-BR" dirty="0" smtClean="0"/>
              <a:t> </a:t>
            </a:r>
            <a:r>
              <a:rPr lang="pt-BR" dirty="0" err="1" smtClean="0"/>
              <a:t>et</a:t>
            </a:r>
            <a:r>
              <a:rPr lang="pt-BR" dirty="0" smtClean="0"/>
              <a:t> al.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strutura padrão">
  <a:themeElements>
    <a:clrScheme name="Estrutura padrão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trutura padrã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strutura padrão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strutura padrão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7189</TotalTime>
  <Words>51</Words>
  <Application>Microsoft Office PowerPoint</Application>
  <PresentationFormat>Papel A4 (210 x 297 mm)</PresentationFormat>
  <Paragraphs>32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2" baseType="lpstr">
      <vt:lpstr>Estrutura padrão</vt:lpstr>
      <vt:lpstr>Slide 1</vt:lpstr>
    </vt:vector>
  </TitlesOfParts>
  <Company>IQUSP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Carla Columbano</dc:creator>
  <cp:lastModifiedBy>Carla</cp:lastModifiedBy>
  <cp:revision>511</cp:revision>
  <dcterms:created xsi:type="dcterms:W3CDTF">2009-01-13T16:04:36Z</dcterms:created>
  <dcterms:modified xsi:type="dcterms:W3CDTF">2015-03-05T16:13:45Z</dcterms:modified>
</cp:coreProperties>
</file>