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0000"/>
    <p:restoredTop sz="94624"/>
  </p:normalViewPr>
  <p:slideViewPr>
    <p:cSldViewPr snapToGrid="0" snapToObjects="1" showGuides="1">
      <p:cViewPr varScale="1">
        <p:scale>
          <a:sx n="100" d="100"/>
          <a:sy n="100" d="100"/>
        </p:scale>
        <p:origin x="1160" y="1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64DB-62D2-B24C-9DFA-6565D4E105ED}" type="datetimeFigureOut">
              <a:rPr kumimoji="1" lang="zh-CN" altLang="en-US" smtClean="0"/>
              <a:t>2018/6/19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6D824-76A3-5241-BC15-54C80E59971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83220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64DB-62D2-B24C-9DFA-6565D4E105ED}" type="datetimeFigureOut">
              <a:rPr kumimoji="1" lang="zh-CN" altLang="en-US" smtClean="0"/>
              <a:t>2018/6/19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6D824-76A3-5241-BC15-54C80E59971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68382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64DB-62D2-B24C-9DFA-6565D4E105ED}" type="datetimeFigureOut">
              <a:rPr kumimoji="1" lang="zh-CN" altLang="en-US" smtClean="0"/>
              <a:t>2018/6/19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6D824-76A3-5241-BC15-54C80E59971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91335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64DB-62D2-B24C-9DFA-6565D4E105ED}" type="datetimeFigureOut">
              <a:rPr kumimoji="1" lang="zh-CN" altLang="en-US" smtClean="0"/>
              <a:t>2018/6/19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6D824-76A3-5241-BC15-54C80E59971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59664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64DB-62D2-B24C-9DFA-6565D4E105ED}" type="datetimeFigureOut">
              <a:rPr kumimoji="1" lang="zh-CN" altLang="en-US" smtClean="0"/>
              <a:t>2018/6/19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6D824-76A3-5241-BC15-54C80E59971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73551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64DB-62D2-B24C-9DFA-6565D4E105ED}" type="datetimeFigureOut">
              <a:rPr kumimoji="1" lang="zh-CN" altLang="en-US" smtClean="0"/>
              <a:t>2018/6/19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6D824-76A3-5241-BC15-54C80E59971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2151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64DB-62D2-B24C-9DFA-6565D4E105ED}" type="datetimeFigureOut">
              <a:rPr kumimoji="1" lang="zh-CN" altLang="en-US" smtClean="0"/>
              <a:t>2018/6/19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6D824-76A3-5241-BC15-54C80E59971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37285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64DB-62D2-B24C-9DFA-6565D4E105ED}" type="datetimeFigureOut">
              <a:rPr kumimoji="1" lang="zh-CN" altLang="en-US" smtClean="0"/>
              <a:t>2018/6/19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6D824-76A3-5241-BC15-54C80E59971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953372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64DB-62D2-B24C-9DFA-6565D4E105ED}" type="datetimeFigureOut">
              <a:rPr kumimoji="1" lang="zh-CN" altLang="en-US" smtClean="0"/>
              <a:t>2018/6/19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6D824-76A3-5241-BC15-54C80E59971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748726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64DB-62D2-B24C-9DFA-6565D4E105ED}" type="datetimeFigureOut">
              <a:rPr kumimoji="1" lang="zh-CN" altLang="en-US" smtClean="0"/>
              <a:t>2018/6/19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6D824-76A3-5241-BC15-54C80E59971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7647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B64DB-62D2-B24C-9DFA-6565D4E105ED}" type="datetimeFigureOut">
              <a:rPr kumimoji="1" lang="zh-CN" altLang="en-US" smtClean="0"/>
              <a:t>2018/6/19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6D824-76A3-5241-BC15-54C80E59971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01590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B64DB-62D2-B24C-9DFA-6565D4E105ED}" type="datetimeFigureOut">
              <a:rPr kumimoji="1" lang="zh-CN" altLang="en-US" smtClean="0"/>
              <a:t>2018/6/19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6D824-76A3-5241-BC15-54C80E59971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8878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>
            <a:extLst>
              <a:ext uri="{FF2B5EF4-FFF2-40B4-BE49-F238E27FC236}">
                <a16:creationId xmlns:a16="http://schemas.microsoft.com/office/drawing/2014/main" id="{779AF9AF-FEA6-FD42-9A66-AD0A98DA97F5}"/>
              </a:ext>
            </a:extLst>
          </p:cNvPr>
          <p:cNvGrpSpPr/>
          <p:nvPr/>
        </p:nvGrpSpPr>
        <p:grpSpPr>
          <a:xfrm>
            <a:off x="3991345" y="335523"/>
            <a:ext cx="4154151" cy="5933061"/>
            <a:chOff x="3991345" y="335523"/>
            <a:chExt cx="4154151" cy="5933061"/>
          </a:xfrm>
        </p:grpSpPr>
        <p:grpSp>
          <p:nvGrpSpPr>
            <p:cNvPr id="17" name="组 16"/>
            <p:cNvGrpSpPr/>
            <p:nvPr/>
          </p:nvGrpSpPr>
          <p:grpSpPr>
            <a:xfrm>
              <a:off x="3991345" y="633772"/>
              <a:ext cx="3915749" cy="4955455"/>
              <a:chOff x="3991345" y="951272"/>
              <a:chExt cx="3915749" cy="4955455"/>
            </a:xfrm>
          </p:grpSpPr>
          <p:pic>
            <p:nvPicPr>
              <p:cNvPr id="4" name="图片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3448675" y="2368818"/>
                <a:ext cx="4955455" cy="2120363"/>
              </a:xfrm>
              <a:prstGeom prst="rect">
                <a:avLst/>
              </a:prstGeom>
            </p:spPr>
          </p:pic>
          <p:cxnSp>
            <p:nvCxnSpPr>
              <p:cNvPr id="6" name="直线箭头连接符 5"/>
              <p:cNvCxnSpPr/>
              <p:nvPr/>
            </p:nvCxnSpPr>
            <p:spPr>
              <a:xfrm flipH="1">
                <a:off x="6983468" y="4146997"/>
                <a:ext cx="418359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文本框 7"/>
              <p:cNvSpPr txBox="1"/>
              <p:nvPr/>
            </p:nvSpPr>
            <p:spPr>
              <a:xfrm>
                <a:off x="7401827" y="4023886"/>
                <a:ext cx="50526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zh-Hans" sz="1000" dirty="0">
                    <a:latin typeface="Times New Roman" charset="0"/>
                    <a:ea typeface="Times New Roman" charset="0"/>
                    <a:cs typeface="Times New Roman" charset="0"/>
                  </a:rPr>
                  <a:t>122bp</a:t>
                </a:r>
                <a:endParaRPr kumimoji="1" lang="zh-CN" altLang="en-US" sz="1000" dirty="0">
                  <a:latin typeface="Times New Roman" charset="0"/>
                  <a:ea typeface="Times New Roman" charset="0"/>
                  <a:cs typeface="Times New Roman" charset="0"/>
                </a:endParaRPr>
              </a:p>
            </p:txBody>
          </p:sp>
          <p:grpSp>
            <p:nvGrpSpPr>
              <p:cNvPr id="13" name="组 12"/>
              <p:cNvGrpSpPr/>
              <p:nvPr/>
            </p:nvGrpSpPr>
            <p:grpSpPr>
              <a:xfrm>
                <a:off x="3991345" y="3998128"/>
                <a:ext cx="874876" cy="246221"/>
                <a:chOff x="3991345" y="4023886"/>
                <a:chExt cx="874876" cy="246221"/>
              </a:xfrm>
            </p:grpSpPr>
            <p:cxnSp>
              <p:nvCxnSpPr>
                <p:cNvPr id="10" name="直线连接符 9"/>
                <p:cNvCxnSpPr/>
                <p:nvPr/>
              </p:nvCxnSpPr>
              <p:spPr>
                <a:xfrm>
                  <a:off x="4447862" y="4172752"/>
                  <a:ext cx="41835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文本框 11"/>
                <p:cNvSpPr txBox="1"/>
                <p:nvPr/>
              </p:nvSpPr>
              <p:spPr>
                <a:xfrm>
                  <a:off x="3991345" y="4023886"/>
                  <a:ext cx="505267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zh-CN" sz="1000" dirty="0">
                      <a:latin typeface="Times New Roman" charset="0"/>
                      <a:ea typeface="Times New Roman" charset="0"/>
                      <a:cs typeface="Times New Roman" charset="0"/>
                    </a:rPr>
                    <a:t>100bp</a:t>
                  </a:r>
                  <a:endParaRPr kumimoji="1" lang="zh-CN" altLang="en-US" sz="1000" dirty="0">
                    <a:latin typeface="Times New Roman" charset="0"/>
                    <a:ea typeface="Times New Roman" charset="0"/>
                    <a:cs typeface="Times New Roman" charset="0"/>
                  </a:endParaRPr>
                </a:p>
              </p:txBody>
            </p:sp>
          </p:grpSp>
          <p:grpSp>
            <p:nvGrpSpPr>
              <p:cNvPr id="14" name="组 13"/>
              <p:cNvGrpSpPr/>
              <p:nvPr/>
            </p:nvGrpSpPr>
            <p:grpSpPr>
              <a:xfrm>
                <a:off x="3991345" y="3221416"/>
                <a:ext cx="874876" cy="246221"/>
                <a:chOff x="3991345" y="4023886"/>
                <a:chExt cx="874876" cy="246221"/>
              </a:xfrm>
            </p:grpSpPr>
            <p:cxnSp>
              <p:nvCxnSpPr>
                <p:cNvPr id="15" name="直线连接符 14"/>
                <p:cNvCxnSpPr/>
                <p:nvPr/>
              </p:nvCxnSpPr>
              <p:spPr>
                <a:xfrm>
                  <a:off x="4447862" y="4172752"/>
                  <a:ext cx="418359" cy="0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文本框 15"/>
                <p:cNvSpPr txBox="1"/>
                <p:nvPr/>
              </p:nvSpPr>
              <p:spPr>
                <a:xfrm>
                  <a:off x="3991345" y="4023886"/>
                  <a:ext cx="505267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en-US" altLang="zh-CN" sz="1000" dirty="0">
                      <a:latin typeface="Times New Roman" charset="0"/>
                      <a:ea typeface="Times New Roman" charset="0"/>
                      <a:cs typeface="Times New Roman" charset="0"/>
                    </a:rPr>
                    <a:t>500bp</a:t>
                  </a:r>
                  <a:endParaRPr kumimoji="1" lang="zh-CN" altLang="en-US" sz="1000" dirty="0">
                    <a:latin typeface="Times New Roman" charset="0"/>
                    <a:ea typeface="Times New Roman" charset="0"/>
                    <a:cs typeface="Times New Roman" charset="0"/>
                  </a:endParaRPr>
                </a:p>
              </p:txBody>
            </p:sp>
          </p:grpSp>
        </p:grpSp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DF4C366B-7CF2-A547-B014-4D4745FE4AB9}"/>
                </a:ext>
              </a:extLst>
            </p:cNvPr>
            <p:cNvSpPr txBox="1"/>
            <p:nvPr/>
          </p:nvSpPr>
          <p:spPr>
            <a:xfrm>
              <a:off x="4866220" y="335523"/>
              <a:ext cx="68340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Hans" sz="1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Marker</a:t>
              </a:r>
              <a:endParaRPr kumimoji="1" lang="zh-CN" altLang="en-US" sz="1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33C5F0F2-7540-B145-A732-C2F6B2C74A40}"/>
                </a:ext>
              </a:extLst>
            </p:cNvPr>
            <p:cNvSpPr txBox="1"/>
            <p:nvPr/>
          </p:nvSpPr>
          <p:spPr>
            <a:xfrm>
              <a:off x="3991345" y="5991585"/>
              <a:ext cx="41541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Han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Figure</a:t>
              </a:r>
              <a:r>
                <a:rPr kumimoji="1" lang="zh-Hans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Han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S1</a:t>
              </a:r>
              <a:r>
                <a:rPr kumimoji="1" lang="zh-Hans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kumimoji="1" lang="en-US" altLang="zh-Han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PCR</a:t>
              </a:r>
              <a:r>
                <a:rPr kumimoji="1" lang="zh-Hans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Han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amplification</a:t>
              </a:r>
              <a:r>
                <a:rPr kumimoji="1" lang="zh-Hans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Han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of</a:t>
              </a:r>
              <a:r>
                <a:rPr kumimoji="1" lang="zh-Hans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Hans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FaACTIN1</a:t>
              </a:r>
              <a:r>
                <a:rPr kumimoji="1" lang="zh-Hans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Han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on</a:t>
              </a:r>
              <a:r>
                <a:rPr kumimoji="1" lang="zh-Hans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Han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2%</a:t>
              </a:r>
              <a:r>
                <a:rPr kumimoji="1" lang="zh-Hans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Han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agarose</a:t>
              </a:r>
              <a:r>
                <a:rPr kumimoji="1" lang="zh-Hans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1" lang="en-US" altLang="zh-Han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gel.</a:t>
              </a:r>
              <a:r>
                <a:rPr kumimoji="1" lang="zh-Hans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kumimoji="1" lang="zh-CN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8" name="直线连接符 17">
              <a:extLst>
                <a:ext uri="{FF2B5EF4-FFF2-40B4-BE49-F238E27FC236}">
                  <a16:creationId xmlns:a16="http://schemas.microsoft.com/office/drawing/2014/main" id="{BB4E7966-5266-AA43-AFBC-F492CB875818}"/>
                </a:ext>
              </a:extLst>
            </p:cNvPr>
            <p:cNvCxnSpPr>
              <a:cxnSpLocks/>
            </p:cNvCxnSpPr>
            <p:nvPr/>
          </p:nvCxnSpPr>
          <p:spPr>
            <a:xfrm>
              <a:off x="5638800" y="557572"/>
              <a:ext cx="12192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B9BC2D36-C916-D44B-954A-3E23F3A96320}"/>
                </a:ext>
              </a:extLst>
            </p:cNvPr>
            <p:cNvSpPr txBox="1"/>
            <p:nvPr/>
          </p:nvSpPr>
          <p:spPr>
            <a:xfrm>
              <a:off x="5906696" y="335523"/>
              <a:ext cx="68340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Hans" sz="1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ACTIN1</a:t>
              </a:r>
              <a:endParaRPr kumimoji="1" lang="zh-CN" altLang="en-US" sz="10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2963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17</Words>
  <Application>Microsoft Macintosh PowerPoint</Application>
  <PresentationFormat>宽屏</PresentationFormat>
  <Paragraphs>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DengXian</vt:lpstr>
      <vt:lpstr>DengXian Light</vt:lpstr>
      <vt:lpstr>Arial</vt:lpstr>
      <vt:lpstr>Times New Roman</vt:lpstr>
      <vt:lpstr>Office 主题</vt:lpstr>
      <vt:lpstr>PowerPoint 演示文稿</vt:lpstr>
    </vt:vector>
  </TitlesOfParts>
  <Company/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Yunting Zhang</dc:creator>
  <cp:lastModifiedBy>Yunting Zhang</cp:lastModifiedBy>
  <cp:revision>6</cp:revision>
  <dcterms:created xsi:type="dcterms:W3CDTF">2017-12-16T05:09:07Z</dcterms:created>
  <dcterms:modified xsi:type="dcterms:W3CDTF">2018-06-20T05:40:34Z</dcterms:modified>
</cp:coreProperties>
</file>