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"/>
  </p:notesMasterIdLst>
  <p:sldIdLst>
    <p:sldId id="267" r:id="rId2"/>
  </p:sldIdLst>
  <p:sldSz cx="6858000" cy="9144000" type="screen4x3"/>
  <p:notesSz cx="6858000" cy="9144000"/>
  <p:defaultTextStyle>
    <a:defPPr>
      <a:defRPr lang="de-DE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>
        <p:scale>
          <a:sx n="100" d="100"/>
          <a:sy n="100" d="100"/>
        </p:scale>
        <p:origin x="-2160" y="94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4" Type="http://schemas.openxmlformats.org/officeDocument/2006/relationships/printerSettings" Target="printerSettings/printerSettings1.bin"/><Relationship Id="rId5" Type="http://schemas.openxmlformats.org/officeDocument/2006/relationships/presProps" Target="presProps.xml"/><Relationship Id="rId6" Type="http://schemas.openxmlformats.org/officeDocument/2006/relationships/viewProps" Target="viewProps.xml"/><Relationship Id="rId7" Type="http://schemas.openxmlformats.org/officeDocument/2006/relationships/theme" Target="theme/theme1.xml"/><Relationship Id="rId8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5BC48C1-5226-AB45-AD03-89C041E6A31E}" type="doc">
      <dgm:prSet loTypeId="urn:microsoft.com/office/officeart/2005/8/layout/hierarchy1" loCatId="hierarchy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de-DE"/>
        </a:p>
      </dgm:t>
    </dgm:pt>
    <dgm:pt modelId="{B05424F8-2605-D54B-B4A1-0B0556486029}">
      <dgm:prSet phldrT="[Text]" custT="1"/>
      <dgm:spPr>
        <a:ln>
          <a:solidFill>
            <a:schemeClr val="tx1"/>
          </a:solidFill>
        </a:ln>
        <a:scene3d>
          <a:camera prst="orthographicFront"/>
          <a:lightRig rig="threePt" dir="t"/>
        </a:scene3d>
        <a:sp3d>
          <a:contourClr>
            <a:schemeClr val="bg1"/>
          </a:contourClr>
        </a:sp3d>
      </dgm:spPr>
      <dgm:t>
        <a:bodyPr/>
        <a:lstStyle/>
        <a:p>
          <a:r>
            <a:rPr lang="de-DE" sz="1200" b="0" i="1" dirty="0" err="1" smtClean="0">
              <a:solidFill>
                <a:schemeClr val="tx1"/>
              </a:solidFill>
              <a:latin typeface="Arial"/>
            </a:rPr>
            <a:t>fat-</a:t>
          </a:r>
          <a:r>
            <a:rPr lang="en-US" sz="1200" b="0" i="1" dirty="0" smtClean="0">
              <a:solidFill>
                <a:schemeClr val="tx1"/>
              </a:solidFill>
              <a:latin typeface="Arial"/>
            </a:rPr>
            <a:t>1 </a:t>
          </a:r>
          <a:r>
            <a:rPr lang="en-US" sz="1200" b="0" i="1" baseline="30000" dirty="0" smtClean="0">
              <a:solidFill>
                <a:schemeClr val="tx1"/>
              </a:solidFill>
              <a:latin typeface="Arial"/>
            </a:rPr>
            <a:t>-/+</a:t>
          </a:r>
          <a:r>
            <a:rPr lang="de-DE" sz="1200" b="0" i="1" dirty="0" smtClean="0">
              <a:solidFill>
                <a:schemeClr val="tx1"/>
              </a:solidFill>
              <a:latin typeface="Arial"/>
            </a:rPr>
            <a:t> </a:t>
          </a:r>
          <a:r>
            <a:rPr lang="de-DE" sz="1200" dirty="0" err="1" smtClean="0">
              <a:solidFill>
                <a:schemeClr val="tx1"/>
              </a:solidFill>
              <a:latin typeface="Arial"/>
            </a:rPr>
            <a:t>female</a:t>
          </a:r>
          <a:r>
            <a:rPr lang="de-DE" sz="1200" dirty="0" smtClean="0">
              <a:solidFill>
                <a:schemeClr val="tx1"/>
              </a:solidFill>
              <a:latin typeface="Arial"/>
            </a:rPr>
            <a:t>  ∞  </a:t>
          </a:r>
          <a:r>
            <a:rPr lang="de-DE" sz="1200" dirty="0" err="1" smtClean="0">
              <a:solidFill>
                <a:schemeClr val="tx1"/>
              </a:solidFill>
              <a:latin typeface="Arial"/>
            </a:rPr>
            <a:t>wt</a:t>
          </a:r>
          <a:r>
            <a:rPr lang="de-DE" sz="1200" dirty="0" smtClean="0">
              <a:solidFill>
                <a:schemeClr val="tx1"/>
              </a:solidFill>
              <a:latin typeface="Arial"/>
            </a:rPr>
            <a:t> male</a:t>
          </a:r>
        </a:p>
      </dgm:t>
    </dgm:pt>
    <dgm:pt modelId="{BD1F7D6E-370A-2248-95CF-CBE733C27859}" type="parTrans" cxnId="{873554D2-4F7C-8648-8042-A69B2CD1350D}">
      <dgm:prSet/>
      <dgm:spPr/>
      <dgm:t>
        <a:bodyPr/>
        <a:lstStyle/>
        <a:p>
          <a:endParaRPr lang="de-DE" sz="1200">
            <a:solidFill>
              <a:schemeClr val="tx1"/>
            </a:solidFill>
            <a:latin typeface="Arial"/>
          </a:endParaRPr>
        </a:p>
      </dgm:t>
    </dgm:pt>
    <dgm:pt modelId="{C3310B8D-61B7-254B-A808-B9E5C7F78254}" type="sibTrans" cxnId="{873554D2-4F7C-8648-8042-A69B2CD1350D}">
      <dgm:prSet/>
      <dgm:spPr/>
      <dgm:t>
        <a:bodyPr/>
        <a:lstStyle/>
        <a:p>
          <a:endParaRPr lang="de-DE" sz="1200">
            <a:solidFill>
              <a:schemeClr val="tx1"/>
            </a:solidFill>
            <a:latin typeface="Arial"/>
          </a:endParaRPr>
        </a:p>
      </dgm:t>
    </dgm:pt>
    <dgm:pt modelId="{77765392-1780-8448-B230-F5CABC641041}">
      <dgm:prSet phldrT="[Text]" custT="1"/>
      <dgm:spPr>
        <a:ln>
          <a:solidFill>
            <a:schemeClr val="tx1"/>
          </a:solidFill>
        </a:ln>
        <a:scene3d>
          <a:camera prst="orthographicFront"/>
          <a:lightRig rig="threePt" dir="t"/>
        </a:scene3d>
        <a:sp3d>
          <a:contourClr>
            <a:schemeClr val="bg1"/>
          </a:contourClr>
        </a:sp3d>
      </dgm:spPr>
      <dgm:t>
        <a:bodyPr/>
        <a:lstStyle/>
        <a:p>
          <a:r>
            <a:rPr lang="de-DE" sz="1200" dirty="0" smtClean="0">
              <a:solidFill>
                <a:schemeClr val="tx1"/>
              </a:solidFill>
              <a:latin typeface="Arial"/>
            </a:rPr>
            <a:t>4 </a:t>
          </a:r>
          <a:r>
            <a:rPr lang="de-DE" sz="1200" dirty="0" err="1" smtClean="0">
              <a:solidFill>
                <a:schemeClr val="tx1"/>
              </a:solidFill>
              <a:latin typeface="Arial"/>
            </a:rPr>
            <a:t>wt</a:t>
          </a:r>
          <a:endParaRPr lang="de-DE" sz="1200" dirty="0" smtClean="0">
            <a:solidFill>
              <a:schemeClr val="tx1"/>
            </a:solidFill>
            <a:latin typeface="Arial"/>
          </a:endParaRPr>
        </a:p>
        <a:p>
          <a:r>
            <a:rPr lang="de-DE" sz="1200" dirty="0" smtClean="0">
              <a:solidFill>
                <a:schemeClr val="tx1"/>
              </a:solidFill>
              <a:latin typeface="Arial"/>
            </a:rPr>
            <a:t>controls</a:t>
          </a:r>
          <a:endParaRPr lang="de-DE" sz="1200" dirty="0">
            <a:solidFill>
              <a:schemeClr val="tx1"/>
            </a:solidFill>
            <a:latin typeface="Arial"/>
          </a:endParaRPr>
        </a:p>
      </dgm:t>
    </dgm:pt>
    <dgm:pt modelId="{2DD3A087-D840-7E4E-A501-BD38245DC95E}" type="parTrans" cxnId="{FBBBACFB-36CF-DA45-8FB9-22F629D76187}">
      <dgm:prSet/>
      <dgm:spPr>
        <a:ln w="12700" cmpd="sng">
          <a:solidFill>
            <a:schemeClr val="tx1"/>
          </a:solidFill>
          <a:prstDash val="solid"/>
          <a:tailEnd type="none"/>
        </a:ln>
      </dgm:spPr>
      <dgm:t>
        <a:bodyPr/>
        <a:lstStyle/>
        <a:p>
          <a:endParaRPr lang="de-DE" sz="1200">
            <a:latin typeface="Arial"/>
          </a:endParaRPr>
        </a:p>
      </dgm:t>
    </dgm:pt>
    <dgm:pt modelId="{BEA513CF-4247-F545-945E-280BE73182B2}" type="sibTrans" cxnId="{FBBBACFB-36CF-DA45-8FB9-22F629D76187}">
      <dgm:prSet/>
      <dgm:spPr/>
      <dgm:t>
        <a:bodyPr/>
        <a:lstStyle/>
        <a:p>
          <a:endParaRPr lang="de-DE" sz="1200">
            <a:latin typeface="Arial"/>
          </a:endParaRPr>
        </a:p>
      </dgm:t>
    </dgm:pt>
    <dgm:pt modelId="{BC4F0AEE-2CCD-424E-BA10-ECF54CA6ABD8}">
      <dgm:prSet custT="1"/>
      <dgm:spPr>
        <a:ln>
          <a:solidFill>
            <a:schemeClr val="tx1"/>
          </a:solidFill>
        </a:ln>
      </dgm:spPr>
      <dgm:t>
        <a:bodyPr/>
        <a:lstStyle/>
        <a:p>
          <a:r>
            <a:rPr lang="de-DE" sz="1200" dirty="0" smtClean="0">
              <a:latin typeface="Arial"/>
            </a:rPr>
            <a:t>10 </a:t>
          </a:r>
          <a:r>
            <a:rPr lang="de-DE" sz="1200" dirty="0" err="1" smtClean="0">
              <a:latin typeface="Arial"/>
            </a:rPr>
            <a:t>wt</a:t>
          </a:r>
          <a:r>
            <a:rPr lang="de-DE" sz="1200" dirty="0" smtClean="0">
              <a:latin typeface="Arial"/>
            </a:rPr>
            <a:t> </a:t>
          </a:r>
        </a:p>
        <a:p>
          <a:r>
            <a:rPr lang="de-DE" sz="1200" dirty="0" err="1" smtClean="0">
              <a:latin typeface="Arial"/>
            </a:rPr>
            <a:t>cuprizone</a:t>
          </a:r>
          <a:endParaRPr lang="de-DE" sz="1200" dirty="0">
            <a:latin typeface="Arial"/>
          </a:endParaRPr>
        </a:p>
      </dgm:t>
    </dgm:pt>
    <dgm:pt modelId="{675C0BB4-B17B-754E-A538-40D5239E45D1}" type="parTrans" cxnId="{4DDEC564-01C7-0141-9D5D-011EB0A55005}">
      <dgm:prSet/>
      <dgm:spPr>
        <a:ln w="12700" cmpd="sng">
          <a:solidFill>
            <a:schemeClr val="tx1"/>
          </a:solidFill>
          <a:prstDash val="solid"/>
          <a:tailEnd type="none"/>
        </a:ln>
      </dgm:spPr>
      <dgm:t>
        <a:bodyPr/>
        <a:lstStyle/>
        <a:p>
          <a:endParaRPr lang="de-DE" sz="1200">
            <a:latin typeface="Arial"/>
          </a:endParaRPr>
        </a:p>
      </dgm:t>
    </dgm:pt>
    <dgm:pt modelId="{F0E0E6B7-CE09-F943-93AC-81CA2F3E7E27}" type="sibTrans" cxnId="{4DDEC564-01C7-0141-9D5D-011EB0A55005}">
      <dgm:prSet/>
      <dgm:spPr/>
      <dgm:t>
        <a:bodyPr/>
        <a:lstStyle/>
        <a:p>
          <a:endParaRPr lang="de-DE" sz="1200">
            <a:latin typeface="Arial"/>
          </a:endParaRPr>
        </a:p>
      </dgm:t>
    </dgm:pt>
    <dgm:pt modelId="{66856CF0-3D2F-0E4C-95C6-91A8DD5A7AF8}">
      <dgm:prSet phldrT="[Text]" custT="1"/>
      <dgm:spPr>
        <a:ln>
          <a:solidFill>
            <a:schemeClr val="tx1"/>
          </a:solidFill>
        </a:ln>
        <a:scene3d>
          <a:camera prst="orthographicFront"/>
          <a:lightRig rig="threePt" dir="t"/>
        </a:scene3d>
        <a:sp3d>
          <a:contourClr>
            <a:schemeClr val="bg1"/>
          </a:contourClr>
        </a:sp3d>
      </dgm:spPr>
      <dgm:t>
        <a:bodyPr/>
        <a:lstStyle/>
        <a:p>
          <a:r>
            <a:rPr lang="de-DE" sz="1200" dirty="0" smtClean="0">
              <a:solidFill>
                <a:schemeClr val="tx1"/>
              </a:solidFill>
              <a:latin typeface="Arial"/>
            </a:rPr>
            <a:t>18 </a:t>
          </a:r>
          <a:r>
            <a:rPr lang="de-DE" sz="1200" b="0" i="1" dirty="0" smtClean="0">
              <a:solidFill>
                <a:schemeClr val="tx1"/>
              </a:solidFill>
              <a:latin typeface="Arial"/>
            </a:rPr>
            <a:t>fat-1 </a:t>
          </a:r>
          <a:r>
            <a:rPr lang="en-US" sz="1200" b="0" i="1" baseline="30000" dirty="0" smtClean="0">
              <a:latin typeface="Arial"/>
            </a:rPr>
            <a:t>-/+</a:t>
          </a:r>
          <a:endParaRPr lang="de-DE" sz="1200" b="0" i="1" dirty="0">
            <a:solidFill>
              <a:schemeClr val="tx1"/>
            </a:solidFill>
            <a:latin typeface="Arial"/>
          </a:endParaRPr>
        </a:p>
      </dgm:t>
    </dgm:pt>
    <dgm:pt modelId="{FF6EDB4D-89BD-E14C-A3ED-CF98DC10B886}" type="parTrans" cxnId="{F2B5920B-5EBA-9C4E-9223-4E3FBA825128}">
      <dgm:prSet/>
      <dgm:spPr>
        <a:ln>
          <a:solidFill>
            <a:schemeClr val="tx1"/>
          </a:solidFill>
        </a:ln>
      </dgm:spPr>
      <dgm:t>
        <a:bodyPr/>
        <a:lstStyle/>
        <a:p>
          <a:endParaRPr lang="de-DE"/>
        </a:p>
      </dgm:t>
    </dgm:pt>
    <dgm:pt modelId="{4FD0BED2-7CBB-1B44-B5AB-23D8F305782C}" type="sibTrans" cxnId="{F2B5920B-5EBA-9C4E-9223-4E3FBA825128}">
      <dgm:prSet/>
      <dgm:spPr/>
      <dgm:t>
        <a:bodyPr/>
        <a:lstStyle/>
        <a:p>
          <a:endParaRPr lang="de-DE"/>
        </a:p>
      </dgm:t>
    </dgm:pt>
    <dgm:pt modelId="{3ADE31E2-1255-0E44-942E-1BDA038E20D2}">
      <dgm:prSet custT="1"/>
      <dgm:spPr>
        <a:ln>
          <a:solidFill>
            <a:schemeClr val="tx1"/>
          </a:solidFill>
        </a:ln>
      </dgm:spPr>
      <dgm:t>
        <a:bodyPr/>
        <a:lstStyle/>
        <a:p>
          <a:r>
            <a:rPr lang="de-DE" sz="1200" smtClean="0">
              <a:latin typeface="Arial"/>
            </a:rPr>
            <a:t>14 </a:t>
          </a:r>
          <a:r>
            <a:rPr lang="de-DE" sz="1200" dirty="0" err="1" smtClean="0">
              <a:latin typeface="Arial"/>
            </a:rPr>
            <a:t>wt</a:t>
          </a:r>
          <a:endParaRPr lang="de-DE" sz="1200" dirty="0">
            <a:latin typeface="Arial"/>
          </a:endParaRPr>
        </a:p>
      </dgm:t>
    </dgm:pt>
    <dgm:pt modelId="{76D1ECAD-60BC-514D-B1B1-A175570E0A49}" type="parTrans" cxnId="{2C0B07ED-8411-1143-8613-2E7223950E3F}">
      <dgm:prSet/>
      <dgm:spPr>
        <a:ln>
          <a:solidFill>
            <a:schemeClr val="tx1"/>
          </a:solidFill>
        </a:ln>
      </dgm:spPr>
      <dgm:t>
        <a:bodyPr/>
        <a:lstStyle/>
        <a:p>
          <a:endParaRPr lang="de-DE"/>
        </a:p>
      </dgm:t>
    </dgm:pt>
    <dgm:pt modelId="{6DDC0002-450B-BD46-9F11-A366EAF121A9}" type="sibTrans" cxnId="{2C0B07ED-8411-1143-8613-2E7223950E3F}">
      <dgm:prSet/>
      <dgm:spPr/>
      <dgm:t>
        <a:bodyPr/>
        <a:lstStyle/>
        <a:p>
          <a:endParaRPr lang="de-DE"/>
        </a:p>
      </dgm:t>
    </dgm:pt>
    <dgm:pt modelId="{68BB1A50-03EF-5140-BF28-58070885BF62}">
      <dgm:prSet phldrT="[Text]" custT="1"/>
      <dgm:spPr>
        <a:ln w="9525" cmpd="sng">
          <a:solidFill>
            <a:schemeClr val="tx1"/>
          </a:solidFill>
        </a:ln>
        <a:effectLst/>
        <a:scene3d>
          <a:camera prst="orthographicFront"/>
          <a:lightRig rig="threePt" dir="t"/>
        </a:scene3d>
        <a:sp3d>
          <a:contourClr>
            <a:schemeClr val="bg1"/>
          </a:contourClr>
        </a:sp3d>
      </dgm:spPr>
      <dgm:t>
        <a:bodyPr/>
        <a:lstStyle/>
        <a:p>
          <a:r>
            <a:rPr lang="de-DE" sz="1200" dirty="0" smtClean="0">
              <a:solidFill>
                <a:schemeClr val="tx1"/>
              </a:solidFill>
              <a:latin typeface="Arial"/>
            </a:rPr>
            <a:t>5 </a:t>
          </a:r>
          <a:r>
            <a:rPr lang="de-DE" sz="1200" dirty="0" err="1" smtClean="0">
              <a:solidFill>
                <a:schemeClr val="tx1"/>
              </a:solidFill>
              <a:latin typeface="Arial"/>
            </a:rPr>
            <a:t>wt</a:t>
          </a:r>
          <a:r>
            <a:rPr lang="de-DE" sz="1200" dirty="0" smtClean="0">
              <a:solidFill>
                <a:schemeClr val="tx1"/>
              </a:solidFill>
              <a:latin typeface="Arial"/>
            </a:rPr>
            <a:t> </a:t>
          </a:r>
        </a:p>
        <a:p>
          <a:r>
            <a:rPr lang="de-DE" sz="1200" dirty="0" err="1" smtClean="0">
              <a:solidFill>
                <a:schemeClr val="tx1"/>
              </a:solidFill>
              <a:latin typeface="Arial"/>
            </a:rPr>
            <a:t>cuprizone</a:t>
          </a:r>
          <a:r>
            <a:rPr lang="de-DE" sz="1200" dirty="0" smtClean="0">
              <a:solidFill>
                <a:schemeClr val="tx1"/>
              </a:solidFill>
              <a:latin typeface="Arial"/>
            </a:rPr>
            <a:t> </a:t>
          </a:r>
        </a:p>
        <a:p>
          <a:r>
            <a:rPr lang="de-DE" sz="1200" dirty="0" err="1" smtClean="0">
              <a:solidFill>
                <a:schemeClr val="tx1"/>
              </a:solidFill>
              <a:latin typeface="Arial"/>
            </a:rPr>
            <a:t>demyelination</a:t>
          </a:r>
          <a:endParaRPr lang="de-DE" sz="1200" dirty="0">
            <a:solidFill>
              <a:schemeClr val="tx1"/>
            </a:solidFill>
            <a:latin typeface="Arial"/>
          </a:endParaRPr>
        </a:p>
      </dgm:t>
    </dgm:pt>
    <dgm:pt modelId="{69874AF9-51CE-714E-96AC-B51D9DCA11B6}" type="parTrans" cxnId="{7533A86D-7FD5-CF45-82C5-C9BADBE5C363}">
      <dgm:prSet/>
      <dgm:spPr>
        <a:ln>
          <a:solidFill>
            <a:schemeClr val="tx1"/>
          </a:solidFill>
        </a:ln>
      </dgm:spPr>
      <dgm:t>
        <a:bodyPr/>
        <a:lstStyle/>
        <a:p>
          <a:endParaRPr lang="de-DE"/>
        </a:p>
      </dgm:t>
    </dgm:pt>
    <dgm:pt modelId="{03F43451-614A-1740-A74D-D5FF3A82841E}" type="sibTrans" cxnId="{7533A86D-7FD5-CF45-82C5-C9BADBE5C363}">
      <dgm:prSet/>
      <dgm:spPr/>
      <dgm:t>
        <a:bodyPr/>
        <a:lstStyle/>
        <a:p>
          <a:endParaRPr lang="de-DE"/>
        </a:p>
      </dgm:t>
    </dgm:pt>
    <dgm:pt modelId="{0584A569-7376-0B4D-9049-B8A17A0FAFBA}">
      <dgm:prSet phldrT="[Text]" custT="1"/>
      <dgm:spPr>
        <a:ln>
          <a:solidFill>
            <a:schemeClr val="tx1"/>
          </a:solidFill>
        </a:ln>
        <a:scene3d>
          <a:camera prst="orthographicFront"/>
          <a:lightRig rig="threePt" dir="t"/>
        </a:scene3d>
        <a:sp3d>
          <a:contourClr>
            <a:schemeClr val="bg1"/>
          </a:contourClr>
        </a:sp3d>
      </dgm:spPr>
      <dgm:t>
        <a:bodyPr/>
        <a:lstStyle/>
        <a:p>
          <a:r>
            <a:rPr lang="de-DE" sz="1200" dirty="0" smtClean="0">
              <a:solidFill>
                <a:schemeClr val="tx1"/>
              </a:solidFill>
              <a:latin typeface="Arial"/>
            </a:rPr>
            <a:t>5 </a:t>
          </a:r>
          <a:r>
            <a:rPr lang="de-DE" sz="1200" dirty="0" err="1" smtClean="0">
              <a:solidFill>
                <a:schemeClr val="tx1"/>
              </a:solidFill>
              <a:latin typeface="Arial"/>
            </a:rPr>
            <a:t>wt</a:t>
          </a:r>
          <a:endParaRPr lang="de-DE" sz="1200" dirty="0" smtClean="0">
            <a:solidFill>
              <a:schemeClr val="tx1"/>
            </a:solidFill>
            <a:latin typeface="Arial"/>
          </a:endParaRPr>
        </a:p>
        <a:p>
          <a:r>
            <a:rPr lang="de-DE" sz="1200" dirty="0" err="1" smtClean="0">
              <a:solidFill>
                <a:schemeClr val="tx1"/>
              </a:solidFill>
              <a:latin typeface="Arial"/>
            </a:rPr>
            <a:t>cuprizone</a:t>
          </a:r>
          <a:r>
            <a:rPr lang="de-DE" sz="1200" dirty="0" smtClean="0">
              <a:solidFill>
                <a:schemeClr val="tx1"/>
              </a:solidFill>
              <a:latin typeface="Arial"/>
            </a:rPr>
            <a:t> </a:t>
          </a:r>
        </a:p>
        <a:p>
          <a:r>
            <a:rPr lang="de-DE" sz="1200" dirty="0" err="1" smtClean="0">
              <a:solidFill>
                <a:schemeClr val="tx1"/>
              </a:solidFill>
              <a:latin typeface="Arial"/>
            </a:rPr>
            <a:t>remyelination</a:t>
          </a:r>
          <a:endParaRPr lang="de-DE" sz="1200" dirty="0">
            <a:solidFill>
              <a:schemeClr val="tx1"/>
            </a:solidFill>
            <a:latin typeface="Arial"/>
          </a:endParaRPr>
        </a:p>
      </dgm:t>
    </dgm:pt>
    <dgm:pt modelId="{21FA4285-E9FC-F64D-9A3C-EA29918FC99B}" type="parTrans" cxnId="{09FAE93E-6F09-A04F-9497-3392F9105072}">
      <dgm:prSet/>
      <dgm:spPr>
        <a:ln>
          <a:solidFill>
            <a:schemeClr val="tx1"/>
          </a:solidFill>
        </a:ln>
      </dgm:spPr>
      <dgm:t>
        <a:bodyPr/>
        <a:lstStyle/>
        <a:p>
          <a:endParaRPr lang="de-DE"/>
        </a:p>
      </dgm:t>
    </dgm:pt>
    <dgm:pt modelId="{F898B1AE-396D-8C4E-9A86-0020BABE0B05}" type="sibTrans" cxnId="{09FAE93E-6F09-A04F-9497-3392F9105072}">
      <dgm:prSet/>
      <dgm:spPr/>
      <dgm:t>
        <a:bodyPr/>
        <a:lstStyle/>
        <a:p>
          <a:endParaRPr lang="de-DE"/>
        </a:p>
      </dgm:t>
    </dgm:pt>
    <dgm:pt modelId="{87E924A7-2B41-E04E-85E5-5194DB60D0A8}">
      <dgm:prSet phldrT="[Text]" custT="1"/>
      <dgm:spPr>
        <a:ln>
          <a:solidFill>
            <a:schemeClr val="tx1"/>
          </a:solidFill>
        </a:ln>
        <a:scene3d>
          <a:camera prst="orthographicFront"/>
          <a:lightRig rig="threePt" dir="t"/>
        </a:scene3d>
        <a:sp3d>
          <a:contourClr>
            <a:schemeClr val="tx1"/>
          </a:contourClr>
        </a:sp3d>
      </dgm:spPr>
      <dgm:t>
        <a:bodyPr/>
        <a:lstStyle/>
        <a:p>
          <a:r>
            <a:rPr lang="de-DE" sz="1200" b="0" i="0" dirty="0" smtClean="0">
              <a:solidFill>
                <a:schemeClr val="tx1"/>
              </a:solidFill>
              <a:latin typeface="Arial"/>
            </a:rPr>
            <a:t>14 </a:t>
          </a:r>
          <a:r>
            <a:rPr lang="de-DE" sz="1200" b="0" i="1" dirty="0" err="1" smtClean="0">
              <a:solidFill>
                <a:schemeClr val="tx1"/>
              </a:solidFill>
              <a:latin typeface="Arial"/>
            </a:rPr>
            <a:t>fat</a:t>
          </a:r>
          <a:r>
            <a:rPr lang="de-DE" sz="1200" b="0" i="1" dirty="0" smtClean="0">
              <a:solidFill>
                <a:schemeClr val="tx1"/>
              </a:solidFill>
              <a:latin typeface="Arial"/>
            </a:rPr>
            <a:t>-</a:t>
          </a:r>
          <a:r>
            <a:rPr lang="en-US" sz="1200" b="0" i="1" dirty="0" smtClean="0">
              <a:latin typeface="Arial"/>
            </a:rPr>
            <a:t>1 </a:t>
          </a:r>
          <a:r>
            <a:rPr lang="en-US" sz="1200" b="0" i="1" baseline="30000" dirty="0" smtClean="0">
              <a:latin typeface="Arial"/>
            </a:rPr>
            <a:t>-/+</a:t>
          </a:r>
          <a:r>
            <a:rPr lang="de-DE" sz="1200" b="0" i="1" dirty="0" smtClean="0">
              <a:solidFill>
                <a:schemeClr val="tx1"/>
              </a:solidFill>
              <a:latin typeface="Arial"/>
            </a:rPr>
            <a:t> </a:t>
          </a:r>
          <a:r>
            <a:rPr lang="de-DE" sz="1200" b="0" i="0" dirty="0" smtClean="0">
              <a:solidFill>
                <a:schemeClr val="tx1"/>
              </a:solidFill>
              <a:latin typeface="Arial"/>
            </a:rPr>
            <a:t> </a:t>
          </a:r>
        </a:p>
        <a:p>
          <a:r>
            <a:rPr lang="de-DE" sz="1200" b="0" i="0" dirty="0" err="1" smtClean="0">
              <a:solidFill>
                <a:schemeClr val="tx1"/>
              </a:solidFill>
              <a:latin typeface="Arial"/>
            </a:rPr>
            <a:t>cuprizone</a:t>
          </a:r>
          <a:endParaRPr lang="de-DE" sz="1200" b="0" i="0" dirty="0">
            <a:solidFill>
              <a:schemeClr val="tx1"/>
            </a:solidFill>
            <a:latin typeface="Arial"/>
          </a:endParaRPr>
        </a:p>
      </dgm:t>
    </dgm:pt>
    <dgm:pt modelId="{1DA7ECAF-1D8B-434D-8925-1A5F65EFC1CB}" type="parTrans" cxnId="{D287177E-E02B-3C4D-9B60-6ECE2747431C}">
      <dgm:prSet/>
      <dgm:spPr>
        <a:ln>
          <a:solidFill>
            <a:schemeClr val="tx1"/>
          </a:solidFill>
        </a:ln>
      </dgm:spPr>
      <dgm:t>
        <a:bodyPr/>
        <a:lstStyle/>
        <a:p>
          <a:endParaRPr lang="de-DE"/>
        </a:p>
      </dgm:t>
    </dgm:pt>
    <dgm:pt modelId="{D505DB29-E609-7947-885A-F8C50D1A74BA}" type="sibTrans" cxnId="{D287177E-E02B-3C4D-9B60-6ECE2747431C}">
      <dgm:prSet/>
      <dgm:spPr/>
      <dgm:t>
        <a:bodyPr/>
        <a:lstStyle/>
        <a:p>
          <a:endParaRPr lang="de-DE"/>
        </a:p>
      </dgm:t>
    </dgm:pt>
    <dgm:pt modelId="{3C662250-4826-504F-994B-3A7D641B7D0A}">
      <dgm:prSet custT="1"/>
      <dgm:spPr>
        <a:ln>
          <a:solidFill>
            <a:schemeClr val="tx1"/>
          </a:solidFill>
        </a:ln>
      </dgm:spPr>
      <dgm:t>
        <a:bodyPr/>
        <a:lstStyle/>
        <a:p>
          <a:r>
            <a:rPr lang="de-DE" sz="1200" dirty="0" smtClean="0">
              <a:latin typeface="Arial"/>
            </a:rPr>
            <a:t>7 </a:t>
          </a:r>
          <a:r>
            <a:rPr lang="de-DE" sz="1200" b="0" i="1" dirty="0" err="1" smtClean="0">
              <a:solidFill>
                <a:schemeClr val="tx1"/>
              </a:solidFill>
              <a:latin typeface="Arial"/>
            </a:rPr>
            <a:t>fat</a:t>
          </a:r>
          <a:r>
            <a:rPr lang="de-DE" sz="1200" b="0" i="1" dirty="0" smtClean="0">
              <a:solidFill>
                <a:schemeClr val="tx1"/>
              </a:solidFill>
              <a:latin typeface="Arial"/>
            </a:rPr>
            <a:t>-</a:t>
          </a:r>
          <a:r>
            <a:rPr lang="en-US" sz="1200" b="0" i="1" dirty="0" smtClean="0">
              <a:latin typeface="Arial"/>
            </a:rPr>
            <a:t>1 </a:t>
          </a:r>
          <a:r>
            <a:rPr lang="en-US" sz="1200" b="0" i="1" baseline="30000" dirty="0" smtClean="0">
              <a:latin typeface="Arial"/>
            </a:rPr>
            <a:t>-/+</a:t>
          </a:r>
          <a:r>
            <a:rPr lang="de-DE" sz="1200" b="0" i="1" dirty="0" smtClean="0">
              <a:solidFill>
                <a:schemeClr val="tx1"/>
              </a:solidFill>
              <a:latin typeface="Arial"/>
            </a:rPr>
            <a:t> </a:t>
          </a:r>
        </a:p>
        <a:p>
          <a:r>
            <a:rPr lang="de-DE" sz="1200" dirty="0" err="1" smtClean="0">
              <a:solidFill>
                <a:schemeClr val="tx1"/>
              </a:solidFill>
              <a:latin typeface="Arial"/>
            </a:rPr>
            <a:t>cuprizone</a:t>
          </a:r>
          <a:endParaRPr lang="de-DE" sz="1200" dirty="0" smtClean="0">
            <a:latin typeface="Arial"/>
          </a:endParaRPr>
        </a:p>
        <a:p>
          <a:r>
            <a:rPr lang="de-DE" sz="1200" dirty="0" err="1" smtClean="0">
              <a:latin typeface="Arial"/>
            </a:rPr>
            <a:t>demyelination</a:t>
          </a:r>
          <a:endParaRPr lang="de-DE" sz="1200" b="0" i="1" dirty="0">
            <a:solidFill>
              <a:schemeClr val="tx1"/>
            </a:solidFill>
            <a:latin typeface="Arial"/>
          </a:endParaRPr>
        </a:p>
      </dgm:t>
    </dgm:pt>
    <dgm:pt modelId="{EAB89CC9-2E3A-5A44-AD34-76E04B4300F5}" type="parTrans" cxnId="{97642D5F-961B-5547-ADF1-4A616B32F8AE}">
      <dgm:prSet/>
      <dgm:spPr>
        <a:ln>
          <a:solidFill>
            <a:schemeClr val="tx1"/>
          </a:solidFill>
        </a:ln>
      </dgm:spPr>
      <dgm:t>
        <a:bodyPr/>
        <a:lstStyle/>
        <a:p>
          <a:endParaRPr lang="de-DE"/>
        </a:p>
      </dgm:t>
    </dgm:pt>
    <dgm:pt modelId="{6ED8EA5A-D0E1-D14E-A997-E06B5D32462E}" type="sibTrans" cxnId="{97642D5F-961B-5547-ADF1-4A616B32F8AE}">
      <dgm:prSet/>
      <dgm:spPr/>
      <dgm:t>
        <a:bodyPr/>
        <a:lstStyle/>
        <a:p>
          <a:endParaRPr lang="de-DE"/>
        </a:p>
      </dgm:t>
    </dgm:pt>
    <dgm:pt modelId="{F9D6A22A-45BA-2D4F-B172-1A95A6E10412}">
      <dgm:prSet custT="1"/>
      <dgm:spPr>
        <a:ln>
          <a:solidFill>
            <a:schemeClr val="tx1"/>
          </a:solidFill>
        </a:ln>
        <a:effectLst/>
      </dgm:spPr>
      <dgm:t>
        <a:bodyPr/>
        <a:lstStyle/>
        <a:p>
          <a:r>
            <a:rPr lang="de-DE" sz="1200" dirty="0" smtClean="0">
              <a:latin typeface="Arial"/>
            </a:rPr>
            <a:t>7 </a:t>
          </a:r>
          <a:r>
            <a:rPr lang="de-DE" sz="1200" b="0" i="1" dirty="0" err="1" smtClean="0">
              <a:solidFill>
                <a:schemeClr val="tx1"/>
              </a:solidFill>
              <a:latin typeface="Arial"/>
            </a:rPr>
            <a:t>fat</a:t>
          </a:r>
          <a:r>
            <a:rPr lang="de-DE" sz="1200" b="0" i="1" dirty="0" smtClean="0">
              <a:solidFill>
                <a:schemeClr val="tx1"/>
              </a:solidFill>
              <a:latin typeface="Arial"/>
            </a:rPr>
            <a:t>-</a:t>
          </a:r>
          <a:r>
            <a:rPr lang="en-US" sz="1200" b="0" i="1" dirty="0" smtClean="0">
              <a:latin typeface="Arial"/>
            </a:rPr>
            <a:t>1 </a:t>
          </a:r>
          <a:r>
            <a:rPr lang="en-US" sz="1200" b="0" i="1" baseline="30000" dirty="0" smtClean="0">
              <a:latin typeface="Arial"/>
            </a:rPr>
            <a:t>-/+</a:t>
          </a:r>
        </a:p>
        <a:p>
          <a:r>
            <a:rPr lang="de-DE" sz="1200" dirty="0" err="1" smtClean="0">
              <a:solidFill>
                <a:schemeClr val="tx1"/>
              </a:solidFill>
              <a:latin typeface="Arial"/>
            </a:rPr>
            <a:t>cuprizone</a:t>
          </a:r>
          <a:endParaRPr lang="de-DE" sz="1200" dirty="0" smtClean="0">
            <a:solidFill>
              <a:schemeClr val="tx1"/>
            </a:solidFill>
            <a:latin typeface="Arial"/>
          </a:endParaRPr>
        </a:p>
        <a:p>
          <a:r>
            <a:rPr lang="de-DE" sz="1200" dirty="0" err="1" smtClean="0">
              <a:latin typeface="Arial"/>
            </a:rPr>
            <a:t>remyelination</a:t>
          </a:r>
          <a:endParaRPr lang="de-DE" sz="1200" dirty="0">
            <a:latin typeface="Arial"/>
          </a:endParaRPr>
        </a:p>
      </dgm:t>
    </dgm:pt>
    <dgm:pt modelId="{307E42B1-5104-0C46-BB42-A72C8605827A}" type="parTrans" cxnId="{6E43920B-4AA5-0A49-8B3A-8A01295E0AF7}">
      <dgm:prSet/>
      <dgm:spPr>
        <a:ln>
          <a:solidFill>
            <a:schemeClr val="tx1"/>
          </a:solidFill>
        </a:ln>
      </dgm:spPr>
      <dgm:t>
        <a:bodyPr/>
        <a:lstStyle/>
        <a:p>
          <a:endParaRPr lang="de-DE"/>
        </a:p>
      </dgm:t>
    </dgm:pt>
    <dgm:pt modelId="{77C7D701-1BDE-2041-A24E-7495F6D5AF24}" type="sibTrans" cxnId="{6E43920B-4AA5-0A49-8B3A-8A01295E0AF7}">
      <dgm:prSet/>
      <dgm:spPr/>
      <dgm:t>
        <a:bodyPr/>
        <a:lstStyle/>
        <a:p>
          <a:endParaRPr lang="de-DE"/>
        </a:p>
      </dgm:t>
    </dgm:pt>
    <dgm:pt modelId="{B7F0641B-F9D1-984D-B3B8-FABD1811E2AE}">
      <dgm:prSet custT="1"/>
      <dgm:spPr>
        <a:ln>
          <a:solidFill>
            <a:schemeClr val="tx1"/>
          </a:solidFill>
        </a:ln>
        <a:scene3d>
          <a:camera prst="orthographicFront"/>
          <a:lightRig rig="threePt" dir="t"/>
        </a:scene3d>
        <a:sp3d/>
      </dgm:spPr>
      <dgm:t>
        <a:bodyPr/>
        <a:lstStyle/>
        <a:p>
          <a:r>
            <a:rPr lang="de-DE" sz="1200" dirty="0" smtClean="0">
              <a:latin typeface="Arial"/>
            </a:rPr>
            <a:t>4 </a:t>
          </a:r>
          <a:r>
            <a:rPr lang="de-DE" sz="1200" b="0" i="1" dirty="0" err="1" smtClean="0">
              <a:solidFill>
                <a:schemeClr val="tx1"/>
              </a:solidFill>
              <a:latin typeface="Arial"/>
            </a:rPr>
            <a:t>fat-</a:t>
          </a:r>
          <a:r>
            <a:rPr lang="en-US" sz="1200" b="0" i="1" dirty="0" smtClean="0">
              <a:latin typeface="Arial"/>
            </a:rPr>
            <a:t>1 </a:t>
          </a:r>
          <a:r>
            <a:rPr lang="en-US" sz="1200" b="0" i="1" baseline="30000" dirty="0" smtClean="0">
              <a:latin typeface="Arial"/>
            </a:rPr>
            <a:t>-/+</a:t>
          </a:r>
          <a:r>
            <a:rPr lang="de-DE" sz="1200" b="0" i="1" dirty="0" smtClean="0">
              <a:solidFill>
                <a:schemeClr val="tx1"/>
              </a:solidFill>
              <a:latin typeface="Arial"/>
            </a:rPr>
            <a:t> </a:t>
          </a:r>
          <a:r>
            <a:rPr lang="de-DE" sz="1200" dirty="0" smtClean="0">
              <a:latin typeface="Arial"/>
            </a:rPr>
            <a:t> </a:t>
          </a:r>
        </a:p>
        <a:p>
          <a:r>
            <a:rPr lang="de-DE" sz="1200" dirty="0" smtClean="0">
              <a:latin typeface="Arial"/>
            </a:rPr>
            <a:t>controls</a:t>
          </a:r>
          <a:endParaRPr lang="de-DE" sz="1200" dirty="0">
            <a:latin typeface="Arial"/>
          </a:endParaRPr>
        </a:p>
      </dgm:t>
    </dgm:pt>
    <dgm:pt modelId="{0CC8111E-193B-644D-BC87-2EAAB9B84602}" type="parTrans" cxnId="{DB181408-648F-4742-B325-10B2DDF07EEE}">
      <dgm:prSet/>
      <dgm:spPr>
        <a:ln>
          <a:solidFill>
            <a:schemeClr val="tx1"/>
          </a:solidFill>
        </a:ln>
      </dgm:spPr>
      <dgm:t>
        <a:bodyPr/>
        <a:lstStyle/>
        <a:p>
          <a:endParaRPr lang="de-DE"/>
        </a:p>
      </dgm:t>
    </dgm:pt>
    <dgm:pt modelId="{D6DEF540-5DDE-2D48-9076-A663A7AABDE8}" type="sibTrans" cxnId="{DB181408-648F-4742-B325-10B2DDF07EEE}">
      <dgm:prSet/>
      <dgm:spPr/>
      <dgm:t>
        <a:bodyPr/>
        <a:lstStyle/>
        <a:p>
          <a:endParaRPr lang="de-DE"/>
        </a:p>
      </dgm:t>
    </dgm:pt>
    <dgm:pt modelId="{5D74CF15-C430-9647-A1B8-5367F643B422}" type="pres">
      <dgm:prSet presAssocID="{35BC48C1-5226-AB45-AD03-89C041E6A31E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de-DE"/>
        </a:p>
      </dgm:t>
    </dgm:pt>
    <dgm:pt modelId="{020C5328-D4CE-C34B-8CFD-BB118268749E}" type="pres">
      <dgm:prSet presAssocID="{B05424F8-2605-D54B-B4A1-0B0556486029}" presName="hierRoot1" presStyleCnt="0"/>
      <dgm:spPr>
        <a:scene3d>
          <a:camera prst="orthographicFront"/>
          <a:lightRig rig="threePt" dir="t"/>
        </a:scene3d>
        <a:sp3d contourW="12700">
          <a:contourClr>
            <a:schemeClr val="bg1"/>
          </a:contourClr>
        </a:sp3d>
      </dgm:spPr>
    </dgm:pt>
    <dgm:pt modelId="{1A3BAEF1-85E2-FE40-8BE1-4793BD909570}" type="pres">
      <dgm:prSet presAssocID="{B05424F8-2605-D54B-B4A1-0B0556486029}" presName="composite" presStyleCnt="0"/>
      <dgm:spPr>
        <a:scene3d>
          <a:camera prst="orthographicFront"/>
          <a:lightRig rig="threePt" dir="t"/>
        </a:scene3d>
        <a:sp3d contourW="12700">
          <a:contourClr>
            <a:schemeClr val="bg1"/>
          </a:contourClr>
        </a:sp3d>
      </dgm:spPr>
    </dgm:pt>
    <dgm:pt modelId="{AF1C7402-DAC1-AE4D-8718-10C894F28EA1}" type="pres">
      <dgm:prSet presAssocID="{B05424F8-2605-D54B-B4A1-0B0556486029}" presName="background" presStyleLbl="node0" presStyleIdx="0" presStyleCnt="1"/>
      <dgm:spPr>
        <a:solidFill>
          <a:schemeClr val="bg1">
            <a:lumMod val="75000"/>
          </a:schemeClr>
        </a:solidFill>
        <a:effectLst/>
        <a:scene3d>
          <a:camera prst="orthographicFront"/>
          <a:lightRig rig="threePt" dir="t"/>
        </a:scene3d>
        <a:sp3d contourW="12700">
          <a:contourClr>
            <a:schemeClr val="bg1"/>
          </a:contourClr>
        </a:sp3d>
      </dgm:spPr>
      <dgm:t>
        <a:bodyPr/>
        <a:lstStyle/>
        <a:p>
          <a:endParaRPr lang="de-DE"/>
        </a:p>
      </dgm:t>
    </dgm:pt>
    <dgm:pt modelId="{540B0996-8CA9-E549-864E-712886603F37}" type="pres">
      <dgm:prSet presAssocID="{B05424F8-2605-D54B-B4A1-0B0556486029}" presName="text" presStyleLbl="fgAcc0" presStyleIdx="0" presStyleCnt="1" custScaleX="158215" custScaleY="61852">
        <dgm:presLayoutVars>
          <dgm:chPref val="3"/>
        </dgm:presLayoutVars>
      </dgm:prSet>
      <dgm:spPr/>
      <dgm:t>
        <a:bodyPr/>
        <a:lstStyle/>
        <a:p>
          <a:endParaRPr lang="de-DE"/>
        </a:p>
      </dgm:t>
    </dgm:pt>
    <dgm:pt modelId="{500ADB92-FAA2-A941-B33E-991532F23FB0}" type="pres">
      <dgm:prSet presAssocID="{B05424F8-2605-D54B-B4A1-0B0556486029}" presName="hierChild2" presStyleCnt="0"/>
      <dgm:spPr>
        <a:scene3d>
          <a:camera prst="orthographicFront"/>
          <a:lightRig rig="threePt" dir="t"/>
        </a:scene3d>
        <a:sp3d contourW="12700">
          <a:contourClr>
            <a:schemeClr val="bg1"/>
          </a:contourClr>
        </a:sp3d>
      </dgm:spPr>
    </dgm:pt>
    <dgm:pt modelId="{43E704A6-267D-0B45-836F-2663BB3C15B0}" type="pres">
      <dgm:prSet presAssocID="{FF6EDB4D-89BD-E14C-A3ED-CF98DC10B886}" presName="Name10" presStyleLbl="parChTrans1D2" presStyleIdx="0" presStyleCnt="2"/>
      <dgm:spPr/>
      <dgm:t>
        <a:bodyPr/>
        <a:lstStyle/>
        <a:p>
          <a:endParaRPr lang="de-DE"/>
        </a:p>
      </dgm:t>
    </dgm:pt>
    <dgm:pt modelId="{E2D0386B-0E1C-854D-B0B4-FF223D7F8108}" type="pres">
      <dgm:prSet presAssocID="{66856CF0-3D2F-0E4C-95C6-91A8DD5A7AF8}" presName="hierRoot2" presStyleCnt="0"/>
      <dgm:spPr/>
    </dgm:pt>
    <dgm:pt modelId="{9166939B-B7B9-FA4E-9B37-A8679DC30158}" type="pres">
      <dgm:prSet presAssocID="{66856CF0-3D2F-0E4C-95C6-91A8DD5A7AF8}" presName="composite2" presStyleCnt="0"/>
      <dgm:spPr/>
    </dgm:pt>
    <dgm:pt modelId="{30C91909-698D-DE42-A685-68CABFE4EEDA}" type="pres">
      <dgm:prSet presAssocID="{66856CF0-3D2F-0E4C-95C6-91A8DD5A7AF8}" presName="background2" presStyleLbl="node2" presStyleIdx="0" presStyleCnt="2"/>
      <dgm:spPr>
        <a:solidFill>
          <a:schemeClr val="bg1">
            <a:lumMod val="75000"/>
          </a:schemeClr>
        </a:solidFill>
      </dgm:spPr>
      <dgm:t>
        <a:bodyPr/>
        <a:lstStyle/>
        <a:p>
          <a:endParaRPr lang="de-DE"/>
        </a:p>
      </dgm:t>
    </dgm:pt>
    <dgm:pt modelId="{4CB32027-A250-524C-ACA0-4C0FC4011B94}" type="pres">
      <dgm:prSet presAssocID="{66856CF0-3D2F-0E4C-95C6-91A8DD5A7AF8}" presName="text2" presStyleLbl="fgAcc2" presStyleIdx="0" presStyleCnt="2" custScaleX="101448" custScaleY="60996">
        <dgm:presLayoutVars>
          <dgm:chPref val="3"/>
        </dgm:presLayoutVars>
      </dgm:prSet>
      <dgm:spPr/>
      <dgm:t>
        <a:bodyPr/>
        <a:lstStyle/>
        <a:p>
          <a:endParaRPr lang="de-DE"/>
        </a:p>
      </dgm:t>
    </dgm:pt>
    <dgm:pt modelId="{2D3A1E7C-6623-A245-B329-159270EB0B1B}" type="pres">
      <dgm:prSet presAssocID="{66856CF0-3D2F-0E4C-95C6-91A8DD5A7AF8}" presName="hierChild3" presStyleCnt="0"/>
      <dgm:spPr/>
    </dgm:pt>
    <dgm:pt modelId="{A868FBBA-9E9E-3949-A5B5-DEF4A9F05BCF}" type="pres">
      <dgm:prSet presAssocID="{1DA7ECAF-1D8B-434D-8925-1A5F65EFC1CB}" presName="Name17" presStyleLbl="parChTrans1D3" presStyleIdx="0" presStyleCnt="4"/>
      <dgm:spPr/>
      <dgm:t>
        <a:bodyPr/>
        <a:lstStyle/>
        <a:p>
          <a:endParaRPr lang="de-DE"/>
        </a:p>
      </dgm:t>
    </dgm:pt>
    <dgm:pt modelId="{896501C0-13D5-4E4E-987E-0DCAE403430F}" type="pres">
      <dgm:prSet presAssocID="{87E924A7-2B41-E04E-85E5-5194DB60D0A8}" presName="hierRoot3" presStyleCnt="0"/>
      <dgm:spPr/>
    </dgm:pt>
    <dgm:pt modelId="{E9D60636-DC62-EE4D-8934-AC043D89D7E4}" type="pres">
      <dgm:prSet presAssocID="{87E924A7-2B41-E04E-85E5-5194DB60D0A8}" presName="composite3" presStyleCnt="0"/>
      <dgm:spPr/>
    </dgm:pt>
    <dgm:pt modelId="{98407F6F-4110-B046-AF3F-4D15AB15D9A3}" type="pres">
      <dgm:prSet presAssocID="{87E924A7-2B41-E04E-85E5-5194DB60D0A8}" presName="background3" presStyleLbl="node3" presStyleIdx="0" presStyleCnt="4"/>
      <dgm:spPr>
        <a:solidFill>
          <a:schemeClr val="bg1">
            <a:lumMod val="75000"/>
          </a:schemeClr>
        </a:solidFill>
        <a:effectLst/>
      </dgm:spPr>
      <dgm:t>
        <a:bodyPr/>
        <a:lstStyle/>
        <a:p>
          <a:endParaRPr lang="de-DE"/>
        </a:p>
      </dgm:t>
    </dgm:pt>
    <dgm:pt modelId="{7EA29449-02B9-ED47-B09B-42A162DE04CD}" type="pres">
      <dgm:prSet presAssocID="{87E924A7-2B41-E04E-85E5-5194DB60D0A8}" presName="text3" presStyleLbl="fgAcc3" presStyleIdx="0" presStyleCnt="4" custScaleY="61880">
        <dgm:presLayoutVars>
          <dgm:chPref val="3"/>
        </dgm:presLayoutVars>
      </dgm:prSet>
      <dgm:spPr/>
      <dgm:t>
        <a:bodyPr/>
        <a:lstStyle/>
        <a:p>
          <a:endParaRPr lang="de-DE"/>
        </a:p>
      </dgm:t>
    </dgm:pt>
    <dgm:pt modelId="{0205F771-756C-784F-ABFB-6A41AD9A6FC6}" type="pres">
      <dgm:prSet presAssocID="{87E924A7-2B41-E04E-85E5-5194DB60D0A8}" presName="hierChild4" presStyleCnt="0"/>
      <dgm:spPr/>
    </dgm:pt>
    <dgm:pt modelId="{7BCC79A8-2E85-D34B-A4BE-B85292B199FA}" type="pres">
      <dgm:prSet presAssocID="{EAB89CC9-2E3A-5A44-AD34-76E04B4300F5}" presName="Name23" presStyleLbl="parChTrans1D4" presStyleIdx="0" presStyleCnt="4"/>
      <dgm:spPr/>
      <dgm:t>
        <a:bodyPr/>
        <a:lstStyle/>
        <a:p>
          <a:endParaRPr lang="de-DE"/>
        </a:p>
      </dgm:t>
    </dgm:pt>
    <dgm:pt modelId="{55E1F356-8893-9748-AC7C-15C0BA13CD73}" type="pres">
      <dgm:prSet presAssocID="{3C662250-4826-504F-994B-3A7D641B7D0A}" presName="hierRoot4" presStyleCnt="0"/>
      <dgm:spPr/>
    </dgm:pt>
    <dgm:pt modelId="{8459CA62-2836-1B42-A999-C0860B17102F}" type="pres">
      <dgm:prSet presAssocID="{3C662250-4826-504F-994B-3A7D641B7D0A}" presName="composite4" presStyleCnt="0"/>
      <dgm:spPr/>
    </dgm:pt>
    <dgm:pt modelId="{8EF1C731-F952-194C-AAA9-178D363E9103}" type="pres">
      <dgm:prSet presAssocID="{3C662250-4826-504F-994B-3A7D641B7D0A}" presName="background4" presStyleLbl="node4" presStyleIdx="0" presStyleCnt="4"/>
      <dgm:spPr>
        <a:solidFill>
          <a:schemeClr val="bg1">
            <a:lumMod val="75000"/>
          </a:schemeClr>
        </a:solidFill>
      </dgm:spPr>
      <dgm:t>
        <a:bodyPr/>
        <a:lstStyle/>
        <a:p>
          <a:endParaRPr lang="de-DE"/>
        </a:p>
      </dgm:t>
    </dgm:pt>
    <dgm:pt modelId="{56847F4F-D97B-E64C-93C1-747489539D47}" type="pres">
      <dgm:prSet presAssocID="{3C662250-4826-504F-994B-3A7D641B7D0A}" presName="text4" presStyleLbl="fgAcc4" presStyleIdx="0" presStyleCnt="4">
        <dgm:presLayoutVars>
          <dgm:chPref val="3"/>
        </dgm:presLayoutVars>
      </dgm:prSet>
      <dgm:spPr/>
      <dgm:t>
        <a:bodyPr/>
        <a:lstStyle/>
        <a:p>
          <a:endParaRPr lang="de-DE"/>
        </a:p>
      </dgm:t>
    </dgm:pt>
    <dgm:pt modelId="{9076D4B2-605F-C845-B9D9-71B788BA8E0E}" type="pres">
      <dgm:prSet presAssocID="{3C662250-4826-504F-994B-3A7D641B7D0A}" presName="hierChild5" presStyleCnt="0"/>
      <dgm:spPr/>
    </dgm:pt>
    <dgm:pt modelId="{E8BAD29C-BB9F-2C40-9F24-ED9A92D0C80F}" type="pres">
      <dgm:prSet presAssocID="{307E42B1-5104-0C46-BB42-A72C8605827A}" presName="Name23" presStyleLbl="parChTrans1D4" presStyleIdx="1" presStyleCnt="4"/>
      <dgm:spPr/>
      <dgm:t>
        <a:bodyPr/>
        <a:lstStyle/>
        <a:p>
          <a:endParaRPr lang="de-DE"/>
        </a:p>
      </dgm:t>
    </dgm:pt>
    <dgm:pt modelId="{6A7042EC-00E2-FC41-9A94-080F11F38735}" type="pres">
      <dgm:prSet presAssocID="{F9D6A22A-45BA-2D4F-B172-1A95A6E10412}" presName="hierRoot4" presStyleCnt="0"/>
      <dgm:spPr/>
    </dgm:pt>
    <dgm:pt modelId="{9DFAB6D3-CE88-AB4C-9A0B-3DD12EA5E613}" type="pres">
      <dgm:prSet presAssocID="{F9D6A22A-45BA-2D4F-B172-1A95A6E10412}" presName="composite4" presStyleCnt="0"/>
      <dgm:spPr/>
    </dgm:pt>
    <dgm:pt modelId="{A330DD18-651D-2D43-910A-A4C12418D5CF}" type="pres">
      <dgm:prSet presAssocID="{F9D6A22A-45BA-2D4F-B172-1A95A6E10412}" presName="background4" presStyleLbl="node4" presStyleIdx="1" presStyleCnt="4"/>
      <dgm:spPr>
        <a:solidFill>
          <a:schemeClr val="bg1">
            <a:lumMod val="75000"/>
          </a:schemeClr>
        </a:solidFill>
      </dgm:spPr>
      <dgm:t>
        <a:bodyPr/>
        <a:lstStyle/>
        <a:p>
          <a:endParaRPr lang="de-DE"/>
        </a:p>
      </dgm:t>
    </dgm:pt>
    <dgm:pt modelId="{D5472697-DCB4-D746-85F6-F96B7C6BD252}" type="pres">
      <dgm:prSet presAssocID="{F9D6A22A-45BA-2D4F-B172-1A95A6E10412}" presName="text4" presStyleLbl="fgAcc4" presStyleIdx="1" presStyleCnt="4">
        <dgm:presLayoutVars>
          <dgm:chPref val="3"/>
        </dgm:presLayoutVars>
      </dgm:prSet>
      <dgm:spPr/>
      <dgm:t>
        <a:bodyPr/>
        <a:lstStyle/>
        <a:p>
          <a:endParaRPr lang="de-DE"/>
        </a:p>
      </dgm:t>
    </dgm:pt>
    <dgm:pt modelId="{50524C2E-A0DB-4040-B636-7E66BFFD90B0}" type="pres">
      <dgm:prSet presAssocID="{F9D6A22A-45BA-2D4F-B172-1A95A6E10412}" presName="hierChild5" presStyleCnt="0"/>
      <dgm:spPr/>
    </dgm:pt>
    <dgm:pt modelId="{BCB161B1-3328-534A-BD29-B5D4BAF952CC}" type="pres">
      <dgm:prSet presAssocID="{0CC8111E-193B-644D-BC87-2EAAB9B84602}" presName="Name17" presStyleLbl="parChTrans1D3" presStyleIdx="1" presStyleCnt="4"/>
      <dgm:spPr/>
      <dgm:t>
        <a:bodyPr/>
        <a:lstStyle/>
        <a:p>
          <a:endParaRPr lang="de-DE"/>
        </a:p>
      </dgm:t>
    </dgm:pt>
    <dgm:pt modelId="{123CB7ED-7538-2F48-A747-C9CC485883A6}" type="pres">
      <dgm:prSet presAssocID="{B7F0641B-F9D1-984D-B3B8-FABD1811E2AE}" presName="hierRoot3" presStyleCnt="0"/>
      <dgm:spPr/>
    </dgm:pt>
    <dgm:pt modelId="{FC949FDC-CA53-9F4D-B9DD-A6E8F788E495}" type="pres">
      <dgm:prSet presAssocID="{B7F0641B-F9D1-984D-B3B8-FABD1811E2AE}" presName="composite3" presStyleCnt="0"/>
      <dgm:spPr/>
    </dgm:pt>
    <dgm:pt modelId="{62ACBEBF-1A4A-6041-9EE8-7E4A1298468D}" type="pres">
      <dgm:prSet presAssocID="{B7F0641B-F9D1-984D-B3B8-FABD1811E2AE}" presName="background3" presStyleLbl="node3" presStyleIdx="1" presStyleCnt="4"/>
      <dgm:spPr>
        <a:solidFill>
          <a:schemeClr val="bg1">
            <a:lumMod val="75000"/>
          </a:schemeClr>
        </a:solidFill>
        <a:effectLst/>
      </dgm:spPr>
      <dgm:t>
        <a:bodyPr/>
        <a:lstStyle/>
        <a:p>
          <a:endParaRPr lang="de-DE"/>
        </a:p>
      </dgm:t>
    </dgm:pt>
    <dgm:pt modelId="{BBD016AF-3B24-3E4F-9967-E176CA7554F7}" type="pres">
      <dgm:prSet presAssocID="{B7F0641B-F9D1-984D-B3B8-FABD1811E2AE}" presName="text3" presStyleLbl="fgAcc3" presStyleIdx="1" presStyleCnt="4" custScaleX="97833" custScaleY="63929" custLinFactNeighborX="1375">
        <dgm:presLayoutVars>
          <dgm:chPref val="3"/>
        </dgm:presLayoutVars>
      </dgm:prSet>
      <dgm:spPr/>
      <dgm:t>
        <a:bodyPr/>
        <a:lstStyle/>
        <a:p>
          <a:endParaRPr lang="de-DE"/>
        </a:p>
      </dgm:t>
    </dgm:pt>
    <dgm:pt modelId="{19419CE5-536C-3145-ABA2-5C5761FB73C4}" type="pres">
      <dgm:prSet presAssocID="{B7F0641B-F9D1-984D-B3B8-FABD1811E2AE}" presName="hierChild4" presStyleCnt="0"/>
      <dgm:spPr/>
    </dgm:pt>
    <dgm:pt modelId="{1623E547-1C68-7F48-AEBE-67E6A4DA42DB}" type="pres">
      <dgm:prSet presAssocID="{76D1ECAD-60BC-514D-B1B1-A175570E0A49}" presName="Name10" presStyleLbl="parChTrans1D2" presStyleIdx="1" presStyleCnt="2"/>
      <dgm:spPr/>
      <dgm:t>
        <a:bodyPr/>
        <a:lstStyle/>
        <a:p>
          <a:endParaRPr lang="de-DE"/>
        </a:p>
      </dgm:t>
    </dgm:pt>
    <dgm:pt modelId="{0A2B491F-EFB1-6B48-8E9D-E8CFA6A8B2CA}" type="pres">
      <dgm:prSet presAssocID="{3ADE31E2-1255-0E44-942E-1BDA038E20D2}" presName="hierRoot2" presStyleCnt="0"/>
      <dgm:spPr/>
    </dgm:pt>
    <dgm:pt modelId="{A09F011F-8B57-B34F-9BF5-41176E96B12A}" type="pres">
      <dgm:prSet presAssocID="{3ADE31E2-1255-0E44-942E-1BDA038E20D2}" presName="composite2" presStyleCnt="0"/>
      <dgm:spPr/>
    </dgm:pt>
    <dgm:pt modelId="{F24C5AE2-EC57-F444-A1FD-F5A9A80FB5B0}" type="pres">
      <dgm:prSet presAssocID="{3ADE31E2-1255-0E44-942E-1BDA038E20D2}" presName="background2" presStyleLbl="node2" presStyleIdx="1" presStyleCnt="2"/>
      <dgm:spPr>
        <a:solidFill>
          <a:schemeClr val="bg1">
            <a:lumMod val="75000"/>
          </a:schemeClr>
        </a:solidFill>
        <a:effectLst/>
      </dgm:spPr>
      <dgm:t>
        <a:bodyPr/>
        <a:lstStyle/>
        <a:p>
          <a:endParaRPr lang="de-DE"/>
        </a:p>
      </dgm:t>
    </dgm:pt>
    <dgm:pt modelId="{0D48B51A-C0D4-EF42-A6BE-AA205E33D5A7}" type="pres">
      <dgm:prSet presAssocID="{3ADE31E2-1255-0E44-942E-1BDA038E20D2}" presName="text2" presStyleLbl="fgAcc2" presStyleIdx="1" presStyleCnt="2" custScaleX="96813" custScaleY="59732">
        <dgm:presLayoutVars>
          <dgm:chPref val="3"/>
        </dgm:presLayoutVars>
      </dgm:prSet>
      <dgm:spPr/>
      <dgm:t>
        <a:bodyPr/>
        <a:lstStyle/>
        <a:p>
          <a:endParaRPr lang="de-DE"/>
        </a:p>
      </dgm:t>
    </dgm:pt>
    <dgm:pt modelId="{ABAC8693-A44E-8646-9514-5F6E4BD11CD2}" type="pres">
      <dgm:prSet presAssocID="{3ADE31E2-1255-0E44-942E-1BDA038E20D2}" presName="hierChild3" presStyleCnt="0"/>
      <dgm:spPr/>
    </dgm:pt>
    <dgm:pt modelId="{819A5C51-5082-7A4C-B630-9256E62CC703}" type="pres">
      <dgm:prSet presAssocID="{675C0BB4-B17B-754E-A538-40D5239E45D1}" presName="Name17" presStyleLbl="parChTrans1D3" presStyleIdx="2" presStyleCnt="4"/>
      <dgm:spPr/>
      <dgm:t>
        <a:bodyPr/>
        <a:lstStyle/>
        <a:p>
          <a:endParaRPr lang="de-DE"/>
        </a:p>
      </dgm:t>
    </dgm:pt>
    <dgm:pt modelId="{AB42D738-5544-0A49-A846-CFB47A81DFFA}" type="pres">
      <dgm:prSet presAssocID="{BC4F0AEE-2CCD-424E-BA10-ECF54CA6ABD8}" presName="hierRoot3" presStyleCnt="0"/>
      <dgm:spPr/>
    </dgm:pt>
    <dgm:pt modelId="{8E0F42FF-1181-8F42-9781-8B3FDF2B0E17}" type="pres">
      <dgm:prSet presAssocID="{BC4F0AEE-2CCD-424E-BA10-ECF54CA6ABD8}" presName="composite3" presStyleCnt="0"/>
      <dgm:spPr/>
    </dgm:pt>
    <dgm:pt modelId="{2B84B996-4982-494C-B6FC-208ECCA269A7}" type="pres">
      <dgm:prSet presAssocID="{BC4F0AEE-2CCD-424E-BA10-ECF54CA6ABD8}" presName="background3" presStyleLbl="node3" presStyleIdx="2" presStyleCnt="4"/>
      <dgm:spPr>
        <a:solidFill>
          <a:schemeClr val="bg1">
            <a:lumMod val="75000"/>
          </a:schemeClr>
        </a:solidFill>
        <a:effectLst/>
      </dgm:spPr>
      <dgm:t>
        <a:bodyPr/>
        <a:lstStyle/>
        <a:p>
          <a:endParaRPr lang="de-DE"/>
        </a:p>
      </dgm:t>
    </dgm:pt>
    <dgm:pt modelId="{B7C5E140-B560-E244-84E4-8B23346524E5}" type="pres">
      <dgm:prSet presAssocID="{BC4F0AEE-2CCD-424E-BA10-ECF54CA6ABD8}" presName="text3" presStyleLbl="fgAcc3" presStyleIdx="2" presStyleCnt="4" custScaleX="102326" custScaleY="65012">
        <dgm:presLayoutVars>
          <dgm:chPref val="3"/>
        </dgm:presLayoutVars>
      </dgm:prSet>
      <dgm:spPr/>
      <dgm:t>
        <a:bodyPr/>
        <a:lstStyle/>
        <a:p>
          <a:endParaRPr lang="de-DE"/>
        </a:p>
      </dgm:t>
    </dgm:pt>
    <dgm:pt modelId="{BDAFB1AA-90D9-0543-A016-37671D1CE479}" type="pres">
      <dgm:prSet presAssocID="{BC4F0AEE-2CCD-424E-BA10-ECF54CA6ABD8}" presName="hierChild4" presStyleCnt="0"/>
      <dgm:spPr/>
    </dgm:pt>
    <dgm:pt modelId="{7637EADE-0AE4-2045-BE53-F94B7D26B765}" type="pres">
      <dgm:prSet presAssocID="{69874AF9-51CE-714E-96AC-B51D9DCA11B6}" presName="Name23" presStyleLbl="parChTrans1D4" presStyleIdx="2" presStyleCnt="4"/>
      <dgm:spPr/>
      <dgm:t>
        <a:bodyPr/>
        <a:lstStyle/>
        <a:p>
          <a:endParaRPr lang="de-DE"/>
        </a:p>
      </dgm:t>
    </dgm:pt>
    <dgm:pt modelId="{4E70419D-6E50-8F45-B57B-60C460E5EABC}" type="pres">
      <dgm:prSet presAssocID="{68BB1A50-03EF-5140-BF28-58070885BF62}" presName="hierRoot4" presStyleCnt="0"/>
      <dgm:spPr/>
    </dgm:pt>
    <dgm:pt modelId="{43D20E59-7B5F-9D4A-93E2-1C3952E42E8E}" type="pres">
      <dgm:prSet presAssocID="{68BB1A50-03EF-5140-BF28-58070885BF62}" presName="composite4" presStyleCnt="0"/>
      <dgm:spPr/>
    </dgm:pt>
    <dgm:pt modelId="{5C27534F-C5DA-0340-B2DE-E350C760B314}" type="pres">
      <dgm:prSet presAssocID="{68BB1A50-03EF-5140-BF28-58070885BF62}" presName="background4" presStyleLbl="node4" presStyleIdx="2" presStyleCnt="4"/>
      <dgm:spPr>
        <a:solidFill>
          <a:schemeClr val="bg1">
            <a:lumMod val="75000"/>
          </a:schemeClr>
        </a:solidFill>
        <a:ln>
          <a:noFill/>
        </a:ln>
        <a:effectLst/>
      </dgm:spPr>
      <dgm:t>
        <a:bodyPr/>
        <a:lstStyle/>
        <a:p>
          <a:endParaRPr lang="de-DE"/>
        </a:p>
      </dgm:t>
    </dgm:pt>
    <dgm:pt modelId="{6668D169-835C-E245-AA46-2F71A3B45873}" type="pres">
      <dgm:prSet presAssocID="{68BB1A50-03EF-5140-BF28-58070885BF62}" presName="text4" presStyleLbl="fgAcc4" presStyleIdx="2" presStyleCnt="4">
        <dgm:presLayoutVars>
          <dgm:chPref val="3"/>
        </dgm:presLayoutVars>
      </dgm:prSet>
      <dgm:spPr/>
      <dgm:t>
        <a:bodyPr/>
        <a:lstStyle/>
        <a:p>
          <a:endParaRPr lang="de-DE"/>
        </a:p>
      </dgm:t>
    </dgm:pt>
    <dgm:pt modelId="{131B518B-5FDD-E44C-B239-98F0EE63DC4A}" type="pres">
      <dgm:prSet presAssocID="{68BB1A50-03EF-5140-BF28-58070885BF62}" presName="hierChild5" presStyleCnt="0"/>
      <dgm:spPr/>
    </dgm:pt>
    <dgm:pt modelId="{1A9B2F01-586F-3C4D-804F-863C3F4C3552}" type="pres">
      <dgm:prSet presAssocID="{21FA4285-E9FC-F64D-9A3C-EA29918FC99B}" presName="Name23" presStyleLbl="parChTrans1D4" presStyleIdx="3" presStyleCnt="4"/>
      <dgm:spPr/>
      <dgm:t>
        <a:bodyPr/>
        <a:lstStyle/>
        <a:p>
          <a:endParaRPr lang="de-DE"/>
        </a:p>
      </dgm:t>
    </dgm:pt>
    <dgm:pt modelId="{65811F90-B94C-184A-B246-53C4DFC1656D}" type="pres">
      <dgm:prSet presAssocID="{0584A569-7376-0B4D-9049-B8A17A0FAFBA}" presName="hierRoot4" presStyleCnt="0"/>
      <dgm:spPr/>
    </dgm:pt>
    <dgm:pt modelId="{F2DEE7CD-4710-4D49-84FB-C20EB2A3B43E}" type="pres">
      <dgm:prSet presAssocID="{0584A569-7376-0B4D-9049-B8A17A0FAFBA}" presName="composite4" presStyleCnt="0"/>
      <dgm:spPr/>
    </dgm:pt>
    <dgm:pt modelId="{8A606CF8-D0DC-EC4D-A0A9-725B32EE4DBA}" type="pres">
      <dgm:prSet presAssocID="{0584A569-7376-0B4D-9049-B8A17A0FAFBA}" presName="background4" presStyleLbl="node4" presStyleIdx="3" presStyleCnt="4"/>
      <dgm:spPr>
        <a:solidFill>
          <a:schemeClr val="bg1">
            <a:lumMod val="75000"/>
          </a:schemeClr>
        </a:solidFill>
        <a:effectLst/>
      </dgm:spPr>
      <dgm:t>
        <a:bodyPr/>
        <a:lstStyle/>
        <a:p>
          <a:endParaRPr lang="de-DE"/>
        </a:p>
      </dgm:t>
    </dgm:pt>
    <dgm:pt modelId="{A12E402C-E93B-0E49-A7C3-D52E792EA215}" type="pres">
      <dgm:prSet presAssocID="{0584A569-7376-0B4D-9049-B8A17A0FAFBA}" presName="text4" presStyleLbl="fgAcc4" presStyleIdx="3" presStyleCnt="4">
        <dgm:presLayoutVars>
          <dgm:chPref val="3"/>
        </dgm:presLayoutVars>
      </dgm:prSet>
      <dgm:spPr/>
      <dgm:t>
        <a:bodyPr/>
        <a:lstStyle/>
        <a:p>
          <a:endParaRPr lang="de-DE"/>
        </a:p>
      </dgm:t>
    </dgm:pt>
    <dgm:pt modelId="{84068113-8A1D-2041-B78F-807773C741F9}" type="pres">
      <dgm:prSet presAssocID="{0584A569-7376-0B4D-9049-B8A17A0FAFBA}" presName="hierChild5" presStyleCnt="0"/>
      <dgm:spPr/>
    </dgm:pt>
    <dgm:pt modelId="{6A3236B0-E5A7-8A4D-8FBB-E9AE3A1797B2}" type="pres">
      <dgm:prSet presAssocID="{2DD3A087-D840-7E4E-A501-BD38245DC95E}" presName="Name17" presStyleLbl="parChTrans1D3" presStyleIdx="3" presStyleCnt="4"/>
      <dgm:spPr/>
      <dgm:t>
        <a:bodyPr/>
        <a:lstStyle/>
        <a:p>
          <a:endParaRPr lang="de-DE"/>
        </a:p>
      </dgm:t>
    </dgm:pt>
    <dgm:pt modelId="{2E17A42C-8595-A34C-AD67-5879EE30DC5E}" type="pres">
      <dgm:prSet presAssocID="{77765392-1780-8448-B230-F5CABC641041}" presName="hierRoot3" presStyleCnt="0"/>
      <dgm:spPr/>
    </dgm:pt>
    <dgm:pt modelId="{0DA3B639-8487-7640-8007-BC8DEC97E743}" type="pres">
      <dgm:prSet presAssocID="{77765392-1780-8448-B230-F5CABC641041}" presName="composite3" presStyleCnt="0"/>
      <dgm:spPr/>
    </dgm:pt>
    <dgm:pt modelId="{B09B18D1-925A-A44F-83A3-3879917445AD}" type="pres">
      <dgm:prSet presAssocID="{77765392-1780-8448-B230-F5CABC641041}" presName="background3" presStyleLbl="node3" presStyleIdx="3" presStyleCnt="4"/>
      <dgm:spPr>
        <a:solidFill>
          <a:schemeClr val="bg1">
            <a:lumMod val="75000"/>
          </a:schemeClr>
        </a:solidFill>
        <a:effectLst/>
      </dgm:spPr>
      <dgm:t>
        <a:bodyPr/>
        <a:lstStyle/>
        <a:p>
          <a:endParaRPr lang="de-DE"/>
        </a:p>
      </dgm:t>
    </dgm:pt>
    <dgm:pt modelId="{ACFEB0A8-CDC9-0F4F-B50E-1E617C1551BD}" type="pres">
      <dgm:prSet presAssocID="{77765392-1780-8448-B230-F5CABC641041}" presName="text3" presStyleLbl="fgAcc3" presStyleIdx="3" presStyleCnt="4" custScaleY="67046" custLinFactNeighborX="-1098">
        <dgm:presLayoutVars>
          <dgm:chPref val="3"/>
        </dgm:presLayoutVars>
      </dgm:prSet>
      <dgm:spPr/>
      <dgm:t>
        <a:bodyPr/>
        <a:lstStyle/>
        <a:p>
          <a:endParaRPr lang="de-DE"/>
        </a:p>
      </dgm:t>
    </dgm:pt>
    <dgm:pt modelId="{3600A305-5463-3F49-B1FD-7C1AD7F93ECA}" type="pres">
      <dgm:prSet presAssocID="{77765392-1780-8448-B230-F5CABC641041}" presName="hierChild4" presStyleCnt="0"/>
      <dgm:spPr/>
    </dgm:pt>
  </dgm:ptLst>
  <dgm:cxnLst>
    <dgm:cxn modelId="{E285DCE3-6F84-794B-84A2-30BE6AE0BE78}" type="presOf" srcId="{0584A569-7376-0B4D-9049-B8A17A0FAFBA}" destId="{A12E402C-E93B-0E49-A7C3-D52E792EA215}" srcOrd="0" destOrd="0" presId="urn:microsoft.com/office/officeart/2005/8/layout/hierarchy1"/>
    <dgm:cxn modelId="{1BE00579-A93F-214F-9E52-CFE831104E5D}" type="presOf" srcId="{307E42B1-5104-0C46-BB42-A72C8605827A}" destId="{E8BAD29C-BB9F-2C40-9F24-ED9A92D0C80F}" srcOrd="0" destOrd="0" presId="urn:microsoft.com/office/officeart/2005/8/layout/hierarchy1"/>
    <dgm:cxn modelId="{43A186BC-C43C-C547-8501-D2AFDD2A6369}" type="presOf" srcId="{68BB1A50-03EF-5140-BF28-58070885BF62}" destId="{6668D169-835C-E245-AA46-2F71A3B45873}" srcOrd="0" destOrd="0" presId="urn:microsoft.com/office/officeart/2005/8/layout/hierarchy1"/>
    <dgm:cxn modelId="{D287177E-E02B-3C4D-9B60-6ECE2747431C}" srcId="{66856CF0-3D2F-0E4C-95C6-91A8DD5A7AF8}" destId="{87E924A7-2B41-E04E-85E5-5194DB60D0A8}" srcOrd="0" destOrd="0" parTransId="{1DA7ECAF-1D8B-434D-8925-1A5F65EFC1CB}" sibTransId="{D505DB29-E609-7947-885A-F8C50D1A74BA}"/>
    <dgm:cxn modelId="{45F9DA1A-91C7-9C4C-8FAB-0A46555187F9}" type="presOf" srcId="{1DA7ECAF-1D8B-434D-8925-1A5F65EFC1CB}" destId="{A868FBBA-9E9E-3949-A5B5-DEF4A9F05BCF}" srcOrd="0" destOrd="0" presId="urn:microsoft.com/office/officeart/2005/8/layout/hierarchy1"/>
    <dgm:cxn modelId="{8E91DF56-4E5E-AB48-ABE5-06186F1AB7F9}" type="presOf" srcId="{B7F0641B-F9D1-984D-B3B8-FABD1811E2AE}" destId="{BBD016AF-3B24-3E4F-9967-E176CA7554F7}" srcOrd="0" destOrd="0" presId="urn:microsoft.com/office/officeart/2005/8/layout/hierarchy1"/>
    <dgm:cxn modelId="{6E43920B-4AA5-0A49-8B3A-8A01295E0AF7}" srcId="{87E924A7-2B41-E04E-85E5-5194DB60D0A8}" destId="{F9D6A22A-45BA-2D4F-B172-1A95A6E10412}" srcOrd="1" destOrd="0" parTransId="{307E42B1-5104-0C46-BB42-A72C8605827A}" sibTransId="{77C7D701-1BDE-2041-A24E-7495F6D5AF24}"/>
    <dgm:cxn modelId="{873554D2-4F7C-8648-8042-A69B2CD1350D}" srcId="{35BC48C1-5226-AB45-AD03-89C041E6A31E}" destId="{B05424F8-2605-D54B-B4A1-0B0556486029}" srcOrd="0" destOrd="0" parTransId="{BD1F7D6E-370A-2248-95CF-CBE733C27859}" sibTransId="{C3310B8D-61B7-254B-A808-B9E5C7F78254}"/>
    <dgm:cxn modelId="{09FAE93E-6F09-A04F-9497-3392F9105072}" srcId="{BC4F0AEE-2CCD-424E-BA10-ECF54CA6ABD8}" destId="{0584A569-7376-0B4D-9049-B8A17A0FAFBA}" srcOrd="1" destOrd="0" parTransId="{21FA4285-E9FC-F64D-9A3C-EA29918FC99B}" sibTransId="{F898B1AE-396D-8C4E-9A86-0020BABE0B05}"/>
    <dgm:cxn modelId="{97642D5F-961B-5547-ADF1-4A616B32F8AE}" srcId="{87E924A7-2B41-E04E-85E5-5194DB60D0A8}" destId="{3C662250-4826-504F-994B-3A7D641B7D0A}" srcOrd="0" destOrd="0" parTransId="{EAB89CC9-2E3A-5A44-AD34-76E04B4300F5}" sibTransId="{6ED8EA5A-D0E1-D14E-A997-E06B5D32462E}"/>
    <dgm:cxn modelId="{DD3E1E35-BDA2-CF47-84E2-4DCF9B77C062}" type="presOf" srcId="{3ADE31E2-1255-0E44-942E-1BDA038E20D2}" destId="{0D48B51A-C0D4-EF42-A6BE-AA205E33D5A7}" srcOrd="0" destOrd="0" presId="urn:microsoft.com/office/officeart/2005/8/layout/hierarchy1"/>
    <dgm:cxn modelId="{442CCCD0-4CA7-DB43-86AB-7A9D53287812}" type="presOf" srcId="{66856CF0-3D2F-0E4C-95C6-91A8DD5A7AF8}" destId="{4CB32027-A250-524C-ACA0-4C0FC4011B94}" srcOrd="0" destOrd="0" presId="urn:microsoft.com/office/officeart/2005/8/layout/hierarchy1"/>
    <dgm:cxn modelId="{5A60B761-6780-784F-B194-ADAA1544BBB4}" type="presOf" srcId="{F9D6A22A-45BA-2D4F-B172-1A95A6E10412}" destId="{D5472697-DCB4-D746-85F6-F96B7C6BD252}" srcOrd="0" destOrd="0" presId="urn:microsoft.com/office/officeart/2005/8/layout/hierarchy1"/>
    <dgm:cxn modelId="{2C0B07ED-8411-1143-8613-2E7223950E3F}" srcId="{B05424F8-2605-D54B-B4A1-0B0556486029}" destId="{3ADE31E2-1255-0E44-942E-1BDA038E20D2}" srcOrd="1" destOrd="0" parTransId="{76D1ECAD-60BC-514D-B1B1-A175570E0A49}" sibTransId="{6DDC0002-450B-BD46-9F11-A366EAF121A9}"/>
    <dgm:cxn modelId="{5451D5CD-FEE8-3F4A-8B14-C297C18C8C14}" type="presOf" srcId="{0CC8111E-193B-644D-BC87-2EAAB9B84602}" destId="{BCB161B1-3328-534A-BD29-B5D4BAF952CC}" srcOrd="0" destOrd="0" presId="urn:microsoft.com/office/officeart/2005/8/layout/hierarchy1"/>
    <dgm:cxn modelId="{505A6AEF-653B-1241-8319-2DBDE660D1DE}" type="presOf" srcId="{21FA4285-E9FC-F64D-9A3C-EA29918FC99B}" destId="{1A9B2F01-586F-3C4D-804F-863C3F4C3552}" srcOrd="0" destOrd="0" presId="urn:microsoft.com/office/officeart/2005/8/layout/hierarchy1"/>
    <dgm:cxn modelId="{79BCB958-E70A-4B41-9021-C6ACEA7D1FA7}" type="presOf" srcId="{FF6EDB4D-89BD-E14C-A3ED-CF98DC10B886}" destId="{43E704A6-267D-0B45-836F-2663BB3C15B0}" srcOrd="0" destOrd="0" presId="urn:microsoft.com/office/officeart/2005/8/layout/hierarchy1"/>
    <dgm:cxn modelId="{82911D88-169D-964F-A878-6A4E6A8BDA65}" type="presOf" srcId="{675C0BB4-B17B-754E-A538-40D5239E45D1}" destId="{819A5C51-5082-7A4C-B630-9256E62CC703}" srcOrd="0" destOrd="0" presId="urn:microsoft.com/office/officeart/2005/8/layout/hierarchy1"/>
    <dgm:cxn modelId="{DB181408-648F-4742-B325-10B2DDF07EEE}" srcId="{66856CF0-3D2F-0E4C-95C6-91A8DD5A7AF8}" destId="{B7F0641B-F9D1-984D-B3B8-FABD1811E2AE}" srcOrd="1" destOrd="0" parTransId="{0CC8111E-193B-644D-BC87-2EAAB9B84602}" sibTransId="{D6DEF540-5DDE-2D48-9076-A663A7AABDE8}"/>
    <dgm:cxn modelId="{42574151-93CA-4542-90D3-F28C88E99817}" type="presOf" srcId="{35BC48C1-5226-AB45-AD03-89C041E6A31E}" destId="{5D74CF15-C430-9647-A1B8-5367F643B422}" srcOrd="0" destOrd="0" presId="urn:microsoft.com/office/officeart/2005/8/layout/hierarchy1"/>
    <dgm:cxn modelId="{60E2430C-7702-D548-ABDA-BE71E78A2090}" type="presOf" srcId="{EAB89CC9-2E3A-5A44-AD34-76E04B4300F5}" destId="{7BCC79A8-2E85-D34B-A4BE-B85292B199FA}" srcOrd="0" destOrd="0" presId="urn:microsoft.com/office/officeart/2005/8/layout/hierarchy1"/>
    <dgm:cxn modelId="{DAC76765-7D43-5D4E-A043-A141B91C8854}" type="presOf" srcId="{87E924A7-2B41-E04E-85E5-5194DB60D0A8}" destId="{7EA29449-02B9-ED47-B09B-42A162DE04CD}" srcOrd="0" destOrd="0" presId="urn:microsoft.com/office/officeart/2005/8/layout/hierarchy1"/>
    <dgm:cxn modelId="{A2EB0066-0F6A-CA42-85C2-CCAA873F4728}" type="presOf" srcId="{77765392-1780-8448-B230-F5CABC641041}" destId="{ACFEB0A8-CDC9-0F4F-B50E-1E617C1551BD}" srcOrd="0" destOrd="0" presId="urn:microsoft.com/office/officeart/2005/8/layout/hierarchy1"/>
    <dgm:cxn modelId="{4DDEC564-01C7-0141-9D5D-011EB0A55005}" srcId="{3ADE31E2-1255-0E44-942E-1BDA038E20D2}" destId="{BC4F0AEE-2CCD-424E-BA10-ECF54CA6ABD8}" srcOrd="0" destOrd="0" parTransId="{675C0BB4-B17B-754E-A538-40D5239E45D1}" sibTransId="{F0E0E6B7-CE09-F943-93AC-81CA2F3E7E27}"/>
    <dgm:cxn modelId="{6B570899-40EB-9246-BAFA-C465D7977E70}" type="presOf" srcId="{3C662250-4826-504F-994B-3A7D641B7D0A}" destId="{56847F4F-D97B-E64C-93C1-747489539D47}" srcOrd="0" destOrd="0" presId="urn:microsoft.com/office/officeart/2005/8/layout/hierarchy1"/>
    <dgm:cxn modelId="{F0A03F48-4B61-424C-8A45-A98FD80EB577}" type="presOf" srcId="{2DD3A087-D840-7E4E-A501-BD38245DC95E}" destId="{6A3236B0-E5A7-8A4D-8FBB-E9AE3A1797B2}" srcOrd="0" destOrd="0" presId="urn:microsoft.com/office/officeart/2005/8/layout/hierarchy1"/>
    <dgm:cxn modelId="{7533A86D-7FD5-CF45-82C5-C9BADBE5C363}" srcId="{BC4F0AEE-2CCD-424E-BA10-ECF54CA6ABD8}" destId="{68BB1A50-03EF-5140-BF28-58070885BF62}" srcOrd="0" destOrd="0" parTransId="{69874AF9-51CE-714E-96AC-B51D9DCA11B6}" sibTransId="{03F43451-614A-1740-A74D-D5FF3A82841E}"/>
    <dgm:cxn modelId="{7A3E01EA-88C5-004F-9E44-1CEA8822F15C}" type="presOf" srcId="{B05424F8-2605-D54B-B4A1-0B0556486029}" destId="{540B0996-8CA9-E549-864E-712886603F37}" srcOrd="0" destOrd="0" presId="urn:microsoft.com/office/officeart/2005/8/layout/hierarchy1"/>
    <dgm:cxn modelId="{BCE1E953-B51C-8842-B35B-C37C7927CBEB}" type="presOf" srcId="{69874AF9-51CE-714E-96AC-B51D9DCA11B6}" destId="{7637EADE-0AE4-2045-BE53-F94B7D26B765}" srcOrd="0" destOrd="0" presId="urn:microsoft.com/office/officeart/2005/8/layout/hierarchy1"/>
    <dgm:cxn modelId="{F2B5920B-5EBA-9C4E-9223-4E3FBA825128}" srcId="{B05424F8-2605-D54B-B4A1-0B0556486029}" destId="{66856CF0-3D2F-0E4C-95C6-91A8DD5A7AF8}" srcOrd="0" destOrd="0" parTransId="{FF6EDB4D-89BD-E14C-A3ED-CF98DC10B886}" sibTransId="{4FD0BED2-7CBB-1B44-B5AB-23D8F305782C}"/>
    <dgm:cxn modelId="{D9460835-EEE5-A843-9A1E-0190C9554714}" type="presOf" srcId="{BC4F0AEE-2CCD-424E-BA10-ECF54CA6ABD8}" destId="{B7C5E140-B560-E244-84E4-8B23346524E5}" srcOrd="0" destOrd="0" presId="urn:microsoft.com/office/officeart/2005/8/layout/hierarchy1"/>
    <dgm:cxn modelId="{FBBBACFB-36CF-DA45-8FB9-22F629D76187}" srcId="{3ADE31E2-1255-0E44-942E-1BDA038E20D2}" destId="{77765392-1780-8448-B230-F5CABC641041}" srcOrd="1" destOrd="0" parTransId="{2DD3A087-D840-7E4E-A501-BD38245DC95E}" sibTransId="{BEA513CF-4247-F545-945E-280BE73182B2}"/>
    <dgm:cxn modelId="{1B8074E4-55BB-2A4C-AF4C-BA3BD5473471}" type="presOf" srcId="{76D1ECAD-60BC-514D-B1B1-A175570E0A49}" destId="{1623E547-1C68-7F48-AEBE-67E6A4DA42DB}" srcOrd="0" destOrd="0" presId="urn:microsoft.com/office/officeart/2005/8/layout/hierarchy1"/>
    <dgm:cxn modelId="{D837C690-EF87-D943-BAD0-EA9D0F275FE8}" type="presParOf" srcId="{5D74CF15-C430-9647-A1B8-5367F643B422}" destId="{020C5328-D4CE-C34B-8CFD-BB118268749E}" srcOrd="0" destOrd="0" presId="urn:microsoft.com/office/officeart/2005/8/layout/hierarchy1"/>
    <dgm:cxn modelId="{5D134EEF-A9ED-4C4B-B50B-D38983EC1C16}" type="presParOf" srcId="{020C5328-D4CE-C34B-8CFD-BB118268749E}" destId="{1A3BAEF1-85E2-FE40-8BE1-4793BD909570}" srcOrd="0" destOrd="0" presId="urn:microsoft.com/office/officeart/2005/8/layout/hierarchy1"/>
    <dgm:cxn modelId="{B61DA3E3-5BFC-B64C-B122-F32EF72E3CA0}" type="presParOf" srcId="{1A3BAEF1-85E2-FE40-8BE1-4793BD909570}" destId="{AF1C7402-DAC1-AE4D-8718-10C894F28EA1}" srcOrd="0" destOrd="0" presId="urn:microsoft.com/office/officeart/2005/8/layout/hierarchy1"/>
    <dgm:cxn modelId="{25867250-31FC-CB4C-AD74-E0C9178D023D}" type="presParOf" srcId="{1A3BAEF1-85E2-FE40-8BE1-4793BD909570}" destId="{540B0996-8CA9-E549-864E-712886603F37}" srcOrd="1" destOrd="0" presId="urn:microsoft.com/office/officeart/2005/8/layout/hierarchy1"/>
    <dgm:cxn modelId="{588E7031-2C23-A14B-9492-E4778138A298}" type="presParOf" srcId="{020C5328-D4CE-C34B-8CFD-BB118268749E}" destId="{500ADB92-FAA2-A941-B33E-991532F23FB0}" srcOrd="1" destOrd="0" presId="urn:microsoft.com/office/officeart/2005/8/layout/hierarchy1"/>
    <dgm:cxn modelId="{67283934-544C-DE41-B568-8CBA60F79556}" type="presParOf" srcId="{500ADB92-FAA2-A941-B33E-991532F23FB0}" destId="{43E704A6-267D-0B45-836F-2663BB3C15B0}" srcOrd="0" destOrd="0" presId="urn:microsoft.com/office/officeart/2005/8/layout/hierarchy1"/>
    <dgm:cxn modelId="{3C112343-910D-CB4D-A247-E81F59C59523}" type="presParOf" srcId="{500ADB92-FAA2-A941-B33E-991532F23FB0}" destId="{E2D0386B-0E1C-854D-B0B4-FF223D7F8108}" srcOrd="1" destOrd="0" presId="urn:microsoft.com/office/officeart/2005/8/layout/hierarchy1"/>
    <dgm:cxn modelId="{8736D8FD-EBC5-4649-8BD7-0E962B1E9F36}" type="presParOf" srcId="{E2D0386B-0E1C-854D-B0B4-FF223D7F8108}" destId="{9166939B-B7B9-FA4E-9B37-A8679DC30158}" srcOrd="0" destOrd="0" presId="urn:microsoft.com/office/officeart/2005/8/layout/hierarchy1"/>
    <dgm:cxn modelId="{F566B1F6-BDAC-0B4C-85A3-5FEDFFA5A1F4}" type="presParOf" srcId="{9166939B-B7B9-FA4E-9B37-A8679DC30158}" destId="{30C91909-698D-DE42-A685-68CABFE4EEDA}" srcOrd="0" destOrd="0" presId="urn:microsoft.com/office/officeart/2005/8/layout/hierarchy1"/>
    <dgm:cxn modelId="{99B1843C-FA23-DA48-A130-EF2A52256377}" type="presParOf" srcId="{9166939B-B7B9-FA4E-9B37-A8679DC30158}" destId="{4CB32027-A250-524C-ACA0-4C0FC4011B94}" srcOrd="1" destOrd="0" presId="urn:microsoft.com/office/officeart/2005/8/layout/hierarchy1"/>
    <dgm:cxn modelId="{91C4A7FD-B1E9-024E-B4D8-2755BE9B859E}" type="presParOf" srcId="{E2D0386B-0E1C-854D-B0B4-FF223D7F8108}" destId="{2D3A1E7C-6623-A245-B329-159270EB0B1B}" srcOrd="1" destOrd="0" presId="urn:microsoft.com/office/officeart/2005/8/layout/hierarchy1"/>
    <dgm:cxn modelId="{39F56041-2A1F-E141-8274-1CC7AF4E5417}" type="presParOf" srcId="{2D3A1E7C-6623-A245-B329-159270EB0B1B}" destId="{A868FBBA-9E9E-3949-A5B5-DEF4A9F05BCF}" srcOrd="0" destOrd="0" presId="urn:microsoft.com/office/officeart/2005/8/layout/hierarchy1"/>
    <dgm:cxn modelId="{5A7F89A8-FB7E-9048-B6CC-8DF0A10FC90B}" type="presParOf" srcId="{2D3A1E7C-6623-A245-B329-159270EB0B1B}" destId="{896501C0-13D5-4E4E-987E-0DCAE403430F}" srcOrd="1" destOrd="0" presId="urn:microsoft.com/office/officeart/2005/8/layout/hierarchy1"/>
    <dgm:cxn modelId="{FACECA37-A5E6-F341-9C63-6C91C2CBC8AB}" type="presParOf" srcId="{896501C0-13D5-4E4E-987E-0DCAE403430F}" destId="{E9D60636-DC62-EE4D-8934-AC043D89D7E4}" srcOrd="0" destOrd="0" presId="urn:microsoft.com/office/officeart/2005/8/layout/hierarchy1"/>
    <dgm:cxn modelId="{579010A7-3C7D-4E4C-9214-78F673B333AB}" type="presParOf" srcId="{E9D60636-DC62-EE4D-8934-AC043D89D7E4}" destId="{98407F6F-4110-B046-AF3F-4D15AB15D9A3}" srcOrd="0" destOrd="0" presId="urn:microsoft.com/office/officeart/2005/8/layout/hierarchy1"/>
    <dgm:cxn modelId="{645D85B7-9CB9-BD4E-97DA-AF73F01992C6}" type="presParOf" srcId="{E9D60636-DC62-EE4D-8934-AC043D89D7E4}" destId="{7EA29449-02B9-ED47-B09B-42A162DE04CD}" srcOrd="1" destOrd="0" presId="urn:microsoft.com/office/officeart/2005/8/layout/hierarchy1"/>
    <dgm:cxn modelId="{2C6B0E93-6403-D941-A7F6-0E5B57F89FEC}" type="presParOf" srcId="{896501C0-13D5-4E4E-987E-0DCAE403430F}" destId="{0205F771-756C-784F-ABFB-6A41AD9A6FC6}" srcOrd="1" destOrd="0" presId="urn:microsoft.com/office/officeart/2005/8/layout/hierarchy1"/>
    <dgm:cxn modelId="{B14FA5C8-226F-AD4A-B086-0441BDA1579A}" type="presParOf" srcId="{0205F771-756C-784F-ABFB-6A41AD9A6FC6}" destId="{7BCC79A8-2E85-D34B-A4BE-B85292B199FA}" srcOrd="0" destOrd="0" presId="urn:microsoft.com/office/officeart/2005/8/layout/hierarchy1"/>
    <dgm:cxn modelId="{C08DED62-A656-EE49-A537-7238421CE292}" type="presParOf" srcId="{0205F771-756C-784F-ABFB-6A41AD9A6FC6}" destId="{55E1F356-8893-9748-AC7C-15C0BA13CD73}" srcOrd="1" destOrd="0" presId="urn:microsoft.com/office/officeart/2005/8/layout/hierarchy1"/>
    <dgm:cxn modelId="{4F1B6CF4-3D7C-0B45-8269-F06CBC095DEE}" type="presParOf" srcId="{55E1F356-8893-9748-AC7C-15C0BA13CD73}" destId="{8459CA62-2836-1B42-A999-C0860B17102F}" srcOrd="0" destOrd="0" presId="urn:microsoft.com/office/officeart/2005/8/layout/hierarchy1"/>
    <dgm:cxn modelId="{2CC5CACF-DB14-314F-8DCD-980936C743C0}" type="presParOf" srcId="{8459CA62-2836-1B42-A999-C0860B17102F}" destId="{8EF1C731-F952-194C-AAA9-178D363E9103}" srcOrd="0" destOrd="0" presId="urn:microsoft.com/office/officeart/2005/8/layout/hierarchy1"/>
    <dgm:cxn modelId="{72DE30BE-A6B3-C54E-B09B-291ED3C4C58B}" type="presParOf" srcId="{8459CA62-2836-1B42-A999-C0860B17102F}" destId="{56847F4F-D97B-E64C-93C1-747489539D47}" srcOrd="1" destOrd="0" presId="urn:microsoft.com/office/officeart/2005/8/layout/hierarchy1"/>
    <dgm:cxn modelId="{369998B1-4523-1948-8D4C-4A43629C0C6C}" type="presParOf" srcId="{55E1F356-8893-9748-AC7C-15C0BA13CD73}" destId="{9076D4B2-605F-C845-B9D9-71B788BA8E0E}" srcOrd="1" destOrd="0" presId="urn:microsoft.com/office/officeart/2005/8/layout/hierarchy1"/>
    <dgm:cxn modelId="{17070E46-67E8-6A4C-ADD1-70325AD99958}" type="presParOf" srcId="{0205F771-756C-784F-ABFB-6A41AD9A6FC6}" destId="{E8BAD29C-BB9F-2C40-9F24-ED9A92D0C80F}" srcOrd="2" destOrd="0" presId="urn:microsoft.com/office/officeart/2005/8/layout/hierarchy1"/>
    <dgm:cxn modelId="{79F9F08E-37E8-9349-971F-DA60071DA35A}" type="presParOf" srcId="{0205F771-756C-784F-ABFB-6A41AD9A6FC6}" destId="{6A7042EC-00E2-FC41-9A94-080F11F38735}" srcOrd="3" destOrd="0" presId="urn:microsoft.com/office/officeart/2005/8/layout/hierarchy1"/>
    <dgm:cxn modelId="{D7BD8AD2-076A-1048-96AA-430B827A5F2A}" type="presParOf" srcId="{6A7042EC-00E2-FC41-9A94-080F11F38735}" destId="{9DFAB6D3-CE88-AB4C-9A0B-3DD12EA5E613}" srcOrd="0" destOrd="0" presId="urn:microsoft.com/office/officeart/2005/8/layout/hierarchy1"/>
    <dgm:cxn modelId="{0E57E6DD-C314-C14B-92E8-92ED290F1295}" type="presParOf" srcId="{9DFAB6D3-CE88-AB4C-9A0B-3DD12EA5E613}" destId="{A330DD18-651D-2D43-910A-A4C12418D5CF}" srcOrd="0" destOrd="0" presId="urn:microsoft.com/office/officeart/2005/8/layout/hierarchy1"/>
    <dgm:cxn modelId="{439FF745-9B26-844C-B289-A0548894CB71}" type="presParOf" srcId="{9DFAB6D3-CE88-AB4C-9A0B-3DD12EA5E613}" destId="{D5472697-DCB4-D746-85F6-F96B7C6BD252}" srcOrd="1" destOrd="0" presId="urn:microsoft.com/office/officeart/2005/8/layout/hierarchy1"/>
    <dgm:cxn modelId="{D1F16352-CDAC-D04B-BD9D-4630A6E85C75}" type="presParOf" srcId="{6A7042EC-00E2-FC41-9A94-080F11F38735}" destId="{50524C2E-A0DB-4040-B636-7E66BFFD90B0}" srcOrd="1" destOrd="0" presId="urn:microsoft.com/office/officeart/2005/8/layout/hierarchy1"/>
    <dgm:cxn modelId="{84F09866-C153-BB47-82A7-D4E01CF49201}" type="presParOf" srcId="{2D3A1E7C-6623-A245-B329-159270EB0B1B}" destId="{BCB161B1-3328-534A-BD29-B5D4BAF952CC}" srcOrd="2" destOrd="0" presId="urn:microsoft.com/office/officeart/2005/8/layout/hierarchy1"/>
    <dgm:cxn modelId="{8B212074-E029-2D42-8B17-8DA75707AAAF}" type="presParOf" srcId="{2D3A1E7C-6623-A245-B329-159270EB0B1B}" destId="{123CB7ED-7538-2F48-A747-C9CC485883A6}" srcOrd="3" destOrd="0" presId="urn:microsoft.com/office/officeart/2005/8/layout/hierarchy1"/>
    <dgm:cxn modelId="{E012ECC7-D474-174B-B446-4AB3097FFC1A}" type="presParOf" srcId="{123CB7ED-7538-2F48-A747-C9CC485883A6}" destId="{FC949FDC-CA53-9F4D-B9DD-A6E8F788E495}" srcOrd="0" destOrd="0" presId="urn:microsoft.com/office/officeart/2005/8/layout/hierarchy1"/>
    <dgm:cxn modelId="{A1E1615C-6470-C441-A4D2-84B84E0CE98B}" type="presParOf" srcId="{FC949FDC-CA53-9F4D-B9DD-A6E8F788E495}" destId="{62ACBEBF-1A4A-6041-9EE8-7E4A1298468D}" srcOrd="0" destOrd="0" presId="urn:microsoft.com/office/officeart/2005/8/layout/hierarchy1"/>
    <dgm:cxn modelId="{15A62B38-67FA-FD4A-A2C6-EA32A7313FB7}" type="presParOf" srcId="{FC949FDC-CA53-9F4D-B9DD-A6E8F788E495}" destId="{BBD016AF-3B24-3E4F-9967-E176CA7554F7}" srcOrd="1" destOrd="0" presId="urn:microsoft.com/office/officeart/2005/8/layout/hierarchy1"/>
    <dgm:cxn modelId="{79E093D7-A9EF-F645-8D43-5ED258C5DB97}" type="presParOf" srcId="{123CB7ED-7538-2F48-A747-C9CC485883A6}" destId="{19419CE5-536C-3145-ABA2-5C5761FB73C4}" srcOrd="1" destOrd="0" presId="urn:microsoft.com/office/officeart/2005/8/layout/hierarchy1"/>
    <dgm:cxn modelId="{4DFBB4D1-0C61-2440-803A-48DEF574B36E}" type="presParOf" srcId="{500ADB92-FAA2-A941-B33E-991532F23FB0}" destId="{1623E547-1C68-7F48-AEBE-67E6A4DA42DB}" srcOrd="2" destOrd="0" presId="urn:microsoft.com/office/officeart/2005/8/layout/hierarchy1"/>
    <dgm:cxn modelId="{B8CA2C3D-3CB0-5F4F-8B8C-8383EADC6548}" type="presParOf" srcId="{500ADB92-FAA2-A941-B33E-991532F23FB0}" destId="{0A2B491F-EFB1-6B48-8E9D-E8CFA6A8B2CA}" srcOrd="3" destOrd="0" presId="urn:microsoft.com/office/officeart/2005/8/layout/hierarchy1"/>
    <dgm:cxn modelId="{8D018246-DF06-1846-8A9D-6F5446E581E4}" type="presParOf" srcId="{0A2B491F-EFB1-6B48-8E9D-E8CFA6A8B2CA}" destId="{A09F011F-8B57-B34F-9BF5-41176E96B12A}" srcOrd="0" destOrd="0" presId="urn:microsoft.com/office/officeart/2005/8/layout/hierarchy1"/>
    <dgm:cxn modelId="{14935828-BF9A-024B-8A0B-3BF09653B020}" type="presParOf" srcId="{A09F011F-8B57-B34F-9BF5-41176E96B12A}" destId="{F24C5AE2-EC57-F444-A1FD-F5A9A80FB5B0}" srcOrd="0" destOrd="0" presId="urn:microsoft.com/office/officeart/2005/8/layout/hierarchy1"/>
    <dgm:cxn modelId="{74A40225-3761-2E4B-99CD-633D9E3635E5}" type="presParOf" srcId="{A09F011F-8B57-B34F-9BF5-41176E96B12A}" destId="{0D48B51A-C0D4-EF42-A6BE-AA205E33D5A7}" srcOrd="1" destOrd="0" presId="urn:microsoft.com/office/officeart/2005/8/layout/hierarchy1"/>
    <dgm:cxn modelId="{9664DE7D-D2BC-2A47-A78F-D73E9118E765}" type="presParOf" srcId="{0A2B491F-EFB1-6B48-8E9D-E8CFA6A8B2CA}" destId="{ABAC8693-A44E-8646-9514-5F6E4BD11CD2}" srcOrd="1" destOrd="0" presId="urn:microsoft.com/office/officeart/2005/8/layout/hierarchy1"/>
    <dgm:cxn modelId="{910D3622-3401-9847-9C06-4A1A3C4D3D1A}" type="presParOf" srcId="{ABAC8693-A44E-8646-9514-5F6E4BD11CD2}" destId="{819A5C51-5082-7A4C-B630-9256E62CC703}" srcOrd="0" destOrd="0" presId="urn:microsoft.com/office/officeart/2005/8/layout/hierarchy1"/>
    <dgm:cxn modelId="{957B6D26-A5B7-8549-A821-E048B137F913}" type="presParOf" srcId="{ABAC8693-A44E-8646-9514-5F6E4BD11CD2}" destId="{AB42D738-5544-0A49-A846-CFB47A81DFFA}" srcOrd="1" destOrd="0" presId="urn:microsoft.com/office/officeart/2005/8/layout/hierarchy1"/>
    <dgm:cxn modelId="{AC6CB355-B928-E54C-8DEE-9D11D563AB67}" type="presParOf" srcId="{AB42D738-5544-0A49-A846-CFB47A81DFFA}" destId="{8E0F42FF-1181-8F42-9781-8B3FDF2B0E17}" srcOrd="0" destOrd="0" presId="urn:microsoft.com/office/officeart/2005/8/layout/hierarchy1"/>
    <dgm:cxn modelId="{6363CB5F-9B40-2A41-B60E-2B8D4075E29D}" type="presParOf" srcId="{8E0F42FF-1181-8F42-9781-8B3FDF2B0E17}" destId="{2B84B996-4982-494C-B6FC-208ECCA269A7}" srcOrd="0" destOrd="0" presId="urn:microsoft.com/office/officeart/2005/8/layout/hierarchy1"/>
    <dgm:cxn modelId="{92374B27-7A9F-FB4C-84F5-BB7352458D42}" type="presParOf" srcId="{8E0F42FF-1181-8F42-9781-8B3FDF2B0E17}" destId="{B7C5E140-B560-E244-84E4-8B23346524E5}" srcOrd="1" destOrd="0" presId="urn:microsoft.com/office/officeart/2005/8/layout/hierarchy1"/>
    <dgm:cxn modelId="{53C07F93-9F80-D142-AC76-3240707674F5}" type="presParOf" srcId="{AB42D738-5544-0A49-A846-CFB47A81DFFA}" destId="{BDAFB1AA-90D9-0543-A016-37671D1CE479}" srcOrd="1" destOrd="0" presId="urn:microsoft.com/office/officeart/2005/8/layout/hierarchy1"/>
    <dgm:cxn modelId="{A558E6A2-3B1D-1B43-8575-31D2F10468B5}" type="presParOf" srcId="{BDAFB1AA-90D9-0543-A016-37671D1CE479}" destId="{7637EADE-0AE4-2045-BE53-F94B7D26B765}" srcOrd="0" destOrd="0" presId="urn:microsoft.com/office/officeart/2005/8/layout/hierarchy1"/>
    <dgm:cxn modelId="{58AB0FC4-5441-8E4E-8FE1-038F6E2B4568}" type="presParOf" srcId="{BDAFB1AA-90D9-0543-A016-37671D1CE479}" destId="{4E70419D-6E50-8F45-B57B-60C460E5EABC}" srcOrd="1" destOrd="0" presId="urn:microsoft.com/office/officeart/2005/8/layout/hierarchy1"/>
    <dgm:cxn modelId="{86EE2E2D-3338-774C-A4A5-8B2CFD2BAB35}" type="presParOf" srcId="{4E70419D-6E50-8F45-B57B-60C460E5EABC}" destId="{43D20E59-7B5F-9D4A-93E2-1C3952E42E8E}" srcOrd="0" destOrd="0" presId="urn:microsoft.com/office/officeart/2005/8/layout/hierarchy1"/>
    <dgm:cxn modelId="{58A018F6-FC69-0047-B835-6EC9C31C3106}" type="presParOf" srcId="{43D20E59-7B5F-9D4A-93E2-1C3952E42E8E}" destId="{5C27534F-C5DA-0340-B2DE-E350C760B314}" srcOrd="0" destOrd="0" presId="urn:microsoft.com/office/officeart/2005/8/layout/hierarchy1"/>
    <dgm:cxn modelId="{7F7032A8-DE34-7D4F-A964-0B70219E52AF}" type="presParOf" srcId="{43D20E59-7B5F-9D4A-93E2-1C3952E42E8E}" destId="{6668D169-835C-E245-AA46-2F71A3B45873}" srcOrd="1" destOrd="0" presId="urn:microsoft.com/office/officeart/2005/8/layout/hierarchy1"/>
    <dgm:cxn modelId="{48FD4F26-A02A-0546-991E-599125AC9BB7}" type="presParOf" srcId="{4E70419D-6E50-8F45-B57B-60C460E5EABC}" destId="{131B518B-5FDD-E44C-B239-98F0EE63DC4A}" srcOrd="1" destOrd="0" presId="urn:microsoft.com/office/officeart/2005/8/layout/hierarchy1"/>
    <dgm:cxn modelId="{488DC2F4-974E-5045-B186-B84165B8E061}" type="presParOf" srcId="{BDAFB1AA-90D9-0543-A016-37671D1CE479}" destId="{1A9B2F01-586F-3C4D-804F-863C3F4C3552}" srcOrd="2" destOrd="0" presId="urn:microsoft.com/office/officeart/2005/8/layout/hierarchy1"/>
    <dgm:cxn modelId="{F98AEEF7-807C-8B4F-9095-DBB5D08C8188}" type="presParOf" srcId="{BDAFB1AA-90D9-0543-A016-37671D1CE479}" destId="{65811F90-B94C-184A-B246-53C4DFC1656D}" srcOrd="3" destOrd="0" presId="urn:microsoft.com/office/officeart/2005/8/layout/hierarchy1"/>
    <dgm:cxn modelId="{F84245F7-6326-0243-9B42-ADB8FD1EDC95}" type="presParOf" srcId="{65811F90-B94C-184A-B246-53C4DFC1656D}" destId="{F2DEE7CD-4710-4D49-84FB-C20EB2A3B43E}" srcOrd="0" destOrd="0" presId="urn:microsoft.com/office/officeart/2005/8/layout/hierarchy1"/>
    <dgm:cxn modelId="{97B51DFF-407D-9644-AF43-C4BE11A93429}" type="presParOf" srcId="{F2DEE7CD-4710-4D49-84FB-C20EB2A3B43E}" destId="{8A606CF8-D0DC-EC4D-A0A9-725B32EE4DBA}" srcOrd="0" destOrd="0" presId="urn:microsoft.com/office/officeart/2005/8/layout/hierarchy1"/>
    <dgm:cxn modelId="{788584EE-40AC-BC4B-8275-04D563ED72F0}" type="presParOf" srcId="{F2DEE7CD-4710-4D49-84FB-C20EB2A3B43E}" destId="{A12E402C-E93B-0E49-A7C3-D52E792EA215}" srcOrd="1" destOrd="0" presId="urn:microsoft.com/office/officeart/2005/8/layout/hierarchy1"/>
    <dgm:cxn modelId="{F2747107-051D-F041-8178-BF323E5FED96}" type="presParOf" srcId="{65811F90-B94C-184A-B246-53C4DFC1656D}" destId="{84068113-8A1D-2041-B78F-807773C741F9}" srcOrd="1" destOrd="0" presId="urn:microsoft.com/office/officeart/2005/8/layout/hierarchy1"/>
    <dgm:cxn modelId="{EE79459C-0E2A-8D48-BC0B-A6538C55EDDD}" type="presParOf" srcId="{ABAC8693-A44E-8646-9514-5F6E4BD11CD2}" destId="{6A3236B0-E5A7-8A4D-8FBB-E9AE3A1797B2}" srcOrd="2" destOrd="0" presId="urn:microsoft.com/office/officeart/2005/8/layout/hierarchy1"/>
    <dgm:cxn modelId="{18CA0620-21BE-D742-8ADA-7D0BDDED4648}" type="presParOf" srcId="{ABAC8693-A44E-8646-9514-5F6E4BD11CD2}" destId="{2E17A42C-8595-A34C-AD67-5879EE30DC5E}" srcOrd="3" destOrd="0" presId="urn:microsoft.com/office/officeart/2005/8/layout/hierarchy1"/>
    <dgm:cxn modelId="{8FBDBD7F-ED17-7F4D-A416-FD3B2B3AD302}" type="presParOf" srcId="{2E17A42C-8595-A34C-AD67-5879EE30DC5E}" destId="{0DA3B639-8487-7640-8007-BC8DEC97E743}" srcOrd="0" destOrd="0" presId="urn:microsoft.com/office/officeart/2005/8/layout/hierarchy1"/>
    <dgm:cxn modelId="{93C2795A-2812-3A4D-8755-BAD3D42C888B}" type="presParOf" srcId="{0DA3B639-8487-7640-8007-BC8DEC97E743}" destId="{B09B18D1-925A-A44F-83A3-3879917445AD}" srcOrd="0" destOrd="0" presId="urn:microsoft.com/office/officeart/2005/8/layout/hierarchy1"/>
    <dgm:cxn modelId="{EF0B0A25-2B9D-9F45-AA03-9F2E90F03D47}" type="presParOf" srcId="{0DA3B639-8487-7640-8007-BC8DEC97E743}" destId="{ACFEB0A8-CDC9-0F4F-B50E-1E617C1551BD}" srcOrd="1" destOrd="0" presId="urn:microsoft.com/office/officeart/2005/8/layout/hierarchy1"/>
    <dgm:cxn modelId="{49F24531-B0CF-2545-8166-7E55F8688199}" type="presParOf" srcId="{2E17A42C-8595-A34C-AD67-5879EE30DC5E}" destId="{3600A305-5463-3F49-B1FD-7C1AD7F93ECA}" srcOrd="1" destOrd="0" presId="urn:microsoft.com/office/officeart/2005/8/layout/hierarchy1"/>
  </dgm:cxnLst>
  <dgm:bg>
    <a:effectLst/>
  </dgm:bg>
  <dgm:whole>
    <a:ln>
      <a:noFill/>
    </a:ln>
  </dgm:whole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A3236B0-E5A7-8A4D-8FBB-E9AE3A1797B2}">
      <dsp:nvSpPr>
        <dsp:cNvPr id="0" name=""/>
        <dsp:cNvSpPr/>
      </dsp:nvSpPr>
      <dsp:spPr>
        <a:xfrm>
          <a:off x="5065616" y="1864062"/>
          <a:ext cx="743336" cy="35338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40821"/>
              </a:lnTo>
              <a:lnTo>
                <a:pt x="743336" y="240821"/>
              </a:lnTo>
              <a:lnTo>
                <a:pt x="743336" y="353384"/>
              </a:lnTo>
            </a:path>
          </a:pathLst>
        </a:custGeom>
        <a:noFill/>
        <a:ln w="12700" cap="flat" cmpd="sng" algn="ctr">
          <a:solidFill>
            <a:schemeClr val="tx1"/>
          </a:solidFill>
          <a:prstDash val="solid"/>
          <a:tailEnd type="none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A9B2F01-586F-3C4D-804F-863C3F4C3552}">
      <dsp:nvSpPr>
        <dsp:cNvPr id="0" name=""/>
        <dsp:cNvSpPr/>
      </dsp:nvSpPr>
      <dsp:spPr>
        <a:xfrm>
          <a:off x="4323069" y="2719063"/>
          <a:ext cx="742547" cy="35338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40821"/>
              </a:lnTo>
              <a:lnTo>
                <a:pt x="742547" y="240821"/>
              </a:lnTo>
              <a:lnTo>
                <a:pt x="742547" y="353384"/>
              </a:lnTo>
            </a:path>
          </a:pathLst>
        </a:custGeom>
        <a:noFill/>
        <a:ln w="9525" cap="flat" cmpd="sng" algn="ctr">
          <a:solidFill>
            <a:schemeClr val="tx1"/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637EADE-0AE4-2045-BE53-F94B7D26B765}">
      <dsp:nvSpPr>
        <dsp:cNvPr id="0" name=""/>
        <dsp:cNvSpPr/>
      </dsp:nvSpPr>
      <dsp:spPr>
        <a:xfrm>
          <a:off x="3580522" y="2719063"/>
          <a:ext cx="742547" cy="353384"/>
        </a:xfrm>
        <a:custGeom>
          <a:avLst/>
          <a:gdLst/>
          <a:ahLst/>
          <a:cxnLst/>
          <a:rect l="0" t="0" r="0" b="0"/>
          <a:pathLst>
            <a:path>
              <a:moveTo>
                <a:pt x="742547" y="0"/>
              </a:moveTo>
              <a:lnTo>
                <a:pt x="742547" y="240821"/>
              </a:lnTo>
              <a:lnTo>
                <a:pt x="0" y="240821"/>
              </a:lnTo>
              <a:lnTo>
                <a:pt x="0" y="353384"/>
              </a:lnTo>
            </a:path>
          </a:pathLst>
        </a:custGeom>
        <a:noFill/>
        <a:ln w="9525" cap="flat" cmpd="sng" algn="ctr">
          <a:solidFill>
            <a:schemeClr val="tx1"/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19A5C51-5082-7A4C-B630-9256E62CC703}">
      <dsp:nvSpPr>
        <dsp:cNvPr id="0" name=""/>
        <dsp:cNvSpPr/>
      </dsp:nvSpPr>
      <dsp:spPr>
        <a:xfrm>
          <a:off x="4323069" y="1864062"/>
          <a:ext cx="742547" cy="353384"/>
        </a:xfrm>
        <a:custGeom>
          <a:avLst/>
          <a:gdLst/>
          <a:ahLst/>
          <a:cxnLst/>
          <a:rect l="0" t="0" r="0" b="0"/>
          <a:pathLst>
            <a:path>
              <a:moveTo>
                <a:pt x="742547" y="0"/>
              </a:moveTo>
              <a:lnTo>
                <a:pt x="742547" y="240821"/>
              </a:lnTo>
              <a:lnTo>
                <a:pt x="0" y="240821"/>
              </a:lnTo>
              <a:lnTo>
                <a:pt x="0" y="353384"/>
              </a:lnTo>
            </a:path>
          </a:pathLst>
        </a:custGeom>
        <a:noFill/>
        <a:ln w="12700" cap="flat" cmpd="sng" algn="ctr">
          <a:solidFill>
            <a:schemeClr val="tx1"/>
          </a:solidFill>
          <a:prstDash val="solid"/>
          <a:tailEnd type="none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623E547-1C68-7F48-AEBE-67E6A4DA42DB}">
      <dsp:nvSpPr>
        <dsp:cNvPr id="0" name=""/>
        <dsp:cNvSpPr/>
      </dsp:nvSpPr>
      <dsp:spPr>
        <a:xfrm>
          <a:off x="3559859" y="1049801"/>
          <a:ext cx="1505756" cy="35338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40821"/>
              </a:lnTo>
              <a:lnTo>
                <a:pt x="1505756" y="240821"/>
              </a:lnTo>
              <a:lnTo>
                <a:pt x="1505756" y="353384"/>
              </a:lnTo>
            </a:path>
          </a:pathLst>
        </a:custGeom>
        <a:noFill/>
        <a:ln w="9525" cap="flat" cmpd="sng" algn="ctr">
          <a:solidFill>
            <a:schemeClr val="tx1"/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CB161B1-3328-534A-BD29-B5D4BAF952CC}">
      <dsp:nvSpPr>
        <dsp:cNvPr id="0" name=""/>
        <dsp:cNvSpPr/>
      </dsp:nvSpPr>
      <dsp:spPr>
        <a:xfrm>
          <a:off x="2082262" y="1873815"/>
          <a:ext cx="759254" cy="35338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40821"/>
              </a:lnTo>
              <a:lnTo>
                <a:pt x="759254" y="240821"/>
              </a:lnTo>
              <a:lnTo>
                <a:pt x="759254" y="353384"/>
              </a:lnTo>
            </a:path>
          </a:pathLst>
        </a:custGeom>
        <a:noFill/>
        <a:ln w="9525" cap="flat" cmpd="sng" algn="ctr">
          <a:solidFill>
            <a:schemeClr val="tx1"/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8BAD29C-BB9F-2C40-9F24-ED9A92D0C80F}">
      <dsp:nvSpPr>
        <dsp:cNvPr id="0" name=""/>
        <dsp:cNvSpPr/>
      </dsp:nvSpPr>
      <dsp:spPr>
        <a:xfrm>
          <a:off x="1352880" y="2704650"/>
          <a:ext cx="742547" cy="35338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40821"/>
              </a:lnTo>
              <a:lnTo>
                <a:pt x="742547" y="240821"/>
              </a:lnTo>
              <a:lnTo>
                <a:pt x="742547" y="353384"/>
              </a:lnTo>
            </a:path>
          </a:pathLst>
        </a:custGeom>
        <a:noFill/>
        <a:ln w="9525" cap="flat" cmpd="sng" algn="ctr">
          <a:solidFill>
            <a:schemeClr val="tx1"/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BCC79A8-2E85-D34B-A4BE-B85292B199FA}">
      <dsp:nvSpPr>
        <dsp:cNvPr id="0" name=""/>
        <dsp:cNvSpPr/>
      </dsp:nvSpPr>
      <dsp:spPr>
        <a:xfrm>
          <a:off x="610333" y="2704650"/>
          <a:ext cx="742547" cy="353384"/>
        </a:xfrm>
        <a:custGeom>
          <a:avLst/>
          <a:gdLst/>
          <a:ahLst/>
          <a:cxnLst/>
          <a:rect l="0" t="0" r="0" b="0"/>
          <a:pathLst>
            <a:path>
              <a:moveTo>
                <a:pt x="742547" y="0"/>
              </a:moveTo>
              <a:lnTo>
                <a:pt x="742547" y="240821"/>
              </a:lnTo>
              <a:lnTo>
                <a:pt x="0" y="240821"/>
              </a:lnTo>
              <a:lnTo>
                <a:pt x="0" y="353384"/>
              </a:lnTo>
            </a:path>
          </a:pathLst>
        </a:custGeom>
        <a:noFill/>
        <a:ln w="9525" cap="flat" cmpd="sng" algn="ctr">
          <a:solidFill>
            <a:schemeClr val="tx1"/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868FBBA-9E9E-3949-A5B5-DEF4A9F05BCF}">
      <dsp:nvSpPr>
        <dsp:cNvPr id="0" name=""/>
        <dsp:cNvSpPr/>
      </dsp:nvSpPr>
      <dsp:spPr>
        <a:xfrm>
          <a:off x="1352880" y="1873815"/>
          <a:ext cx="729381" cy="353384"/>
        </a:xfrm>
        <a:custGeom>
          <a:avLst/>
          <a:gdLst/>
          <a:ahLst/>
          <a:cxnLst/>
          <a:rect l="0" t="0" r="0" b="0"/>
          <a:pathLst>
            <a:path>
              <a:moveTo>
                <a:pt x="729381" y="0"/>
              </a:moveTo>
              <a:lnTo>
                <a:pt x="729381" y="240821"/>
              </a:lnTo>
              <a:lnTo>
                <a:pt x="0" y="240821"/>
              </a:lnTo>
              <a:lnTo>
                <a:pt x="0" y="353384"/>
              </a:lnTo>
            </a:path>
          </a:pathLst>
        </a:custGeom>
        <a:noFill/>
        <a:ln w="9525" cap="flat" cmpd="sng" algn="ctr">
          <a:solidFill>
            <a:schemeClr val="tx1"/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3E704A6-267D-0B45-836F-2663BB3C15B0}">
      <dsp:nvSpPr>
        <dsp:cNvPr id="0" name=""/>
        <dsp:cNvSpPr/>
      </dsp:nvSpPr>
      <dsp:spPr>
        <a:xfrm>
          <a:off x="2082262" y="1049801"/>
          <a:ext cx="1477597" cy="353384"/>
        </a:xfrm>
        <a:custGeom>
          <a:avLst/>
          <a:gdLst/>
          <a:ahLst/>
          <a:cxnLst/>
          <a:rect l="0" t="0" r="0" b="0"/>
          <a:pathLst>
            <a:path>
              <a:moveTo>
                <a:pt x="1477597" y="0"/>
              </a:moveTo>
              <a:lnTo>
                <a:pt x="1477597" y="240821"/>
              </a:lnTo>
              <a:lnTo>
                <a:pt x="0" y="240821"/>
              </a:lnTo>
              <a:lnTo>
                <a:pt x="0" y="353384"/>
              </a:lnTo>
            </a:path>
          </a:pathLst>
        </a:custGeom>
        <a:noFill/>
        <a:ln w="9525" cap="flat" cmpd="sng" algn="ctr">
          <a:solidFill>
            <a:schemeClr val="tx1"/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F1C7402-DAC1-AE4D-8718-10C894F28EA1}">
      <dsp:nvSpPr>
        <dsp:cNvPr id="0" name=""/>
        <dsp:cNvSpPr/>
      </dsp:nvSpPr>
      <dsp:spPr>
        <a:xfrm>
          <a:off x="2598642" y="572567"/>
          <a:ext cx="1922434" cy="477233"/>
        </a:xfrm>
        <a:prstGeom prst="roundRect">
          <a:avLst>
            <a:gd name="adj" fmla="val 10000"/>
          </a:avLst>
        </a:prstGeom>
        <a:solidFill>
          <a:schemeClr val="bg1">
            <a:lumMod val="75000"/>
          </a:schemeClr>
        </a:solidFill>
        <a:ln>
          <a:noFill/>
        </a:ln>
        <a:effectLst/>
        <a:scene3d>
          <a:camera prst="orthographicFront"/>
          <a:lightRig rig="threePt" dir="t"/>
        </a:scene3d>
        <a:sp3d contourW="12700">
          <a:contourClr>
            <a:schemeClr val="bg1"/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540B0996-8CA9-E549-864E-712886603F37}">
      <dsp:nvSpPr>
        <dsp:cNvPr id="0" name=""/>
        <dsp:cNvSpPr/>
      </dsp:nvSpPr>
      <dsp:spPr>
        <a:xfrm>
          <a:off x="2733651" y="700825"/>
          <a:ext cx="1922434" cy="47723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tx1"/>
          </a:solidFill>
          <a:prstDash val="solid"/>
        </a:ln>
        <a:effectLst/>
        <a:scene3d>
          <a:camera prst="orthographicFront"/>
          <a:lightRig rig="threePt" dir="t"/>
        </a:scene3d>
        <a:sp3d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1200" b="0" i="1" kern="1200" dirty="0" err="1" smtClean="0">
              <a:solidFill>
                <a:schemeClr val="tx1"/>
              </a:solidFill>
              <a:latin typeface="Arial"/>
            </a:rPr>
            <a:t>fat-</a:t>
          </a:r>
          <a:r>
            <a:rPr lang="en-US" sz="1200" b="0" i="1" kern="1200" dirty="0" smtClean="0">
              <a:solidFill>
                <a:schemeClr val="tx1"/>
              </a:solidFill>
              <a:latin typeface="Arial"/>
            </a:rPr>
            <a:t>1 </a:t>
          </a:r>
          <a:r>
            <a:rPr lang="en-US" sz="1200" b="0" i="1" kern="1200" baseline="30000" dirty="0" smtClean="0">
              <a:solidFill>
                <a:schemeClr val="tx1"/>
              </a:solidFill>
              <a:latin typeface="Arial"/>
            </a:rPr>
            <a:t>-/+</a:t>
          </a:r>
          <a:r>
            <a:rPr lang="de-DE" sz="1200" b="0" i="1" kern="1200" dirty="0" smtClean="0">
              <a:solidFill>
                <a:schemeClr val="tx1"/>
              </a:solidFill>
              <a:latin typeface="Arial"/>
            </a:rPr>
            <a:t> </a:t>
          </a:r>
          <a:r>
            <a:rPr lang="de-DE" sz="1200" kern="1200" dirty="0" err="1" smtClean="0">
              <a:solidFill>
                <a:schemeClr val="tx1"/>
              </a:solidFill>
              <a:latin typeface="Arial"/>
            </a:rPr>
            <a:t>female</a:t>
          </a:r>
          <a:r>
            <a:rPr lang="de-DE" sz="1200" kern="1200" dirty="0" smtClean="0">
              <a:solidFill>
                <a:schemeClr val="tx1"/>
              </a:solidFill>
              <a:latin typeface="Arial"/>
            </a:rPr>
            <a:t>  ∞  </a:t>
          </a:r>
          <a:r>
            <a:rPr lang="de-DE" sz="1200" kern="1200" dirty="0" err="1" smtClean="0">
              <a:solidFill>
                <a:schemeClr val="tx1"/>
              </a:solidFill>
              <a:latin typeface="Arial"/>
            </a:rPr>
            <a:t>wt</a:t>
          </a:r>
          <a:r>
            <a:rPr lang="de-DE" sz="1200" kern="1200" dirty="0" smtClean="0">
              <a:solidFill>
                <a:schemeClr val="tx1"/>
              </a:solidFill>
              <a:latin typeface="Arial"/>
            </a:rPr>
            <a:t> male</a:t>
          </a:r>
        </a:p>
      </dsp:txBody>
      <dsp:txXfrm>
        <a:off x="2747629" y="714803"/>
        <a:ext cx="1894478" cy="449277"/>
      </dsp:txXfrm>
    </dsp:sp>
    <dsp:sp modelId="{30C91909-698D-DE42-A685-68CABFE4EEDA}">
      <dsp:nvSpPr>
        <dsp:cNvPr id="0" name=""/>
        <dsp:cNvSpPr/>
      </dsp:nvSpPr>
      <dsp:spPr>
        <a:xfrm>
          <a:off x="1465926" y="1403186"/>
          <a:ext cx="1232671" cy="470629"/>
        </a:xfrm>
        <a:prstGeom prst="roundRect">
          <a:avLst>
            <a:gd name="adj" fmla="val 10000"/>
          </a:avLst>
        </a:prstGeom>
        <a:solidFill>
          <a:schemeClr val="bg1">
            <a:lumMod val="7500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4CB32027-A250-524C-ACA0-4C0FC4011B94}">
      <dsp:nvSpPr>
        <dsp:cNvPr id="0" name=""/>
        <dsp:cNvSpPr/>
      </dsp:nvSpPr>
      <dsp:spPr>
        <a:xfrm>
          <a:off x="1600935" y="1531444"/>
          <a:ext cx="1232671" cy="47062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tx1"/>
          </a:solidFill>
          <a:prstDash val="solid"/>
        </a:ln>
        <a:effectLst/>
        <a:scene3d>
          <a:camera prst="orthographicFront"/>
          <a:lightRig rig="threePt" dir="t"/>
        </a:scene3d>
        <a:sp3d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1200" kern="1200" dirty="0" smtClean="0">
              <a:solidFill>
                <a:schemeClr val="tx1"/>
              </a:solidFill>
              <a:latin typeface="Arial"/>
            </a:rPr>
            <a:t>18 </a:t>
          </a:r>
          <a:r>
            <a:rPr lang="de-DE" sz="1200" b="0" i="1" kern="1200" dirty="0" smtClean="0">
              <a:solidFill>
                <a:schemeClr val="tx1"/>
              </a:solidFill>
              <a:latin typeface="Arial"/>
            </a:rPr>
            <a:t>fat-1 </a:t>
          </a:r>
          <a:r>
            <a:rPr lang="en-US" sz="1200" b="0" i="1" kern="1200" baseline="30000" dirty="0" smtClean="0">
              <a:latin typeface="Arial"/>
            </a:rPr>
            <a:t>-/+</a:t>
          </a:r>
          <a:endParaRPr lang="de-DE" sz="1200" b="0" i="1" kern="1200" dirty="0">
            <a:solidFill>
              <a:schemeClr val="tx1"/>
            </a:solidFill>
            <a:latin typeface="Arial"/>
          </a:endParaRPr>
        </a:p>
      </dsp:txBody>
      <dsp:txXfrm>
        <a:off x="1614719" y="1545228"/>
        <a:ext cx="1205103" cy="443061"/>
      </dsp:txXfrm>
    </dsp:sp>
    <dsp:sp modelId="{98407F6F-4110-B046-AF3F-4D15AB15D9A3}">
      <dsp:nvSpPr>
        <dsp:cNvPr id="0" name=""/>
        <dsp:cNvSpPr/>
      </dsp:nvSpPr>
      <dsp:spPr>
        <a:xfrm>
          <a:off x="745342" y="2227200"/>
          <a:ext cx="1215076" cy="477449"/>
        </a:xfrm>
        <a:prstGeom prst="roundRect">
          <a:avLst>
            <a:gd name="adj" fmla="val 10000"/>
          </a:avLst>
        </a:prstGeom>
        <a:solidFill>
          <a:schemeClr val="bg1">
            <a:lumMod val="75000"/>
          </a:schemeClr>
        </a:soli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7EA29449-02B9-ED47-B09B-42A162DE04CD}">
      <dsp:nvSpPr>
        <dsp:cNvPr id="0" name=""/>
        <dsp:cNvSpPr/>
      </dsp:nvSpPr>
      <dsp:spPr>
        <a:xfrm>
          <a:off x="880351" y="2355458"/>
          <a:ext cx="1215076" cy="47744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tx1"/>
          </a:solidFill>
          <a:prstDash val="solid"/>
        </a:ln>
        <a:effectLst/>
        <a:scene3d>
          <a:camera prst="orthographicFront"/>
          <a:lightRig rig="threePt" dir="t"/>
        </a:scene3d>
        <a:sp3d>
          <a:contourClr>
            <a:schemeClr val="tx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1200" b="0" i="0" kern="1200" dirty="0" smtClean="0">
              <a:solidFill>
                <a:schemeClr val="tx1"/>
              </a:solidFill>
              <a:latin typeface="Arial"/>
            </a:rPr>
            <a:t>14 </a:t>
          </a:r>
          <a:r>
            <a:rPr lang="de-DE" sz="1200" b="0" i="1" kern="1200" dirty="0" err="1" smtClean="0">
              <a:solidFill>
                <a:schemeClr val="tx1"/>
              </a:solidFill>
              <a:latin typeface="Arial"/>
            </a:rPr>
            <a:t>fat</a:t>
          </a:r>
          <a:r>
            <a:rPr lang="de-DE" sz="1200" b="0" i="1" kern="1200" dirty="0" smtClean="0">
              <a:solidFill>
                <a:schemeClr val="tx1"/>
              </a:solidFill>
              <a:latin typeface="Arial"/>
            </a:rPr>
            <a:t>-</a:t>
          </a:r>
          <a:r>
            <a:rPr lang="en-US" sz="1200" b="0" i="1" kern="1200" dirty="0" smtClean="0">
              <a:latin typeface="Arial"/>
            </a:rPr>
            <a:t>1 </a:t>
          </a:r>
          <a:r>
            <a:rPr lang="en-US" sz="1200" b="0" i="1" kern="1200" baseline="30000" dirty="0" smtClean="0">
              <a:latin typeface="Arial"/>
            </a:rPr>
            <a:t>-/+</a:t>
          </a:r>
          <a:r>
            <a:rPr lang="de-DE" sz="1200" b="0" i="1" kern="1200" dirty="0" smtClean="0">
              <a:solidFill>
                <a:schemeClr val="tx1"/>
              </a:solidFill>
              <a:latin typeface="Arial"/>
            </a:rPr>
            <a:t> </a:t>
          </a:r>
          <a:r>
            <a:rPr lang="de-DE" sz="1200" b="0" i="0" kern="1200" dirty="0" smtClean="0">
              <a:solidFill>
                <a:schemeClr val="tx1"/>
              </a:solidFill>
              <a:latin typeface="Arial"/>
            </a:rPr>
            <a:t> </a:t>
          </a: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1200" b="0" i="0" kern="1200" dirty="0" err="1" smtClean="0">
              <a:solidFill>
                <a:schemeClr val="tx1"/>
              </a:solidFill>
              <a:latin typeface="Arial"/>
            </a:rPr>
            <a:t>cuprizone</a:t>
          </a:r>
          <a:endParaRPr lang="de-DE" sz="1200" b="0" i="0" kern="1200" dirty="0">
            <a:solidFill>
              <a:schemeClr val="tx1"/>
            </a:solidFill>
            <a:latin typeface="Arial"/>
          </a:endParaRPr>
        </a:p>
      </dsp:txBody>
      <dsp:txXfrm>
        <a:off x="894335" y="2369442"/>
        <a:ext cx="1187108" cy="449481"/>
      </dsp:txXfrm>
    </dsp:sp>
    <dsp:sp modelId="{8EF1C731-F952-194C-AAA9-178D363E9103}">
      <dsp:nvSpPr>
        <dsp:cNvPr id="0" name=""/>
        <dsp:cNvSpPr/>
      </dsp:nvSpPr>
      <dsp:spPr>
        <a:xfrm>
          <a:off x="2795" y="3058035"/>
          <a:ext cx="1215076" cy="771573"/>
        </a:xfrm>
        <a:prstGeom prst="roundRect">
          <a:avLst>
            <a:gd name="adj" fmla="val 10000"/>
          </a:avLst>
        </a:prstGeom>
        <a:solidFill>
          <a:schemeClr val="bg1">
            <a:lumMod val="7500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56847F4F-D97B-E64C-93C1-747489539D47}">
      <dsp:nvSpPr>
        <dsp:cNvPr id="0" name=""/>
        <dsp:cNvSpPr/>
      </dsp:nvSpPr>
      <dsp:spPr>
        <a:xfrm>
          <a:off x="137803" y="3186293"/>
          <a:ext cx="1215076" cy="77157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tx1"/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1200" kern="1200" dirty="0" smtClean="0">
              <a:latin typeface="Arial"/>
            </a:rPr>
            <a:t>7 </a:t>
          </a:r>
          <a:r>
            <a:rPr lang="de-DE" sz="1200" b="0" i="1" kern="1200" dirty="0" err="1" smtClean="0">
              <a:solidFill>
                <a:schemeClr val="tx1"/>
              </a:solidFill>
              <a:latin typeface="Arial"/>
            </a:rPr>
            <a:t>fat</a:t>
          </a:r>
          <a:r>
            <a:rPr lang="de-DE" sz="1200" b="0" i="1" kern="1200" dirty="0" smtClean="0">
              <a:solidFill>
                <a:schemeClr val="tx1"/>
              </a:solidFill>
              <a:latin typeface="Arial"/>
            </a:rPr>
            <a:t>-</a:t>
          </a:r>
          <a:r>
            <a:rPr lang="en-US" sz="1200" b="0" i="1" kern="1200" dirty="0" smtClean="0">
              <a:latin typeface="Arial"/>
            </a:rPr>
            <a:t>1 </a:t>
          </a:r>
          <a:r>
            <a:rPr lang="en-US" sz="1200" b="0" i="1" kern="1200" baseline="30000" dirty="0" smtClean="0">
              <a:latin typeface="Arial"/>
            </a:rPr>
            <a:t>-/+</a:t>
          </a:r>
          <a:r>
            <a:rPr lang="de-DE" sz="1200" b="0" i="1" kern="1200" dirty="0" smtClean="0">
              <a:solidFill>
                <a:schemeClr val="tx1"/>
              </a:solidFill>
              <a:latin typeface="Arial"/>
            </a:rPr>
            <a:t> </a:t>
          </a: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1200" kern="1200" dirty="0" err="1" smtClean="0">
              <a:solidFill>
                <a:schemeClr val="tx1"/>
              </a:solidFill>
              <a:latin typeface="Arial"/>
            </a:rPr>
            <a:t>cuprizone</a:t>
          </a:r>
          <a:endParaRPr lang="de-DE" sz="1200" kern="1200" dirty="0" smtClean="0">
            <a:latin typeface="Arial"/>
          </a:endParaRP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1200" kern="1200" dirty="0" err="1" smtClean="0">
              <a:latin typeface="Arial"/>
            </a:rPr>
            <a:t>demyelination</a:t>
          </a:r>
          <a:endParaRPr lang="de-DE" sz="1200" b="0" i="1" kern="1200" dirty="0">
            <a:solidFill>
              <a:schemeClr val="tx1"/>
            </a:solidFill>
            <a:latin typeface="Arial"/>
          </a:endParaRPr>
        </a:p>
      </dsp:txBody>
      <dsp:txXfrm>
        <a:off x="160402" y="3208892"/>
        <a:ext cx="1169878" cy="726375"/>
      </dsp:txXfrm>
    </dsp:sp>
    <dsp:sp modelId="{A330DD18-651D-2D43-910A-A4C12418D5CF}">
      <dsp:nvSpPr>
        <dsp:cNvPr id="0" name=""/>
        <dsp:cNvSpPr/>
      </dsp:nvSpPr>
      <dsp:spPr>
        <a:xfrm>
          <a:off x="1487889" y="3058035"/>
          <a:ext cx="1215076" cy="771573"/>
        </a:xfrm>
        <a:prstGeom prst="roundRect">
          <a:avLst>
            <a:gd name="adj" fmla="val 10000"/>
          </a:avLst>
        </a:prstGeom>
        <a:solidFill>
          <a:schemeClr val="bg1">
            <a:lumMod val="7500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D5472697-DCB4-D746-85F6-F96B7C6BD252}">
      <dsp:nvSpPr>
        <dsp:cNvPr id="0" name=""/>
        <dsp:cNvSpPr/>
      </dsp:nvSpPr>
      <dsp:spPr>
        <a:xfrm>
          <a:off x="1622898" y="3186293"/>
          <a:ext cx="1215076" cy="77157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tx1"/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1200" kern="1200" dirty="0" smtClean="0">
              <a:latin typeface="Arial"/>
            </a:rPr>
            <a:t>7 </a:t>
          </a:r>
          <a:r>
            <a:rPr lang="de-DE" sz="1200" b="0" i="1" kern="1200" dirty="0" err="1" smtClean="0">
              <a:solidFill>
                <a:schemeClr val="tx1"/>
              </a:solidFill>
              <a:latin typeface="Arial"/>
            </a:rPr>
            <a:t>fat</a:t>
          </a:r>
          <a:r>
            <a:rPr lang="de-DE" sz="1200" b="0" i="1" kern="1200" dirty="0" smtClean="0">
              <a:solidFill>
                <a:schemeClr val="tx1"/>
              </a:solidFill>
              <a:latin typeface="Arial"/>
            </a:rPr>
            <a:t>-</a:t>
          </a:r>
          <a:r>
            <a:rPr lang="en-US" sz="1200" b="0" i="1" kern="1200" dirty="0" smtClean="0">
              <a:latin typeface="Arial"/>
            </a:rPr>
            <a:t>1 </a:t>
          </a:r>
          <a:r>
            <a:rPr lang="en-US" sz="1200" b="0" i="1" kern="1200" baseline="30000" dirty="0" smtClean="0">
              <a:latin typeface="Arial"/>
            </a:rPr>
            <a:t>-/+</a:t>
          </a: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1200" kern="1200" dirty="0" err="1" smtClean="0">
              <a:solidFill>
                <a:schemeClr val="tx1"/>
              </a:solidFill>
              <a:latin typeface="Arial"/>
            </a:rPr>
            <a:t>cuprizone</a:t>
          </a:r>
          <a:endParaRPr lang="de-DE" sz="1200" kern="1200" dirty="0" smtClean="0">
            <a:solidFill>
              <a:schemeClr val="tx1"/>
            </a:solidFill>
            <a:latin typeface="Arial"/>
          </a:endParaRP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1200" kern="1200" dirty="0" err="1" smtClean="0">
              <a:latin typeface="Arial"/>
            </a:rPr>
            <a:t>remyelination</a:t>
          </a:r>
          <a:endParaRPr lang="de-DE" sz="1200" kern="1200" dirty="0">
            <a:latin typeface="Arial"/>
          </a:endParaRPr>
        </a:p>
      </dsp:txBody>
      <dsp:txXfrm>
        <a:off x="1645497" y="3208892"/>
        <a:ext cx="1169878" cy="726375"/>
      </dsp:txXfrm>
    </dsp:sp>
    <dsp:sp modelId="{62ACBEBF-1A4A-6041-9EE8-7E4A1298468D}">
      <dsp:nvSpPr>
        <dsp:cNvPr id="0" name=""/>
        <dsp:cNvSpPr/>
      </dsp:nvSpPr>
      <dsp:spPr>
        <a:xfrm>
          <a:off x="2247143" y="2227200"/>
          <a:ext cx="1188746" cy="493259"/>
        </a:xfrm>
        <a:prstGeom prst="roundRect">
          <a:avLst>
            <a:gd name="adj" fmla="val 10000"/>
          </a:avLst>
        </a:prstGeom>
        <a:solidFill>
          <a:schemeClr val="bg1">
            <a:lumMod val="75000"/>
          </a:schemeClr>
        </a:soli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BBD016AF-3B24-3E4F-9967-E176CA7554F7}">
      <dsp:nvSpPr>
        <dsp:cNvPr id="0" name=""/>
        <dsp:cNvSpPr/>
      </dsp:nvSpPr>
      <dsp:spPr>
        <a:xfrm>
          <a:off x="2382152" y="2355458"/>
          <a:ext cx="1188746" cy="49325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tx1"/>
          </a:solidFill>
          <a:prstDash val="solid"/>
        </a:ln>
        <a:effectLst/>
        <a:scene3d>
          <a:camera prst="orthographicFront"/>
          <a:lightRig rig="threePt" dir="t"/>
        </a:scene3d>
        <a:sp3d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1200" kern="1200" dirty="0" smtClean="0">
              <a:latin typeface="Arial"/>
            </a:rPr>
            <a:t>4 </a:t>
          </a:r>
          <a:r>
            <a:rPr lang="de-DE" sz="1200" b="0" i="1" kern="1200" dirty="0" err="1" smtClean="0">
              <a:solidFill>
                <a:schemeClr val="tx1"/>
              </a:solidFill>
              <a:latin typeface="Arial"/>
            </a:rPr>
            <a:t>fat-</a:t>
          </a:r>
          <a:r>
            <a:rPr lang="en-US" sz="1200" b="0" i="1" kern="1200" dirty="0" smtClean="0">
              <a:latin typeface="Arial"/>
            </a:rPr>
            <a:t>1 </a:t>
          </a:r>
          <a:r>
            <a:rPr lang="en-US" sz="1200" b="0" i="1" kern="1200" baseline="30000" dirty="0" smtClean="0">
              <a:latin typeface="Arial"/>
            </a:rPr>
            <a:t>-/+</a:t>
          </a:r>
          <a:r>
            <a:rPr lang="de-DE" sz="1200" b="0" i="1" kern="1200" dirty="0" smtClean="0">
              <a:solidFill>
                <a:schemeClr val="tx1"/>
              </a:solidFill>
              <a:latin typeface="Arial"/>
            </a:rPr>
            <a:t> </a:t>
          </a:r>
          <a:r>
            <a:rPr lang="de-DE" sz="1200" kern="1200" dirty="0" smtClean="0">
              <a:latin typeface="Arial"/>
            </a:rPr>
            <a:t> </a:t>
          </a: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1200" kern="1200" dirty="0" smtClean="0">
              <a:latin typeface="Arial"/>
            </a:rPr>
            <a:t>controls</a:t>
          </a:r>
          <a:endParaRPr lang="de-DE" sz="1200" kern="1200" dirty="0">
            <a:latin typeface="Arial"/>
          </a:endParaRPr>
        </a:p>
      </dsp:txBody>
      <dsp:txXfrm>
        <a:off x="2396599" y="2369905"/>
        <a:ext cx="1159852" cy="464365"/>
      </dsp:txXfrm>
    </dsp:sp>
    <dsp:sp modelId="{F24C5AE2-EC57-F444-A1FD-F5A9A80FB5B0}">
      <dsp:nvSpPr>
        <dsp:cNvPr id="0" name=""/>
        <dsp:cNvSpPr/>
      </dsp:nvSpPr>
      <dsp:spPr>
        <a:xfrm>
          <a:off x="4477439" y="1403186"/>
          <a:ext cx="1176352" cy="460876"/>
        </a:xfrm>
        <a:prstGeom prst="roundRect">
          <a:avLst>
            <a:gd name="adj" fmla="val 10000"/>
          </a:avLst>
        </a:prstGeom>
        <a:solidFill>
          <a:schemeClr val="bg1">
            <a:lumMod val="75000"/>
          </a:schemeClr>
        </a:soli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0D48B51A-C0D4-EF42-A6BE-AA205E33D5A7}">
      <dsp:nvSpPr>
        <dsp:cNvPr id="0" name=""/>
        <dsp:cNvSpPr/>
      </dsp:nvSpPr>
      <dsp:spPr>
        <a:xfrm>
          <a:off x="4612448" y="1531444"/>
          <a:ext cx="1176352" cy="46087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tx1"/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1200" kern="1200" smtClean="0">
              <a:latin typeface="Arial"/>
            </a:rPr>
            <a:t>14 </a:t>
          </a:r>
          <a:r>
            <a:rPr lang="de-DE" sz="1200" kern="1200" dirty="0" err="1" smtClean="0">
              <a:latin typeface="Arial"/>
            </a:rPr>
            <a:t>wt</a:t>
          </a:r>
          <a:endParaRPr lang="de-DE" sz="1200" kern="1200" dirty="0">
            <a:latin typeface="Arial"/>
          </a:endParaRPr>
        </a:p>
      </dsp:txBody>
      <dsp:txXfrm>
        <a:off x="4625947" y="1544943"/>
        <a:ext cx="1149354" cy="433878"/>
      </dsp:txXfrm>
    </dsp:sp>
    <dsp:sp modelId="{2B84B996-4982-494C-B6FC-208ECCA269A7}">
      <dsp:nvSpPr>
        <dsp:cNvPr id="0" name=""/>
        <dsp:cNvSpPr/>
      </dsp:nvSpPr>
      <dsp:spPr>
        <a:xfrm>
          <a:off x="3701399" y="2217447"/>
          <a:ext cx="1243339" cy="501615"/>
        </a:xfrm>
        <a:prstGeom prst="roundRect">
          <a:avLst>
            <a:gd name="adj" fmla="val 10000"/>
          </a:avLst>
        </a:prstGeom>
        <a:solidFill>
          <a:schemeClr val="bg1">
            <a:lumMod val="75000"/>
          </a:schemeClr>
        </a:soli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B7C5E140-B560-E244-84E4-8B23346524E5}">
      <dsp:nvSpPr>
        <dsp:cNvPr id="0" name=""/>
        <dsp:cNvSpPr/>
      </dsp:nvSpPr>
      <dsp:spPr>
        <a:xfrm>
          <a:off x="3836407" y="2345705"/>
          <a:ext cx="1243339" cy="501615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tx1"/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1200" kern="1200" dirty="0" smtClean="0">
              <a:latin typeface="Arial"/>
            </a:rPr>
            <a:t>10 </a:t>
          </a:r>
          <a:r>
            <a:rPr lang="de-DE" sz="1200" kern="1200" dirty="0" err="1" smtClean="0">
              <a:latin typeface="Arial"/>
            </a:rPr>
            <a:t>wt</a:t>
          </a:r>
          <a:r>
            <a:rPr lang="de-DE" sz="1200" kern="1200" dirty="0" smtClean="0">
              <a:latin typeface="Arial"/>
            </a:rPr>
            <a:t> </a:t>
          </a: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1200" kern="1200" dirty="0" err="1" smtClean="0">
              <a:latin typeface="Arial"/>
            </a:rPr>
            <a:t>cuprizone</a:t>
          </a:r>
          <a:endParaRPr lang="de-DE" sz="1200" kern="1200" dirty="0">
            <a:latin typeface="Arial"/>
          </a:endParaRPr>
        </a:p>
      </dsp:txBody>
      <dsp:txXfrm>
        <a:off x="3851099" y="2360397"/>
        <a:ext cx="1213955" cy="472231"/>
      </dsp:txXfrm>
    </dsp:sp>
    <dsp:sp modelId="{5C27534F-C5DA-0340-B2DE-E350C760B314}">
      <dsp:nvSpPr>
        <dsp:cNvPr id="0" name=""/>
        <dsp:cNvSpPr/>
      </dsp:nvSpPr>
      <dsp:spPr>
        <a:xfrm>
          <a:off x="2972983" y="3072448"/>
          <a:ext cx="1215076" cy="771573"/>
        </a:xfrm>
        <a:prstGeom prst="roundRect">
          <a:avLst>
            <a:gd name="adj" fmla="val 10000"/>
          </a:avLst>
        </a:prstGeom>
        <a:solidFill>
          <a:schemeClr val="bg1">
            <a:lumMod val="75000"/>
          </a:schemeClr>
        </a:soli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6668D169-835C-E245-AA46-2F71A3B45873}">
      <dsp:nvSpPr>
        <dsp:cNvPr id="0" name=""/>
        <dsp:cNvSpPr/>
      </dsp:nvSpPr>
      <dsp:spPr>
        <a:xfrm>
          <a:off x="3107992" y="3200706"/>
          <a:ext cx="1215076" cy="77157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tx1"/>
          </a:solidFill>
          <a:prstDash val="solid"/>
        </a:ln>
        <a:effectLst/>
        <a:scene3d>
          <a:camera prst="orthographicFront"/>
          <a:lightRig rig="threePt" dir="t"/>
        </a:scene3d>
        <a:sp3d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1200" kern="1200" dirty="0" smtClean="0">
              <a:solidFill>
                <a:schemeClr val="tx1"/>
              </a:solidFill>
              <a:latin typeface="Arial"/>
            </a:rPr>
            <a:t>5 </a:t>
          </a:r>
          <a:r>
            <a:rPr lang="de-DE" sz="1200" kern="1200" dirty="0" err="1" smtClean="0">
              <a:solidFill>
                <a:schemeClr val="tx1"/>
              </a:solidFill>
              <a:latin typeface="Arial"/>
            </a:rPr>
            <a:t>wt</a:t>
          </a:r>
          <a:r>
            <a:rPr lang="de-DE" sz="1200" kern="1200" dirty="0" smtClean="0">
              <a:solidFill>
                <a:schemeClr val="tx1"/>
              </a:solidFill>
              <a:latin typeface="Arial"/>
            </a:rPr>
            <a:t> </a:t>
          </a: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1200" kern="1200" dirty="0" err="1" smtClean="0">
              <a:solidFill>
                <a:schemeClr val="tx1"/>
              </a:solidFill>
              <a:latin typeface="Arial"/>
            </a:rPr>
            <a:t>cuprizone</a:t>
          </a:r>
          <a:r>
            <a:rPr lang="de-DE" sz="1200" kern="1200" dirty="0" smtClean="0">
              <a:solidFill>
                <a:schemeClr val="tx1"/>
              </a:solidFill>
              <a:latin typeface="Arial"/>
            </a:rPr>
            <a:t> </a:t>
          </a: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1200" kern="1200" dirty="0" err="1" smtClean="0">
              <a:solidFill>
                <a:schemeClr val="tx1"/>
              </a:solidFill>
              <a:latin typeface="Arial"/>
            </a:rPr>
            <a:t>demyelination</a:t>
          </a:r>
          <a:endParaRPr lang="de-DE" sz="1200" kern="1200" dirty="0">
            <a:solidFill>
              <a:schemeClr val="tx1"/>
            </a:solidFill>
            <a:latin typeface="Arial"/>
          </a:endParaRPr>
        </a:p>
      </dsp:txBody>
      <dsp:txXfrm>
        <a:off x="3130591" y="3223305"/>
        <a:ext cx="1169878" cy="726375"/>
      </dsp:txXfrm>
    </dsp:sp>
    <dsp:sp modelId="{8A606CF8-D0DC-EC4D-A0A9-725B32EE4DBA}">
      <dsp:nvSpPr>
        <dsp:cNvPr id="0" name=""/>
        <dsp:cNvSpPr/>
      </dsp:nvSpPr>
      <dsp:spPr>
        <a:xfrm>
          <a:off x="4458077" y="3072448"/>
          <a:ext cx="1215076" cy="771573"/>
        </a:xfrm>
        <a:prstGeom prst="roundRect">
          <a:avLst>
            <a:gd name="adj" fmla="val 10000"/>
          </a:avLst>
        </a:prstGeom>
        <a:solidFill>
          <a:schemeClr val="bg1">
            <a:lumMod val="75000"/>
          </a:schemeClr>
        </a:soli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A12E402C-E93B-0E49-A7C3-D52E792EA215}">
      <dsp:nvSpPr>
        <dsp:cNvPr id="0" name=""/>
        <dsp:cNvSpPr/>
      </dsp:nvSpPr>
      <dsp:spPr>
        <a:xfrm>
          <a:off x="4593086" y="3200706"/>
          <a:ext cx="1215076" cy="77157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tx1"/>
          </a:solidFill>
          <a:prstDash val="solid"/>
        </a:ln>
        <a:effectLst/>
        <a:scene3d>
          <a:camera prst="orthographicFront"/>
          <a:lightRig rig="threePt" dir="t"/>
        </a:scene3d>
        <a:sp3d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1200" kern="1200" dirty="0" smtClean="0">
              <a:solidFill>
                <a:schemeClr val="tx1"/>
              </a:solidFill>
              <a:latin typeface="Arial"/>
            </a:rPr>
            <a:t>5 </a:t>
          </a:r>
          <a:r>
            <a:rPr lang="de-DE" sz="1200" kern="1200" dirty="0" err="1" smtClean="0">
              <a:solidFill>
                <a:schemeClr val="tx1"/>
              </a:solidFill>
              <a:latin typeface="Arial"/>
            </a:rPr>
            <a:t>wt</a:t>
          </a:r>
          <a:endParaRPr lang="de-DE" sz="1200" kern="1200" dirty="0" smtClean="0">
            <a:solidFill>
              <a:schemeClr val="tx1"/>
            </a:solidFill>
            <a:latin typeface="Arial"/>
          </a:endParaRP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1200" kern="1200" dirty="0" err="1" smtClean="0">
              <a:solidFill>
                <a:schemeClr val="tx1"/>
              </a:solidFill>
              <a:latin typeface="Arial"/>
            </a:rPr>
            <a:t>cuprizone</a:t>
          </a:r>
          <a:r>
            <a:rPr lang="de-DE" sz="1200" kern="1200" dirty="0" smtClean="0">
              <a:solidFill>
                <a:schemeClr val="tx1"/>
              </a:solidFill>
              <a:latin typeface="Arial"/>
            </a:rPr>
            <a:t> </a:t>
          </a: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1200" kern="1200" dirty="0" err="1" smtClean="0">
              <a:solidFill>
                <a:schemeClr val="tx1"/>
              </a:solidFill>
              <a:latin typeface="Arial"/>
            </a:rPr>
            <a:t>remyelination</a:t>
          </a:r>
          <a:endParaRPr lang="de-DE" sz="1200" kern="1200" dirty="0">
            <a:solidFill>
              <a:schemeClr val="tx1"/>
            </a:solidFill>
            <a:latin typeface="Arial"/>
          </a:endParaRPr>
        </a:p>
      </dsp:txBody>
      <dsp:txXfrm>
        <a:off x="4615685" y="3223305"/>
        <a:ext cx="1169878" cy="726375"/>
      </dsp:txXfrm>
    </dsp:sp>
    <dsp:sp modelId="{B09B18D1-925A-A44F-83A3-3879917445AD}">
      <dsp:nvSpPr>
        <dsp:cNvPr id="0" name=""/>
        <dsp:cNvSpPr/>
      </dsp:nvSpPr>
      <dsp:spPr>
        <a:xfrm>
          <a:off x="5201414" y="2217447"/>
          <a:ext cx="1215076" cy="517309"/>
        </a:xfrm>
        <a:prstGeom prst="roundRect">
          <a:avLst>
            <a:gd name="adj" fmla="val 10000"/>
          </a:avLst>
        </a:prstGeom>
        <a:solidFill>
          <a:schemeClr val="bg1">
            <a:lumMod val="75000"/>
          </a:schemeClr>
        </a:soli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ACFEB0A8-CDC9-0F4F-B50E-1E617C1551BD}">
      <dsp:nvSpPr>
        <dsp:cNvPr id="0" name=""/>
        <dsp:cNvSpPr/>
      </dsp:nvSpPr>
      <dsp:spPr>
        <a:xfrm>
          <a:off x="5336423" y="2345705"/>
          <a:ext cx="1215076" cy="51730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tx1"/>
          </a:solidFill>
          <a:prstDash val="solid"/>
        </a:ln>
        <a:effectLst/>
        <a:scene3d>
          <a:camera prst="orthographicFront"/>
          <a:lightRig rig="threePt" dir="t"/>
        </a:scene3d>
        <a:sp3d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1200" kern="1200" dirty="0" smtClean="0">
              <a:solidFill>
                <a:schemeClr val="tx1"/>
              </a:solidFill>
              <a:latin typeface="Arial"/>
            </a:rPr>
            <a:t>4 </a:t>
          </a:r>
          <a:r>
            <a:rPr lang="de-DE" sz="1200" kern="1200" dirty="0" err="1" smtClean="0">
              <a:solidFill>
                <a:schemeClr val="tx1"/>
              </a:solidFill>
              <a:latin typeface="Arial"/>
            </a:rPr>
            <a:t>wt</a:t>
          </a:r>
          <a:endParaRPr lang="de-DE" sz="1200" kern="1200" dirty="0" smtClean="0">
            <a:solidFill>
              <a:schemeClr val="tx1"/>
            </a:solidFill>
            <a:latin typeface="Arial"/>
          </a:endParaRP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1200" kern="1200" dirty="0" smtClean="0">
              <a:solidFill>
                <a:schemeClr val="tx1"/>
              </a:solidFill>
              <a:latin typeface="Arial"/>
            </a:rPr>
            <a:t>controls</a:t>
          </a:r>
          <a:endParaRPr lang="de-DE" sz="1200" kern="1200" dirty="0">
            <a:solidFill>
              <a:schemeClr val="tx1"/>
            </a:solidFill>
            <a:latin typeface="Arial"/>
          </a:endParaRPr>
        </a:p>
      </dsp:txBody>
      <dsp:txXfrm>
        <a:off x="5351574" y="2360856"/>
        <a:ext cx="1184774" cy="48700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berschrift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856A220-6FD8-AA47-8E64-E020181C0D4B}" type="datetimeFigureOut">
              <a:rPr lang="de-DE" smtClean="0"/>
              <a:t>29.11.16</a:t>
            </a:fld>
            <a:endParaRPr lang="en-US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2143125" y="685800"/>
            <a:ext cx="257175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DC4339D-FB43-6C45-BF22-52BDA17FFC23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696392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514350" y="2840568"/>
            <a:ext cx="5829300" cy="1960033"/>
          </a:xfrm>
        </p:spPr>
        <p:txBody>
          <a:bodyPr/>
          <a:lstStyle/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028700" y="5181600"/>
            <a:ext cx="4800600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 smtClean="0"/>
              <a:t>Master-Untertitelformat bearbeiten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4B47F3-AAAB-BD43-9D2A-254FA11C269A}" type="datetimeFigureOut">
              <a:rPr lang="de-DE" smtClean="0"/>
              <a:t>29.11.16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6EDF52-0A27-1540-A934-B6C7B6A4A62C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0022357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4B47F3-AAAB-BD43-9D2A-254FA11C269A}" type="datetimeFigureOut">
              <a:rPr lang="de-DE" smtClean="0"/>
              <a:t>29.11.16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6EDF52-0A27-1540-A934-B6C7B6A4A62C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8128727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4972050" y="366185"/>
            <a:ext cx="1543050" cy="7802033"/>
          </a:xfrm>
        </p:spPr>
        <p:txBody>
          <a:bodyPr vert="eaVert"/>
          <a:lstStyle/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342900" y="366185"/>
            <a:ext cx="4514850" cy="7802033"/>
          </a:xfrm>
        </p:spPr>
        <p:txBody>
          <a:bodyPr vert="eaVert"/>
          <a:lstStyle/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4B47F3-AAAB-BD43-9D2A-254FA11C269A}" type="datetimeFigureOut">
              <a:rPr lang="de-DE" smtClean="0"/>
              <a:t>29.11.16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6EDF52-0A27-1540-A934-B6C7B6A4A62C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8864013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4B47F3-AAAB-BD43-9D2A-254FA11C269A}" type="datetimeFigureOut">
              <a:rPr lang="de-DE" smtClean="0"/>
              <a:t>29.11.16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6EDF52-0A27-1540-A934-B6C7B6A4A62C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2999712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41735" y="5875867"/>
            <a:ext cx="5829300" cy="18161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541735" y="3875618"/>
            <a:ext cx="5829300" cy="200024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Mastertextformat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4B47F3-AAAB-BD43-9D2A-254FA11C269A}" type="datetimeFigureOut">
              <a:rPr lang="de-DE" smtClean="0"/>
              <a:t>29.11.16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6EDF52-0A27-1540-A934-B6C7B6A4A62C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5627117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342900" y="2133601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3486150" y="2133601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4B47F3-AAAB-BD43-9D2A-254FA11C269A}" type="datetimeFigureOut">
              <a:rPr lang="de-DE" smtClean="0"/>
              <a:t>29.11.16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6EDF52-0A27-1540-A934-B6C7B6A4A62C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4266303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342900" y="2046817"/>
            <a:ext cx="303014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Mastertextformat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342900" y="2899833"/>
            <a:ext cx="303014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3483769" y="2046817"/>
            <a:ext cx="303133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Mastertextformat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3483769" y="2899833"/>
            <a:ext cx="303133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4B47F3-AAAB-BD43-9D2A-254FA11C269A}" type="datetimeFigureOut">
              <a:rPr lang="de-DE" smtClean="0"/>
              <a:t>29.11.16</a:t>
            </a:fld>
            <a:endParaRPr lang="de-DE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6EDF52-0A27-1540-A934-B6C7B6A4A62C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7321381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4B47F3-AAAB-BD43-9D2A-254FA11C269A}" type="datetimeFigureOut">
              <a:rPr lang="de-DE" smtClean="0"/>
              <a:t>29.11.16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6EDF52-0A27-1540-A934-B6C7B6A4A62C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0436806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4B47F3-AAAB-BD43-9D2A-254FA11C269A}" type="datetimeFigureOut">
              <a:rPr lang="de-DE" smtClean="0"/>
              <a:t>29.11.16</a:t>
            </a:fld>
            <a:endParaRPr 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6EDF52-0A27-1540-A934-B6C7B6A4A62C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010767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42900" y="364067"/>
            <a:ext cx="2256235" cy="15494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2681287" y="364067"/>
            <a:ext cx="3833813" cy="780415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342900" y="1913467"/>
            <a:ext cx="2256235" cy="62547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Mastertextformat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4B47F3-AAAB-BD43-9D2A-254FA11C269A}" type="datetimeFigureOut">
              <a:rPr lang="de-DE" smtClean="0"/>
              <a:t>29.11.16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6EDF52-0A27-1540-A934-B6C7B6A4A62C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57709098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344216" y="6400800"/>
            <a:ext cx="4114800" cy="7556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344216" y="817033"/>
            <a:ext cx="41148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344216" y="7156451"/>
            <a:ext cx="4114800" cy="107314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Mastertextformat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4B47F3-AAAB-BD43-9D2A-254FA11C269A}" type="datetimeFigureOut">
              <a:rPr lang="de-DE" smtClean="0"/>
              <a:t>29.11.16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6EDF52-0A27-1540-A934-B6C7B6A4A62C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0717875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342900" y="2133601"/>
            <a:ext cx="6172200" cy="60346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342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4B47F3-AAAB-BD43-9D2A-254FA11C269A}" type="datetimeFigureOut">
              <a:rPr lang="de-DE" smtClean="0"/>
              <a:t>29.11.16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2343150" y="8475134"/>
            <a:ext cx="21717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4914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6EDF52-0A27-1540-A934-B6C7B6A4A62C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99635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4" Type="http://schemas.openxmlformats.org/officeDocument/2006/relationships/diagramQuickStyle" Target="../diagrams/quickStyle1.xml"/><Relationship Id="rId5" Type="http://schemas.openxmlformats.org/officeDocument/2006/relationships/diagramColors" Target="../diagrams/colors1.xml"/><Relationship Id="rId6" Type="http://schemas.microsoft.com/office/2007/relationships/diagramDrawing" Target="../diagrams/drawing1.xml"/><Relationship Id="rId1" Type="http://schemas.openxmlformats.org/officeDocument/2006/relationships/slideLayout" Target="../slideLayouts/slideLayout7.xml"/><Relationship Id="rId2" Type="http://schemas.openxmlformats.org/officeDocument/2006/relationships/diagramData" Target="../diagrams/data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m 1"/>
          <p:cNvGraphicFramePr/>
          <p:nvPr>
            <p:extLst>
              <p:ext uri="{D42A27DB-BD31-4B8C-83A1-F6EECF244321}">
                <p14:modId xmlns:p14="http://schemas.microsoft.com/office/powerpoint/2010/main" val="1165572082"/>
              </p:ext>
            </p:extLst>
          </p:nvPr>
        </p:nvGraphicFramePr>
        <p:xfrm>
          <a:off x="116984" y="1"/>
          <a:ext cx="6567637" cy="454484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Textfeld 2"/>
          <p:cNvSpPr txBox="1"/>
          <p:nvPr/>
        </p:nvSpPr>
        <p:spPr>
          <a:xfrm>
            <a:off x="202406" y="4360183"/>
            <a:ext cx="88588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200" b="1" dirty="0" err="1" smtClean="0">
                <a:latin typeface="Arial"/>
                <a:cs typeface="Arial"/>
              </a:rPr>
              <a:t>Figure</a:t>
            </a:r>
            <a:r>
              <a:rPr lang="de-DE" sz="1200" b="1" dirty="0" smtClean="0">
                <a:latin typeface="Arial"/>
                <a:cs typeface="Arial"/>
              </a:rPr>
              <a:t> S1</a:t>
            </a:r>
            <a:endParaRPr lang="de-DE" sz="1200" b="1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9855700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-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69</Words>
  <Application>Microsoft Macintosh PowerPoint</Application>
  <PresentationFormat>Bildschirmpräsentation (4:3)</PresentationFormat>
  <Paragraphs>24</Paragraphs>
  <Slides>1</Slides>
  <Notes>0</Notes>
  <HiddenSlides>0</HiddenSlides>
  <MMClips>0</MMClips>
  <ScaleCrop>false</ScaleCrop>
  <HeadingPairs>
    <vt:vector size="4" baseType="variant">
      <vt:variant>
        <vt:lpstr>Design</vt:lpstr>
      </vt:variant>
      <vt:variant>
        <vt:i4>1</vt:i4>
      </vt:variant>
      <vt:variant>
        <vt:lpstr>Folientitel</vt:lpstr>
      </vt:variant>
      <vt:variant>
        <vt:i4>1</vt:i4>
      </vt:variant>
    </vt:vector>
  </HeadingPairs>
  <TitlesOfParts>
    <vt:vector size="2" baseType="lpstr">
      <vt:lpstr>Office-Design</vt:lpstr>
      <vt:lpstr>PowerPoint-Präsentation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subject/>
  <dc:creator>Elise Siegert</dc:creator>
  <cp:keywords/>
  <dc:description/>
  <cp:lastModifiedBy>Elise</cp:lastModifiedBy>
  <cp:revision>77</cp:revision>
  <dcterms:created xsi:type="dcterms:W3CDTF">2015-10-28T00:18:43Z</dcterms:created>
  <dcterms:modified xsi:type="dcterms:W3CDTF">2016-11-29T20:45:38Z</dcterms:modified>
  <cp:category/>
</cp:coreProperties>
</file>