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6858000" cy="9144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160" y="9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6A220-6FD8-AA47-8E64-E020181C0D4B}" type="datetimeFigureOut">
              <a:rPr lang="de-DE" smtClean="0"/>
              <a:t>29.11.16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4339D-FB43-6C45-BF22-52BDA17FFC2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6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23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287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40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97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71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63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213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68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7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09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178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6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02406" y="5393761"/>
            <a:ext cx="885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 smtClean="0">
                <a:latin typeface="Arial"/>
                <a:cs typeface="Arial"/>
              </a:rPr>
              <a:t>Figure</a:t>
            </a:r>
            <a:r>
              <a:rPr lang="de-DE" sz="1200" b="1" dirty="0" smtClean="0">
                <a:latin typeface="Arial"/>
                <a:cs typeface="Arial"/>
              </a:rPr>
              <a:t> S2</a:t>
            </a:r>
            <a:endParaRPr lang="de-DE" sz="1200" b="1" dirty="0">
              <a:latin typeface="Arial"/>
              <a:cs typeface="Arial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2272241"/>
            <a:ext cx="5972175" cy="304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373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PowerPoint-Präsentation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Elise Siegert</dc:creator>
  <cp:keywords/>
  <dc:description/>
  <cp:lastModifiedBy>Elise</cp:lastModifiedBy>
  <cp:revision>77</cp:revision>
  <dcterms:created xsi:type="dcterms:W3CDTF">2015-10-28T00:18:43Z</dcterms:created>
  <dcterms:modified xsi:type="dcterms:W3CDTF">2016-11-29T20:46:07Z</dcterms:modified>
  <cp:category/>
</cp:coreProperties>
</file>