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1" r:id="rId2"/>
  </p:sldIdLst>
  <p:sldSz cx="6858000" cy="9144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2160" y="16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6A220-6FD8-AA47-8E64-E020181C0D4B}" type="datetimeFigureOut">
              <a:rPr lang="de-DE" smtClean="0"/>
              <a:t>29.11.16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4339D-FB43-6C45-BF22-52BDA17FFC2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63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223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2872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6401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971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271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6630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2138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680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076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7090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1787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963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9750" y="7515375"/>
            <a:ext cx="9798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 err="1" smtClean="0">
                <a:latin typeface="Arial"/>
                <a:cs typeface="Arial"/>
              </a:rPr>
              <a:t>Figure</a:t>
            </a:r>
            <a:r>
              <a:rPr lang="de-DE" sz="1200" b="1" dirty="0" smtClean="0">
                <a:latin typeface="Arial"/>
                <a:cs typeface="Arial"/>
              </a:rPr>
              <a:t> S3b</a:t>
            </a:r>
            <a:endParaRPr lang="de-DE" sz="1200" b="1" dirty="0">
              <a:latin typeface="Arial"/>
              <a:cs typeface="Arial"/>
            </a:endParaRPr>
          </a:p>
        </p:txBody>
      </p:sp>
      <p:pic>
        <p:nvPicPr>
          <p:cNvPr id="3" name="Bild 2" descr="weight changes fat-1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1612900" y="4572000"/>
            <a:ext cx="3632200" cy="2639060"/>
          </a:xfrm>
          <a:prstGeom prst="rect">
            <a:avLst/>
          </a:prstGeom>
        </p:spPr>
      </p:pic>
      <p:pic>
        <p:nvPicPr>
          <p:cNvPr id="5" name="Bild 4" descr="weight changes wt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1625601" y="992716"/>
            <a:ext cx="3683000" cy="288290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572062" y="3722795"/>
            <a:ext cx="9714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 err="1" smtClean="0">
                <a:latin typeface="Arial"/>
                <a:cs typeface="Arial"/>
              </a:rPr>
              <a:t>Figure</a:t>
            </a:r>
            <a:r>
              <a:rPr lang="de-DE" sz="1200" b="1" dirty="0" smtClean="0">
                <a:latin typeface="Arial"/>
                <a:cs typeface="Arial"/>
              </a:rPr>
              <a:t> S3a</a:t>
            </a:r>
            <a:endParaRPr lang="de-DE" sz="12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5179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Macintosh PowerPoint</Application>
  <PresentationFormat>Bildschirmpräsentation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Office-Design</vt:lpstr>
      <vt:lpstr>PowerPoint-Präsentation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Elise Siegert</dc:creator>
  <cp:keywords/>
  <dc:description/>
  <cp:lastModifiedBy>Elise</cp:lastModifiedBy>
  <cp:revision>77</cp:revision>
  <dcterms:created xsi:type="dcterms:W3CDTF">2015-10-28T00:18:43Z</dcterms:created>
  <dcterms:modified xsi:type="dcterms:W3CDTF">2016-11-29T20:46:46Z</dcterms:modified>
  <cp:category/>
</cp:coreProperties>
</file>