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501" y="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917E-42FB-4F59-B1F2-3F12517C6DCD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1D7A-D25E-48A0-AECA-8D922DE9A2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8425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917E-42FB-4F59-B1F2-3F12517C6DCD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1D7A-D25E-48A0-AECA-8D922DE9A2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0939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917E-42FB-4F59-B1F2-3F12517C6DCD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1D7A-D25E-48A0-AECA-8D922DE9A2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1947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917E-42FB-4F59-B1F2-3F12517C6DCD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1D7A-D25E-48A0-AECA-8D922DE9A2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318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917E-42FB-4F59-B1F2-3F12517C6DCD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1D7A-D25E-48A0-AECA-8D922DE9A2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7112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917E-42FB-4F59-B1F2-3F12517C6DCD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1D7A-D25E-48A0-AECA-8D922DE9A2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3924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917E-42FB-4F59-B1F2-3F12517C6DCD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1D7A-D25E-48A0-AECA-8D922DE9A2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8773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917E-42FB-4F59-B1F2-3F12517C6DCD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1D7A-D25E-48A0-AECA-8D922DE9A2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8551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917E-42FB-4F59-B1F2-3F12517C6DCD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1D7A-D25E-48A0-AECA-8D922DE9A2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4121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917E-42FB-4F59-B1F2-3F12517C6DCD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1D7A-D25E-48A0-AECA-8D922DE9A2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1136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917E-42FB-4F59-B1F2-3F12517C6DCD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1D7A-D25E-48A0-AECA-8D922DE9A2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7190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9917E-42FB-4F59-B1F2-3F12517C6DCD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01D7A-D25E-48A0-AECA-8D922DE9A2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2958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01002" y="496721"/>
            <a:ext cx="9144000" cy="2387600"/>
          </a:xfrm>
        </p:spPr>
        <p:txBody>
          <a:bodyPr/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Additional file </a:t>
            </a:r>
            <a:r>
              <a:rPr lang="en-US" altLang="zh-CN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01002" y="3804169"/>
            <a:ext cx="9144000" cy="633078"/>
          </a:xfrm>
        </p:spPr>
        <p:txBody>
          <a:bodyPr/>
          <a:lstStyle/>
          <a:p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Raw </a:t>
            </a:r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western </a:t>
            </a:r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blots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of GSDMD, IL-1</a:t>
            </a:r>
            <a:r>
              <a:rPr lang="el-GR" altLang="zh-CN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6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93" t="15865" r="23818" b="54584"/>
          <a:stretch/>
        </p:blipFill>
        <p:spPr>
          <a:xfrm>
            <a:off x="6720315" y="257366"/>
            <a:ext cx="3573517" cy="158296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6" t="6158" r="31569" b="65585"/>
          <a:stretch/>
        </p:blipFill>
        <p:spPr>
          <a:xfrm>
            <a:off x="6720315" y="2009197"/>
            <a:ext cx="3689132" cy="15136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6" t="24493" r="21412" b="47250"/>
          <a:stretch/>
        </p:blipFill>
        <p:spPr>
          <a:xfrm>
            <a:off x="6720315" y="3691713"/>
            <a:ext cx="3661428" cy="151364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8" t="15002" r="21067" b="57819"/>
          <a:stretch/>
        </p:blipFill>
        <p:spPr>
          <a:xfrm>
            <a:off x="2132370" y="237083"/>
            <a:ext cx="3822369" cy="15338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4" t="18238" r="26516" b="58251"/>
          <a:stretch/>
        </p:blipFill>
        <p:spPr>
          <a:xfrm>
            <a:off x="2136808" y="3636828"/>
            <a:ext cx="3855291" cy="137031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4" t="5943" r="31868" b="66016"/>
          <a:stretch/>
        </p:blipFill>
        <p:spPr>
          <a:xfrm>
            <a:off x="2136666" y="1940818"/>
            <a:ext cx="3838444" cy="1582027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37937" y="867290"/>
            <a:ext cx="1360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GSDMD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37937" y="2553973"/>
            <a:ext cx="1360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IL-1</a:t>
            </a:r>
            <a:r>
              <a:rPr lang="el-G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37937" y="4144405"/>
            <a:ext cx="1360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6197388" y="395704"/>
            <a:ext cx="758688" cy="369332"/>
            <a:chOff x="6593306" y="1576757"/>
            <a:chExt cx="758688" cy="369332"/>
          </a:xfrm>
        </p:grpSpPr>
        <p:cxnSp>
          <p:nvCxnSpPr>
            <p:cNvPr id="14" name="直接连接符 13"/>
            <p:cNvCxnSpPr/>
            <p:nvPr/>
          </p:nvCxnSpPr>
          <p:spPr>
            <a:xfrm flipV="1">
              <a:off x="6991994" y="1775888"/>
              <a:ext cx="360000" cy="89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/>
          </p:nvSpPr>
          <p:spPr>
            <a:xfrm>
              <a:off x="6593306" y="1576757"/>
              <a:ext cx="47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197388" y="772965"/>
            <a:ext cx="758688" cy="369332"/>
            <a:chOff x="6745706" y="1729157"/>
            <a:chExt cx="758688" cy="369332"/>
          </a:xfrm>
        </p:grpSpPr>
        <p:cxnSp>
          <p:nvCxnSpPr>
            <p:cNvPr id="16" name="直接连接符 15"/>
            <p:cNvCxnSpPr/>
            <p:nvPr/>
          </p:nvCxnSpPr>
          <p:spPr>
            <a:xfrm flipV="1">
              <a:off x="7144394" y="1928288"/>
              <a:ext cx="360000" cy="89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/>
          </p:nvSpPr>
          <p:spPr>
            <a:xfrm>
              <a:off x="6745706" y="1729157"/>
              <a:ext cx="47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6197388" y="572176"/>
            <a:ext cx="758688" cy="369332"/>
            <a:chOff x="6898106" y="1881557"/>
            <a:chExt cx="758688" cy="369332"/>
          </a:xfrm>
        </p:grpSpPr>
        <p:cxnSp>
          <p:nvCxnSpPr>
            <p:cNvPr id="18" name="直接连接符 17"/>
            <p:cNvCxnSpPr/>
            <p:nvPr/>
          </p:nvCxnSpPr>
          <p:spPr>
            <a:xfrm flipV="1">
              <a:off x="7296794" y="2080688"/>
              <a:ext cx="360000" cy="89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文本框 18"/>
            <p:cNvSpPr txBox="1"/>
            <p:nvPr/>
          </p:nvSpPr>
          <p:spPr>
            <a:xfrm>
              <a:off x="6898106" y="1881557"/>
              <a:ext cx="47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6197388" y="928304"/>
            <a:ext cx="758688" cy="369332"/>
            <a:chOff x="6509547" y="2332340"/>
            <a:chExt cx="758688" cy="369332"/>
          </a:xfrm>
        </p:grpSpPr>
        <p:cxnSp>
          <p:nvCxnSpPr>
            <p:cNvPr id="20" name="直接连接符 19"/>
            <p:cNvCxnSpPr/>
            <p:nvPr/>
          </p:nvCxnSpPr>
          <p:spPr>
            <a:xfrm flipV="1">
              <a:off x="6908235" y="2531471"/>
              <a:ext cx="360000" cy="89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/>
          </p:nvSpPr>
          <p:spPr>
            <a:xfrm>
              <a:off x="6509547" y="2332340"/>
              <a:ext cx="47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6197388" y="1145084"/>
            <a:ext cx="758688" cy="369332"/>
            <a:chOff x="6509547" y="2332340"/>
            <a:chExt cx="758688" cy="369332"/>
          </a:xfrm>
        </p:grpSpPr>
        <p:cxnSp>
          <p:nvCxnSpPr>
            <p:cNvPr id="27" name="直接连接符 26"/>
            <p:cNvCxnSpPr/>
            <p:nvPr/>
          </p:nvCxnSpPr>
          <p:spPr>
            <a:xfrm flipV="1">
              <a:off x="6908235" y="2531471"/>
              <a:ext cx="360000" cy="89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本框 27"/>
            <p:cNvSpPr txBox="1"/>
            <p:nvPr/>
          </p:nvSpPr>
          <p:spPr>
            <a:xfrm>
              <a:off x="6509547" y="2332340"/>
              <a:ext cx="47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6197388" y="1347435"/>
            <a:ext cx="758688" cy="369332"/>
            <a:chOff x="6509547" y="2332340"/>
            <a:chExt cx="758688" cy="369332"/>
          </a:xfrm>
        </p:grpSpPr>
        <p:cxnSp>
          <p:nvCxnSpPr>
            <p:cNvPr id="30" name="直接连接符 29"/>
            <p:cNvCxnSpPr/>
            <p:nvPr/>
          </p:nvCxnSpPr>
          <p:spPr>
            <a:xfrm flipV="1">
              <a:off x="6908235" y="2531471"/>
              <a:ext cx="360000" cy="89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文本框 30"/>
            <p:cNvSpPr txBox="1"/>
            <p:nvPr/>
          </p:nvSpPr>
          <p:spPr>
            <a:xfrm>
              <a:off x="6509547" y="2332340"/>
              <a:ext cx="47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10017627" y="636929"/>
            <a:ext cx="1188825" cy="369332"/>
            <a:chOff x="9834747" y="1560954"/>
            <a:chExt cx="1188825" cy="369332"/>
          </a:xfrm>
        </p:grpSpPr>
        <p:cxnSp>
          <p:nvCxnSpPr>
            <p:cNvPr id="32" name="直接箭头连接符 31"/>
            <p:cNvCxnSpPr/>
            <p:nvPr/>
          </p:nvCxnSpPr>
          <p:spPr>
            <a:xfrm flipH="1">
              <a:off x="9834747" y="1759763"/>
              <a:ext cx="460609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本框 32"/>
            <p:cNvSpPr txBox="1"/>
            <p:nvPr/>
          </p:nvSpPr>
          <p:spPr>
            <a:xfrm>
              <a:off x="10161562" y="1560954"/>
              <a:ext cx="8620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53 </a:t>
              </a:r>
              <a:r>
                <a:rPr lang="en-US" altLang="zh-CN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9994827" y="2509023"/>
            <a:ext cx="1188825" cy="369332"/>
            <a:chOff x="9834747" y="1560954"/>
            <a:chExt cx="1188825" cy="369332"/>
          </a:xfrm>
        </p:grpSpPr>
        <p:cxnSp>
          <p:nvCxnSpPr>
            <p:cNvPr id="36" name="直接箭头连接符 35"/>
            <p:cNvCxnSpPr/>
            <p:nvPr/>
          </p:nvCxnSpPr>
          <p:spPr>
            <a:xfrm flipH="1">
              <a:off x="9834747" y="1759763"/>
              <a:ext cx="460609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文本框 36"/>
            <p:cNvSpPr txBox="1"/>
            <p:nvPr/>
          </p:nvSpPr>
          <p:spPr>
            <a:xfrm>
              <a:off x="10161562" y="1560954"/>
              <a:ext cx="8620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31 </a:t>
              </a:r>
              <a:r>
                <a:rPr lang="en-US" altLang="zh-CN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10017627" y="4188613"/>
            <a:ext cx="1188825" cy="369332"/>
            <a:chOff x="9834747" y="1560954"/>
            <a:chExt cx="1188825" cy="369332"/>
          </a:xfrm>
        </p:grpSpPr>
        <p:cxnSp>
          <p:nvCxnSpPr>
            <p:cNvPr id="39" name="直接箭头连接符 38"/>
            <p:cNvCxnSpPr/>
            <p:nvPr/>
          </p:nvCxnSpPr>
          <p:spPr>
            <a:xfrm flipH="1">
              <a:off x="9834747" y="1759763"/>
              <a:ext cx="460609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文本框 39"/>
            <p:cNvSpPr txBox="1"/>
            <p:nvPr/>
          </p:nvSpPr>
          <p:spPr>
            <a:xfrm>
              <a:off x="10161562" y="1560954"/>
              <a:ext cx="8620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36 </a:t>
              </a:r>
              <a:r>
                <a:rPr lang="en-US" altLang="zh-CN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1" name="副标题 2"/>
          <p:cNvSpPr txBox="1">
            <a:spLocks/>
          </p:cNvSpPr>
          <p:nvPr/>
        </p:nvSpPr>
        <p:spPr>
          <a:xfrm>
            <a:off x="776437" y="5411562"/>
            <a:ext cx="10973960" cy="10147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zh-CN" sz="2000" smtClean="0">
                <a:latin typeface="Arial" panose="020B0604020202020204" pitchFamily="34" charset="0"/>
                <a:cs typeface="Arial" panose="020B0604020202020204" pitchFamily="34" charset="0"/>
              </a:rPr>
              <a:t>Figure S1.</a:t>
            </a:r>
            <a:r>
              <a:rPr lang="en-US" altLang="zh-C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Raw western blots of GSDMD (a, b), IL-1β (c, d) and GAPDH (e, f) in Figure 2, 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endParaRPr lang="en-US" altLang="zh-C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Gel, 0.22 </a:t>
            </a:r>
            <a:r>
              <a:rPr lang="el-GR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m PVDF </a:t>
            </a:r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membrane.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6197388" y="2145815"/>
            <a:ext cx="758688" cy="369332"/>
            <a:chOff x="6593306" y="1576757"/>
            <a:chExt cx="758688" cy="369332"/>
          </a:xfrm>
        </p:grpSpPr>
        <p:cxnSp>
          <p:nvCxnSpPr>
            <p:cNvPr id="43" name="直接连接符 42"/>
            <p:cNvCxnSpPr/>
            <p:nvPr/>
          </p:nvCxnSpPr>
          <p:spPr>
            <a:xfrm flipV="1">
              <a:off x="6991994" y="1775888"/>
              <a:ext cx="360000" cy="89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文本框 43"/>
            <p:cNvSpPr txBox="1"/>
            <p:nvPr/>
          </p:nvSpPr>
          <p:spPr>
            <a:xfrm>
              <a:off x="6593306" y="1576757"/>
              <a:ext cx="47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6197388" y="2523076"/>
            <a:ext cx="758688" cy="369332"/>
            <a:chOff x="6745706" y="1729157"/>
            <a:chExt cx="758688" cy="369332"/>
          </a:xfrm>
        </p:grpSpPr>
        <p:cxnSp>
          <p:nvCxnSpPr>
            <p:cNvPr id="46" name="直接连接符 45"/>
            <p:cNvCxnSpPr/>
            <p:nvPr/>
          </p:nvCxnSpPr>
          <p:spPr>
            <a:xfrm flipV="1">
              <a:off x="7144394" y="1928288"/>
              <a:ext cx="360000" cy="89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文本框 46"/>
            <p:cNvSpPr txBox="1"/>
            <p:nvPr/>
          </p:nvSpPr>
          <p:spPr>
            <a:xfrm>
              <a:off x="6745706" y="1729157"/>
              <a:ext cx="47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6197388" y="2322287"/>
            <a:ext cx="758688" cy="369332"/>
            <a:chOff x="6898106" y="1881557"/>
            <a:chExt cx="758688" cy="369332"/>
          </a:xfrm>
        </p:grpSpPr>
        <p:cxnSp>
          <p:nvCxnSpPr>
            <p:cNvPr id="49" name="直接连接符 48"/>
            <p:cNvCxnSpPr/>
            <p:nvPr/>
          </p:nvCxnSpPr>
          <p:spPr>
            <a:xfrm flipV="1">
              <a:off x="7296794" y="2080688"/>
              <a:ext cx="360000" cy="89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文本框 49"/>
            <p:cNvSpPr txBox="1"/>
            <p:nvPr/>
          </p:nvSpPr>
          <p:spPr>
            <a:xfrm>
              <a:off x="6898106" y="1881557"/>
              <a:ext cx="47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6197388" y="2678415"/>
            <a:ext cx="758688" cy="369332"/>
            <a:chOff x="6509547" y="2332340"/>
            <a:chExt cx="758688" cy="369332"/>
          </a:xfrm>
        </p:grpSpPr>
        <p:cxnSp>
          <p:nvCxnSpPr>
            <p:cNvPr id="52" name="直接连接符 51"/>
            <p:cNvCxnSpPr/>
            <p:nvPr/>
          </p:nvCxnSpPr>
          <p:spPr>
            <a:xfrm flipV="1">
              <a:off x="6908235" y="2531471"/>
              <a:ext cx="360000" cy="89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文本框 52"/>
            <p:cNvSpPr txBox="1"/>
            <p:nvPr/>
          </p:nvSpPr>
          <p:spPr>
            <a:xfrm>
              <a:off x="6509547" y="2332340"/>
              <a:ext cx="47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6197388" y="2895195"/>
            <a:ext cx="758688" cy="369332"/>
            <a:chOff x="6509547" y="2332340"/>
            <a:chExt cx="758688" cy="369332"/>
          </a:xfrm>
        </p:grpSpPr>
        <p:cxnSp>
          <p:nvCxnSpPr>
            <p:cNvPr id="55" name="直接连接符 54"/>
            <p:cNvCxnSpPr/>
            <p:nvPr/>
          </p:nvCxnSpPr>
          <p:spPr>
            <a:xfrm flipV="1">
              <a:off x="6908235" y="2531471"/>
              <a:ext cx="360000" cy="89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文本框 55"/>
            <p:cNvSpPr txBox="1"/>
            <p:nvPr/>
          </p:nvSpPr>
          <p:spPr>
            <a:xfrm>
              <a:off x="6509547" y="2332340"/>
              <a:ext cx="47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6197388" y="3097546"/>
            <a:ext cx="758688" cy="369332"/>
            <a:chOff x="6509547" y="2332340"/>
            <a:chExt cx="758688" cy="369332"/>
          </a:xfrm>
        </p:grpSpPr>
        <p:cxnSp>
          <p:nvCxnSpPr>
            <p:cNvPr id="58" name="直接连接符 57"/>
            <p:cNvCxnSpPr/>
            <p:nvPr/>
          </p:nvCxnSpPr>
          <p:spPr>
            <a:xfrm flipV="1">
              <a:off x="6908235" y="2531471"/>
              <a:ext cx="360000" cy="89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文本框 58"/>
            <p:cNvSpPr txBox="1"/>
            <p:nvPr/>
          </p:nvSpPr>
          <p:spPr>
            <a:xfrm>
              <a:off x="6509547" y="2332340"/>
              <a:ext cx="47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6197388" y="3813921"/>
            <a:ext cx="758688" cy="369332"/>
            <a:chOff x="6593306" y="1576757"/>
            <a:chExt cx="758688" cy="369332"/>
          </a:xfrm>
        </p:grpSpPr>
        <p:cxnSp>
          <p:nvCxnSpPr>
            <p:cNvPr id="61" name="直接连接符 60"/>
            <p:cNvCxnSpPr/>
            <p:nvPr/>
          </p:nvCxnSpPr>
          <p:spPr>
            <a:xfrm flipV="1">
              <a:off x="6991994" y="1775888"/>
              <a:ext cx="360000" cy="89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文本框 61"/>
            <p:cNvSpPr txBox="1"/>
            <p:nvPr/>
          </p:nvSpPr>
          <p:spPr>
            <a:xfrm>
              <a:off x="6593306" y="1576757"/>
              <a:ext cx="47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6197388" y="4104557"/>
            <a:ext cx="758688" cy="369332"/>
            <a:chOff x="6745706" y="1729157"/>
            <a:chExt cx="758688" cy="369332"/>
          </a:xfrm>
        </p:grpSpPr>
        <p:cxnSp>
          <p:nvCxnSpPr>
            <p:cNvPr id="64" name="直接连接符 63"/>
            <p:cNvCxnSpPr/>
            <p:nvPr/>
          </p:nvCxnSpPr>
          <p:spPr>
            <a:xfrm flipV="1">
              <a:off x="7144394" y="1928288"/>
              <a:ext cx="360000" cy="89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文本框 64"/>
            <p:cNvSpPr txBox="1"/>
            <p:nvPr/>
          </p:nvSpPr>
          <p:spPr>
            <a:xfrm>
              <a:off x="6745706" y="1729157"/>
              <a:ext cx="47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6197388" y="4346521"/>
            <a:ext cx="758688" cy="369332"/>
            <a:chOff x="6509547" y="2332340"/>
            <a:chExt cx="758688" cy="369332"/>
          </a:xfrm>
        </p:grpSpPr>
        <p:cxnSp>
          <p:nvCxnSpPr>
            <p:cNvPr id="70" name="直接连接符 69"/>
            <p:cNvCxnSpPr/>
            <p:nvPr/>
          </p:nvCxnSpPr>
          <p:spPr>
            <a:xfrm flipV="1">
              <a:off x="6908235" y="2531471"/>
              <a:ext cx="360000" cy="89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文本框 70"/>
            <p:cNvSpPr txBox="1"/>
            <p:nvPr/>
          </p:nvSpPr>
          <p:spPr>
            <a:xfrm>
              <a:off x="6509547" y="2332340"/>
              <a:ext cx="47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6197388" y="4563301"/>
            <a:ext cx="758688" cy="369332"/>
            <a:chOff x="6509547" y="2332340"/>
            <a:chExt cx="758688" cy="369332"/>
          </a:xfrm>
        </p:grpSpPr>
        <p:cxnSp>
          <p:nvCxnSpPr>
            <p:cNvPr id="73" name="直接连接符 72"/>
            <p:cNvCxnSpPr/>
            <p:nvPr/>
          </p:nvCxnSpPr>
          <p:spPr>
            <a:xfrm flipV="1">
              <a:off x="6908235" y="2531471"/>
              <a:ext cx="360000" cy="89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文本框 73"/>
            <p:cNvSpPr txBox="1"/>
            <p:nvPr/>
          </p:nvSpPr>
          <p:spPr>
            <a:xfrm>
              <a:off x="6509547" y="2332340"/>
              <a:ext cx="47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6197388" y="4765652"/>
            <a:ext cx="758688" cy="369332"/>
            <a:chOff x="6509547" y="2332340"/>
            <a:chExt cx="758688" cy="369332"/>
          </a:xfrm>
        </p:grpSpPr>
        <p:cxnSp>
          <p:nvCxnSpPr>
            <p:cNvPr id="76" name="直接连接符 75"/>
            <p:cNvCxnSpPr/>
            <p:nvPr/>
          </p:nvCxnSpPr>
          <p:spPr>
            <a:xfrm flipV="1">
              <a:off x="6908235" y="2531471"/>
              <a:ext cx="360000" cy="89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文本框 76"/>
            <p:cNvSpPr txBox="1"/>
            <p:nvPr/>
          </p:nvSpPr>
          <p:spPr>
            <a:xfrm>
              <a:off x="6509547" y="2332340"/>
              <a:ext cx="472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8" name="文本框 77"/>
          <p:cNvSpPr txBox="1"/>
          <p:nvPr/>
        </p:nvSpPr>
        <p:spPr>
          <a:xfrm>
            <a:off x="2087938" y="3872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6219576" y="38720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2087938" y="180002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6219576" y="1800024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2087938" y="3491143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6219576" y="3491143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4" name="组合 83"/>
          <p:cNvGrpSpPr/>
          <p:nvPr/>
        </p:nvGrpSpPr>
        <p:grpSpPr>
          <a:xfrm>
            <a:off x="2340815" y="1089266"/>
            <a:ext cx="882595" cy="603385"/>
            <a:chOff x="3878372" y="4541807"/>
            <a:chExt cx="882594" cy="603384"/>
          </a:xfrm>
        </p:grpSpPr>
        <p:sp>
          <p:nvSpPr>
            <p:cNvPr id="85" name="文本框 84">
              <a:extLst>
                <a:ext uri="{FF2B5EF4-FFF2-40B4-BE49-F238E27FC236}">
                  <a16:creationId xmlns:a16="http://schemas.microsoft.com/office/drawing/2014/main" id="{2BFE8AF2-37D7-4AB5-9EF3-451C4828C2EA}"/>
                </a:ext>
              </a:extLst>
            </p:cNvPr>
            <p:cNvSpPr txBox="1"/>
            <p:nvPr/>
          </p:nvSpPr>
          <p:spPr>
            <a:xfrm>
              <a:off x="3884703" y="4806638"/>
              <a:ext cx="707467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89"/>
              <a:r>
                <a:rPr lang="en-US" altLang="zh-CN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60 d</a:t>
              </a:r>
              <a:endParaRPr lang="zh-CN" alt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6" name="直接连接符 85">
              <a:extLst>
                <a:ext uri="{FF2B5EF4-FFF2-40B4-BE49-F238E27FC236}">
                  <a16:creationId xmlns:a16="http://schemas.microsoft.com/office/drawing/2014/main" id="{CD2F0779-B9A2-40BC-8BC2-0D07B6DA68E6}"/>
                </a:ext>
              </a:extLst>
            </p:cNvPr>
            <p:cNvCxnSpPr/>
            <p:nvPr/>
          </p:nvCxnSpPr>
          <p:spPr>
            <a:xfrm>
              <a:off x="4178989" y="4552823"/>
              <a:ext cx="37180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87" name="文本框 86">
              <a:extLst>
                <a:ext uri="{FF2B5EF4-FFF2-40B4-BE49-F238E27FC236}">
                  <a16:creationId xmlns:a16="http://schemas.microsoft.com/office/drawing/2014/main" id="{D6118190-C93C-4703-AE47-11607CEC8E25}"/>
                </a:ext>
              </a:extLst>
            </p:cNvPr>
            <p:cNvSpPr txBox="1"/>
            <p:nvPr/>
          </p:nvSpPr>
          <p:spPr>
            <a:xfrm rot="18900000">
              <a:off x="3878372" y="4568549"/>
              <a:ext cx="512972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</a:t>
              </a:r>
              <a:endParaRPr lang="zh-CN" altLang="en-US" sz="105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文本框 87">
              <a:extLst>
                <a:ext uri="{FF2B5EF4-FFF2-40B4-BE49-F238E27FC236}">
                  <a16:creationId xmlns:a16="http://schemas.microsoft.com/office/drawing/2014/main" id="{2FD97A26-1DCC-400C-B28F-79A178CE45A5}"/>
                </a:ext>
              </a:extLst>
            </p:cNvPr>
            <p:cNvSpPr txBox="1"/>
            <p:nvPr/>
          </p:nvSpPr>
          <p:spPr>
            <a:xfrm rot="18900000">
              <a:off x="4303886" y="4541807"/>
              <a:ext cx="457080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ALS</a:t>
              </a:r>
              <a:r>
                <a:rPr lang="en-US" altLang="zh-CN" sz="1051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105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3677875" y="1098693"/>
            <a:ext cx="1007679" cy="610709"/>
            <a:chOff x="4802899" y="4534483"/>
            <a:chExt cx="1007679" cy="610709"/>
          </a:xfrm>
        </p:grpSpPr>
        <p:sp>
          <p:nvSpPr>
            <p:cNvPr id="90" name="文本框 89">
              <a:extLst>
                <a:ext uri="{FF2B5EF4-FFF2-40B4-BE49-F238E27FC236}">
                  <a16:creationId xmlns:a16="http://schemas.microsoft.com/office/drawing/2014/main" id="{1B4DEEA1-EFCA-45A4-96BF-C9A19A5A61E3}"/>
                </a:ext>
              </a:extLst>
            </p:cNvPr>
            <p:cNvSpPr txBox="1"/>
            <p:nvPr/>
          </p:nvSpPr>
          <p:spPr>
            <a:xfrm>
              <a:off x="4918718" y="4806638"/>
              <a:ext cx="7074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89"/>
              <a:r>
                <a:rPr lang="en-US" altLang="zh-CN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108 d </a:t>
              </a:r>
              <a:endParaRPr lang="zh-CN" alt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1" name="直接连接符 90">
              <a:extLst>
                <a:ext uri="{FF2B5EF4-FFF2-40B4-BE49-F238E27FC236}">
                  <a16:creationId xmlns:a16="http://schemas.microsoft.com/office/drawing/2014/main" id="{92993DDE-CE11-45A4-9EEB-4A75D2CF4102}"/>
                </a:ext>
              </a:extLst>
            </p:cNvPr>
            <p:cNvCxnSpPr/>
            <p:nvPr/>
          </p:nvCxnSpPr>
          <p:spPr>
            <a:xfrm>
              <a:off x="5225337" y="4552823"/>
              <a:ext cx="37180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92" name="文本框 91">
              <a:extLst>
                <a:ext uri="{FF2B5EF4-FFF2-40B4-BE49-F238E27FC236}">
                  <a16:creationId xmlns:a16="http://schemas.microsoft.com/office/drawing/2014/main" id="{6CFF4A8E-F047-43D5-8E29-93859108232C}"/>
                </a:ext>
              </a:extLst>
            </p:cNvPr>
            <p:cNvSpPr txBox="1"/>
            <p:nvPr/>
          </p:nvSpPr>
          <p:spPr>
            <a:xfrm rot="18900000">
              <a:off x="5325294" y="4534483"/>
              <a:ext cx="485284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ALS </a:t>
              </a:r>
              <a:endParaRPr lang="zh-CN" altLang="en-US" sz="105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文本框 92">
              <a:extLst>
                <a:ext uri="{FF2B5EF4-FFF2-40B4-BE49-F238E27FC236}">
                  <a16:creationId xmlns:a16="http://schemas.microsoft.com/office/drawing/2014/main" id="{8B1E1D95-E8C7-4B95-B949-B13774DED72A}"/>
                </a:ext>
              </a:extLst>
            </p:cNvPr>
            <p:cNvSpPr txBox="1"/>
            <p:nvPr/>
          </p:nvSpPr>
          <p:spPr>
            <a:xfrm rot="18900000">
              <a:off x="4802899" y="4620647"/>
              <a:ext cx="606050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</a:t>
              </a:r>
              <a:endParaRPr lang="zh-CN" altLang="en-US" sz="105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4" name="组合 93"/>
          <p:cNvGrpSpPr/>
          <p:nvPr/>
        </p:nvGrpSpPr>
        <p:grpSpPr>
          <a:xfrm>
            <a:off x="3007191" y="1089266"/>
            <a:ext cx="962319" cy="617178"/>
            <a:chOff x="4385303" y="4528014"/>
            <a:chExt cx="962318" cy="617178"/>
          </a:xfrm>
        </p:grpSpPr>
        <p:sp>
          <p:nvSpPr>
            <p:cNvPr id="95" name="文本框 94">
              <a:extLst>
                <a:ext uri="{FF2B5EF4-FFF2-40B4-BE49-F238E27FC236}">
                  <a16:creationId xmlns:a16="http://schemas.microsoft.com/office/drawing/2014/main" id="{46E7A351-5611-4540-B73B-AFA04CF2520B}"/>
                </a:ext>
              </a:extLst>
            </p:cNvPr>
            <p:cNvSpPr txBox="1"/>
            <p:nvPr/>
          </p:nvSpPr>
          <p:spPr>
            <a:xfrm>
              <a:off x="4396456" y="4806638"/>
              <a:ext cx="7074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89"/>
              <a:r>
                <a:rPr lang="en-US" altLang="zh-CN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95 d</a:t>
              </a:r>
              <a:endParaRPr lang="zh-CN" alt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6" name="直接连接符 95">
              <a:extLst>
                <a:ext uri="{FF2B5EF4-FFF2-40B4-BE49-F238E27FC236}">
                  <a16:creationId xmlns:a16="http://schemas.microsoft.com/office/drawing/2014/main" id="{F22BDC58-E5FB-4F15-9F96-BC76C2C7319F}"/>
                </a:ext>
              </a:extLst>
            </p:cNvPr>
            <p:cNvCxnSpPr/>
            <p:nvPr/>
          </p:nvCxnSpPr>
          <p:spPr>
            <a:xfrm>
              <a:off x="4702163" y="4552823"/>
              <a:ext cx="37180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97" name="文本框 96">
              <a:extLst>
                <a:ext uri="{FF2B5EF4-FFF2-40B4-BE49-F238E27FC236}">
                  <a16:creationId xmlns:a16="http://schemas.microsoft.com/office/drawing/2014/main" id="{CBADB66A-BF4E-4C69-A599-8ED15350F4F4}"/>
                </a:ext>
              </a:extLst>
            </p:cNvPr>
            <p:cNvSpPr txBox="1"/>
            <p:nvPr/>
          </p:nvSpPr>
          <p:spPr>
            <a:xfrm rot="18900000">
              <a:off x="4813648" y="4528014"/>
              <a:ext cx="533973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ALS </a:t>
              </a:r>
              <a:endParaRPr lang="zh-CN" altLang="en-US" sz="105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文本框 97">
              <a:extLst>
                <a:ext uri="{FF2B5EF4-FFF2-40B4-BE49-F238E27FC236}">
                  <a16:creationId xmlns:a16="http://schemas.microsoft.com/office/drawing/2014/main" id="{AE7B17DC-EBEF-4621-B19A-DFFCFE9B0277}"/>
                </a:ext>
              </a:extLst>
            </p:cNvPr>
            <p:cNvSpPr txBox="1"/>
            <p:nvPr/>
          </p:nvSpPr>
          <p:spPr>
            <a:xfrm rot="18900000">
              <a:off x="4385303" y="4556914"/>
              <a:ext cx="551560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defTabSz="457189"/>
              <a:r>
                <a:rPr lang="en-US" altLang="zh-CN" sz="1051" b="0" kern="0" dirty="0">
                  <a:solidFill>
                    <a:prstClr val="black"/>
                  </a:solidFill>
                </a:rPr>
                <a:t>CON</a:t>
              </a:r>
              <a:endParaRPr lang="zh-CN" altLang="en-US" sz="1051" b="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99" name="组合 98"/>
          <p:cNvGrpSpPr/>
          <p:nvPr/>
        </p:nvGrpSpPr>
        <p:grpSpPr>
          <a:xfrm>
            <a:off x="4544751" y="1089266"/>
            <a:ext cx="842495" cy="592369"/>
            <a:chOff x="5427742" y="4552823"/>
            <a:chExt cx="842495" cy="592369"/>
          </a:xfrm>
        </p:grpSpPr>
        <p:sp>
          <p:nvSpPr>
            <p:cNvPr id="100" name="文本框 99">
              <a:extLst>
                <a:ext uri="{FF2B5EF4-FFF2-40B4-BE49-F238E27FC236}">
                  <a16:creationId xmlns:a16="http://schemas.microsoft.com/office/drawing/2014/main" id="{4CD957F2-BC0F-45EF-A094-D170D7862139}"/>
                </a:ext>
              </a:extLst>
            </p:cNvPr>
            <p:cNvSpPr txBox="1"/>
            <p:nvPr/>
          </p:nvSpPr>
          <p:spPr>
            <a:xfrm>
              <a:off x="5483022" y="4806638"/>
              <a:ext cx="7074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89"/>
              <a:r>
                <a:rPr lang="en-US" altLang="zh-CN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122 d</a:t>
              </a:r>
              <a:endParaRPr lang="zh-CN" alt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1" name="直接连接符 100">
              <a:extLst>
                <a:ext uri="{FF2B5EF4-FFF2-40B4-BE49-F238E27FC236}">
                  <a16:creationId xmlns:a16="http://schemas.microsoft.com/office/drawing/2014/main" id="{F34B28CE-DC67-4456-8262-C0E2E59385F8}"/>
                </a:ext>
              </a:extLst>
            </p:cNvPr>
            <p:cNvCxnSpPr/>
            <p:nvPr/>
          </p:nvCxnSpPr>
          <p:spPr>
            <a:xfrm>
              <a:off x="5730119" y="4552823"/>
              <a:ext cx="37180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102" name="文本框 101">
              <a:extLst>
                <a:ext uri="{FF2B5EF4-FFF2-40B4-BE49-F238E27FC236}">
                  <a16:creationId xmlns:a16="http://schemas.microsoft.com/office/drawing/2014/main" id="{2A563BBC-48D2-493C-B048-68B72A42E655}"/>
                </a:ext>
              </a:extLst>
            </p:cNvPr>
            <p:cNvSpPr txBox="1"/>
            <p:nvPr/>
          </p:nvSpPr>
          <p:spPr>
            <a:xfrm rot="18900000">
              <a:off x="5806299" y="4570351"/>
              <a:ext cx="463938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ALS </a:t>
              </a:r>
              <a:endParaRPr lang="zh-CN" altLang="en-US" sz="105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文本框 102">
              <a:extLst>
                <a:ext uri="{FF2B5EF4-FFF2-40B4-BE49-F238E27FC236}">
                  <a16:creationId xmlns:a16="http://schemas.microsoft.com/office/drawing/2014/main" id="{CAA6A2AA-9E7F-4CD5-AC21-E9D968B24F51}"/>
                </a:ext>
              </a:extLst>
            </p:cNvPr>
            <p:cNvSpPr txBox="1"/>
            <p:nvPr/>
          </p:nvSpPr>
          <p:spPr>
            <a:xfrm rot="18900000">
              <a:off x="5427742" y="4605256"/>
              <a:ext cx="515282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</a:t>
              </a:r>
              <a:endParaRPr lang="zh-CN" altLang="en-US" sz="105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0" name="组合 119"/>
          <p:cNvGrpSpPr/>
          <p:nvPr/>
        </p:nvGrpSpPr>
        <p:grpSpPr>
          <a:xfrm>
            <a:off x="2439870" y="2994076"/>
            <a:ext cx="882595" cy="603385"/>
            <a:chOff x="3878372" y="4541807"/>
            <a:chExt cx="882594" cy="603384"/>
          </a:xfrm>
        </p:grpSpPr>
        <p:sp>
          <p:nvSpPr>
            <p:cNvPr id="121" name="文本框 120">
              <a:extLst>
                <a:ext uri="{FF2B5EF4-FFF2-40B4-BE49-F238E27FC236}">
                  <a16:creationId xmlns:a16="http://schemas.microsoft.com/office/drawing/2014/main" id="{2BFE8AF2-37D7-4AB5-9EF3-451C4828C2EA}"/>
                </a:ext>
              </a:extLst>
            </p:cNvPr>
            <p:cNvSpPr txBox="1"/>
            <p:nvPr/>
          </p:nvSpPr>
          <p:spPr>
            <a:xfrm>
              <a:off x="3884703" y="4806638"/>
              <a:ext cx="707467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89"/>
              <a:r>
                <a:rPr lang="en-US" altLang="zh-CN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60 d</a:t>
              </a:r>
              <a:endParaRPr lang="zh-CN" alt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2" name="直接连接符 121">
              <a:extLst>
                <a:ext uri="{FF2B5EF4-FFF2-40B4-BE49-F238E27FC236}">
                  <a16:creationId xmlns:a16="http://schemas.microsoft.com/office/drawing/2014/main" id="{CD2F0779-B9A2-40BC-8BC2-0D07B6DA68E6}"/>
                </a:ext>
              </a:extLst>
            </p:cNvPr>
            <p:cNvCxnSpPr/>
            <p:nvPr/>
          </p:nvCxnSpPr>
          <p:spPr>
            <a:xfrm>
              <a:off x="4178989" y="4552823"/>
              <a:ext cx="37180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123" name="文本框 122">
              <a:extLst>
                <a:ext uri="{FF2B5EF4-FFF2-40B4-BE49-F238E27FC236}">
                  <a16:creationId xmlns:a16="http://schemas.microsoft.com/office/drawing/2014/main" id="{D6118190-C93C-4703-AE47-11607CEC8E25}"/>
                </a:ext>
              </a:extLst>
            </p:cNvPr>
            <p:cNvSpPr txBox="1"/>
            <p:nvPr/>
          </p:nvSpPr>
          <p:spPr>
            <a:xfrm rot="18900000">
              <a:off x="3878372" y="4568549"/>
              <a:ext cx="512972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</a:t>
              </a:r>
              <a:endParaRPr lang="zh-CN" altLang="en-US" sz="105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文本框 123">
              <a:extLst>
                <a:ext uri="{FF2B5EF4-FFF2-40B4-BE49-F238E27FC236}">
                  <a16:creationId xmlns:a16="http://schemas.microsoft.com/office/drawing/2014/main" id="{2FD97A26-1DCC-400C-B28F-79A178CE45A5}"/>
                </a:ext>
              </a:extLst>
            </p:cNvPr>
            <p:cNvSpPr txBox="1"/>
            <p:nvPr/>
          </p:nvSpPr>
          <p:spPr>
            <a:xfrm rot="18900000">
              <a:off x="4303886" y="4541807"/>
              <a:ext cx="457080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ALS</a:t>
              </a:r>
              <a:r>
                <a:rPr lang="en-US" altLang="zh-CN" sz="1051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105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5" name="组合 124"/>
          <p:cNvGrpSpPr/>
          <p:nvPr/>
        </p:nvGrpSpPr>
        <p:grpSpPr>
          <a:xfrm>
            <a:off x="3776930" y="3003503"/>
            <a:ext cx="1007679" cy="610709"/>
            <a:chOff x="4802899" y="4534483"/>
            <a:chExt cx="1007679" cy="610709"/>
          </a:xfrm>
        </p:grpSpPr>
        <p:sp>
          <p:nvSpPr>
            <p:cNvPr id="126" name="文本框 125">
              <a:extLst>
                <a:ext uri="{FF2B5EF4-FFF2-40B4-BE49-F238E27FC236}">
                  <a16:creationId xmlns:a16="http://schemas.microsoft.com/office/drawing/2014/main" id="{1B4DEEA1-EFCA-45A4-96BF-C9A19A5A61E3}"/>
                </a:ext>
              </a:extLst>
            </p:cNvPr>
            <p:cNvSpPr txBox="1"/>
            <p:nvPr/>
          </p:nvSpPr>
          <p:spPr>
            <a:xfrm>
              <a:off x="4918718" y="4806638"/>
              <a:ext cx="7074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89"/>
              <a:r>
                <a:rPr lang="en-US" altLang="zh-CN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108 d </a:t>
              </a:r>
              <a:endParaRPr lang="zh-CN" alt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7" name="直接连接符 126">
              <a:extLst>
                <a:ext uri="{FF2B5EF4-FFF2-40B4-BE49-F238E27FC236}">
                  <a16:creationId xmlns:a16="http://schemas.microsoft.com/office/drawing/2014/main" id="{92993DDE-CE11-45A4-9EEB-4A75D2CF4102}"/>
                </a:ext>
              </a:extLst>
            </p:cNvPr>
            <p:cNvCxnSpPr/>
            <p:nvPr/>
          </p:nvCxnSpPr>
          <p:spPr>
            <a:xfrm>
              <a:off x="5225337" y="4552823"/>
              <a:ext cx="37180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128" name="文本框 127">
              <a:extLst>
                <a:ext uri="{FF2B5EF4-FFF2-40B4-BE49-F238E27FC236}">
                  <a16:creationId xmlns:a16="http://schemas.microsoft.com/office/drawing/2014/main" id="{6CFF4A8E-F047-43D5-8E29-93859108232C}"/>
                </a:ext>
              </a:extLst>
            </p:cNvPr>
            <p:cNvSpPr txBox="1"/>
            <p:nvPr/>
          </p:nvSpPr>
          <p:spPr>
            <a:xfrm rot="18900000">
              <a:off x="5325294" y="4534483"/>
              <a:ext cx="485284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ALS </a:t>
              </a:r>
              <a:endParaRPr lang="zh-CN" altLang="en-US" sz="105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文本框 128">
              <a:extLst>
                <a:ext uri="{FF2B5EF4-FFF2-40B4-BE49-F238E27FC236}">
                  <a16:creationId xmlns:a16="http://schemas.microsoft.com/office/drawing/2014/main" id="{8B1E1D95-E8C7-4B95-B949-B13774DED72A}"/>
                </a:ext>
              </a:extLst>
            </p:cNvPr>
            <p:cNvSpPr txBox="1"/>
            <p:nvPr/>
          </p:nvSpPr>
          <p:spPr>
            <a:xfrm rot="18900000">
              <a:off x="4802899" y="4620647"/>
              <a:ext cx="606050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</a:t>
              </a:r>
              <a:endParaRPr lang="zh-CN" altLang="en-US" sz="105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0" name="组合 129"/>
          <p:cNvGrpSpPr/>
          <p:nvPr/>
        </p:nvGrpSpPr>
        <p:grpSpPr>
          <a:xfrm>
            <a:off x="3106246" y="2994076"/>
            <a:ext cx="962319" cy="617178"/>
            <a:chOff x="4385303" y="4528014"/>
            <a:chExt cx="962318" cy="617178"/>
          </a:xfrm>
        </p:grpSpPr>
        <p:sp>
          <p:nvSpPr>
            <p:cNvPr id="131" name="文本框 130">
              <a:extLst>
                <a:ext uri="{FF2B5EF4-FFF2-40B4-BE49-F238E27FC236}">
                  <a16:creationId xmlns:a16="http://schemas.microsoft.com/office/drawing/2014/main" id="{46E7A351-5611-4540-B73B-AFA04CF2520B}"/>
                </a:ext>
              </a:extLst>
            </p:cNvPr>
            <p:cNvSpPr txBox="1"/>
            <p:nvPr/>
          </p:nvSpPr>
          <p:spPr>
            <a:xfrm>
              <a:off x="4396456" y="4806638"/>
              <a:ext cx="7074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89"/>
              <a:r>
                <a:rPr lang="en-US" altLang="zh-CN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95 d</a:t>
              </a:r>
              <a:endParaRPr lang="zh-CN" alt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2" name="直接连接符 131">
              <a:extLst>
                <a:ext uri="{FF2B5EF4-FFF2-40B4-BE49-F238E27FC236}">
                  <a16:creationId xmlns:a16="http://schemas.microsoft.com/office/drawing/2014/main" id="{F22BDC58-E5FB-4F15-9F96-BC76C2C7319F}"/>
                </a:ext>
              </a:extLst>
            </p:cNvPr>
            <p:cNvCxnSpPr/>
            <p:nvPr/>
          </p:nvCxnSpPr>
          <p:spPr>
            <a:xfrm>
              <a:off x="4702163" y="4552823"/>
              <a:ext cx="37180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133" name="文本框 132">
              <a:extLst>
                <a:ext uri="{FF2B5EF4-FFF2-40B4-BE49-F238E27FC236}">
                  <a16:creationId xmlns:a16="http://schemas.microsoft.com/office/drawing/2014/main" id="{CBADB66A-BF4E-4C69-A599-8ED15350F4F4}"/>
                </a:ext>
              </a:extLst>
            </p:cNvPr>
            <p:cNvSpPr txBox="1"/>
            <p:nvPr/>
          </p:nvSpPr>
          <p:spPr>
            <a:xfrm rot="18900000">
              <a:off x="4813648" y="4528014"/>
              <a:ext cx="533973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ALS </a:t>
              </a:r>
              <a:endParaRPr lang="zh-CN" altLang="en-US" sz="105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文本框 133">
              <a:extLst>
                <a:ext uri="{FF2B5EF4-FFF2-40B4-BE49-F238E27FC236}">
                  <a16:creationId xmlns:a16="http://schemas.microsoft.com/office/drawing/2014/main" id="{AE7B17DC-EBEF-4621-B19A-DFFCFE9B0277}"/>
                </a:ext>
              </a:extLst>
            </p:cNvPr>
            <p:cNvSpPr txBox="1"/>
            <p:nvPr/>
          </p:nvSpPr>
          <p:spPr>
            <a:xfrm rot="18900000">
              <a:off x="4385303" y="4556914"/>
              <a:ext cx="551560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defTabSz="457189"/>
              <a:r>
                <a:rPr lang="en-US" altLang="zh-CN" sz="1051" b="0" kern="0" dirty="0">
                  <a:solidFill>
                    <a:prstClr val="black"/>
                  </a:solidFill>
                </a:rPr>
                <a:t>CON</a:t>
              </a:r>
              <a:endParaRPr lang="zh-CN" altLang="en-US" sz="1051" b="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35" name="组合 134"/>
          <p:cNvGrpSpPr/>
          <p:nvPr/>
        </p:nvGrpSpPr>
        <p:grpSpPr>
          <a:xfrm>
            <a:off x="4643806" y="2994076"/>
            <a:ext cx="842495" cy="592369"/>
            <a:chOff x="5427742" y="4552823"/>
            <a:chExt cx="842495" cy="592369"/>
          </a:xfrm>
        </p:grpSpPr>
        <p:sp>
          <p:nvSpPr>
            <p:cNvPr id="136" name="文本框 135">
              <a:extLst>
                <a:ext uri="{FF2B5EF4-FFF2-40B4-BE49-F238E27FC236}">
                  <a16:creationId xmlns:a16="http://schemas.microsoft.com/office/drawing/2014/main" id="{4CD957F2-BC0F-45EF-A094-D170D7862139}"/>
                </a:ext>
              </a:extLst>
            </p:cNvPr>
            <p:cNvSpPr txBox="1"/>
            <p:nvPr/>
          </p:nvSpPr>
          <p:spPr>
            <a:xfrm>
              <a:off x="5483022" y="4806638"/>
              <a:ext cx="7074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89"/>
              <a:r>
                <a:rPr lang="en-US" altLang="zh-CN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122 d</a:t>
              </a:r>
              <a:endParaRPr lang="zh-CN" alt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7" name="直接连接符 136">
              <a:extLst>
                <a:ext uri="{FF2B5EF4-FFF2-40B4-BE49-F238E27FC236}">
                  <a16:creationId xmlns:a16="http://schemas.microsoft.com/office/drawing/2014/main" id="{F34B28CE-DC67-4456-8262-C0E2E59385F8}"/>
                </a:ext>
              </a:extLst>
            </p:cNvPr>
            <p:cNvCxnSpPr/>
            <p:nvPr/>
          </p:nvCxnSpPr>
          <p:spPr>
            <a:xfrm>
              <a:off x="5730119" y="4552823"/>
              <a:ext cx="37180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138" name="文本框 137">
              <a:extLst>
                <a:ext uri="{FF2B5EF4-FFF2-40B4-BE49-F238E27FC236}">
                  <a16:creationId xmlns:a16="http://schemas.microsoft.com/office/drawing/2014/main" id="{2A563BBC-48D2-493C-B048-68B72A42E655}"/>
                </a:ext>
              </a:extLst>
            </p:cNvPr>
            <p:cNvSpPr txBox="1"/>
            <p:nvPr/>
          </p:nvSpPr>
          <p:spPr>
            <a:xfrm rot="18900000">
              <a:off x="5806299" y="4570351"/>
              <a:ext cx="463938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ALS </a:t>
              </a:r>
              <a:endParaRPr lang="zh-CN" altLang="en-US" sz="105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文本框 138">
              <a:extLst>
                <a:ext uri="{FF2B5EF4-FFF2-40B4-BE49-F238E27FC236}">
                  <a16:creationId xmlns:a16="http://schemas.microsoft.com/office/drawing/2014/main" id="{CAA6A2AA-9E7F-4CD5-AC21-E9D968B24F51}"/>
                </a:ext>
              </a:extLst>
            </p:cNvPr>
            <p:cNvSpPr txBox="1"/>
            <p:nvPr/>
          </p:nvSpPr>
          <p:spPr>
            <a:xfrm rot="18900000">
              <a:off x="5427742" y="4605256"/>
              <a:ext cx="515282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</a:t>
              </a:r>
              <a:endParaRPr lang="zh-CN" altLang="en-US" sz="105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0" name="组合 139"/>
          <p:cNvGrpSpPr/>
          <p:nvPr/>
        </p:nvGrpSpPr>
        <p:grpSpPr>
          <a:xfrm>
            <a:off x="2351310" y="4614311"/>
            <a:ext cx="882595" cy="603385"/>
            <a:chOff x="3878372" y="4541807"/>
            <a:chExt cx="882594" cy="603384"/>
          </a:xfrm>
        </p:grpSpPr>
        <p:sp>
          <p:nvSpPr>
            <p:cNvPr id="141" name="文本框 140">
              <a:extLst>
                <a:ext uri="{FF2B5EF4-FFF2-40B4-BE49-F238E27FC236}">
                  <a16:creationId xmlns:a16="http://schemas.microsoft.com/office/drawing/2014/main" id="{2BFE8AF2-37D7-4AB5-9EF3-451C4828C2EA}"/>
                </a:ext>
              </a:extLst>
            </p:cNvPr>
            <p:cNvSpPr txBox="1"/>
            <p:nvPr/>
          </p:nvSpPr>
          <p:spPr>
            <a:xfrm>
              <a:off x="3884703" y="4806638"/>
              <a:ext cx="707467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89"/>
              <a:r>
                <a:rPr lang="en-US" altLang="zh-CN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60 d</a:t>
              </a:r>
              <a:endParaRPr lang="zh-CN" alt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2" name="直接连接符 141">
              <a:extLst>
                <a:ext uri="{FF2B5EF4-FFF2-40B4-BE49-F238E27FC236}">
                  <a16:creationId xmlns:a16="http://schemas.microsoft.com/office/drawing/2014/main" id="{CD2F0779-B9A2-40BC-8BC2-0D07B6DA68E6}"/>
                </a:ext>
              </a:extLst>
            </p:cNvPr>
            <p:cNvCxnSpPr/>
            <p:nvPr/>
          </p:nvCxnSpPr>
          <p:spPr>
            <a:xfrm>
              <a:off x="4178989" y="4552823"/>
              <a:ext cx="37180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143" name="文本框 142">
              <a:extLst>
                <a:ext uri="{FF2B5EF4-FFF2-40B4-BE49-F238E27FC236}">
                  <a16:creationId xmlns:a16="http://schemas.microsoft.com/office/drawing/2014/main" id="{D6118190-C93C-4703-AE47-11607CEC8E25}"/>
                </a:ext>
              </a:extLst>
            </p:cNvPr>
            <p:cNvSpPr txBox="1"/>
            <p:nvPr/>
          </p:nvSpPr>
          <p:spPr>
            <a:xfrm rot="18900000">
              <a:off x="3878372" y="4568549"/>
              <a:ext cx="512972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</a:t>
              </a:r>
              <a:endParaRPr lang="zh-CN" altLang="en-US" sz="105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文本框 143">
              <a:extLst>
                <a:ext uri="{FF2B5EF4-FFF2-40B4-BE49-F238E27FC236}">
                  <a16:creationId xmlns:a16="http://schemas.microsoft.com/office/drawing/2014/main" id="{2FD97A26-1DCC-400C-B28F-79A178CE45A5}"/>
                </a:ext>
              </a:extLst>
            </p:cNvPr>
            <p:cNvSpPr txBox="1"/>
            <p:nvPr/>
          </p:nvSpPr>
          <p:spPr>
            <a:xfrm rot="18900000">
              <a:off x="4303886" y="4541807"/>
              <a:ext cx="457080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ALS</a:t>
              </a:r>
              <a:r>
                <a:rPr lang="en-US" altLang="zh-CN" sz="1051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105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5" name="组合 144"/>
          <p:cNvGrpSpPr/>
          <p:nvPr/>
        </p:nvGrpSpPr>
        <p:grpSpPr>
          <a:xfrm>
            <a:off x="3688370" y="4623738"/>
            <a:ext cx="1007679" cy="610709"/>
            <a:chOff x="4802899" y="4534483"/>
            <a:chExt cx="1007679" cy="610709"/>
          </a:xfrm>
        </p:grpSpPr>
        <p:sp>
          <p:nvSpPr>
            <p:cNvPr id="146" name="文本框 145">
              <a:extLst>
                <a:ext uri="{FF2B5EF4-FFF2-40B4-BE49-F238E27FC236}">
                  <a16:creationId xmlns:a16="http://schemas.microsoft.com/office/drawing/2014/main" id="{1B4DEEA1-EFCA-45A4-96BF-C9A19A5A61E3}"/>
                </a:ext>
              </a:extLst>
            </p:cNvPr>
            <p:cNvSpPr txBox="1"/>
            <p:nvPr/>
          </p:nvSpPr>
          <p:spPr>
            <a:xfrm>
              <a:off x="4918718" y="4806638"/>
              <a:ext cx="7074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89"/>
              <a:r>
                <a:rPr lang="en-US" altLang="zh-CN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108 d </a:t>
              </a:r>
              <a:endParaRPr lang="zh-CN" alt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7" name="直接连接符 146">
              <a:extLst>
                <a:ext uri="{FF2B5EF4-FFF2-40B4-BE49-F238E27FC236}">
                  <a16:creationId xmlns:a16="http://schemas.microsoft.com/office/drawing/2014/main" id="{92993DDE-CE11-45A4-9EEB-4A75D2CF4102}"/>
                </a:ext>
              </a:extLst>
            </p:cNvPr>
            <p:cNvCxnSpPr/>
            <p:nvPr/>
          </p:nvCxnSpPr>
          <p:spPr>
            <a:xfrm>
              <a:off x="5225337" y="4552823"/>
              <a:ext cx="37180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148" name="文本框 147">
              <a:extLst>
                <a:ext uri="{FF2B5EF4-FFF2-40B4-BE49-F238E27FC236}">
                  <a16:creationId xmlns:a16="http://schemas.microsoft.com/office/drawing/2014/main" id="{6CFF4A8E-F047-43D5-8E29-93859108232C}"/>
                </a:ext>
              </a:extLst>
            </p:cNvPr>
            <p:cNvSpPr txBox="1"/>
            <p:nvPr/>
          </p:nvSpPr>
          <p:spPr>
            <a:xfrm rot="18900000">
              <a:off x="5325294" y="4534483"/>
              <a:ext cx="485284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ALS </a:t>
              </a:r>
              <a:endParaRPr lang="zh-CN" altLang="en-US" sz="105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文本框 148">
              <a:extLst>
                <a:ext uri="{FF2B5EF4-FFF2-40B4-BE49-F238E27FC236}">
                  <a16:creationId xmlns:a16="http://schemas.microsoft.com/office/drawing/2014/main" id="{8B1E1D95-E8C7-4B95-B949-B13774DED72A}"/>
                </a:ext>
              </a:extLst>
            </p:cNvPr>
            <p:cNvSpPr txBox="1"/>
            <p:nvPr/>
          </p:nvSpPr>
          <p:spPr>
            <a:xfrm rot="18900000">
              <a:off x="4802899" y="4620647"/>
              <a:ext cx="606050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</a:t>
              </a:r>
              <a:endParaRPr lang="zh-CN" altLang="en-US" sz="105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0" name="组合 149"/>
          <p:cNvGrpSpPr/>
          <p:nvPr/>
        </p:nvGrpSpPr>
        <p:grpSpPr>
          <a:xfrm>
            <a:off x="3017686" y="4614311"/>
            <a:ext cx="962319" cy="617178"/>
            <a:chOff x="4385303" y="4528014"/>
            <a:chExt cx="962318" cy="617178"/>
          </a:xfrm>
        </p:grpSpPr>
        <p:sp>
          <p:nvSpPr>
            <p:cNvPr id="151" name="文本框 150">
              <a:extLst>
                <a:ext uri="{FF2B5EF4-FFF2-40B4-BE49-F238E27FC236}">
                  <a16:creationId xmlns:a16="http://schemas.microsoft.com/office/drawing/2014/main" id="{46E7A351-5611-4540-B73B-AFA04CF2520B}"/>
                </a:ext>
              </a:extLst>
            </p:cNvPr>
            <p:cNvSpPr txBox="1"/>
            <p:nvPr/>
          </p:nvSpPr>
          <p:spPr>
            <a:xfrm>
              <a:off x="4396456" y="4806638"/>
              <a:ext cx="7074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89"/>
              <a:r>
                <a:rPr lang="en-US" altLang="zh-CN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95 d</a:t>
              </a:r>
              <a:endParaRPr lang="zh-CN" alt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2" name="直接连接符 151">
              <a:extLst>
                <a:ext uri="{FF2B5EF4-FFF2-40B4-BE49-F238E27FC236}">
                  <a16:creationId xmlns:a16="http://schemas.microsoft.com/office/drawing/2014/main" id="{F22BDC58-E5FB-4F15-9F96-BC76C2C7319F}"/>
                </a:ext>
              </a:extLst>
            </p:cNvPr>
            <p:cNvCxnSpPr/>
            <p:nvPr/>
          </p:nvCxnSpPr>
          <p:spPr>
            <a:xfrm>
              <a:off x="4702163" y="4552823"/>
              <a:ext cx="37180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153" name="文本框 152">
              <a:extLst>
                <a:ext uri="{FF2B5EF4-FFF2-40B4-BE49-F238E27FC236}">
                  <a16:creationId xmlns:a16="http://schemas.microsoft.com/office/drawing/2014/main" id="{CBADB66A-BF4E-4C69-A599-8ED15350F4F4}"/>
                </a:ext>
              </a:extLst>
            </p:cNvPr>
            <p:cNvSpPr txBox="1"/>
            <p:nvPr/>
          </p:nvSpPr>
          <p:spPr>
            <a:xfrm rot="18900000">
              <a:off x="4813648" y="4528014"/>
              <a:ext cx="533973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ALS </a:t>
              </a:r>
              <a:endParaRPr lang="zh-CN" altLang="en-US" sz="105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文本框 153">
              <a:extLst>
                <a:ext uri="{FF2B5EF4-FFF2-40B4-BE49-F238E27FC236}">
                  <a16:creationId xmlns:a16="http://schemas.microsoft.com/office/drawing/2014/main" id="{AE7B17DC-EBEF-4621-B19A-DFFCFE9B0277}"/>
                </a:ext>
              </a:extLst>
            </p:cNvPr>
            <p:cNvSpPr txBox="1"/>
            <p:nvPr/>
          </p:nvSpPr>
          <p:spPr>
            <a:xfrm rot="18900000">
              <a:off x="4385303" y="4556914"/>
              <a:ext cx="551560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100"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defTabSz="457189"/>
              <a:r>
                <a:rPr lang="en-US" altLang="zh-CN" sz="1051" b="0" kern="0" dirty="0">
                  <a:solidFill>
                    <a:prstClr val="black"/>
                  </a:solidFill>
                </a:rPr>
                <a:t>CON</a:t>
              </a:r>
              <a:endParaRPr lang="zh-CN" altLang="en-US" sz="1051" b="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55" name="组合 154"/>
          <p:cNvGrpSpPr/>
          <p:nvPr/>
        </p:nvGrpSpPr>
        <p:grpSpPr>
          <a:xfrm>
            <a:off x="4555246" y="4614311"/>
            <a:ext cx="842495" cy="592369"/>
            <a:chOff x="5427742" y="4552823"/>
            <a:chExt cx="842495" cy="592369"/>
          </a:xfrm>
        </p:grpSpPr>
        <p:sp>
          <p:nvSpPr>
            <p:cNvPr id="156" name="文本框 155">
              <a:extLst>
                <a:ext uri="{FF2B5EF4-FFF2-40B4-BE49-F238E27FC236}">
                  <a16:creationId xmlns:a16="http://schemas.microsoft.com/office/drawing/2014/main" id="{4CD957F2-BC0F-45EF-A094-D170D7862139}"/>
                </a:ext>
              </a:extLst>
            </p:cNvPr>
            <p:cNvSpPr txBox="1"/>
            <p:nvPr/>
          </p:nvSpPr>
          <p:spPr>
            <a:xfrm>
              <a:off x="5483022" y="4806638"/>
              <a:ext cx="7074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89"/>
              <a:r>
                <a:rPr lang="en-US" altLang="zh-CN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122 d</a:t>
              </a:r>
              <a:endParaRPr lang="zh-CN" alt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7" name="直接连接符 156">
              <a:extLst>
                <a:ext uri="{FF2B5EF4-FFF2-40B4-BE49-F238E27FC236}">
                  <a16:creationId xmlns:a16="http://schemas.microsoft.com/office/drawing/2014/main" id="{F34B28CE-DC67-4456-8262-C0E2E59385F8}"/>
                </a:ext>
              </a:extLst>
            </p:cNvPr>
            <p:cNvCxnSpPr/>
            <p:nvPr/>
          </p:nvCxnSpPr>
          <p:spPr>
            <a:xfrm>
              <a:off x="5730119" y="4552823"/>
              <a:ext cx="37180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158" name="文本框 157">
              <a:extLst>
                <a:ext uri="{FF2B5EF4-FFF2-40B4-BE49-F238E27FC236}">
                  <a16:creationId xmlns:a16="http://schemas.microsoft.com/office/drawing/2014/main" id="{2A563BBC-48D2-493C-B048-68B72A42E655}"/>
                </a:ext>
              </a:extLst>
            </p:cNvPr>
            <p:cNvSpPr txBox="1"/>
            <p:nvPr/>
          </p:nvSpPr>
          <p:spPr>
            <a:xfrm rot="18900000">
              <a:off x="5806299" y="4570351"/>
              <a:ext cx="463938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ALS </a:t>
              </a:r>
              <a:endParaRPr lang="zh-CN" altLang="en-US" sz="105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文本框 158">
              <a:extLst>
                <a:ext uri="{FF2B5EF4-FFF2-40B4-BE49-F238E27FC236}">
                  <a16:creationId xmlns:a16="http://schemas.microsoft.com/office/drawing/2014/main" id="{CAA6A2AA-9E7F-4CD5-AC21-E9D968B24F51}"/>
                </a:ext>
              </a:extLst>
            </p:cNvPr>
            <p:cNvSpPr txBox="1"/>
            <p:nvPr/>
          </p:nvSpPr>
          <p:spPr>
            <a:xfrm rot="18900000">
              <a:off x="5427742" y="4605256"/>
              <a:ext cx="515282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/>
              <a:r>
                <a:rPr lang="en-US" altLang="zh-CN" sz="105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</a:t>
              </a:r>
              <a:endParaRPr lang="zh-CN" altLang="en-US" sz="105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331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97</Words>
  <Application>Microsoft Office PowerPoint</Application>
  <PresentationFormat>宽屏</PresentationFormat>
  <Paragraphs>69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6" baseType="lpstr">
      <vt:lpstr>等线</vt:lpstr>
      <vt:lpstr>等线 Light</vt:lpstr>
      <vt:lpstr>Arial</vt:lpstr>
      <vt:lpstr>Office 主题​​</vt:lpstr>
      <vt:lpstr>Additional file 1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haoyunzh</dc:creator>
  <cp:lastModifiedBy>haoyunzh</cp:lastModifiedBy>
  <cp:revision>21</cp:revision>
  <dcterms:created xsi:type="dcterms:W3CDTF">2022-06-18T05:29:39Z</dcterms:created>
  <dcterms:modified xsi:type="dcterms:W3CDTF">2022-08-01T06:42:39Z</dcterms:modified>
</cp:coreProperties>
</file>