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90" d="100"/>
          <a:sy n="90" d="100"/>
        </p:scale>
        <p:origin x="28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02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56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07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5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8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8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1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8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17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67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18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94F16-7B5E-4071-972A-AFE5D6EB1699}" type="datetimeFigureOut">
              <a:rPr lang="en-US" smtClean="0"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28EC1-C3B5-4751-9443-11DC2087C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9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62" y="1913861"/>
            <a:ext cx="5384803" cy="562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02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</dc:creator>
  <cp:lastModifiedBy>Nicola</cp:lastModifiedBy>
  <cp:revision>3</cp:revision>
  <dcterms:created xsi:type="dcterms:W3CDTF">2014-03-31T13:38:47Z</dcterms:created>
  <dcterms:modified xsi:type="dcterms:W3CDTF">2014-06-11T09:16:50Z</dcterms:modified>
</cp:coreProperties>
</file>