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2" autoAdjust="0"/>
    <p:restoredTop sz="94660"/>
  </p:normalViewPr>
  <p:slideViewPr>
    <p:cSldViewPr>
      <p:cViewPr>
        <p:scale>
          <a:sx n="100" d="100"/>
          <a:sy n="100" d="100"/>
        </p:scale>
        <p:origin x="-120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37E4-9973-4C43-A838-DC676F387B43}" type="datetimeFigureOut">
              <a:rPr lang="de-DE" smtClean="0"/>
              <a:pPr/>
              <a:t>04.09.2014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912C1-97A8-4ABC-98F6-E1A1E26DF3F1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48680" y="699641"/>
            <a:ext cx="5760000" cy="7500174"/>
            <a:chOff x="548680" y="699641"/>
            <a:chExt cx="5760000" cy="7789263"/>
          </a:xfrm>
        </p:grpSpPr>
        <p:sp>
          <p:nvSpPr>
            <p:cNvPr id="180" name="Right Bracket 179"/>
            <p:cNvSpPr/>
            <p:nvPr/>
          </p:nvSpPr>
          <p:spPr>
            <a:xfrm>
              <a:off x="4725144" y="707420"/>
              <a:ext cx="72008" cy="2492498"/>
            </a:xfrm>
            <a:prstGeom prst="rightBracket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1" name="Right Bracket 180"/>
            <p:cNvSpPr/>
            <p:nvPr/>
          </p:nvSpPr>
          <p:spPr>
            <a:xfrm>
              <a:off x="4725144" y="3262857"/>
              <a:ext cx="72008" cy="543237"/>
            </a:xfrm>
            <a:prstGeom prst="rightBracket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4" name="Right Bracket 183"/>
            <p:cNvSpPr/>
            <p:nvPr/>
          </p:nvSpPr>
          <p:spPr>
            <a:xfrm>
              <a:off x="4725144" y="3851251"/>
              <a:ext cx="72008" cy="1917306"/>
            </a:xfrm>
            <a:prstGeom prst="rightBracket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5" name="Right Bracket 184"/>
            <p:cNvSpPr/>
            <p:nvPr/>
          </p:nvSpPr>
          <p:spPr>
            <a:xfrm>
              <a:off x="4725144" y="5858955"/>
              <a:ext cx="72008" cy="191731"/>
            </a:xfrm>
            <a:prstGeom prst="rightBracket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6" name="Right Bracket 185"/>
            <p:cNvSpPr/>
            <p:nvPr/>
          </p:nvSpPr>
          <p:spPr>
            <a:xfrm>
              <a:off x="4725144" y="6116540"/>
              <a:ext cx="72008" cy="351506"/>
            </a:xfrm>
            <a:prstGeom prst="rightBracket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8" name="Right Bracket 187"/>
            <p:cNvSpPr/>
            <p:nvPr/>
          </p:nvSpPr>
          <p:spPr>
            <a:xfrm>
              <a:off x="4725144" y="6520768"/>
              <a:ext cx="75456" cy="393142"/>
            </a:xfrm>
            <a:prstGeom prst="rightBracket">
              <a:avLst/>
            </a:prstGeom>
            <a:ln w="63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3290888" y="699641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Potri.019G000400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78" name="Freeform 6"/>
            <p:cNvSpPr>
              <a:spLocks/>
            </p:cNvSpPr>
            <p:nvPr/>
          </p:nvSpPr>
          <p:spPr bwMode="auto">
            <a:xfrm>
              <a:off x="3271838" y="751779"/>
              <a:ext cx="14287" cy="6763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0"/>
                </a:cxn>
                <a:cxn ang="0">
                  <a:pos x="9" y="0"/>
                </a:cxn>
              </a:cxnLst>
              <a:rect l="0" t="0" r="r" b="b"/>
              <a:pathLst>
                <a:path w="9" h="48">
                  <a:moveTo>
                    <a:pt x="0" y="48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9" name="Rectangle 7"/>
            <p:cNvSpPr>
              <a:spLocks noChangeArrowheads="1"/>
            </p:cNvSpPr>
            <p:nvPr/>
          </p:nvSpPr>
          <p:spPr bwMode="auto">
            <a:xfrm>
              <a:off x="3290888" y="841964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Potri.019G023100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0" name="Freeform 8"/>
            <p:cNvSpPr>
              <a:spLocks/>
            </p:cNvSpPr>
            <p:nvPr/>
          </p:nvSpPr>
          <p:spPr bwMode="auto">
            <a:xfrm>
              <a:off x="3271838" y="825054"/>
              <a:ext cx="14287" cy="690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"/>
                </a:cxn>
                <a:cxn ang="0">
                  <a:pos x="9" y="49"/>
                </a:cxn>
              </a:cxnLst>
              <a:rect l="0" t="0" r="r" b="b"/>
              <a:pathLst>
                <a:path w="9" h="49">
                  <a:moveTo>
                    <a:pt x="0" y="0"/>
                  </a:moveTo>
                  <a:lnTo>
                    <a:pt x="0" y="49"/>
                  </a:lnTo>
                  <a:lnTo>
                    <a:pt x="9" y="4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1" name="Freeform 9"/>
            <p:cNvSpPr>
              <a:spLocks/>
            </p:cNvSpPr>
            <p:nvPr/>
          </p:nvSpPr>
          <p:spPr bwMode="auto">
            <a:xfrm>
              <a:off x="3243263" y="822236"/>
              <a:ext cx="28575" cy="104276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0"/>
                </a:cxn>
                <a:cxn ang="0">
                  <a:pos x="18" y="0"/>
                </a:cxn>
              </a:cxnLst>
              <a:rect l="0" t="0" r="r" b="b"/>
              <a:pathLst>
                <a:path w="18" h="74">
                  <a:moveTo>
                    <a:pt x="0" y="74"/>
                  </a:moveTo>
                  <a:lnTo>
                    <a:pt x="0" y="0"/>
                  </a:lnTo>
                  <a:lnTo>
                    <a:pt x="1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2" name="Rectangle 10"/>
            <p:cNvSpPr>
              <a:spLocks noChangeArrowheads="1"/>
            </p:cNvSpPr>
            <p:nvPr/>
          </p:nvSpPr>
          <p:spPr bwMode="auto">
            <a:xfrm>
              <a:off x="3290888" y="984286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Potri.T001100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3" name="Freeform 11"/>
            <p:cNvSpPr>
              <a:spLocks/>
            </p:cNvSpPr>
            <p:nvPr/>
          </p:nvSpPr>
          <p:spPr bwMode="auto">
            <a:xfrm>
              <a:off x="3243263" y="932148"/>
              <a:ext cx="42862" cy="1042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"/>
                </a:cxn>
                <a:cxn ang="0">
                  <a:pos x="27" y="74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0" y="74"/>
                  </a:lnTo>
                  <a:lnTo>
                    <a:pt x="27" y="7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4" name="Freeform 12"/>
            <p:cNvSpPr>
              <a:spLocks/>
            </p:cNvSpPr>
            <p:nvPr/>
          </p:nvSpPr>
          <p:spPr bwMode="auto">
            <a:xfrm>
              <a:off x="3201988" y="929330"/>
              <a:ext cx="41275" cy="122594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0"/>
                </a:cxn>
                <a:cxn ang="0">
                  <a:pos x="26" y="0"/>
                </a:cxn>
              </a:cxnLst>
              <a:rect l="0" t="0" r="r" b="b"/>
              <a:pathLst>
                <a:path w="26" h="87">
                  <a:moveTo>
                    <a:pt x="0" y="87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5" name="Rectangle 13"/>
            <p:cNvSpPr>
              <a:spLocks noChangeArrowheads="1"/>
            </p:cNvSpPr>
            <p:nvPr/>
          </p:nvSpPr>
          <p:spPr bwMode="auto">
            <a:xfrm>
              <a:off x="3255963" y="1126608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Potri.019G016500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6" name="Freeform 14"/>
            <p:cNvSpPr>
              <a:spLocks/>
            </p:cNvSpPr>
            <p:nvPr/>
          </p:nvSpPr>
          <p:spPr bwMode="auto">
            <a:xfrm>
              <a:off x="3201988" y="1057560"/>
              <a:ext cx="50800" cy="1211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"/>
                </a:cxn>
                <a:cxn ang="0">
                  <a:pos x="32" y="86"/>
                </a:cxn>
              </a:cxnLst>
              <a:rect l="0" t="0" r="r" b="b"/>
              <a:pathLst>
                <a:path w="32" h="86">
                  <a:moveTo>
                    <a:pt x="0" y="0"/>
                  </a:moveTo>
                  <a:lnTo>
                    <a:pt x="0" y="86"/>
                  </a:lnTo>
                  <a:lnTo>
                    <a:pt x="32" y="8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187700" y="1054742"/>
              <a:ext cx="14287" cy="129640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9" y="0"/>
                </a:cxn>
              </a:cxnLst>
              <a:rect l="0" t="0" r="r" b="b"/>
              <a:pathLst>
                <a:path w="9" h="92">
                  <a:moveTo>
                    <a:pt x="0" y="92"/>
                  </a:moveTo>
                  <a:lnTo>
                    <a:pt x="0" y="0"/>
                  </a:lnTo>
                  <a:lnTo>
                    <a:pt x="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3281363" y="1270340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Potri.T072200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89" name="Freeform 17"/>
            <p:cNvSpPr>
              <a:spLocks/>
            </p:cNvSpPr>
            <p:nvPr/>
          </p:nvSpPr>
          <p:spPr bwMode="auto">
            <a:xfrm>
              <a:off x="3187700" y="1191428"/>
              <a:ext cx="88900" cy="1296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2"/>
                </a:cxn>
                <a:cxn ang="0">
                  <a:pos x="56" y="92"/>
                </a:cxn>
              </a:cxnLst>
              <a:rect l="0" t="0" r="r" b="b"/>
              <a:pathLst>
                <a:path w="56" h="92">
                  <a:moveTo>
                    <a:pt x="0" y="0"/>
                  </a:moveTo>
                  <a:lnTo>
                    <a:pt x="0" y="92"/>
                  </a:lnTo>
                  <a:lnTo>
                    <a:pt x="56" y="9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0" name="Freeform 18"/>
            <p:cNvSpPr>
              <a:spLocks/>
            </p:cNvSpPr>
            <p:nvPr/>
          </p:nvSpPr>
          <p:spPr bwMode="auto">
            <a:xfrm>
              <a:off x="3113088" y="1187200"/>
              <a:ext cx="74612" cy="250825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0" y="0"/>
                </a:cxn>
                <a:cxn ang="0">
                  <a:pos x="47" y="0"/>
                </a:cxn>
              </a:cxnLst>
              <a:rect l="0" t="0" r="r" b="b"/>
              <a:pathLst>
                <a:path w="47" h="178">
                  <a:moveTo>
                    <a:pt x="0" y="178"/>
                  </a:move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1" name="Rectangle 19"/>
            <p:cNvSpPr>
              <a:spLocks noChangeArrowheads="1"/>
            </p:cNvSpPr>
            <p:nvPr/>
          </p:nvSpPr>
          <p:spPr bwMode="auto">
            <a:xfrm>
              <a:off x="3262313" y="1412661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Potri.019G016900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92" name="Freeform 20"/>
            <p:cNvSpPr>
              <a:spLocks/>
            </p:cNvSpPr>
            <p:nvPr/>
          </p:nvSpPr>
          <p:spPr bwMode="auto">
            <a:xfrm>
              <a:off x="3192463" y="1463390"/>
              <a:ext cx="66675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42" y="0"/>
                </a:cxn>
              </a:cxnLst>
              <a:rect l="0" t="0" r="r" b="b"/>
              <a:pathLst>
                <a:path w="42" h="49">
                  <a:moveTo>
                    <a:pt x="0" y="49"/>
                  </a:moveTo>
                  <a:lnTo>
                    <a:pt x="0" y="0"/>
                  </a:lnTo>
                  <a:lnTo>
                    <a:pt x="42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3" name="Rectangle 21"/>
            <p:cNvSpPr>
              <a:spLocks noChangeArrowheads="1"/>
            </p:cNvSpPr>
            <p:nvPr/>
          </p:nvSpPr>
          <p:spPr bwMode="auto">
            <a:xfrm>
              <a:off x="3390900" y="1554984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Potri.T072300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auto">
            <a:xfrm>
              <a:off x="3192463" y="1538075"/>
              <a:ext cx="195262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123" y="48"/>
                </a:cxn>
              </a:cxnLst>
              <a:rect l="0" t="0" r="r" b="b"/>
              <a:pathLst>
                <a:path w="123" h="48">
                  <a:moveTo>
                    <a:pt x="0" y="0"/>
                  </a:moveTo>
                  <a:lnTo>
                    <a:pt x="0" y="48"/>
                  </a:lnTo>
                  <a:lnTo>
                    <a:pt x="123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3135313" y="1535256"/>
              <a:ext cx="57150" cy="157823"/>
            </a:xfrm>
            <a:custGeom>
              <a:avLst/>
              <a:gdLst/>
              <a:ahLst/>
              <a:cxnLst>
                <a:cxn ang="0">
                  <a:pos x="0" y="112"/>
                </a:cxn>
                <a:cxn ang="0">
                  <a:pos x="0" y="0"/>
                </a:cxn>
                <a:cxn ang="0">
                  <a:pos x="36" y="0"/>
                </a:cxn>
              </a:cxnLst>
              <a:rect l="0" t="0" r="r" b="b"/>
              <a:pathLst>
                <a:path w="36" h="112">
                  <a:moveTo>
                    <a:pt x="0" y="112"/>
                  </a:moveTo>
                  <a:lnTo>
                    <a:pt x="0" y="0"/>
                  </a:lnTo>
                  <a:lnTo>
                    <a:pt x="3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6" name="Rectangle 24"/>
            <p:cNvSpPr>
              <a:spLocks noChangeArrowheads="1"/>
            </p:cNvSpPr>
            <p:nvPr/>
          </p:nvSpPr>
          <p:spPr bwMode="auto">
            <a:xfrm>
              <a:off x="3243263" y="1697306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Potri.019G045400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97" name="Freeform 25"/>
            <p:cNvSpPr>
              <a:spLocks/>
            </p:cNvSpPr>
            <p:nvPr/>
          </p:nvSpPr>
          <p:spPr bwMode="auto">
            <a:xfrm>
              <a:off x="3175000" y="1749444"/>
              <a:ext cx="65087" cy="102866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0" y="0"/>
                </a:cxn>
                <a:cxn ang="0">
                  <a:pos x="41" y="0"/>
                </a:cxn>
              </a:cxnLst>
              <a:rect l="0" t="0" r="r" b="b"/>
              <a:pathLst>
                <a:path w="41" h="73">
                  <a:moveTo>
                    <a:pt x="0" y="73"/>
                  </a:moveTo>
                  <a:lnTo>
                    <a:pt x="0" y="0"/>
                  </a:lnTo>
                  <a:lnTo>
                    <a:pt x="4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8" name="Rectangle 26"/>
            <p:cNvSpPr>
              <a:spLocks noChangeArrowheads="1"/>
            </p:cNvSpPr>
            <p:nvPr/>
          </p:nvSpPr>
          <p:spPr bwMode="auto">
            <a:xfrm>
              <a:off x="3240088" y="1839629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Potri.019G045300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099" name="Freeform 27"/>
            <p:cNvSpPr>
              <a:spLocks/>
            </p:cNvSpPr>
            <p:nvPr/>
          </p:nvSpPr>
          <p:spPr bwMode="auto">
            <a:xfrm>
              <a:off x="3197225" y="1891766"/>
              <a:ext cx="39687" cy="6763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0"/>
                </a:cxn>
                <a:cxn ang="0">
                  <a:pos x="25" y="0"/>
                </a:cxn>
              </a:cxnLst>
              <a:rect l="0" t="0" r="r" b="b"/>
              <a:pathLst>
                <a:path w="25" h="48">
                  <a:moveTo>
                    <a:pt x="0" y="48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0" name="Rectangle 28"/>
            <p:cNvSpPr>
              <a:spLocks noChangeArrowheads="1"/>
            </p:cNvSpPr>
            <p:nvPr/>
          </p:nvSpPr>
          <p:spPr bwMode="auto">
            <a:xfrm>
              <a:off x="3271838" y="1981950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Potri.019G045100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01" name="Freeform 29"/>
            <p:cNvSpPr>
              <a:spLocks/>
            </p:cNvSpPr>
            <p:nvPr/>
          </p:nvSpPr>
          <p:spPr bwMode="auto">
            <a:xfrm>
              <a:off x="3197225" y="1965041"/>
              <a:ext cx="71437" cy="690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"/>
                </a:cxn>
                <a:cxn ang="0">
                  <a:pos x="45" y="49"/>
                </a:cxn>
              </a:cxnLst>
              <a:rect l="0" t="0" r="r" b="b"/>
              <a:pathLst>
                <a:path w="45" h="49">
                  <a:moveTo>
                    <a:pt x="0" y="0"/>
                  </a:moveTo>
                  <a:lnTo>
                    <a:pt x="0" y="49"/>
                  </a:lnTo>
                  <a:lnTo>
                    <a:pt x="45" y="4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2" name="Freeform 30"/>
            <p:cNvSpPr>
              <a:spLocks/>
            </p:cNvSpPr>
            <p:nvPr/>
          </p:nvSpPr>
          <p:spPr bwMode="auto">
            <a:xfrm>
              <a:off x="3175000" y="1859356"/>
              <a:ext cx="22225" cy="1028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"/>
                </a:cxn>
                <a:cxn ang="0">
                  <a:pos x="14" y="73"/>
                </a:cxn>
              </a:cxnLst>
              <a:rect l="0" t="0" r="r" b="b"/>
              <a:pathLst>
                <a:path w="14" h="73">
                  <a:moveTo>
                    <a:pt x="0" y="0"/>
                  </a:moveTo>
                  <a:lnTo>
                    <a:pt x="0" y="73"/>
                  </a:lnTo>
                  <a:lnTo>
                    <a:pt x="14" y="7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3" name="Freeform 31"/>
            <p:cNvSpPr>
              <a:spLocks/>
            </p:cNvSpPr>
            <p:nvPr/>
          </p:nvSpPr>
          <p:spPr bwMode="auto">
            <a:xfrm>
              <a:off x="3135313" y="1698716"/>
              <a:ext cx="39687" cy="1564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1"/>
                </a:cxn>
                <a:cxn ang="0">
                  <a:pos x="25" y="111"/>
                </a:cxn>
              </a:cxnLst>
              <a:rect l="0" t="0" r="r" b="b"/>
              <a:pathLst>
                <a:path w="25" h="111">
                  <a:moveTo>
                    <a:pt x="0" y="0"/>
                  </a:moveTo>
                  <a:lnTo>
                    <a:pt x="0" y="111"/>
                  </a:lnTo>
                  <a:lnTo>
                    <a:pt x="25" y="111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3113088" y="1445072"/>
              <a:ext cx="22225" cy="250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8"/>
                </a:cxn>
                <a:cxn ang="0">
                  <a:pos x="14" y="178"/>
                </a:cxn>
              </a:cxnLst>
              <a:rect l="0" t="0" r="r" b="b"/>
              <a:pathLst>
                <a:path w="14" h="178">
                  <a:moveTo>
                    <a:pt x="0" y="0"/>
                  </a:moveTo>
                  <a:lnTo>
                    <a:pt x="0" y="178"/>
                  </a:lnTo>
                  <a:lnTo>
                    <a:pt x="14" y="17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5" name="Freeform 33"/>
            <p:cNvSpPr>
              <a:spLocks/>
            </p:cNvSpPr>
            <p:nvPr/>
          </p:nvSpPr>
          <p:spPr bwMode="auto">
            <a:xfrm>
              <a:off x="2508250" y="1442254"/>
              <a:ext cx="604837" cy="363556"/>
            </a:xfrm>
            <a:custGeom>
              <a:avLst/>
              <a:gdLst/>
              <a:ahLst/>
              <a:cxnLst>
                <a:cxn ang="0">
                  <a:pos x="0" y="258"/>
                </a:cxn>
                <a:cxn ang="0">
                  <a:pos x="0" y="0"/>
                </a:cxn>
                <a:cxn ang="0">
                  <a:pos x="381" y="0"/>
                </a:cxn>
              </a:cxnLst>
              <a:rect l="0" t="0" r="r" b="b"/>
              <a:pathLst>
                <a:path w="381" h="258">
                  <a:moveTo>
                    <a:pt x="0" y="258"/>
                  </a:moveTo>
                  <a:lnTo>
                    <a:pt x="0" y="0"/>
                  </a:lnTo>
                  <a:lnTo>
                    <a:pt x="38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6" name="Rectangle 34"/>
            <p:cNvSpPr>
              <a:spLocks noChangeArrowheads="1"/>
            </p:cNvSpPr>
            <p:nvPr/>
          </p:nvSpPr>
          <p:spPr bwMode="auto">
            <a:xfrm>
              <a:off x="3232150" y="2124273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Potri.007G074400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07" name="Freeform 35"/>
            <p:cNvSpPr>
              <a:spLocks/>
            </p:cNvSpPr>
            <p:nvPr/>
          </p:nvSpPr>
          <p:spPr bwMode="auto">
            <a:xfrm>
              <a:off x="2508250" y="1811446"/>
              <a:ext cx="720725" cy="3649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9"/>
                </a:cxn>
                <a:cxn ang="0">
                  <a:pos x="454" y="259"/>
                </a:cxn>
              </a:cxnLst>
              <a:rect l="0" t="0" r="r" b="b"/>
              <a:pathLst>
                <a:path w="454" h="259">
                  <a:moveTo>
                    <a:pt x="0" y="0"/>
                  </a:moveTo>
                  <a:lnTo>
                    <a:pt x="0" y="259"/>
                  </a:lnTo>
                  <a:lnTo>
                    <a:pt x="454" y="25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8" name="Freeform 36"/>
            <p:cNvSpPr>
              <a:spLocks/>
            </p:cNvSpPr>
            <p:nvPr/>
          </p:nvSpPr>
          <p:spPr bwMode="auto">
            <a:xfrm>
              <a:off x="1990725" y="1808628"/>
              <a:ext cx="517525" cy="341010"/>
            </a:xfrm>
            <a:custGeom>
              <a:avLst/>
              <a:gdLst/>
              <a:ahLst/>
              <a:cxnLst>
                <a:cxn ang="0">
                  <a:pos x="0" y="242"/>
                </a:cxn>
                <a:cxn ang="0">
                  <a:pos x="0" y="0"/>
                </a:cxn>
                <a:cxn ang="0">
                  <a:pos x="326" y="0"/>
                </a:cxn>
              </a:cxnLst>
              <a:rect l="0" t="0" r="r" b="b"/>
              <a:pathLst>
                <a:path w="326" h="242">
                  <a:moveTo>
                    <a:pt x="0" y="242"/>
                  </a:moveTo>
                  <a:lnTo>
                    <a:pt x="0" y="0"/>
                  </a:lnTo>
                  <a:lnTo>
                    <a:pt x="32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9" name="Rectangle 37"/>
            <p:cNvSpPr>
              <a:spLocks noChangeArrowheads="1"/>
            </p:cNvSpPr>
            <p:nvPr/>
          </p:nvSpPr>
          <p:spPr bwMode="auto">
            <a:xfrm>
              <a:off x="3095625" y="2266595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Potri.005G095500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10" name="Freeform 38"/>
            <p:cNvSpPr>
              <a:spLocks/>
            </p:cNvSpPr>
            <p:nvPr/>
          </p:nvSpPr>
          <p:spPr bwMode="auto">
            <a:xfrm>
              <a:off x="2135188" y="2318733"/>
              <a:ext cx="957262" cy="174732"/>
            </a:xfrm>
            <a:custGeom>
              <a:avLst/>
              <a:gdLst/>
              <a:ahLst/>
              <a:cxnLst>
                <a:cxn ang="0">
                  <a:pos x="0" y="124"/>
                </a:cxn>
                <a:cxn ang="0">
                  <a:pos x="0" y="0"/>
                </a:cxn>
                <a:cxn ang="0">
                  <a:pos x="603" y="0"/>
                </a:cxn>
              </a:cxnLst>
              <a:rect l="0" t="0" r="r" b="b"/>
              <a:pathLst>
                <a:path w="603" h="124">
                  <a:moveTo>
                    <a:pt x="0" y="124"/>
                  </a:moveTo>
                  <a:lnTo>
                    <a:pt x="0" y="0"/>
                  </a:lnTo>
                  <a:lnTo>
                    <a:pt x="60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11" name="Rectangle 39"/>
            <p:cNvSpPr>
              <a:spLocks noChangeArrowheads="1"/>
            </p:cNvSpPr>
            <p:nvPr/>
          </p:nvSpPr>
          <p:spPr bwMode="auto">
            <a:xfrm>
              <a:off x="3114675" y="2410326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Potri.001G415100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12" name="Freeform 40"/>
            <p:cNvSpPr>
              <a:spLocks/>
            </p:cNvSpPr>
            <p:nvPr/>
          </p:nvSpPr>
          <p:spPr bwMode="auto">
            <a:xfrm>
              <a:off x="2338388" y="2461055"/>
              <a:ext cx="773112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487" y="0"/>
                </a:cxn>
              </a:cxnLst>
              <a:rect l="0" t="0" r="r" b="b"/>
              <a:pathLst>
                <a:path w="487" h="49">
                  <a:moveTo>
                    <a:pt x="0" y="49"/>
                  </a:moveTo>
                  <a:lnTo>
                    <a:pt x="0" y="0"/>
                  </a:lnTo>
                  <a:lnTo>
                    <a:pt x="48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13" name="Rectangle 41"/>
            <p:cNvSpPr>
              <a:spLocks noChangeArrowheads="1"/>
            </p:cNvSpPr>
            <p:nvPr/>
          </p:nvSpPr>
          <p:spPr bwMode="auto">
            <a:xfrm>
              <a:off x="3095625" y="2552649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Potri.011G142800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14" name="Freeform 42"/>
            <p:cNvSpPr>
              <a:spLocks/>
            </p:cNvSpPr>
            <p:nvPr/>
          </p:nvSpPr>
          <p:spPr bwMode="auto">
            <a:xfrm>
              <a:off x="2338388" y="2535739"/>
              <a:ext cx="754062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475" y="48"/>
                </a:cxn>
              </a:cxnLst>
              <a:rect l="0" t="0" r="r" b="b"/>
              <a:pathLst>
                <a:path w="475" h="48">
                  <a:moveTo>
                    <a:pt x="0" y="0"/>
                  </a:moveTo>
                  <a:lnTo>
                    <a:pt x="0" y="48"/>
                  </a:lnTo>
                  <a:lnTo>
                    <a:pt x="475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15" name="Freeform 43"/>
            <p:cNvSpPr>
              <a:spLocks/>
            </p:cNvSpPr>
            <p:nvPr/>
          </p:nvSpPr>
          <p:spPr bwMode="auto">
            <a:xfrm>
              <a:off x="2222500" y="2532921"/>
              <a:ext cx="115887" cy="139504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0" y="0"/>
                </a:cxn>
                <a:cxn ang="0">
                  <a:pos x="73" y="0"/>
                </a:cxn>
              </a:cxnLst>
              <a:rect l="0" t="0" r="r" b="b"/>
              <a:pathLst>
                <a:path w="73" h="99">
                  <a:moveTo>
                    <a:pt x="0" y="99"/>
                  </a:moveTo>
                  <a:lnTo>
                    <a:pt x="0" y="0"/>
                  </a:lnTo>
                  <a:lnTo>
                    <a:pt x="7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16" name="Rectangle 44"/>
            <p:cNvSpPr>
              <a:spLocks noChangeArrowheads="1"/>
            </p:cNvSpPr>
            <p:nvPr/>
          </p:nvSpPr>
          <p:spPr bwMode="auto">
            <a:xfrm>
              <a:off x="3028950" y="2694971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Potri.015G085500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17" name="Freeform 45"/>
            <p:cNvSpPr>
              <a:spLocks/>
            </p:cNvSpPr>
            <p:nvPr/>
          </p:nvSpPr>
          <p:spPr bwMode="auto">
            <a:xfrm>
              <a:off x="2978150" y="2745700"/>
              <a:ext cx="46037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29" y="0"/>
                </a:cxn>
              </a:cxnLst>
              <a:rect l="0" t="0" r="r" b="b"/>
              <a:pathLst>
                <a:path w="29" h="49">
                  <a:moveTo>
                    <a:pt x="0" y="49"/>
                  </a:moveTo>
                  <a:lnTo>
                    <a:pt x="0" y="0"/>
                  </a:lnTo>
                  <a:lnTo>
                    <a:pt x="2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18" name="Rectangle 46"/>
            <p:cNvSpPr>
              <a:spLocks noChangeArrowheads="1"/>
            </p:cNvSpPr>
            <p:nvPr/>
          </p:nvSpPr>
          <p:spPr bwMode="auto">
            <a:xfrm>
              <a:off x="3038475" y="2837294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Potri.015G032100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19" name="Freeform 47"/>
            <p:cNvSpPr>
              <a:spLocks/>
            </p:cNvSpPr>
            <p:nvPr/>
          </p:nvSpPr>
          <p:spPr bwMode="auto">
            <a:xfrm>
              <a:off x="2978150" y="2820384"/>
              <a:ext cx="55562" cy="690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"/>
                </a:cxn>
                <a:cxn ang="0">
                  <a:pos x="35" y="49"/>
                </a:cxn>
              </a:cxnLst>
              <a:rect l="0" t="0" r="r" b="b"/>
              <a:pathLst>
                <a:path w="35" h="49">
                  <a:moveTo>
                    <a:pt x="0" y="0"/>
                  </a:moveTo>
                  <a:lnTo>
                    <a:pt x="0" y="49"/>
                  </a:lnTo>
                  <a:lnTo>
                    <a:pt x="35" y="4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0" name="Freeform 48"/>
            <p:cNvSpPr>
              <a:spLocks/>
            </p:cNvSpPr>
            <p:nvPr/>
          </p:nvSpPr>
          <p:spPr bwMode="auto">
            <a:xfrm>
              <a:off x="2222500" y="2678061"/>
              <a:ext cx="755650" cy="1395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9"/>
                </a:cxn>
                <a:cxn ang="0">
                  <a:pos x="476" y="99"/>
                </a:cxn>
              </a:cxnLst>
              <a:rect l="0" t="0" r="r" b="b"/>
              <a:pathLst>
                <a:path w="476" h="99">
                  <a:moveTo>
                    <a:pt x="0" y="0"/>
                  </a:moveTo>
                  <a:lnTo>
                    <a:pt x="0" y="99"/>
                  </a:lnTo>
                  <a:lnTo>
                    <a:pt x="476" y="9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1" name="Freeform 49"/>
            <p:cNvSpPr>
              <a:spLocks/>
            </p:cNvSpPr>
            <p:nvPr/>
          </p:nvSpPr>
          <p:spPr bwMode="auto">
            <a:xfrm>
              <a:off x="2135188" y="2500511"/>
              <a:ext cx="87312" cy="1747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4"/>
                </a:cxn>
                <a:cxn ang="0">
                  <a:pos x="55" y="124"/>
                </a:cxn>
              </a:cxnLst>
              <a:rect l="0" t="0" r="r" b="b"/>
              <a:pathLst>
                <a:path w="55" h="124">
                  <a:moveTo>
                    <a:pt x="0" y="0"/>
                  </a:moveTo>
                  <a:lnTo>
                    <a:pt x="0" y="124"/>
                  </a:lnTo>
                  <a:lnTo>
                    <a:pt x="55" y="12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2" name="Freeform 50"/>
            <p:cNvSpPr>
              <a:spLocks/>
            </p:cNvSpPr>
            <p:nvPr/>
          </p:nvSpPr>
          <p:spPr bwMode="auto">
            <a:xfrm>
              <a:off x="1990725" y="2155274"/>
              <a:ext cx="144462" cy="3410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2"/>
                </a:cxn>
                <a:cxn ang="0">
                  <a:pos x="91" y="242"/>
                </a:cxn>
              </a:cxnLst>
              <a:rect l="0" t="0" r="r" b="b"/>
              <a:pathLst>
                <a:path w="91" h="242">
                  <a:moveTo>
                    <a:pt x="0" y="0"/>
                  </a:moveTo>
                  <a:lnTo>
                    <a:pt x="0" y="242"/>
                  </a:lnTo>
                  <a:lnTo>
                    <a:pt x="91" y="24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3" name="Freeform 51"/>
            <p:cNvSpPr>
              <a:spLocks/>
            </p:cNvSpPr>
            <p:nvPr/>
          </p:nvSpPr>
          <p:spPr bwMode="auto">
            <a:xfrm>
              <a:off x="1927225" y="2152456"/>
              <a:ext cx="63500" cy="436831"/>
            </a:xfrm>
            <a:custGeom>
              <a:avLst/>
              <a:gdLst/>
              <a:ahLst/>
              <a:cxnLst>
                <a:cxn ang="0">
                  <a:pos x="0" y="310"/>
                </a:cxn>
                <a:cxn ang="0">
                  <a:pos x="0" y="0"/>
                </a:cxn>
                <a:cxn ang="0">
                  <a:pos x="40" y="0"/>
                </a:cxn>
              </a:cxnLst>
              <a:rect l="0" t="0" r="r" b="b"/>
              <a:pathLst>
                <a:path w="40" h="310">
                  <a:moveTo>
                    <a:pt x="0" y="310"/>
                  </a:moveTo>
                  <a:lnTo>
                    <a:pt x="0" y="0"/>
                  </a:lnTo>
                  <a:lnTo>
                    <a:pt x="4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4" name="Rectangle 52"/>
            <p:cNvSpPr>
              <a:spLocks noChangeArrowheads="1"/>
            </p:cNvSpPr>
            <p:nvPr/>
          </p:nvSpPr>
          <p:spPr bwMode="auto">
            <a:xfrm>
              <a:off x="3146425" y="2979615"/>
              <a:ext cx="368300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NtEAS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25" name="Freeform 53"/>
            <p:cNvSpPr>
              <a:spLocks/>
            </p:cNvSpPr>
            <p:nvPr/>
          </p:nvSpPr>
          <p:spPr bwMode="auto">
            <a:xfrm>
              <a:off x="1927225" y="2594923"/>
              <a:ext cx="1216025" cy="4368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0"/>
                </a:cxn>
                <a:cxn ang="0">
                  <a:pos x="766" y="310"/>
                </a:cxn>
              </a:cxnLst>
              <a:rect l="0" t="0" r="r" b="b"/>
              <a:pathLst>
                <a:path w="766" h="310">
                  <a:moveTo>
                    <a:pt x="0" y="0"/>
                  </a:moveTo>
                  <a:lnTo>
                    <a:pt x="0" y="310"/>
                  </a:lnTo>
                  <a:lnTo>
                    <a:pt x="766" y="31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6" name="Freeform 54"/>
            <p:cNvSpPr>
              <a:spLocks/>
            </p:cNvSpPr>
            <p:nvPr/>
          </p:nvSpPr>
          <p:spPr bwMode="auto">
            <a:xfrm>
              <a:off x="1608138" y="2592105"/>
              <a:ext cx="319087" cy="355101"/>
            </a:xfrm>
            <a:custGeom>
              <a:avLst/>
              <a:gdLst/>
              <a:ahLst/>
              <a:cxnLst>
                <a:cxn ang="0">
                  <a:pos x="0" y="252"/>
                </a:cxn>
                <a:cxn ang="0">
                  <a:pos x="0" y="0"/>
                </a:cxn>
                <a:cxn ang="0">
                  <a:pos x="201" y="0"/>
                </a:cxn>
              </a:cxnLst>
              <a:rect l="0" t="0" r="r" b="b"/>
              <a:pathLst>
                <a:path w="201" h="252">
                  <a:moveTo>
                    <a:pt x="0" y="252"/>
                  </a:moveTo>
                  <a:lnTo>
                    <a:pt x="0" y="0"/>
                  </a:lnTo>
                  <a:lnTo>
                    <a:pt x="20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7" name="Rectangle 55"/>
            <p:cNvSpPr>
              <a:spLocks noChangeArrowheads="1"/>
            </p:cNvSpPr>
            <p:nvPr/>
          </p:nvSpPr>
          <p:spPr bwMode="auto">
            <a:xfrm>
              <a:off x="3087688" y="3121938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Potri.007G119700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28" name="Freeform 56"/>
            <p:cNvSpPr>
              <a:spLocks/>
            </p:cNvSpPr>
            <p:nvPr/>
          </p:nvSpPr>
          <p:spPr bwMode="auto">
            <a:xfrm>
              <a:off x="1666875" y="3174076"/>
              <a:ext cx="1417637" cy="129640"/>
            </a:xfrm>
            <a:custGeom>
              <a:avLst/>
              <a:gdLst/>
              <a:ahLst/>
              <a:cxnLst>
                <a:cxn ang="0">
                  <a:pos x="0" y="92"/>
                </a:cxn>
                <a:cxn ang="0">
                  <a:pos x="0" y="0"/>
                </a:cxn>
                <a:cxn ang="0">
                  <a:pos x="893" y="0"/>
                </a:cxn>
              </a:cxnLst>
              <a:rect l="0" t="0" r="r" b="b"/>
              <a:pathLst>
                <a:path w="893" h="92">
                  <a:moveTo>
                    <a:pt x="0" y="92"/>
                  </a:moveTo>
                  <a:lnTo>
                    <a:pt x="0" y="0"/>
                  </a:lnTo>
                  <a:lnTo>
                    <a:pt x="89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9" name="Rectangle 57"/>
            <p:cNvSpPr>
              <a:spLocks noChangeArrowheads="1"/>
            </p:cNvSpPr>
            <p:nvPr/>
          </p:nvSpPr>
          <p:spPr bwMode="auto">
            <a:xfrm>
              <a:off x="3690938" y="3264260"/>
              <a:ext cx="328616" cy="95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AmMYS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30" name="Freeform 58"/>
            <p:cNvSpPr>
              <a:spLocks/>
            </p:cNvSpPr>
            <p:nvPr/>
          </p:nvSpPr>
          <p:spPr bwMode="auto">
            <a:xfrm>
              <a:off x="2486025" y="3316398"/>
              <a:ext cx="1200150" cy="121185"/>
            </a:xfrm>
            <a:custGeom>
              <a:avLst/>
              <a:gdLst/>
              <a:ahLst/>
              <a:cxnLst>
                <a:cxn ang="0">
                  <a:pos x="0" y="86"/>
                </a:cxn>
                <a:cxn ang="0">
                  <a:pos x="0" y="0"/>
                </a:cxn>
                <a:cxn ang="0">
                  <a:pos x="756" y="0"/>
                </a:cxn>
              </a:cxnLst>
              <a:rect l="0" t="0" r="r" b="b"/>
              <a:pathLst>
                <a:path w="756" h="86">
                  <a:moveTo>
                    <a:pt x="0" y="86"/>
                  </a:moveTo>
                  <a:lnTo>
                    <a:pt x="0" y="0"/>
                  </a:lnTo>
                  <a:lnTo>
                    <a:pt x="75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1" name="Rectangle 59"/>
            <p:cNvSpPr>
              <a:spLocks noChangeArrowheads="1"/>
            </p:cNvSpPr>
            <p:nvPr/>
          </p:nvSpPr>
          <p:spPr bwMode="auto">
            <a:xfrm>
              <a:off x="3378200" y="3406583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Potri.011G032300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32" name="Freeform 60"/>
            <p:cNvSpPr>
              <a:spLocks/>
            </p:cNvSpPr>
            <p:nvPr/>
          </p:nvSpPr>
          <p:spPr bwMode="auto">
            <a:xfrm>
              <a:off x="2616200" y="3458720"/>
              <a:ext cx="758825" cy="104276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0"/>
                </a:cxn>
                <a:cxn ang="0">
                  <a:pos x="478" y="0"/>
                </a:cxn>
              </a:cxnLst>
              <a:rect l="0" t="0" r="r" b="b"/>
              <a:pathLst>
                <a:path w="478" h="74">
                  <a:moveTo>
                    <a:pt x="0" y="74"/>
                  </a:moveTo>
                  <a:lnTo>
                    <a:pt x="0" y="0"/>
                  </a:lnTo>
                  <a:lnTo>
                    <a:pt x="47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3" name="Rectangle 61"/>
            <p:cNvSpPr>
              <a:spLocks noChangeArrowheads="1"/>
            </p:cNvSpPr>
            <p:nvPr/>
          </p:nvSpPr>
          <p:spPr bwMode="auto">
            <a:xfrm>
              <a:off x="3557588" y="3550314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Potri.004G030200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34" name="Freeform 62"/>
            <p:cNvSpPr>
              <a:spLocks/>
            </p:cNvSpPr>
            <p:nvPr/>
          </p:nvSpPr>
          <p:spPr bwMode="auto">
            <a:xfrm>
              <a:off x="3548063" y="3601043"/>
              <a:ext cx="6350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4" y="0"/>
                </a:cxn>
              </a:cxnLst>
              <a:rect l="0" t="0" r="r" b="b"/>
              <a:pathLst>
                <a:path w="4" h="49">
                  <a:moveTo>
                    <a:pt x="0" y="49"/>
                  </a:moveTo>
                  <a:lnTo>
                    <a:pt x="0" y="0"/>
                  </a:lnTo>
                  <a:lnTo>
                    <a:pt x="4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5" name="Rectangle 63"/>
            <p:cNvSpPr>
              <a:spLocks noChangeArrowheads="1"/>
            </p:cNvSpPr>
            <p:nvPr/>
          </p:nvSpPr>
          <p:spPr bwMode="auto">
            <a:xfrm>
              <a:off x="3560763" y="3692636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Potri.004G030400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36" name="Freeform 64"/>
            <p:cNvSpPr>
              <a:spLocks/>
            </p:cNvSpPr>
            <p:nvPr/>
          </p:nvSpPr>
          <p:spPr bwMode="auto">
            <a:xfrm>
              <a:off x="3548063" y="3675726"/>
              <a:ext cx="9525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6" y="48"/>
                </a:cxn>
              </a:cxnLst>
              <a:rect l="0" t="0" r="r" b="b"/>
              <a:pathLst>
                <a:path w="6" h="48">
                  <a:moveTo>
                    <a:pt x="0" y="0"/>
                  </a:moveTo>
                  <a:lnTo>
                    <a:pt x="0" y="48"/>
                  </a:lnTo>
                  <a:lnTo>
                    <a:pt x="6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7" name="Freeform 65"/>
            <p:cNvSpPr>
              <a:spLocks/>
            </p:cNvSpPr>
            <p:nvPr/>
          </p:nvSpPr>
          <p:spPr bwMode="auto">
            <a:xfrm>
              <a:off x="2616200" y="3568632"/>
              <a:ext cx="931862" cy="1042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"/>
                </a:cxn>
                <a:cxn ang="0">
                  <a:pos x="587" y="74"/>
                </a:cxn>
              </a:cxnLst>
              <a:rect l="0" t="0" r="r" b="b"/>
              <a:pathLst>
                <a:path w="587" h="74">
                  <a:moveTo>
                    <a:pt x="0" y="0"/>
                  </a:moveTo>
                  <a:lnTo>
                    <a:pt x="0" y="74"/>
                  </a:lnTo>
                  <a:lnTo>
                    <a:pt x="587" y="7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8" name="Freeform 66"/>
            <p:cNvSpPr>
              <a:spLocks/>
            </p:cNvSpPr>
            <p:nvPr/>
          </p:nvSpPr>
          <p:spPr bwMode="auto">
            <a:xfrm>
              <a:off x="2486025" y="3443220"/>
              <a:ext cx="130175" cy="1225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82" y="87"/>
                </a:cxn>
              </a:cxnLst>
              <a:rect l="0" t="0" r="r" b="b"/>
              <a:pathLst>
                <a:path w="82" h="87">
                  <a:moveTo>
                    <a:pt x="0" y="0"/>
                  </a:moveTo>
                  <a:lnTo>
                    <a:pt x="0" y="87"/>
                  </a:lnTo>
                  <a:lnTo>
                    <a:pt x="82" y="87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9" name="Freeform 67"/>
            <p:cNvSpPr>
              <a:spLocks/>
            </p:cNvSpPr>
            <p:nvPr/>
          </p:nvSpPr>
          <p:spPr bwMode="auto">
            <a:xfrm>
              <a:off x="1666875" y="3310762"/>
              <a:ext cx="819150" cy="1296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2"/>
                </a:cxn>
                <a:cxn ang="0">
                  <a:pos x="516" y="92"/>
                </a:cxn>
              </a:cxnLst>
              <a:rect l="0" t="0" r="r" b="b"/>
              <a:pathLst>
                <a:path w="516" h="92">
                  <a:moveTo>
                    <a:pt x="0" y="0"/>
                  </a:moveTo>
                  <a:lnTo>
                    <a:pt x="0" y="92"/>
                  </a:lnTo>
                  <a:lnTo>
                    <a:pt x="516" y="9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0" name="Freeform 68"/>
            <p:cNvSpPr>
              <a:spLocks/>
            </p:cNvSpPr>
            <p:nvPr/>
          </p:nvSpPr>
          <p:spPr bwMode="auto">
            <a:xfrm>
              <a:off x="1608138" y="2952842"/>
              <a:ext cx="58737" cy="355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2"/>
                </a:cxn>
                <a:cxn ang="0">
                  <a:pos x="37" y="252"/>
                </a:cxn>
              </a:cxnLst>
              <a:rect l="0" t="0" r="r" b="b"/>
              <a:pathLst>
                <a:path w="37" h="252">
                  <a:moveTo>
                    <a:pt x="0" y="0"/>
                  </a:moveTo>
                  <a:lnTo>
                    <a:pt x="0" y="252"/>
                  </a:lnTo>
                  <a:lnTo>
                    <a:pt x="37" y="25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1" name="Freeform 69"/>
            <p:cNvSpPr>
              <a:spLocks/>
            </p:cNvSpPr>
            <p:nvPr/>
          </p:nvSpPr>
          <p:spPr bwMode="auto">
            <a:xfrm>
              <a:off x="1473200" y="2950024"/>
              <a:ext cx="134937" cy="704566"/>
            </a:xfrm>
            <a:custGeom>
              <a:avLst/>
              <a:gdLst/>
              <a:ahLst/>
              <a:cxnLst>
                <a:cxn ang="0">
                  <a:pos x="0" y="500"/>
                </a:cxn>
                <a:cxn ang="0">
                  <a:pos x="0" y="0"/>
                </a:cxn>
                <a:cxn ang="0">
                  <a:pos x="85" y="0"/>
                </a:cxn>
              </a:cxnLst>
              <a:rect l="0" t="0" r="r" b="b"/>
              <a:pathLst>
                <a:path w="85" h="500">
                  <a:moveTo>
                    <a:pt x="0" y="500"/>
                  </a:moveTo>
                  <a:lnTo>
                    <a:pt x="0" y="0"/>
                  </a:lnTo>
                  <a:lnTo>
                    <a:pt x="8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2" name="Rectangle 70"/>
            <p:cNvSpPr>
              <a:spLocks noChangeArrowheads="1"/>
            </p:cNvSpPr>
            <p:nvPr/>
          </p:nvSpPr>
          <p:spPr bwMode="auto">
            <a:xfrm>
              <a:off x="2928938" y="3834959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Potri.007G118600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43" name="Freeform 71"/>
            <p:cNvSpPr>
              <a:spLocks/>
            </p:cNvSpPr>
            <p:nvPr/>
          </p:nvSpPr>
          <p:spPr bwMode="auto">
            <a:xfrm>
              <a:off x="2168525" y="3885687"/>
              <a:ext cx="757237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477" y="0"/>
                </a:cxn>
              </a:cxnLst>
              <a:rect l="0" t="0" r="r" b="b"/>
              <a:pathLst>
                <a:path w="477" h="49">
                  <a:moveTo>
                    <a:pt x="0" y="49"/>
                  </a:moveTo>
                  <a:lnTo>
                    <a:pt x="0" y="0"/>
                  </a:lnTo>
                  <a:lnTo>
                    <a:pt x="47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4" name="Rectangle 72"/>
            <p:cNvSpPr>
              <a:spLocks noChangeArrowheads="1"/>
            </p:cNvSpPr>
            <p:nvPr/>
          </p:nvSpPr>
          <p:spPr bwMode="auto">
            <a:xfrm>
              <a:off x="2828925" y="3977280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Potri.017G041700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45" name="Freeform 73"/>
            <p:cNvSpPr>
              <a:spLocks/>
            </p:cNvSpPr>
            <p:nvPr/>
          </p:nvSpPr>
          <p:spPr bwMode="auto">
            <a:xfrm>
              <a:off x="2168525" y="3960371"/>
              <a:ext cx="655637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413" y="48"/>
                </a:cxn>
              </a:cxnLst>
              <a:rect l="0" t="0" r="r" b="b"/>
              <a:pathLst>
                <a:path w="413" h="48">
                  <a:moveTo>
                    <a:pt x="0" y="0"/>
                  </a:moveTo>
                  <a:lnTo>
                    <a:pt x="0" y="48"/>
                  </a:lnTo>
                  <a:lnTo>
                    <a:pt x="413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6" name="Freeform 74"/>
            <p:cNvSpPr>
              <a:spLocks/>
            </p:cNvSpPr>
            <p:nvPr/>
          </p:nvSpPr>
          <p:spPr bwMode="auto">
            <a:xfrm>
              <a:off x="1820863" y="3957552"/>
              <a:ext cx="347662" cy="104276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0"/>
                </a:cxn>
                <a:cxn ang="0">
                  <a:pos x="219" y="0"/>
                </a:cxn>
              </a:cxnLst>
              <a:rect l="0" t="0" r="r" b="b"/>
              <a:pathLst>
                <a:path w="219" h="74">
                  <a:moveTo>
                    <a:pt x="0" y="74"/>
                  </a:moveTo>
                  <a:lnTo>
                    <a:pt x="0" y="0"/>
                  </a:lnTo>
                  <a:lnTo>
                    <a:pt x="21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7" name="Rectangle 75"/>
            <p:cNvSpPr>
              <a:spLocks noChangeArrowheads="1"/>
            </p:cNvSpPr>
            <p:nvPr/>
          </p:nvSpPr>
          <p:spPr bwMode="auto">
            <a:xfrm>
              <a:off x="3168650" y="4119603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Potri.011G031800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48" name="Freeform 76"/>
            <p:cNvSpPr>
              <a:spLocks/>
            </p:cNvSpPr>
            <p:nvPr/>
          </p:nvSpPr>
          <p:spPr bwMode="auto">
            <a:xfrm>
              <a:off x="1820863" y="4067465"/>
              <a:ext cx="1344612" cy="1042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"/>
                </a:cxn>
                <a:cxn ang="0">
                  <a:pos x="847" y="74"/>
                </a:cxn>
              </a:cxnLst>
              <a:rect l="0" t="0" r="r" b="b"/>
              <a:pathLst>
                <a:path w="847" h="74">
                  <a:moveTo>
                    <a:pt x="0" y="0"/>
                  </a:moveTo>
                  <a:lnTo>
                    <a:pt x="0" y="74"/>
                  </a:lnTo>
                  <a:lnTo>
                    <a:pt x="847" y="7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9" name="Freeform 77"/>
            <p:cNvSpPr>
              <a:spLocks/>
            </p:cNvSpPr>
            <p:nvPr/>
          </p:nvSpPr>
          <p:spPr bwMode="auto">
            <a:xfrm>
              <a:off x="1633538" y="4064646"/>
              <a:ext cx="187325" cy="300145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0" y="0"/>
                </a:cxn>
                <a:cxn ang="0">
                  <a:pos x="118" y="0"/>
                </a:cxn>
              </a:cxnLst>
              <a:rect l="0" t="0" r="r" b="b"/>
              <a:pathLst>
                <a:path w="118" h="213">
                  <a:moveTo>
                    <a:pt x="0" y="213"/>
                  </a:moveTo>
                  <a:lnTo>
                    <a:pt x="0" y="0"/>
                  </a:lnTo>
                  <a:lnTo>
                    <a:pt x="11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0" name="Rectangle 78"/>
            <p:cNvSpPr>
              <a:spLocks noChangeArrowheads="1"/>
            </p:cNvSpPr>
            <p:nvPr/>
          </p:nvSpPr>
          <p:spPr bwMode="auto">
            <a:xfrm>
              <a:off x="3081338" y="4261925"/>
              <a:ext cx="229230" cy="95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MsLS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51" name="Freeform 79"/>
            <p:cNvSpPr>
              <a:spLocks/>
            </p:cNvSpPr>
            <p:nvPr/>
          </p:nvSpPr>
          <p:spPr bwMode="auto">
            <a:xfrm>
              <a:off x="1725613" y="4314063"/>
              <a:ext cx="1350962" cy="352283"/>
            </a:xfrm>
            <a:custGeom>
              <a:avLst/>
              <a:gdLst/>
              <a:ahLst/>
              <a:cxnLst>
                <a:cxn ang="0">
                  <a:pos x="0" y="250"/>
                </a:cxn>
                <a:cxn ang="0">
                  <a:pos x="0" y="0"/>
                </a:cxn>
                <a:cxn ang="0">
                  <a:pos x="851" y="0"/>
                </a:cxn>
              </a:cxnLst>
              <a:rect l="0" t="0" r="r" b="b"/>
              <a:pathLst>
                <a:path w="851" h="250">
                  <a:moveTo>
                    <a:pt x="0" y="250"/>
                  </a:moveTo>
                  <a:lnTo>
                    <a:pt x="0" y="0"/>
                  </a:lnTo>
                  <a:lnTo>
                    <a:pt x="85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2" name="Rectangle 80"/>
            <p:cNvSpPr>
              <a:spLocks noChangeArrowheads="1"/>
            </p:cNvSpPr>
            <p:nvPr/>
          </p:nvSpPr>
          <p:spPr bwMode="auto">
            <a:xfrm>
              <a:off x="2682875" y="4404248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Potri.001G308200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53" name="Freeform 81"/>
            <p:cNvSpPr>
              <a:spLocks/>
            </p:cNvSpPr>
            <p:nvPr/>
          </p:nvSpPr>
          <p:spPr bwMode="auto">
            <a:xfrm>
              <a:off x="2659063" y="4456385"/>
              <a:ext cx="20637" cy="6763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0"/>
                </a:cxn>
                <a:cxn ang="0">
                  <a:pos x="13" y="0"/>
                </a:cxn>
              </a:cxnLst>
              <a:rect l="0" t="0" r="r" b="b"/>
              <a:pathLst>
                <a:path w="13" h="48">
                  <a:moveTo>
                    <a:pt x="0" y="48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4" name="Rectangle 82"/>
            <p:cNvSpPr>
              <a:spLocks noChangeArrowheads="1"/>
            </p:cNvSpPr>
            <p:nvPr/>
          </p:nvSpPr>
          <p:spPr bwMode="auto">
            <a:xfrm>
              <a:off x="2671763" y="4546569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Potri.T073000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55" name="Freeform 83"/>
            <p:cNvSpPr>
              <a:spLocks/>
            </p:cNvSpPr>
            <p:nvPr/>
          </p:nvSpPr>
          <p:spPr bwMode="auto">
            <a:xfrm>
              <a:off x="2659063" y="4531069"/>
              <a:ext cx="9525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6" y="48"/>
                </a:cxn>
              </a:cxnLst>
              <a:rect l="0" t="0" r="r" b="b"/>
              <a:pathLst>
                <a:path w="6" h="48">
                  <a:moveTo>
                    <a:pt x="0" y="0"/>
                  </a:moveTo>
                  <a:lnTo>
                    <a:pt x="0" y="48"/>
                  </a:lnTo>
                  <a:lnTo>
                    <a:pt x="6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6" name="Freeform 84"/>
            <p:cNvSpPr>
              <a:spLocks/>
            </p:cNvSpPr>
            <p:nvPr/>
          </p:nvSpPr>
          <p:spPr bwMode="auto">
            <a:xfrm>
              <a:off x="2651125" y="4526842"/>
              <a:ext cx="7937" cy="139504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0" y="0"/>
                </a:cxn>
                <a:cxn ang="0">
                  <a:pos x="5" y="0"/>
                </a:cxn>
              </a:cxnLst>
              <a:rect l="0" t="0" r="r" b="b"/>
              <a:pathLst>
                <a:path w="5" h="99">
                  <a:moveTo>
                    <a:pt x="0" y="99"/>
                  </a:moveTo>
                  <a:lnTo>
                    <a:pt x="0" y="0"/>
                  </a:lnTo>
                  <a:lnTo>
                    <a:pt x="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7" name="Rectangle 85"/>
            <p:cNvSpPr>
              <a:spLocks noChangeArrowheads="1"/>
            </p:cNvSpPr>
            <p:nvPr/>
          </p:nvSpPr>
          <p:spPr bwMode="auto">
            <a:xfrm>
              <a:off x="2671763" y="4688892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Potri.001G308300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58" name="Freeform 86"/>
            <p:cNvSpPr>
              <a:spLocks/>
            </p:cNvSpPr>
            <p:nvPr/>
          </p:nvSpPr>
          <p:spPr bwMode="auto">
            <a:xfrm>
              <a:off x="2668588" y="4741029"/>
              <a:ext cx="1587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9">
                  <a:moveTo>
                    <a:pt x="0" y="49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9" name="Rectangle 87"/>
            <p:cNvSpPr>
              <a:spLocks noChangeArrowheads="1"/>
            </p:cNvSpPr>
            <p:nvPr/>
          </p:nvSpPr>
          <p:spPr bwMode="auto">
            <a:xfrm>
              <a:off x="2671763" y="4832623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Potri.T072900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60" name="Freeform 88"/>
            <p:cNvSpPr>
              <a:spLocks/>
            </p:cNvSpPr>
            <p:nvPr/>
          </p:nvSpPr>
          <p:spPr bwMode="auto">
            <a:xfrm>
              <a:off x="2668588" y="4815714"/>
              <a:ext cx="1587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h="48">
                  <a:moveTo>
                    <a:pt x="0" y="0"/>
                  </a:moveTo>
                  <a:lnTo>
                    <a:pt x="0" y="48"/>
                  </a:lnTo>
                  <a:lnTo>
                    <a:pt x="0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1" name="Freeform 89"/>
            <p:cNvSpPr>
              <a:spLocks/>
            </p:cNvSpPr>
            <p:nvPr/>
          </p:nvSpPr>
          <p:spPr bwMode="auto">
            <a:xfrm>
              <a:off x="2651125" y="4673391"/>
              <a:ext cx="17462" cy="1395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9"/>
                </a:cxn>
                <a:cxn ang="0">
                  <a:pos x="11" y="99"/>
                </a:cxn>
              </a:cxnLst>
              <a:rect l="0" t="0" r="r" b="b"/>
              <a:pathLst>
                <a:path w="11" h="99">
                  <a:moveTo>
                    <a:pt x="0" y="0"/>
                  </a:moveTo>
                  <a:lnTo>
                    <a:pt x="0" y="99"/>
                  </a:lnTo>
                  <a:lnTo>
                    <a:pt x="11" y="9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2" name="Freeform 90"/>
            <p:cNvSpPr>
              <a:spLocks/>
            </p:cNvSpPr>
            <p:nvPr/>
          </p:nvSpPr>
          <p:spPr bwMode="auto">
            <a:xfrm>
              <a:off x="1919288" y="4670573"/>
              <a:ext cx="731837" cy="352283"/>
            </a:xfrm>
            <a:custGeom>
              <a:avLst/>
              <a:gdLst/>
              <a:ahLst/>
              <a:cxnLst>
                <a:cxn ang="0">
                  <a:pos x="0" y="250"/>
                </a:cxn>
                <a:cxn ang="0">
                  <a:pos x="0" y="0"/>
                </a:cxn>
                <a:cxn ang="0">
                  <a:pos x="461" y="0"/>
                </a:cxn>
              </a:cxnLst>
              <a:rect l="0" t="0" r="r" b="b"/>
              <a:pathLst>
                <a:path w="461" h="250">
                  <a:moveTo>
                    <a:pt x="0" y="250"/>
                  </a:moveTo>
                  <a:lnTo>
                    <a:pt x="0" y="0"/>
                  </a:lnTo>
                  <a:lnTo>
                    <a:pt x="46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3" name="Rectangle 91"/>
            <p:cNvSpPr>
              <a:spLocks noChangeArrowheads="1"/>
            </p:cNvSpPr>
            <p:nvPr/>
          </p:nvSpPr>
          <p:spPr bwMode="auto">
            <a:xfrm>
              <a:off x="2717800" y="4974945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Potri.019G023000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64" name="Freeform 92"/>
            <p:cNvSpPr>
              <a:spLocks/>
            </p:cNvSpPr>
            <p:nvPr/>
          </p:nvSpPr>
          <p:spPr bwMode="auto">
            <a:xfrm>
              <a:off x="2693988" y="5025674"/>
              <a:ext cx="20637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13" y="0"/>
                </a:cxn>
              </a:cxnLst>
              <a:rect l="0" t="0" r="r" b="b"/>
              <a:pathLst>
                <a:path w="13" h="49">
                  <a:moveTo>
                    <a:pt x="0" y="49"/>
                  </a:moveTo>
                  <a:lnTo>
                    <a:pt x="0" y="0"/>
                  </a:lnTo>
                  <a:lnTo>
                    <a:pt x="1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5" name="Rectangle 93"/>
            <p:cNvSpPr>
              <a:spLocks noChangeArrowheads="1"/>
            </p:cNvSpPr>
            <p:nvPr/>
          </p:nvSpPr>
          <p:spPr bwMode="auto">
            <a:xfrm>
              <a:off x="2765425" y="5117268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Potri.019G022900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66" name="Freeform 94"/>
            <p:cNvSpPr>
              <a:spLocks/>
            </p:cNvSpPr>
            <p:nvPr/>
          </p:nvSpPr>
          <p:spPr bwMode="auto">
            <a:xfrm>
              <a:off x="2693988" y="5100358"/>
              <a:ext cx="66675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42" y="48"/>
                </a:cxn>
              </a:cxnLst>
              <a:rect l="0" t="0" r="r" b="b"/>
              <a:pathLst>
                <a:path w="42" h="48">
                  <a:moveTo>
                    <a:pt x="0" y="0"/>
                  </a:moveTo>
                  <a:lnTo>
                    <a:pt x="0" y="48"/>
                  </a:lnTo>
                  <a:lnTo>
                    <a:pt x="42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7" name="Freeform 95"/>
            <p:cNvSpPr>
              <a:spLocks/>
            </p:cNvSpPr>
            <p:nvPr/>
          </p:nvSpPr>
          <p:spPr bwMode="auto">
            <a:xfrm>
              <a:off x="2654300" y="5097540"/>
              <a:ext cx="39687" cy="104276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0"/>
                </a:cxn>
                <a:cxn ang="0">
                  <a:pos x="25" y="0"/>
                </a:cxn>
              </a:cxnLst>
              <a:rect l="0" t="0" r="r" b="b"/>
              <a:pathLst>
                <a:path w="25" h="74">
                  <a:moveTo>
                    <a:pt x="0" y="74"/>
                  </a:moveTo>
                  <a:lnTo>
                    <a:pt x="0" y="0"/>
                  </a:lnTo>
                  <a:lnTo>
                    <a:pt x="2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8" name="Rectangle 96"/>
            <p:cNvSpPr>
              <a:spLocks noChangeArrowheads="1"/>
            </p:cNvSpPr>
            <p:nvPr/>
          </p:nvSpPr>
          <p:spPr bwMode="auto">
            <a:xfrm>
              <a:off x="2732088" y="5259590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Potri.T001300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69" name="Freeform 97"/>
            <p:cNvSpPr>
              <a:spLocks/>
            </p:cNvSpPr>
            <p:nvPr/>
          </p:nvSpPr>
          <p:spPr bwMode="auto">
            <a:xfrm>
              <a:off x="2654300" y="5207452"/>
              <a:ext cx="73025" cy="1042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"/>
                </a:cxn>
                <a:cxn ang="0">
                  <a:pos x="46" y="74"/>
                </a:cxn>
              </a:cxnLst>
              <a:rect l="0" t="0" r="r" b="b"/>
              <a:pathLst>
                <a:path w="46" h="74">
                  <a:moveTo>
                    <a:pt x="0" y="0"/>
                  </a:moveTo>
                  <a:lnTo>
                    <a:pt x="0" y="74"/>
                  </a:lnTo>
                  <a:lnTo>
                    <a:pt x="46" y="7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0" name="Freeform 98"/>
            <p:cNvSpPr>
              <a:spLocks/>
            </p:cNvSpPr>
            <p:nvPr/>
          </p:nvSpPr>
          <p:spPr bwMode="auto">
            <a:xfrm>
              <a:off x="2527300" y="5204634"/>
              <a:ext cx="127000" cy="174732"/>
            </a:xfrm>
            <a:custGeom>
              <a:avLst/>
              <a:gdLst/>
              <a:ahLst/>
              <a:cxnLst>
                <a:cxn ang="0">
                  <a:pos x="0" y="124"/>
                </a:cxn>
                <a:cxn ang="0">
                  <a:pos x="0" y="0"/>
                </a:cxn>
                <a:cxn ang="0">
                  <a:pos x="80" y="0"/>
                </a:cxn>
              </a:cxnLst>
              <a:rect l="0" t="0" r="r" b="b"/>
              <a:pathLst>
                <a:path w="80" h="124">
                  <a:moveTo>
                    <a:pt x="0" y="124"/>
                  </a:moveTo>
                  <a:lnTo>
                    <a:pt x="0" y="0"/>
                  </a:lnTo>
                  <a:lnTo>
                    <a:pt x="8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1" name="Rectangle 99"/>
            <p:cNvSpPr>
              <a:spLocks noChangeArrowheads="1"/>
            </p:cNvSpPr>
            <p:nvPr/>
          </p:nvSpPr>
          <p:spPr bwMode="auto">
            <a:xfrm>
              <a:off x="2703513" y="5401912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Potri.T000800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2" name="Freeform 100"/>
            <p:cNvSpPr>
              <a:spLocks/>
            </p:cNvSpPr>
            <p:nvPr/>
          </p:nvSpPr>
          <p:spPr bwMode="auto">
            <a:xfrm>
              <a:off x="2682875" y="5454050"/>
              <a:ext cx="17462" cy="102866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0" y="0"/>
                </a:cxn>
                <a:cxn ang="0">
                  <a:pos x="11" y="0"/>
                </a:cxn>
              </a:cxnLst>
              <a:rect l="0" t="0" r="r" b="b"/>
              <a:pathLst>
                <a:path w="11" h="73">
                  <a:moveTo>
                    <a:pt x="0" y="73"/>
                  </a:moveTo>
                  <a:lnTo>
                    <a:pt x="0" y="0"/>
                  </a:lnTo>
                  <a:lnTo>
                    <a:pt x="1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3" name="Rectangle 101"/>
            <p:cNvSpPr>
              <a:spLocks noChangeArrowheads="1"/>
            </p:cNvSpPr>
            <p:nvPr/>
          </p:nvSpPr>
          <p:spPr bwMode="auto">
            <a:xfrm>
              <a:off x="2706688" y="5544234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Potri.T000300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4" name="Freeform 102"/>
            <p:cNvSpPr>
              <a:spLocks/>
            </p:cNvSpPr>
            <p:nvPr/>
          </p:nvSpPr>
          <p:spPr bwMode="auto">
            <a:xfrm>
              <a:off x="2687638" y="5596373"/>
              <a:ext cx="15875" cy="6763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0"/>
                </a:cxn>
                <a:cxn ang="0">
                  <a:pos x="10" y="0"/>
                </a:cxn>
              </a:cxnLst>
              <a:rect l="0" t="0" r="r" b="b"/>
              <a:pathLst>
                <a:path w="10" h="48">
                  <a:moveTo>
                    <a:pt x="0" y="48"/>
                  </a:moveTo>
                  <a:lnTo>
                    <a:pt x="0" y="0"/>
                  </a:lnTo>
                  <a:lnTo>
                    <a:pt x="1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5" name="Rectangle 103"/>
            <p:cNvSpPr>
              <a:spLocks noChangeArrowheads="1"/>
            </p:cNvSpPr>
            <p:nvPr/>
          </p:nvSpPr>
          <p:spPr bwMode="auto">
            <a:xfrm>
              <a:off x="2701925" y="5686557"/>
              <a:ext cx="695325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Potri.T001000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76" name="Freeform 104"/>
            <p:cNvSpPr>
              <a:spLocks/>
            </p:cNvSpPr>
            <p:nvPr/>
          </p:nvSpPr>
          <p:spPr bwMode="auto">
            <a:xfrm>
              <a:off x="2687638" y="5669647"/>
              <a:ext cx="9525" cy="690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"/>
                </a:cxn>
                <a:cxn ang="0">
                  <a:pos x="6" y="49"/>
                </a:cxn>
              </a:cxnLst>
              <a:rect l="0" t="0" r="r" b="b"/>
              <a:pathLst>
                <a:path w="6" h="49">
                  <a:moveTo>
                    <a:pt x="0" y="0"/>
                  </a:moveTo>
                  <a:lnTo>
                    <a:pt x="0" y="49"/>
                  </a:lnTo>
                  <a:lnTo>
                    <a:pt x="6" y="4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7" name="Freeform 105"/>
            <p:cNvSpPr>
              <a:spLocks/>
            </p:cNvSpPr>
            <p:nvPr/>
          </p:nvSpPr>
          <p:spPr bwMode="auto">
            <a:xfrm>
              <a:off x="2682875" y="5563962"/>
              <a:ext cx="4762" cy="1028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"/>
                </a:cxn>
                <a:cxn ang="0">
                  <a:pos x="3" y="73"/>
                </a:cxn>
              </a:cxnLst>
              <a:rect l="0" t="0" r="r" b="b"/>
              <a:pathLst>
                <a:path w="3" h="73">
                  <a:moveTo>
                    <a:pt x="0" y="0"/>
                  </a:moveTo>
                  <a:lnTo>
                    <a:pt x="0" y="73"/>
                  </a:lnTo>
                  <a:lnTo>
                    <a:pt x="3" y="7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8" name="Freeform 106"/>
            <p:cNvSpPr>
              <a:spLocks/>
            </p:cNvSpPr>
            <p:nvPr/>
          </p:nvSpPr>
          <p:spPr bwMode="auto">
            <a:xfrm>
              <a:off x="2527300" y="5385003"/>
              <a:ext cx="155575" cy="1761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"/>
                </a:cxn>
                <a:cxn ang="0">
                  <a:pos x="98" y="125"/>
                </a:cxn>
              </a:cxnLst>
              <a:rect l="0" t="0" r="r" b="b"/>
              <a:pathLst>
                <a:path w="98" h="125">
                  <a:moveTo>
                    <a:pt x="0" y="0"/>
                  </a:moveTo>
                  <a:lnTo>
                    <a:pt x="0" y="125"/>
                  </a:lnTo>
                  <a:lnTo>
                    <a:pt x="98" y="12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9" name="Freeform 107"/>
            <p:cNvSpPr>
              <a:spLocks/>
            </p:cNvSpPr>
            <p:nvPr/>
          </p:nvSpPr>
          <p:spPr bwMode="auto">
            <a:xfrm>
              <a:off x="1919288" y="5028492"/>
              <a:ext cx="608012" cy="3536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1"/>
                </a:cxn>
                <a:cxn ang="0">
                  <a:pos x="383" y="251"/>
                </a:cxn>
              </a:cxnLst>
              <a:rect l="0" t="0" r="r" b="b"/>
              <a:pathLst>
                <a:path w="383" h="251">
                  <a:moveTo>
                    <a:pt x="0" y="0"/>
                  </a:moveTo>
                  <a:lnTo>
                    <a:pt x="0" y="251"/>
                  </a:lnTo>
                  <a:lnTo>
                    <a:pt x="383" y="251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0" name="Freeform 108"/>
            <p:cNvSpPr>
              <a:spLocks/>
            </p:cNvSpPr>
            <p:nvPr/>
          </p:nvSpPr>
          <p:spPr bwMode="auto">
            <a:xfrm>
              <a:off x="1725613" y="4673391"/>
              <a:ext cx="193675" cy="3522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"/>
                </a:cxn>
                <a:cxn ang="0">
                  <a:pos x="122" y="250"/>
                </a:cxn>
              </a:cxnLst>
              <a:rect l="0" t="0" r="r" b="b"/>
              <a:pathLst>
                <a:path w="122" h="250">
                  <a:moveTo>
                    <a:pt x="0" y="0"/>
                  </a:moveTo>
                  <a:lnTo>
                    <a:pt x="0" y="250"/>
                  </a:lnTo>
                  <a:lnTo>
                    <a:pt x="122" y="25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1" name="Freeform 109"/>
            <p:cNvSpPr>
              <a:spLocks/>
            </p:cNvSpPr>
            <p:nvPr/>
          </p:nvSpPr>
          <p:spPr bwMode="auto">
            <a:xfrm>
              <a:off x="1633538" y="4370428"/>
              <a:ext cx="92075" cy="3001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3"/>
                </a:cxn>
                <a:cxn ang="0">
                  <a:pos x="58" y="213"/>
                </a:cxn>
              </a:cxnLst>
              <a:rect l="0" t="0" r="r" b="b"/>
              <a:pathLst>
                <a:path w="58" h="213">
                  <a:moveTo>
                    <a:pt x="0" y="0"/>
                  </a:moveTo>
                  <a:lnTo>
                    <a:pt x="0" y="213"/>
                  </a:lnTo>
                  <a:lnTo>
                    <a:pt x="58" y="21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2" name="Freeform 110"/>
            <p:cNvSpPr>
              <a:spLocks/>
            </p:cNvSpPr>
            <p:nvPr/>
          </p:nvSpPr>
          <p:spPr bwMode="auto">
            <a:xfrm>
              <a:off x="1473200" y="3660226"/>
              <a:ext cx="160337" cy="7073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2"/>
                </a:cxn>
                <a:cxn ang="0">
                  <a:pos x="101" y="502"/>
                </a:cxn>
              </a:cxnLst>
              <a:rect l="0" t="0" r="r" b="b"/>
              <a:pathLst>
                <a:path w="101" h="502">
                  <a:moveTo>
                    <a:pt x="0" y="0"/>
                  </a:moveTo>
                  <a:lnTo>
                    <a:pt x="0" y="502"/>
                  </a:lnTo>
                  <a:lnTo>
                    <a:pt x="101" y="50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3" name="Freeform 111"/>
            <p:cNvSpPr>
              <a:spLocks/>
            </p:cNvSpPr>
            <p:nvPr/>
          </p:nvSpPr>
          <p:spPr bwMode="auto">
            <a:xfrm>
              <a:off x="839788" y="3657408"/>
              <a:ext cx="633412" cy="1224535"/>
            </a:xfrm>
            <a:custGeom>
              <a:avLst/>
              <a:gdLst/>
              <a:ahLst/>
              <a:cxnLst>
                <a:cxn ang="0">
                  <a:pos x="0" y="869"/>
                </a:cxn>
                <a:cxn ang="0">
                  <a:pos x="0" y="0"/>
                </a:cxn>
                <a:cxn ang="0">
                  <a:pos x="399" y="0"/>
                </a:cxn>
              </a:cxnLst>
              <a:rect l="0" t="0" r="r" b="b"/>
              <a:pathLst>
                <a:path w="399" h="869">
                  <a:moveTo>
                    <a:pt x="0" y="869"/>
                  </a:moveTo>
                  <a:lnTo>
                    <a:pt x="0" y="0"/>
                  </a:lnTo>
                  <a:lnTo>
                    <a:pt x="39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4" name="Rectangle 112"/>
            <p:cNvSpPr>
              <a:spLocks noChangeArrowheads="1"/>
            </p:cNvSpPr>
            <p:nvPr/>
          </p:nvSpPr>
          <p:spPr bwMode="auto">
            <a:xfrm>
              <a:off x="2781300" y="5828879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Potri.004G037900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85" name="Freeform 113"/>
            <p:cNvSpPr>
              <a:spLocks/>
            </p:cNvSpPr>
            <p:nvPr/>
          </p:nvSpPr>
          <p:spPr bwMode="auto">
            <a:xfrm>
              <a:off x="2063750" y="5881017"/>
              <a:ext cx="714375" cy="6763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0"/>
                </a:cxn>
                <a:cxn ang="0">
                  <a:pos x="450" y="0"/>
                </a:cxn>
              </a:cxnLst>
              <a:rect l="0" t="0" r="r" b="b"/>
              <a:pathLst>
                <a:path w="450" h="48">
                  <a:moveTo>
                    <a:pt x="0" y="48"/>
                  </a:moveTo>
                  <a:lnTo>
                    <a:pt x="0" y="0"/>
                  </a:lnTo>
                  <a:lnTo>
                    <a:pt x="45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6" name="Rectangle 114"/>
            <p:cNvSpPr>
              <a:spLocks noChangeArrowheads="1"/>
            </p:cNvSpPr>
            <p:nvPr/>
          </p:nvSpPr>
          <p:spPr bwMode="auto">
            <a:xfrm>
              <a:off x="3043238" y="5972610"/>
              <a:ext cx="412750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AtTPS4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87" name="Freeform 115"/>
            <p:cNvSpPr>
              <a:spLocks/>
            </p:cNvSpPr>
            <p:nvPr/>
          </p:nvSpPr>
          <p:spPr bwMode="auto">
            <a:xfrm>
              <a:off x="2063750" y="5955701"/>
              <a:ext cx="976312" cy="676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615" y="48"/>
                </a:cxn>
              </a:cxnLst>
              <a:rect l="0" t="0" r="r" b="b"/>
              <a:pathLst>
                <a:path w="615" h="48">
                  <a:moveTo>
                    <a:pt x="0" y="0"/>
                  </a:moveTo>
                  <a:lnTo>
                    <a:pt x="0" y="48"/>
                  </a:lnTo>
                  <a:lnTo>
                    <a:pt x="615" y="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8" name="Freeform 116"/>
            <p:cNvSpPr>
              <a:spLocks/>
            </p:cNvSpPr>
            <p:nvPr/>
          </p:nvSpPr>
          <p:spPr bwMode="auto">
            <a:xfrm>
              <a:off x="1138238" y="5952882"/>
              <a:ext cx="925512" cy="156413"/>
            </a:xfrm>
            <a:custGeom>
              <a:avLst/>
              <a:gdLst/>
              <a:ahLst/>
              <a:cxnLst>
                <a:cxn ang="0">
                  <a:pos x="0" y="111"/>
                </a:cxn>
                <a:cxn ang="0">
                  <a:pos x="0" y="0"/>
                </a:cxn>
                <a:cxn ang="0">
                  <a:pos x="583" y="0"/>
                </a:cxn>
              </a:cxnLst>
              <a:rect l="0" t="0" r="r" b="b"/>
              <a:pathLst>
                <a:path w="583" h="111">
                  <a:moveTo>
                    <a:pt x="0" y="111"/>
                  </a:moveTo>
                  <a:lnTo>
                    <a:pt x="0" y="0"/>
                  </a:lnTo>
                  <a:lnTo>
                    <a:pt x="58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9" name="Rectangle 117"/>
            <p:cNvSpPr>
              <a:spLocks noChangeArrowheads="1"/>
            </p:cNvSpPr>
            <p:nvPr/>
          </p:nvSpPr>
          <p:spPr bwMode="auto">
            <a:xfrm>
              <a:off x="3071813" y="6114933"/>
              <a:ext cx="2968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AtKS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90" name="Freeform 118"/>
            <p:cNvSpPr>
              <a:spLocks/>
            </p:cNvSpPr>
            <p:nvPr/>
          </p:nvSpPr>
          <p:spPr bwMode="auto">
            <a:xfrm>
              <a:off x="2184400" y="6165662"/>
              <a:ext cx="884237" cy="104276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0" y="0"/>
                </a:cxn>
                <a:cxn ang="0">
                  <a:pos x="557" y="0"/>
                </a:cxn>
              </a:cxnLst>
              <a:rect l="0" t="0" r="r" b="b"/>
              <a:pathLst>
                <a:path w="557" h="74">
                  <a:moveTo>
                    <a:pt x="0" y="74"/>
                  </a:moveTo>
                  <a:lnTo>
                    <a:pt x="0" y="0"/>
                  </a:lnTo>
                  <a:lnTo>
                    <a:pt x="55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1" name="Rectangle 119"/>
            <p:cNvSpPr>
              <a:spLocks noChangeArrowheads="1"/>
            </p:cNvSpPr>
            <p:nvPr/>
          </p:nvSpPr>
          <p:spPr bwMode="auto">
            <a:xfrm>
              <a:off x="2892425" y="6257255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Potri.008G082700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92" name="Freeform 120"/>
            <p:cNvSpPr>
              <a:spLocks/>
            </p:cNvSpPr>
            <p:nvPr/>
          </p:nvSpPr>
          <p:spPr bwMode="auto">
            <a:xfrm>
              <a:off x="2876550" y="6307983"/>
              <a:ext cx="11112" cy="69047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0" y="0"/>
                </a:cxn>
                <a:cxn ang="0">
                  <a:pos x="7" y="0"/>
                </a:cxn>
              </a:cxnLst>
              <a:rect l="0" t="0" r="r" b="b"/>
              <a:pathLst>
                <a:path w="7" h="49">
                  <a:moveTo>
                    <a:pt x="0" y="49"/>
                  </a:moveTo>
                  <a:lnTo>
                    <a:pt x="0" y="0"/>
                  </a:lnTo>
                  <a:lnTo>
                    <a:pt x="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3" name="Rectangle 121"/>
            <p:cNvSpPr>
              <a:spLocks noChangeArrowheads="1"/>
            </p:cNvSpPr>
            <p:nvPr/>
          </p:nvSpPr>
          <p:spPr bwMode="auto">
            <a:xfrm>
              <a:off x="2947988" y="6399577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Potri.008G082400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94" name="Freeform 122"/>
            <p:cNvSpPr>
              <a:spLocks/>
            </p:cNvSpPr>
            <p:nvPr/>
          </p:nvSpPr>
          <p:spPr bwMode="auto">
            <a:xfrm>
              <a:off x="2876550" y="6382668"/>
              <a:ext cx="68262" cy="690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"/>
                </a:cxn>
                <a:cxn ang="0">
                  <a:pos x="43" y="49"/>
                </a:cxn>
              </a:cxnLst>
              <a:rect l="0" t="0" r="r" b="b"/>
              <a:pathLst>
                <a:path w="43" h="49">
                  <a:moveTo>
                    <a:pt x="0" y="0"/>
                  </a:moveTo>
                  <a:lnTo>
                    <a:pt x="0" y="49"/>
                  </a:lnTo>
                  <a:lnTo>
                    <a:pt x="43" y="4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5" name="Freeform 123"/>
            <p:cNvSpPr>
              <a:spLocks/>
            </p:cNvSpPr>
            <p:nvPr/>
          </p:nvSpPr>
          <p:spPr bwMode="auto">
            <a:xfrm>
              <a:off x="2184400" y="6275574"/>
              <a:ext cx="692150" cy="1042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"/>
                </a:cxn>
                <a:cxn ang="0">
                  <a:pos x="436" y="74"/>
                </a:cxn>
              </a:cxnLst>
              <a:rect l="0" t="0" r="r" b="b"/>
              <a:pathLst>
                <a:path w="436" h="74">
                  <a:moveTo>
                    <a:pt x="0" y="0"/>
                  </a:moveTo>
                  <a:lnTo>
                    <a:pt x="0" y="74"/>
                  </a:lnTo>
                  <a:lnTo>
                    <a:pt x="436" y="7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6" name="Freeform 124"/>
            <p:cNvSpPr>
              <a:spLocks/>
            </p:cNvSpPr>
            <p:nvPr/>
          </p:nvSpPr>
          <p:spPr bwMode="auto">
            <a:xfrm>
              <a:off x="1138238" y="6114933"/>
              <a:ext cx="1046162" cy="1578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2"/>
                </a:cxn>
                <a:cxn ang="0">
                  <a:pos x="659" y="112"/>
                </a:cxn>
              </a:cxnLst>
              <a:rect l="0" t="0" r="r" b="b"/>
              <a:pathLst>
                <a:path w="659" h="112">
                  <a:moveTo>
                    <a:pt x="0" y="0"/>
                  </a:moveTo>
                  <a:lnTo>
                    <a:pt x="0" y="112"/>
                  </a:lnTo>
                  <a:lnTo>
                    <a:pt x="659" y="11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7" name="Freeform 125"/>
            <p:cNvSpPr>
              <a:spLocks/>
            </p:cNvSpPr>
            <p:nvPr/>
          </p:nvSpPr>
          <p:spPr bwMode="auto">
            <a:xfrm>
              <a:off x="839788" y="4887579"/>
              <a:ext cx="298450" cy="12245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9"/>
                </a:cxn>
                <a:cxn ang="0">
                  <a:pos x="188" y="869"/>
                </a:cxn>
              </a:cxnLst>
              <a:rect l="0" t="0" r="r" b="b"/>
              <a:pathLst>
                <a:path w="188" h="869">
                  <a:moveTo>
                    <a:pt x="0" y="0"/>
                  </a:moveTo>
                  <a:lnTo>
                    <a:pt x="0" y="869"/>
                  </a:lnTo>
                  <a:lnTo>
                    <a:pt x="188" y="86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8" name="Freeform 126"/>
            <p:cNvSpPr>
              <a:spLocks/>
            </p:cNvSpPr>
            <p:nvPr/>
          </p:nvSpPr>
          <p:spPr bwMode="auto">
            <a:xfrm>
              <a:off x="695325" y="4884761"/>
              <a:ext cx="144462" cy="904662"/>
            </a:xfrm>
            <a:custGeom>
              <a:avLst/>
              <a:gdLst/>
              <a:ahLst/>
              <a:cxnLst>
                <a:cxn ang="0">
                  <a:pos x="0" y="642"/>
                </a:cxn>
                <a:cxn ang="0">
                  <a:pos x="0" y="0"/>
                </a:cxn>
                <a:cxn ang="0">
                  <a:pos x="91" y="0"/>
                </a:cxn>
              </a:cxnLst>
              <a:rect l="0" t="0" r="r" b="b"/>
              <a:pathLst>
                <a:path w="91" h="642">
                  <a:moveTo>
                    <a:pt x="0" y="642"/>
                  </a:moveTo>
                  <a:lnTo>
                    <a:pt x="0" y="0"/>
                  </a:lnTo>
                  <a:lnTo>
                    <a:pt x="9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9" name="Rectangle 127"/>
            <p:cNvSpPr>
              <a:spLocks noChangeArrowheads="1"/>
            </p:cNvSpPr>
            <p:nvPr/>
          </p:nvSpPr>
          <p:spPr bwMode="auto">
            <a:xfrm>
              <a:off x="3690938" y="6541899"/>
              <a:ext cx="293350" cy="95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de-DE" sz="7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AtCPS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00" name="Freeform 128"/>
            <p:cNvSpPr>
              <a:spLocks/>
            </p:cNvSpPr>
            <p:nvPr/>
          </p:nvSpPr>
          <p:spPr bwMode="auto">
            <a:xfrm>
              <a:off x="2493963" y="6594038"/>
              <a:ext cx="1192212" cy="102866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0" y="0"/>
                </a:cxn>
                <a:cxn ang="0">
                  <a:pos x="751" y="0"/>
                </a:cxn>
              </a:cxnLst>
              <a:rect l="0" t="0" r="r" b="b"/>
              <a:pathLst>
                <a:path w="751" h="73">
                  <a:moveTo>
                    <a:pt x="0" y="73"/>
                  </a:moveTo>
                  <a:lnTo>
                    <a:pt x="0" y="0"/>
                  </a:lnTo>
                  <a:lnTo>
                    <a:pt x="75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01" name="Rectangle 129"/>
            <p:cNvSpPr>
              <a:spLocks noChangeArrowheads="1"/>
            </p:cNvSpPr>
            <p:nvPr/>
          </p:nvSpPr>
          <p:spPr bwMode="auto">
            <a:xfrm>
              <a:off x="3517900" y="6684222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Potri.002G052100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02" name="Freeform 130"/>
            <p:cNvSpPr>
              <a:spLocks/>
            </p:cNvSpPr>
            <p:nvPr/>
          </p:nvSpPr>
          <p:spPr bwMode="auto">
            <a:xfrm>
              <a:off x="3265488" y="6736359"/>
              <a:ext cx="249237" cy="6763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0"/>
                </a:cxn>
                <a:cxn ang="0">
                  <a:pos x="157" y="0"/>
                </a:cxn>
              </a:cxnLst>
              <a:rect l="0" t="0" r="r" b="b"/>
              <a:pathLst>
                <a:path w="157" h="48">
                  <a:moveTo>
                    <a:pt x="0" y="48"/>
                  </a:moveTo>
                  <a:lnTo>
                    <a:pt x="0" y="0"/>
                  </a:lnTo>
                  <a:lnTo>
                    <a:pt x="15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03" name="Rectangle 131"/>
            <p:cNvSpPr>
              <a:spLocks noChangeArrowheads="1"/>
            </p:cNvSpPr>
            <p:nvPr/>
          </p:nvSpPr>
          <p:spPr bwMode="auto">
            <a:xfrm>
              <a:off x="3549650" y="6826544"/>
              <a:ext cx="881062" cy="111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Potri.005G210300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04" name="Freeform 132"/>
            <p:cNvSpPr>
              <a:spLocks/>
            </p:cNvSpPr>
            <p:nvPr/>
          </p:nvSpPr>
          <p:spPr bwMode="auto">
            <a:xfrm>
              <a:off x="3265488" y="6809634"/>
              <a:ext cx="280987" cy="690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"/>
                </a:cxn>
                <a:cxn ang="0">
                  <a:pos x="177" y="49"/>
                </a:cxn>
              </a:cxnLst>
              <a:rect l="0" t="0" r="r" b="b"/>
              <a:pathLst>
                <a:path w="177" h="49">
                  <a:moveTo>
                    <a:pt x="0" y="0"/>
                  </a:moveTo>
                  <a:lnTo>
                    <a:pt x="0" y="49"/>
                  </a:lnTo>
                  <a:lnTo>
                    <a:pt x="177" y="4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2493963" y="6703950"/>
              <a:ext cx="771525" cy="1028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"/>
                </a:cxn>
                <a:cxn ang="0">
                  <a:pos x="486" y="73"/>
                </a:cxn>
              </a:cxnLst>
              <a:rect l="0" t="0" r="r" b="b"/>
              <a:pathLst>
                <a:path w="486" h="73">
                  <a:moveTo>
                    <a:pt x="0" y="0"/>
                  </a:moveTo>
                  <a:lnTo>
                    <a:pt x="0" y="73"/>
                  </a:lnTo>
                  <a:lnTo>
                    <a:pt x="486" y="7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06" name="Freeform 134"/>
            <p:cNvSpPr>
              <a:spLocks/>
            </p:cNvSpPr>
            <p:nvPr/>
          </p:nvSpPr>
          <p:spPr bwMode="auto">
            <a:xfrm>
              <a:off x="695325" y="5795060"/>
              <a:ext cx="1798637" cy="9046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2"/>
                </a:cxn>
                <a:cxn ang="0">
                  <a:pos x="1133" y="642"/>
                </a:cxn>
              </a:cxnLst>
              <a:rect l="0" t="0" r="r" b="b"/>
              <a:pathLst>
                <a:path w="1133" h="642">
                  <a:moveTo>
                    <a:pt x="0" y="0"/>
                  </a:moveTo>
                  <a:lnTo>
                    <a:pt x="0" y="642"/>
                  </a:lnTo>
                  <a:lnTo>
                    <a:pt x="1133" y="64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07" name="Rectangle 135"/>
            <p:cNvSpPr>
              <a:spLocks noChangeArrowheads="1"/>
            </p:cNvSpPr>
            <p:nvPr/>
          </p:nvSpPr>
          <p:spPr bwMode="auto">
            <a:xfrm>
              <a:off x="3094038" y="6834999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08" name="Rectangle 136"/>
            <p:cNvSpPr>
              <a:spLocks noChangeArrowheads="1"/>
            </p:cNvSpPr>
            <p:nvPr/>
          </p:nvSpPr>
          <p:spPr bwMode="auto">
            <a:xfrm>
              <a:off x="2705100" y="6408032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09" name="Rectangle 137"/>
            <p:cNvSpPr>
              <a:spLocks noChangeArrowheads="1"/>
            </p:cNvSpPr>
            <p:nvPr/>
          </p:nvSpPr>
          <p:spPr bwMode="auto">
            <a:xfrm>
              <a:off x="2322513" y="6727905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0" name="Rectangle 138"/>
            <p:cNvSpPr>
              <a:spLocks noChangeArrowheads="1"/>
            </p:cNvSpPr>
            <p:nvPr/>
          </p:nvSpPr>
          <p:spPr bwMode="auto">
            <a:xfrm>
              <a:off x="2011363" y="6300938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1" name="Rectangle 139"/>
            <p:cNvSpPr>
              <a:spLocks noChangeArrowheads="1"/>
            </p:cNvSpPr>
            <p:nvPr/>
          </p:nvSpPr>
          <p:spPr bwMode="auto">
            <a:xfrm>
              <a:off x="3376613" y="3699682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2" name="Rectangle 140"/>
            <p:cNvSpPr>
              <a:spLocks noChangeArrowheads="1"/>
            </p:cNvSpPr>
            <p:nvPr/>
          </p:nvSpPr>
          <p:spPr bwMode="auto">
            <a:xfrm>
              <a:off x="1892300" y="5862698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3" name="Rectangle 141"/>
            <p:cNvSpPr>
              <a:spLocks noChangeArrowheads="1"/>
            </p:cNvSpPr>
            <p:nvPr/>
          </p:nvSpPr>
          <p:spPr bwMode="auto">
            <a:xfrm>
              <a:off x="2487613" y="3592588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74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4" name="Rectangle 142"/>
            <p:cNvSpPr>
              <a:spLocks noChangeArrowheads="1"/>
            </p:cNvSpPr>
            <p:nvPr/>
          </p:nvSpPr>
          <p:spPr bwMode="auto">
            <a:xfrm>
              <a:off x="1011238" y="6140297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5" name="Rectangle 143"/>
            <p:cNvSpPr>
              <a:spLocks noChangeArrowheads="1"/>
            </p:cNvSpPr>
            <p:nvPr/>
          </p:nvSpPr>
          <p:spPr bwMode="auto">
            <a:xfrm>
              <a:off x="2806700" y="2845748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6" name="Rectangle 144"/>
            <p:cNvSpPr>
              <a:spLocks noChangeArrowheads="1"/>
            </p:cNvSpPr>
            <p:nvPr/>
          </p:nvSpPr>
          <p:spPr bwMode="auto">
            <a:xfrm>
              <a:off x="2314575" y="3468584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7" name="Rectangle 145"/>
            <p:cNvSpPr>
              <a:spLocks noChangeArrowheads="1"/>
            </p:cNvSpPr>
            <p:nvPr/>
          </p:nvSpPr>
          <p:spPr bwMode="auto">
            <a:xfrm>
              <a:off x="2557463" y="4839669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8" name="Rectangle 146"/>
            <p:cNvSpPr>
              <a:spLocks noChangeArrowheads="1"/>
            </p:cNvSpPr>
            <p:nvPr/>
          </p:nvSpPr>
          <p:spPr bwMode="auto">
            <a:xfrm>
              <a:off x="2557463" y="4438067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19" name="Rectangle 147"/>
            <p:cNvSpPr>
              <a:spLocks noChangeArrowheads="1"/>
            </p:cNvSpPr>
            <p:nvPr/>
          </p:nvSpPr>
          <p:spPr bwMode="auto">
            <a:xfrm>
              <a:off x="2479675" y="4580389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0" name="Rectangle 148"/>
            <p:cNvSpPr>
              <a:spLocks noChangeArrowheads="1"/>
            </p:cNvSpPr>
            <p:nvPr/>
          </p:nvSpPr>
          <p:spPr bwMode="auto">
            <a:xfrm>
              <a:off x="2566988" y="5007356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72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1" name="Rectangle 149"/>
            <p:cNvSpPr>
              <a:spLocks noChangeArrowheads="1"/>
            </p:cNvSpPr>
            <p:nvPr/>
          </p:nvSpPr>
          <p:spPr bwMode="auto">
            <a:xfrm>
              <a:off x="2589213" y="5695012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2" name="Rectangle 150"/>
            <p:cNvSpPr>
              <a:spLocks noChangeArrowheads="1"/>
            </p:cNvSpPr>
            <p:nvPr/>
          </p:nvSpPr>
          <p:spPr bwMode="auto">
            <a:xfrm>
              <a:off x="2555875" y="5587918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99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3" name="Rectangle 151"/>
            <p:cNvSpPr>
              <a:spLocks noChangeArrowheads="1"/>
            </p:cNvSpPr>
            <p:nvPr/>
          </p:nvSpPr>
          <p:spPr bwMode="auto">
            <a:xfrm>
              <a:off x="2527300" y="5114450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99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4" name="Rectangle 152"/>
            <p:cNvSpPr>
              <a:spLocks noChangeArrowheads="1"/>
            </p:cNvSpPr>
            <p:nvPr/>
          </p:nvSpPr>
          <p:spPr bwMode="auto">
            <a:xfrm>
              <a:off x="2355850" y="5410367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5" name="Rectangle 153"/>
            <p:cNvSpPr>
              <a:spLocks noChangeArrowheads="1"/>
            </p:cNvSpPr>
            <p:nvPr/>
          </p:nvSpPr>
          <p:spPr bwMode="auto">
            <a:xfrm>
              <a:off x="1997075" y="3867368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6" name="Rectangle 154"/>
            <p:cNvSpPr>
              <a:spLocks noChangeArrowheads="1"/>
            </p:cNvSpPr>
            <p:nvPr/>
          </p:nvSpPr>
          <p:spPr bwMode="auto">
            <a:xfrm>
              <a:off x="1792288" y="5053857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84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7" name="Rectangle 155"/>
            <p:cNvSpPr>
              <a:spLocks noChangeArrowheads="1"/>
            </p:cNvSpPr>
            <p:nvPr/>
          </p:nvSpPr>
          <p:spPr bwMode="auto">
            <a:xfrm>
              <a:off x="1693863" y="3974462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8" name="Rectangle 156"/>
            <p:cNvSpPr>
              <a:spLocks noChangeArrowheads="1"/>
            </p:cNvSpPr>
            <p:nvPr/>
          </p:nvSpPr>
          <p:spPr bwMode="auto">
            <a:xfrm>
              <a:off x="1598613" y="4697347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56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29" name="Rectangle 157"/>
            <p:cNvSpPr>
              <a:spLocks noChangeArrowheads="1"/>
            </p:cNvSpPr>
            <p:nvPr/>
          </p:nvSpPr>
          <p:spPr bwMode="auto">
            <a:xfrm>
              <a:off x="1506538" y="4394383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0" name="Rectangle 158"/>
            <p:cNvSpPr>
              <a:spLocks noChangeArrowheads="1"/>
            </p:cNvSpPr>
            <p:nvPr/>
          </p:nvSpPr>
          <p:spPr bwMode="auto">
            <a:xfrm>
              <a:off x="1346200" y="3568632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99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1" name="Rectangle 159"/>
            <p:cNvSpPr>
              <a:spLocks noChangeArrowheads="1"/>
            </p:cNvSpPr>
            <p:nvPr/>
          </p:nvSpPr>
          <p:spPr bwMode="auto">
            <a:xfrm>
              <a:off x="1539875" y="3334716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26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2" name="Rectangle 160"/>
            <p:cNvSpPr>
              <a:spLocks noChangeArrowheads="1"/>
            </p:cNvSpPr>
            <p:nvPr/>
          </p:nvSpPr>
          <p:spPr bwMode="auto">
            <a:xfrm>
              <a:off x="1481138" y="2859840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37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3" name="Rectangle 161"/>
            <p:cNvSpPr>
              <a:spLocks noChangeArrowheads="1"/>
            </p:cNvSpPr>
            <p:nvPr/>
          </p:nvSpPr>
          <p:spPr bwMode="auto">
            <a:xfrm>
              <a:off x="2211388" y="2442737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76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4" name="Rectangle 162"/>
            <p:cNvSpPr>
              <a:spLocks noChangeArrowheads="1"/>
            </p:cNvSpPr>
            <p:nvPr/>
          </p:nvSpPr>
          <p:spPr bwMode="auto">
            <a:xfrm>
              <a:off x="2095500" y="2702017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5" name="Rectangle 163"/>
            <p:cNvSpPr>
              <a:spLocks noChangeArrowheads="1"/>
            </p:cNvSpPr>
            <p:nvPr/>
          </p:nvSpPr>
          <p:spPr bwMode="auto">
            <a:xfrm>
              <a:off x="2008188" y="2524466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6" name="Rectangle 164"/>
            <p:cNvSpPr>
              <a:spLocks noChangeArrowheads="1"/>
            </p:cNvSpPr>
            <p:nvPr/>
          </p:nvSpPr>
          <p:spPr bwMode="auto">
            <a:xfrm>
              <a:off x="1800225" y="2501920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98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7" name="Rectangle 165"/>
            <p:cNvSpPr>
              <a:spLocks noChangeArrowheads="1"/>
            </p:cNvSpPr>
            <p:nvPr/>
          </p:nvSpPr>
          <p:spPr bwMode="auto">
            <a:xfrm>
              <a:off x="1863725" y="2062271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31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8" name="Rectangle 166"/>
            <p:cNvSpPr>
              <a:spLocks noChangeArrowheads="1"/>
            </p:cNvSpPr>
            <p:nvPr/>
          </p:nvSpPr>
          <p:spPr bwMode="auto">
            <a:xfrm>
              <a:off x="2336800" y="1718443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39" name="Rectangle 167"/>
            <p:cNvSpPr>
              <a:spLocks noChangeArrowheads="1"/>
            </p:cNvSpPr>
            <p:nvPr/>
          </p:nvSpPr>
          <p:spPr bwMode="auto">
            <a:xfrm>
              <a:off x="3149600" y="733460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93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0" name="Rectangle 168"/>
            <p:cNvSpPr>
              <a:spLocks noChangeArrowheads="1"/>
            </p:cNvSpPr>
            <p:nvPr/>
          </p:nvSpPr>
          <p:spPr bwMode="auto">
            <a:xfrm>
              <a:off x="3116263" y="840554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98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1" name="Rectangle 169"/>
            <p:cNvSpPr>
              <a:spLocks noChangeArrowheads="1"/>
            </p:cNvSpPr>
            <p:nvPr/>
          </p:nvSpPr>
          <p:spPr bwMode="auto">
            <a:xfrm>
              <a:off x="3094038" y="964558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66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2" name="Rectangle 170"/>
            <p:cNvSpPr>
              <a:spLocks noChangeArrowheads="1"/>
            </p:cNvSpPr>
            <p:nvPr/>
          </p:nvSpPr>
          <p:spPr bwMode="auto">
            <a:xfrm>
              <a:off x="3060700" y="1098426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95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3" name="Rectangle 171"/>
            <p:cNvSpPr>
              <a:spLocks noChangeArrowheads="1"/>
            </p:cNvSpPr>
            <p:nvPr/>
          </p:nvSpPr>
          <p:spPr bwMode="auto">
            <a:xfrm>
              <a:off x="3065463" y="1445072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93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4" name="Rectangle 172"/>
            <p:cNvSpPr>
              <a:spLocks noChangeArrowheads="1"/>
            </p:cNvSpPr>
            <p:nvPr/>
          </p:nvSpPr>
          <p:spPr bwMode="auto">
            <a:xfrm>
              <a:off x="2940050" y="1352069"/>
              <a:ext cx="160337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100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5" name="Rectangle 173"/>
            <p:cNvSpPr>
              <a:spLocks noChangeArrowheads="1"/>
            </p:cNvSpPr>
            <p:nvPr/>
          </p:nvSpPr>
          <p:spPr bwMode="auto">
            <a:xfrm>
              <a:off x="3019425" y="1722670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6" name="Rectangle 174"/>
            <p:cNvSpPr>
              <a:spLocks noChangeArrowheads="1"/>
            </p:cNvSpPr>
            <p:nvPr/>
          </p:nvSpPr>
          <p:spPr bwMode="auto">
            <a:xfrm>
              <a:off x="3081338" y="1990405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62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7" name="Rectangle 175"/>
            <p:cNvSpPr>
              <a:spLocks noChangeArrowheads="1"/>
            </p:cNvSpPr>
            <p:nvPr/>
          </p:nvSpPr>
          <p:spPr bwMode="auto">
            <a:xfrm>
              <a:off x="3048000" y="1883311"/>
              <a:ext cx="11906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81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48" name="Line 176"/>
            <p:cNvSpPr>
              <a:spLocks noChangeShapeType="1"/>
            </p:cNvSpPr>
            <p:nvPr/>
          </p:nvSpPr>
          <p:spPr bwMode="auto">
            <a:xfrm>
              <a:off x="692696" y="6843145"/>
              <a:ext cx="404812" cy="1409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49" name="Line 177"/>
            <p:cNvSpPr>
              <a:spLocks noChangeShapeType="1"/>
            </p:cNvSpPr>
            <p:nvPr/>
          </p:nvSpPr>
          <p:spPr bwMode="auto">
            <a:xfrm>
              <a:off x="692696" y="6820599"/>
              <a:ext cx="1587" cy="46501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50" name="Line 178"/>
            <p:cNvSpPr>
              <a:spLocks noChangeShapeType="1"/>
            </p:cNvSpPr>
            <p:nvPr/>
          </p:nvSpPr>
          <p:spPr bwMode="auto">
            <a:xfrm>
              <a:off x="1097509" y="6820599"/>
              <a:ext cx="1587" cy="46501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51" name="Rectangle 179"/>
            <p:cNvSpPr>
              <a:spLocks noChangeArrowheads="1"/>
            </p:cNvSpPr>
            <p:nvPr/>
          </p:nvSpPr>
          <p:spPr bwMode="auto">
            <a:xfrm>
              <a:off x="837159" y="6874146"/>
              <a:ext cx="138112" cy="98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0.1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4941168" y="1721227"/>
              <a:ext cx="1008112" cy="409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TPS-a</a:t>
              </a:r>
            </a:p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STS</a:t>
              </a:r>
              <a:endParaRPr lang="de-DE" sz="12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5" name="TextBox 364"/>
            <p:cNvSpPr txBox="1"/>
            <p:nvPr/>
          </p:nvSpPr>
          <p:spPr>
            <a:xfrm>
              <a:off x="4941168" y="3304178"/>
              <a:ext cx="1008112" cy="409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TPS-g</a:t>
              </a:r>
            </a:p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MTS</a:t>
              </a:r>
              <a:endParaRPr lang="de-DE" sz="12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6" name="TextBox 365"/>
            <p:cNvSpPr txBox="1"/>
            <p:nvPr/>
          </p:nvSpPr>
          <p:spPr>
            <a:xfrm>
              <a:off x="4941168" y="4838193"/>
              <a:ext cx="1008112" cy="409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TPS-b</a:t>
              </a:r>
            </a:p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MTS</a:t>
              </a:r>
              <a:endParaRPr lang="de-DE" sz="1200" i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7" name="TextBox 366"/>
            <p:cNvSpPr txBox="1"/>
            <p:nvPr/>
          </p:nvSpPr>
          <p:spPr>
            <a:xfrm>
              <a:off x="4941168" y="6586507"/>
              <a:ext cx="11247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TPS-c, CPS</a:t>
              </a:r>
            </a:p>
          </p:txBody>
        </p:sp>
        <p:sp>
          <p:nvSpPr>
            <p:cNvPr id="368" name="TextBox 367"/>
            <p:cNvSpPr txBox="1"/>
            <p:nvPr/>
          </p:nvSpPr>
          <p:spPr>
            <a:xfrm>
              <a:off x="4941168" y="5823656"/>
              <a:ext cx="1124744" cy="245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TPS-f, DTS</a:t>
              </a: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4941168" y="6180457"/>
              <a:ext cx="1124744" cy="245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i="1" dirty="0" smtClean="0">
                  <a:latin typeface="Arial" pitchFamily="34" charset="0"/>
                  <a:cs typeface="Arial" pitchFamily="34" charset="0"/>
                </a:rPr>
                <a:t>TPS-e, KS</a:t>
              </a:r>
            </a:p>
          </p:txBody>
        </p:sp>
        <p:sp>
          <p:nvSpPr>
            <p:cNvPr id="191" name="Rectangle 1"/>
            <p:cNvSpPr>
              <a:spLocks noChangeArrowheads="1"/>
            </p:cNvSpPr>
            <p:nvPr/>
          </p:nvSpPr>
          <p:spPr bwMode="auto">
            <a:xfrm>
              <a:off x="548680" y="6954633"/>
              <a:ext cx="5760000" cy="1534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Figure S1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 Phylogenetic tree of putative </a:t>
              </a:r>
              <a:r>
                <a:rPr kumimoji="0" lang="en-US" sz="1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PtTPS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genes and representative 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genes from 6 different 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gene subfamilies.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The tree was inferred with the neighbor-joining method (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nucleotides were treated as triplets) and n = 1000 replicates for bootstrapping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 Bootstrap values are shown next to each node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.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NtEAS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(L04680),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Nicotiana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tabacum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5-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epi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-aristolochene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AtCPS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(NM_116512)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copalyl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diphosphate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AtKS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(NM_106594)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kaurene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 and 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AtTPS4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(AY059757)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geranyllinalool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of 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Arabidopsis thaliana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MsLS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it-IT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Mentha</a:t>
              </a:r>
              <a:r>
                <a:rPr lang="it-IT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it-IT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spicata</a:t>
              </a:r>
              <a:r>
                <a:rPr lang="it-IT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(L13459) (</a:t>
              </a:r>
              <a:r>
                <a:rPr lang="it-IT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4S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)</a:t>
              </a:r>
              <a:r>
                <a:rPr lang="it-IT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-limonene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it-IT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it-IT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AmMYS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pt-BR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Antirrhinum majus (</a:t>
              </a:r>
              <a:r>
                <a:rPr lang="pt-B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AY195609)</a:t>
              </a:r>
              <a:r>
                <a:rPr lang="pt-BR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pt-B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myrcene synthase; </a:t>
              </a:r>
              <a:r>
                <a:rPr lang="en-US" sz="1000" i="1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STS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sesquiterpene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; </a:t>
              </a:r>
              <a:r>
                <a:rPr lang="en-US" sz="1000" i="1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MT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monoterpene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; </a:t>
              </a:r>
              <a:r>
                <a:rPr lang="en-US" sz="1000" i="1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CPS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copalyl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diphosphate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; </a:t>
              </a:r>
              <a:r>
                <a:rPr lang="en-US" sz="1000" i="1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DTS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diterpene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; </a:t>
              </a:r>
              <a:r>
                <a:rPr lang="en-US" sz="1000" i="1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KS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kaurene</a:t>
              </a:r>
              <a:r>
                <a:rPr lang="en-US" sz="1000" dirty="0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solidFill>
                    <a:prstClr val="black"/>
                  </a:solidFill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endParaRPr kumimoji="0" lang="en-US" sz="1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63012" y="107505"/>
            <a:ext cx="6018316" cy="8477893"/>
            <a:chOff x="363012" y="107505"/>
            <a:chExt cx="6018316" cy="8477893"/>
          </a:xfrm>
        </p:grpSpPr>
        <p:sp>
          <p:nvSpPr>
            <p:cNvPr id="19457" name="Rectangle 1"/>
            <p:cNvSpPr>
              <a:spLocks noChangeArrowheads="1"/>
            </p:cNvSpPr>
            <p:nvPr/>
          </p:nvSpPr>
          <p:spPr bwMode="auto">
            <a:xfrm>
              <a:off x="363012" y="7231181"/>
              <a:ext cx="5760000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Figure S2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. Amino acid sequence </a:t>
              </a:r>
              <a:r>
                <a:rPr lang="en-US" sz="1000" b="1" dirty="0" smtClean="0">
                  <a:latin typeface="Arial" pitchFamily="34" charset="0"/>
                  <a:ea typeface="Times New Roman" pitchFamily="18" charset="0"/>
                </a:rPr>
                <a:t>comparison 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of putative </a:t>
              </a:r>
              <a:r>
                <a:rPr kumimoji="0" lang="en-US" sz="1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diterpene</a:t>
              </a:r>
              <a:r>
                <a:rPr kumimoji="0" lang="en-US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</a:t>
              </a:r>
              <a:r>
                <a:rPr kumimoji="0" lang="en-US" sz="1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synthases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of 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P. </a:t>
              </a:r>
              <a:r>
                <a:rPr kumimoji="0" lang="en-US" sz="1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trichocarpa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with </a:t>
              </a:r>
              <a:r>
                <a:rPr lang="en-US" sz="1000" b="1" dirty="0" smtClean="0">
                  <a:latin typeface="Arial" pitchFamily="34" charset="0"/>
                  <a:ea typeface="Times New Roman" pitchFamily="18" charset="0"/>
                </a:rPr>
                <a:t>characterized </a:t>
              </a:r>
              <a:r>
                <a:rPr lang="en-US" sz="1000" b="1" dirty="0" err="1" smtClean="0">
                  <a:latin typeface="Arial" pitchFamily="34" charset="0"/>
                  <a:ea typeface="Times New Roman" pitchFamily="18" charset="0"/>
                </a:rPr>
                <a:t>diterpene</a:t>
              </a:r>
              <a:r>
                <a:rPr lang="en-US" sz="1000" b="1" dirty="0" smtClean="0">
                  <a:latin typeface="Arial" pitchFamily="34" charset="0"/>
                  <a:ea typeface="Times New Roman" pitchFamily="18" charset="0"/>
                </a:rPr>
                <a:t> </a:t>
              </a:r>
              <a:r>
                <a:rPr kumimoji="0" lang="en-US" sz="1000" b="1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synthases</a:t>
              </a:r>
              <a:r>
                <a:rPr kumimoji="0" lang="en-US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from </a:t>
              </a:r>
              <a:r>
                <a:rPr kumimoji="0" lang="en-US" sz="1000" b="1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A. thaliana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. 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I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dentical amino acids are marked by black boxes and amino acids with similar side chains are marked by gray boxes. The highly conserved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DDxxD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and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DxxDD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motifs are labeled. Amino acids belonging to a conserved N-terminal stretch are labeled by X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.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AtCPS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, (Q38802)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copalyl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diphposphate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;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AtKS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, (Q9SAK2)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kaurene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  and AtTPS4, (Q93YV0)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geranyllinalool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 of </a:t>
              </a:r>
              <a:r>
                <a:rPr lang="en-US" sz="1000" i="1" dirty="0" smtClean="0">
                  <a:latin typeface="Arial" pitchFamily="34" charset="0"/>
                  <a:ea typeface="Times New Roman" pitchFamily="18" charset="0"/>
                </a:rPr>
                <a:t>Arabidopsis thaliana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.</a:t>
              </a: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945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7078" y="107505"/>
              <a:ext cx="5674250" cy="7128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8003" y="539552"/>
            <a:ext cx="5760000" cy="4318158"/>
            <a:chOff x="688003" y="539552"/>
            <a:chExt cx="5760000" cy="4318158"/>
          </a:xfrm>
        </p:grpSpPr>
        <p:grpSp>
          <p:nvGrpSpPr>
            <p:cNvPr id="5" name="Group 4"/>
            <p:cNvGrpSpPr/>
            <p:nvPr/>
          </p:nvGrpSpPr>
          <p:grpSpPr>
            <a:xfrm>
              <a:off x="764704" y="539552"/>
              <a:ext cx="5472608" cy="3447092"/>
              <a:chOff x="293797" y="404828"/>
              <a:chExt cx="5472608" cy="3447092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293797" y="404828"/>
                <a:ext cx="204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 b="1" dirty="0" err="1" smtClean="0">
                    <a:latin typeface="Arial" pitchFamily="34" charset="0"/>
                    <a:cs typeface="Arial" pitchFamily="34" charset="0"/>
                  </a:rPr>
                  <a:t>Chromosome</a:t>
                </a:r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 19</a:t>
                </a:r>
                <a:endParaRPr lang="de-DE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7" name="Group 209"/>
              <p:cNvGrpSpPr/>
              <p:nvPr/>
            </p:nvGrpSpPr>
            <p:grpSpPr>
              <a:xfrm>
                <a:off x="332656" y="755576"/>
                <a:ext cx="3791269" cy="889991"/>
                <a:chOff x="1020677" y="755576"/>
                <a:chExt cx="4282380" cy="889991"/>
              </a:xfrm>
            </p:grpSpPr>
            <p:grpSp>
              <p:nvGrpSpPr>
                <p:cNvPr id="98" name="Group 110"/>
                <p:cNvGrpSpPr/>
                <p:nvPr/>
              </p:nvGrpSpPr>
              <p:grpSpPr>
                <a:xfrm>
                  <a:off x="1020677" y="755576"/>
                  <a:ext cx="4282380" cy="889991"/>
                  <a:chOff x="1018828" y="684465"/>
                  <a:chExt cx="4282380" cy="889991"/>
                </a:xfrm>
              </p:grpSpPr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4117264" y="684465"/>
                    <a:ext cx="72434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 smtClean="0">
                        <a:latin typeface="Arial" pitchFamily="34" charset="0"/>
                        <a:cs typeface="Arial" pitchFamily="34" charset="0"/>
                      </a:rPr>
                      <a:t>110k</a:t>
                    </a:r>
                    <a:endParaRPr lang="de-DE" sz="8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05" name="Group 79"/>
                  <p:cNvGrpSpPr/>
                  <p:nvPr/>
                </p:nvGrpSpPr>
                <p:grpSpPr>
                  <a:xfrm>
                    <a:off x="1018828" y="684470"/>
                    <a:ext cx="3968289" cy="510774"/>
                    <a:chOff x="1018828" y="1892632"/>
                    <a:chExt cx="3339287" cy="519129"/>
                  </a:xfrm>
                </p:grpSpPr>
                <p:cxnSp>
                  <p:nvCxnSpPr>
                    <p:cNvPr id="108" name="Straight Connector 4"/>
                    <p:cNvCxnSpPr/>
                    <p:nvPr/>
                  </p:nvCxnSpPr>
                  <p:spPr>
                    <a:xfrm>
                      <a:off x="1193077" y="2149456"/>
                      <a:ext cx="3165038" cy="1249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9" name="Straight Connector 5"/>
                    <p:cNvCxnSpPr/>
                    <p:nvPr/>
                  </p:nvCxnSpPr>
                  <p:spPr>
                    <a:xfrm>
                      <a:off x="1194555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0" name="TextBox 6"/>
                    <p:cNvSpPr txBox="1"/>
                    <p:nvPr/>
                  </p:nvSpPr>
                  <p:spPr>
                    <a:xfrm>
                      <a:off x="1018828" y="1895004"/>
                      <a:ext cx="936104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800" dirty="0" smtClean="0">
                          <a:latin typeface="Arial" pitchFamily="34" charset="0"/>
                          <a:cs typeface="Arial" pitchFamily="34" charset="0"/>
                        </a:rPr>
                        <a:t>20k</a:t>
                      </a:r>
                      <a:endParaRPr lang="de-DE" sz="8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cxnSp>
                  <p:nvCxnSpPr>
                    <p:cNvPr id="111" name="Straight Connector 7"/>
                    <p:cNvCxnSpPr/>
                    <p:nvPr/>
                  </p:nvCxnSpPr>
                  <p:spPr>
                    <a:xfrm>
                      <a:off x="1484784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Straight Connector 8"/>
                    <p:cNvCxnSpPr/>
                    <p:nvPr/>
                  </p:nvCxnSpPr>
                  <p:spPr>
                    <a:xfrm>
                      <a:off x="2637690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Straight Connector 112"/>
                    <p:cNvCxnSpPr/>
                    <p:nvPr/>
                  </p:nvCxnSpPr>
                  <p:spPr>
                    <a:xfrm>
                      <a:off x="1772816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Straight Connector 113"/>
                    <p:cNvCxnSpPr/>
                    <p:nvPr/>
                  </p:nvCxnSpPr>
                  <p:spPr>
                    <a:xfrm>
                      <a:off x="2060848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Straight Connector 114"/>
                    <p:cNvCxnSpPr/>
                    <p:nvPr/>
                  </p:nvCxnSpPr>
                  <p:spPr>
                    <a:xfrm>
                      <a:off x="2060848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Straight Connector 115"/>
                    <p:cNvCxnSpPr/>
                    <p:nvPr/>
                  </p:nvCxnSpPr>
                  <p:spPr>
                    <a:xfrm>
                      <a:off x="2348880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Straight Connector 116"/>
                    <p:cNvCxnSpPr/>
                    <p:nvPr/>
                  </p:nvCxnSpPr>
                  <p:spPr>
                    <a:xfrm>
                      <a:off x="2924944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8" name="TextBox 49"/>
                    <p:cNvSpPr txBox="1"/>
                    <p:nvPr/>
                  </p:nvSpPr>
                  <p:spPr>
                    <a:xfrm>
                      <a:off x="1895624" y="1895004"/>
                      <a:ext cx="936104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800" dirty="0" smtClean="0">
                          <a:latin typeface="Arial" pitchFamily="34" charset="0"/>
                          <a:cs typeface="Arial" pitchFamily="34" charset="0"/>
                        </a:rPr>
                        <a:t>50k</a:t>
                      </a:r>
                      <a:endParaRPr lang="de-DE" sz="8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cxnSp>
                  <p:nvCxnSpPr>
                    <p:cNvPr id="119" name="Straight Connector 118"/>
                    <p:cNvCxnSpPr/>
                    <p:nvPr/>
                  </p:nvCxnSpPr>
                  <p:spPr>
                    <a:xfrm>
                      <a:off x="3212976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0" name="Straight Connector 119"/>
                    <p:cNvCxnSpPr/>
                    <p:nvPr/>
                  </p:nvCxnSpPr>
                  <p:spPr>
                    <a:xfrm>
                      <a:off x="3501008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Straight Connector 55"/>
                    <p:cNvCxnSpPr/>
                    <p:nvPr/>
                  </p:nvCxnSpPr>
                  <p:spPr>
                    <a:xfrm>
                      <a:off x="3789040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Straight Connector 121"/>
                    <p:cNvCxnSpPr/>
                    <p:nvPr/>
                  </p:nvCxnSpPr>
                  <p:spPr>
                    <a:xfrm>
                      <a:off x="4077072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3" name="TextBox 122"/>
                    <p:cNvSpPr txBox="1"/>
                    <p:nvPr/>
                  </p:nvSpPr>
                  <p:spPr>
                    <a:xfrm>
                      <a:off x="2754136" y="1892632"/>
                      <a:ext cx="936104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800" dirty="0" smtClean="0">
                          <a:latin typeface="Arial" pitchFamily="34" charset="0"/>
                          <a:cs typeface="Arial" pitchFamily="34" charset="0"/>
                        </a:rPr>
                        <a:t>80k</a:t>
                      </a:r>
                      <a:endParaRPr lang="de-DE" sz="8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24" name="Right Arrow 123"/>
                    <p:cNvSpPr/>
                    <p:nvPr/>
                  </p:nvSpPr>
                  <p:spPr>
                    <a:xfrm>
                      <a:off x="3876120" y="2267745"/>
                      <a:ext cx="144016" cy="144016"/>
                    </a:xfrm>
                    <a:prstGeom prst="rightArrow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/>
                    </a:p>
                  </p:txBody>
                </p:sp>
                <p:sp>
                  <p:nvSpPr>
                    <p:cNvPr id="125" name="Right Arrow 124"/>
                    <p:cNvSpPr/>
                    <p:nvPr/>
                  </p:nvSpPr>
                  <p:spPr>
                    <a:xfrm rot="10800000">
                      <a:off x="3023744" y="2267744"/>
                      <a:ext cx="144016" cy="144016"/>
                    </a:xfrm>
                    <a:prstGeom prst="righ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/>
                    </a:p>
                  </p:txBody>
                </p:sp>
                <p:cxnSp>
                  <p:nvCxnSpPr>
                    <p:cNvPr id="126" name="Straight Arrow Connector 76"/>
                    <p:cNvCxnSpPr/>
                    <p:nvPr/>
                  </p:nvCxnSpPr>
                  <p:spPr>
                    <a:xfrm>
                      <a:off x="3576343" y="2357026"/>
                      <a:ext cx="134593" cy="2692"/>
                    </a:xfrm>
                    <a:prstGeom prst="straightConnector1">
                      <a:avLst/>
                    </a:prstGeom>
                    <a:ln>
                      <a:solidFill>
                        <a:schemeClr val="bg1">
                          <a:lumMod val="75000"/>
                        </a:schemeClr>
                      </a:solidFill>
                      <a:tailEnd type="triangle" w="sm" len="sm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6" name="TextBox 105"/>
                  <p:cNvSpPr txBox="1"/>
                  <p:nvPr/>
                </p:nvSpPr>
                <p:spPr>
                  <a:xfrm>
                    <a:off x="3140968" y="1374401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019G000400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07" name="TextBox 106"/>
                  <p:cNvSpPr txBox="1"/>
                  <p:nvPr/>
                </p:nvSpPr>
                <p:spPr>
                  <a:xfrm>
                    <a:off x="4149080" y="1374401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019G000600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cxnSp>
              <p:nvCxnSpPr>
                <p:cNvPr id="99" name="Straight Arrow Connector 98"/>
                <p:cNvCxnSpPr/>
                <p:nvPr/>
              </p:nvCxnSpPr>
              <p:spPr>
                <a:xfrm flipV="1">
                  <a:off x="1528877" y="1207834"/>
                  <a:ext cx="153619" cy="7316"/>
                </a:xfrm>
                <a:prstGeom prst="straightConnector1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0" name="Rectangle 99"/>
                <p:cNvSpPr/>
                <p:nvPr/>
              </p:nvSpPr>
              <p:spPr>
                <a:xfrm>
                  <a:off x="1750871" y="1274262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Rectangle 100"/>
                <p:cNvSpPr/>
                <p:nvPr/>
              </p:nvSpPr>
              <p:spPr>
                <a:xfrm>
                  <a:off x="2680802" y="1274262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4992373" y="949655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Arrow Connector 102"/>
                <p:cNvCxnSpPr/>
                <p:nvPr/>
              </p:nvCxnSpPr>
              <p:spPr>
                <a:xfrm>
                  <a:off x="4761719" y="1212501"/>
                  <a:ext cx="159946" cy="2649"/>
                </a:xfrm>
                <a:prstGeom prst="straightConnector1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210"/>
              <p:cNvGrpSpPr/>
              <p:nvPr/>
            </p:nvGrpSpPr>
            <p:grpSpPr>
              <a:xfrm>
                <a:off x="517394" y="1766019"/>
                <a:ext cx="5106512" cy="919143"/>
                <a:chOff x="541325" y="1838027"/>
                <a:chExt cx="5767995" cy="919143"/>
              </a:xfrm>
            </p:grpSpPr>
            <p:grpSp>
              <p:nvGrpSpPr>
                <p:cNvPr id="52" name="Group 111"/>
                <p:cNvGrpSpPr/>
                <p:nvPr/>
              </p:nvGrpSpPr>
              <p:grpSpPr>
                <a:xfrm>
                  <a:off x="541325" y="1838027"/>
                  <a:ext cx="5767995" cy="919143"/>
                  <a:chOff x="541325" y="1838027"/>
                  <a:chExt cx="5767995" cy="919143"/>
                </a:xfrm>
              </p:grpSpPr>
              <p:grpSp>
                <p:nvGrpSpPr>
                  <p:cNvPr id="58" name="Group 121"/>
                  <p:cNvGrpSpPr/>
                  <p:nvPr/>
                </p:nvGrpSpPr>
                <p:grpSpPr>
                  <a:xfrm>
                    <a:off x="541325" y="1838027"/>
                    <a:ext cx="3606898" cy="919143"/>
                    <a:chOff x="541325" y="1910035"/>
                    <a:chExt cx="3606898" cy="919143"/>
                  </a:xfrm>
                </p:grpSpPr>
                <p:grpSp>
                  <p:nvGrpSpPr>
                    <p:cNvPr id="79" name="Group 83"/>
                    <p:cNvGrpSpPr/>
                    <p:nvPr/>
                  </p:nvGrpSpPr>
                  <p:grpSpPr>
                    <a:xfrm>
                      <a:off x="541325" y="1910035"/>
                      <a:ext cx="3606898" cy="326448"/>
                      <a:chOff x="617013" y="1894091"/>
                      <a:chExt cx="3035180" cy="331789"/>
                    </a:xfrm>
                  </p:grpSpPr>
                  <p:cxnSp>
                    <p:nvCxnSpPr>
                      <p:cNvPr id="86" name="Straight Connector 85"/>
                      <p:cNvCxnSpPr/>
                      <p:nvPr/>
                    </p:nvCxnSpPr>
                    <p:spPr>
                      <a:xfrm>
                        <a:off x="617013" y="2152368"/>
                        <a:ext cx="2309465" cy="3987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Straight Connector 86"/>
                      <p:cNvCxnSpPr/>
                      <p:nvPr/>
                    </p:nvCxnSpPr>
                    <p:spPr>
                      <a:xfrm>
                        <a:off x="1194555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88" name="TextBox 87"/>
                      <p:cNvSpPr txBox="1"/>
                      <p:nvPr/>
                    </p:nvSpPr>
                    <p:spPr>
                      <a:xfrm>
                        <a:off x="1001918" y="1895004"/>
                        <a:ext cx="936105" cy="2189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de-DE" sz="800" dirty="0" smtClean="0">
                            <a:latin typeface="Arial" pitchFamily="34" charset="0"/>
                            <a:cs typeface="Arial" pitchFamily="34" charset="0"/>
                          </a:rPr>
                          <a:t>1890k</a:t>
                        </a:r>
                        <a:endParaRPr lang="de-DE" sz="800" dirty="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cxnSp>
                    <p:nvCxnSpPr>
                      <p:cNvPr id="89" name="Straight Connector 88"/>
                      <p:cNvCxnSpPr/>
                      <p:nvPr/>
                    </p:nvCxnSpPr>
                    <p:spPr>
                      <a:xfrm>
                        <a:off x="1484784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0" name="Straight Connector 89"/>
                      <p:cNvCxnSpPr/>
                      <p:nvPr/>
                    </p:nvCxnSpPr>
                    <p:spPr>
                      <a:xfrm>
                        <a:off x="2637690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1" name="Straight Connector 90"/>
                      <p:cNvCxnSpPr/>
                      <p:nvPr/>
                    </p:nvCxnSpPr>
                    <p:spPr>
                      <a:xfrm>
                        <a:off x="1772816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2" name="Straight Connector 91"/>
                      <p:cNvCxnSpPr/>
                      <p:nvPr/>
                    </p:nvCxnSpPr>
                    <p:spPr>
                      <a:xfrm>
                        <a:off x="2060848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3" name="Straight Connector 92"/>
                      <p:cNvCxnSpPr/>
                      <p:nvPr/>
                    </p:nvCxnSpPr>
                    <p:spPr>
                      <a:xfrm>
                        <a:off x="2060848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4" name="Straight Connector 93"/>
                      <p:cNvCxnSpPr/>
                      <p:nvPr/>
                    </p:nvCxnSpPr>
                    <p:spPr>
                      <a:xfrm>
                        <a:off x="2348880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Straight Connector 94"/>
                      <p:cNvCxnSpPr/>
                      <p:nvPr/>
                    </p:nvCxnSpPr>
                    <p:spPr>
                      <a:xfrm>
                        <a:off x="2924944" y="2081864"/>
                        <a:ext cx="0" cy="144016"/>
                      </a:xfrm>
                      <a:prstGeom prst="line">
                        <a:avLst/>
                      </a:prstGeom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96" name="TextBox 95"/>
                      <p:cNvSpPr txBox="1"/>
                      <p:nvPr/>
                    </p:nvSpPr>
                    <p:spPr>
                      <a:xfrm>
                        <a:off x="1870259" y="1895004"/>
                        <a:ext cx="936105" cy="2189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de-DE" sz="800" dirty="0" smtClean="0">
                            <a:latin typeface="Arial" pitchFamily="34" charset="0"/>
                            <a:cs typeface="Arial" pitchFamily="34" charset="0"/>
                          </a:rPr>
                          <a:t>1920k</a:t>
                        </a:r>
                        <a:endParaRPr lang="de-DE" sz="800" dirty="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97" name="TextBox 96"/>
                      <p:cNvSpPr txBox="1"/>
                      <p:nvPr/>
                    </p:nvSpPr>
                    <p:spPr>
                      <a:xfrm>
                        <a:off x="2716088" y="1894091"/>
                        <a:ext cx="936105" cy="2189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de-DE" sz="800" dirty="0" smtClean="0">
                            <a:latin typeface="Arial" pitchFamily="34" charset="0"/>
                            <a:cs typeface="Arial" pitchFamily="34" charset="0"/>
                          </a:rPr>
                          <a:t>1950k</a:t>
                        </a:r>
                        <a:endParaRPr lang="de-DE" sz="800" dirty="0"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sp>
                  <p:nvSpPr>
                    <p:cNvPr id="80" name="Right Arrow 79"/>
                    <p:cNvSpPr/>
                    <p:nvPr/>
                  </p:nvSpPr>
                  <p:spPr>
                    <a:xfrm>
                      <a:off x="1268761" y="2283714"/>
                      <a:ext cx="171143" cy="141698"/>
                    </a:xfrm>
                    <a:prstGeom prst="righ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/>
                    </a:p>
                  </p:txBody>
                </p:sp>
                <p:sp>
                  <p:nvSpPr>
                    <p:cNvPr id="81" name="Right Arrow 80"/>
                    <p:cNvSpPr/>
                    <p:nvPr/>
                  </p:nvSpPr>
                  <p:spPr>
                    <a:xfrm>
                      <a:off x="2281895" y="2283714"/>
                      <a:ext cx="171143" cy="141698"/>
                    </a:xfrm>
                    <a:prstGeom prst="righ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/>
                    </a:p>
                  </p:txBody>
                </p:sp>
                <p:sp>
                  <p:nvSpPr>
                    <p:cNvPr id="82" name="Right Arrow 81"/>
                    <p:cNvSpPr/>
                    <p:nvPr/>
                  </p:nvSpPr>
                  <p:spPr>
                    <a:xfrm rot="10800000">
                      <a:off x="2996954" y="2283713"/>
                      <a:ext cx="171143" cy="141698"/>
                    </a:xfrm>
                    <a:prstGeom prst="rightArrow">
                      <a:avLst/>
                    </a:prstGeom>
                  </p:spPr>
                  <p:style>
                    <a:lnRef idx="2">
                      <a:schemeClr val="dk1">
                        <a:shade val="50000"/>
                      </a:schemeClr>
                    </a:lnRef>
                    <a:fillRef idx="1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/>
                    </a:p>
                  </p:txBody>
                </p:sp>
                <p:sp>
                  <p:nvSpPr>
                    <p:cNvPr id="83" name="TextBox 82"/>
                    <p:cNvSpPr txBox="1"/>
                    <p:nvPr/>
                  </p:nvSpPr>
                  <p:spPr>
                    <a:xfrm>
                      <a:off x="1052737" y="2629123"/>
                      <a:ext cx="1152128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700" dirty="0" smtClean="0">
                          <a:latin typeface="Arial" pitchFamily="34" charset="0"/>
                          <a:cs typeface="Arial" pitchFamily="34" charset="0"/>
                        </a:rPr>
                        <a:t>019G016500</a:t>
                      </a:r>
                      <a:endParaRPr lang="de-DE" sz="9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4" name="TextBox 83"/>
                    <p:cNvSpPr txBox="1"/>
                    <p:nvPr/>
                  </p:nvSpPr>
                  <p:spPr>
                    <a:xfrm>
                      <a:off x="1988840" y="2629123"/>
                      <a:ext cx="1152128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700" dirty="0" smtClean="0">
                          <a:latin typeface="Arial" pitchFamily="34" charset="0"/>
                          <a:cs typeface="Arial" pitchFamily="34" charset="0"/>
                        </a:rPr>
                        <a:t>019G016700</a:t>
                      </a:r>
                      <a:endParaRPr lang="de-DE" sz="9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85" name="TextBox 84"/>
                    <p:cNvSpPr txBox="1"/>
                    <p:nvPr/>
                  </p:nvSpPr>
                  <p:spPr>
                    <a:xfrm>
                      <a:off x="2780928" y="2629123"/>
                      <a:ext cx="1152128" cy="20005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700" dirty="0" smtClean="0">
                          <a:latin typeface="Arial" pitchFamily="34" charset="0"/>
                          <a:cs typeface="Arial" pitchFamily="34" charset="0"/>
                        </a:rPr>
                        <a:t>019G016900</a:t>
                      </a:r>
                      <a:endParaRPr lang="de-DE" sz="9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59" name="Group 154"/>
                  <p:cNvGrpSpPr/>
                  <p:nvPr/>
                </p:nvGrpSpPr>
                <p:grpSpPr>
                  <a:xfrm>
                    <a:off x="3698019" y="1838031"/>
                    <a:ext cx="2607447" cy="515375"/>
                    <a:chOff x="1018828" y="1895004"/>
                    <a:chExt cx="2194148" cy="523806"/>
                  </a:xfrm>
                </p:grpSpPr>
                <p:cxnSp>
                  <p:nvCxnSpPr>
                    <p:cNvPr id="65" name="Straight Connector 64"/>
                    <p:cNvCxnSpPr/>
                    <p:nvPr/>
                  </p:nvCxnSpPr>
                  <p:spPr>
                    <a:xfrm>
                      <a:off x="1193077" y="2149456"/>
                      <a:ext cx="2017725" cy="1732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" name="Straight Connector 65"/>
                    <p:cNvCxnSpPr/>
                    <p:nvPr/>
                  </p:nvCxnSpPr>
                  <p:spPr>
                    <a:xfrm>
                      <a:off x="1194555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7" name="TextBox 66"/>
                    <p:cNvSpPr txBox="1"/>
                    <p:nvPr/>
                  </p:nvSpPr>
                  <p:spPr>
                    <a:xfrm>
                      <a:off x="1018828" y="1895004"/>
                      <a:ext cx="936104" cy="2189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800" dirty="0" smtClean="0">
                          <a:latin typeface="Arial" pitchFamily="34" charset="0"/>
                          <a:cs typeface="Arial" pitchFamily="34" charset="0"/>
                        </a:rPr>
                        <a:t>2610k</a:t>
                      </a:r>
                      <a:endParaRPr lang="de-DE" sz="8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cxnSp>
                  <p:nvCxnSpPr>
                    <p:cNvPr id="68" name="Straight Connector 67"/>
                    <p:cNvCxnSpPr/>
                    <p:nvPr/>
                  </p:nvCxnSpPr>
                  <p:spPr>
                    <a:xfrm>
                      <a:off x="1484784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Straight Connector 68"/>
                    <p:cNvCxnSpPr/>
                    <p:nvPr/>
                  </p:nvCxnSpPr>
                  <p:spPr>
                    <a:xfrm>
                      <a:off x="2637690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" name="Straight Connector 69"/>
                    <p:cNvCxnSpPr/>
                    <p:nvPr/>
                  </p:nvCxnSpPr>
                  <p:spPr>
                    <a:xfrm>
                      <a:off x="1772816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" name="Straight Connector 70"/>
                    <p:cNvCxnSpPr/>
                    <p:nvPr/>
                  </p:nvCxnSpPr>
                  <p:spPr>
                    <a:xfrm>
                      <a:off x="2060848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" name="Straight Connector 71"/>
                    <p:cNvCxnSpPr/>
                    <p:nvPr/>
                  </p:nvCxnSpPr>
                  <p:spPr>
                    <a:xfrm>
                      <a:off x="2060848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" name="Straight Connector 72"/>
                    <p:cNvCxnSpPr/>
                    <p:nvPr/>
                  </p:nvCxnSpPr>
                  <p:spPr>
                    <a:xfrm>
                      <a:off x="2348880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Straight Connector 73"/>
                    <p:cNvCxnSpPr/>
                    <p:nvPr/>
                  </p:nvCxnSpPr>
                  <p:spPr>
                    <a:xfrm>
                      <a:off x="2924944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5" name="Right Arrow 74"/>
                    <p:cNvSpPr/>
                    <p:nvPr/>
                  </p:nvSpPr>
                  <p:spPr>
                    <a:xfrm>
                      <a:off x="1864680" y="2274794"/>
                      <a:ext cx="144016" cy="144016"/>
                    </a:xfrm>
                    <a:prstGeom prst="rightArrow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solidFill>
                        <a:schemeClr val="bg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de-DE"/>
                    </a:p>
                  </p:txBody>
                </p:sp>
                <p:sp>
                  <p:nvSpPr>
                    <p:cNvPr id="76" name="TextBox 75"/>
                    <p:cNvSpPr txBox="1"/>
                    <p:nvPr/>
                  </p:nvSpPr>
                  <p:spPr>
                    <a:xfrm>
                      <a:off x="1852535" y="1895004"/>
                      <a:ext cx="936104" cy="2189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800" dirty="0" smtClean="0">
                          <a:latin typeface="Arial" pitchFamily="34" charset="0"/>
                          <a:cs typeface="Arial" pitchFamily="34" charset="0"/>
                        </a:rPr>
                        <a:t>2640k</a:t>
                      </a:r>
                      <a:endParaRPr lang="de-DE" sz="8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cxnSp>
                  <p:nvCxnSpPr>
                    <p:cNvPr id="77" name="Straight Connector 76"/>
                    <p:cNvCxnSpPr/>
                    <p:nvPr/>
                  </p:nvCxnSpPr>
                  <p:spPr>
                    <a:xfrm>
                      <a:off x="3212976" y="2081864"/>
                      <a:ext cx="0" cy="144016"/>
                    </a:xfrm>
                    <a:prstGeom prst="line">
                      <a:avLst/>
                    </a:prstGeom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8" name="TextBox 77"/>
                    <p:cNvSpPr txBox="1"/>
                    <p:nvPr/>
                  </p:nvSpPr>
                  <p:spPr>
                    <a:xfrm>
                      <a:off x="2741825" y="1895004"/>
                      <a:ext cx="441444" cy="21896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de-DE" sz="800" dirty="0" smtClean="0">
                          <a:latin typeface="Arial" pitchFamily="34" charset="0"/>
                          <a:cs typeface="Arial" pitchFamily="34" charset="0"/>
                        </a:rPr>
                        <a:t>2670k</a:t>
                      </a:r>
                      <a:endParaRPr lang="de-DE" sz="800" dirty="0"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</p:grp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3727278" y="2557115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019G022900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4426556" y="2557115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019G023000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5517232" y="2557115"/>
                    <a:ext cx="79208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019G023100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" name="Right Arrow 62"/>
                  <p:cNvSpPr/>
                  <p:nvPr/>
                </p:nvSpPr>
                <p:spPr>
                  <a:xfrm rot="10800000">
                    <a:off x="5776003" y="2211705"/>
                    <a:ext cx="171143" cy="141698"/>
                  </a:xfrm>
                  <a:prstGeom prst="right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64" name="Right Arrow 63"/>
                  <p:cNvSpPr/>
                  <p:nvPr/>
                </p:nvSpPr>
                <p:spPr>
                  <a:xfrm>
                    <a:off x="4049945" y="2211706"/>
                    <a:ext cx="171143" cy="141698"/>
                  </a:xfrm>
                  <a:prstGeom prst="rightArrow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</p:grp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882207" y="2029775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541365" y="2022460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Arrow Connector 54"/>
                <p:cNvCxnSpPr/>
                <p:nvPr/>
              </p:nvCxnSpPr>
              <p:spPr>
                <a:xfrm>
                  <a:off x="620689" y="2297004"/>
                  <a:ext cx="159946" cy="2649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1743556" y="2411760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2507526" y="2411760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9" name="Group 211"/>
              <p:cNvGrpSpPr/>
              <p:nvPr/>
            </p:nvGrpSpPr>
            <p:grpSpPr>
              <a:xfrm>
                <a:off x="332656" y="3044760"/>
                <a:ext cx="4603963" cy="807160"/>
                <a:chOff x="1036964" y="3044760"/>
                <a:chExt cx="5200348" cy="807160"/>
              </a:xfrm>
            </p:grpSpPr>
            <p:grpSp>
              <p:nvGrpSpPr>
                <p:cNvPr id="21" name="Group 112"/>
                <p:cNvGrpSpPr/>
                <p:nvPr/>
              </p:nvGrpSpPr>
              <p:grpSpPr>
                <a:xfrm>
                  <a:off x="1036964" y="3044760"/>
                  <a:ext cx="5200348" cy="807160"/>
                  <a:chOff x="1023476" y="3044760"/>
                  <a:chExt cx="5200348" cy="807160"/>
                </a:xfrm>
              </p:grpSpPr>
              <p:cxnSp>
                <p:nvCxnSpPr>
                  <p:cNvPr id="25" name="Straight Connector 24"/>
                  <p:cNvCxnSpPr/>
                  <p:nvPr/>
                </p:nvCxnSpPr>
                <p:spPr>
                  <a:xfrm>
                    <a:off x="1230547" y="3297451"/>
                    <a:ext cx="4110691" cy="170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>
                    <a:off x="1232304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023476" y="3047094"/>
                    <a:ext cx="111243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 smtClean="0">
                        <a:latin typeface="Arial" pitchFamily="34" charset="0"/>
                        <a:cs typeface="Arial" pitchFamily="34" charset="0"/>
                      </a:rPr>
                      <a:t>5310k</a:t>
                    </a:r>
                    <a:endParaRPr lang="de-DE" sz="8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28" name="Straight Connector 27"/>
                  <p:cNvCxnSpPr/>
                  <p:nvPr/>
                </p:nvCxnSpPr>
                <p:spPr>
                  <a:xfrm>
                    <a:off x="1577201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2947274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1919488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>
                    <a:off x="2261775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261775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>
                    <a:off x="2604062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/>
                  <p:cNvCxnSpPr/>
                  <p:nvPr/>
                </p:nvCxnSpPr>
                <p:spPr>
                  <a:xfrm>
                    <a:off x="3288636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Right Arrow 34"/>
                  <p:cNvSpPr/>
                  <p:nvPr/>
                </p:nvSpPr>
                <p:spPr>
                  <a:xfrm>
                    <a:off x="3920558" y="3442751"/>
                    <a:ext cx="171143" cy="141698"/>
                  </a:xfrm>
                  <a:prstGeom prst="right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2014224" y="3047094"/>
                    <a:ext cx="111243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 smtClean="0">
                        <a:latin typeface="Arial" pitchFamily="34" charset="0"/>
                        <a:cs typeface="Arial" pitchFamily="34" charset="0"/>
                      </a:rPr>
                      <a:t>5340k</a:t>
                    </a:r>
                    <a:endParaRPr lang="de-DE" sz="8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37" name="Straight Connector 36"/>
                  <p:cNvCxnSpPr/>
                  <p:nvPr/>
                </p:nvCxnSpPr>
                <p:spPr>
                  <a:xfrm>
                    <a:off x="3630923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3071024" y="3044760"/>
                    <a:ext cx="111243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 smtClean="0">
                        <a:latin typeface="Arial" pitchFamily="34" charset="0"/>
                        <a:cs typeface="Arial" pitchFamily="34" charset="0"/>
                      </a:rPr>
                      <a:t>5370k</a:t>
                    </a:r>
                    <a:endParaRPr lang="de-DE" sz="8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1803218" y="3651865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019G045100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3645024" y="3651865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019G045300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1" name="Right Arrow 40"/>
                  <p:cNvSpPr/>
                  <p:nvPr/>
                </p:nvSpPr>
                <p:spPr>
                  <a:xfrm rot="10800000">
                    <a:off x="2070296" y="3442751"/>
                    <a:ext cx="171143" cy="141698"/>
                  </a:xfrm>
                  <a:prstGeom prst="right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3972681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>
                    <a:off x="4318091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>
                    <a:off x="4660451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>
                    <a:off x="5002738" y="3230946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4116767" y="3046344"/>
                    <a:ext cx="111243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 smtClean="0">
                        <a:latin typeface="Arial" pitchFamily="34" charset="0"/>
                        <a:cs typeface="Arial" pitchFamily="34" charset="0"/>
                      </a:rPr>
                      <a:t>5400k</a:t>
                    </a:r>
                    <a:endParaRPr lang="de-DE" sz="8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7" name="Right Arrow 46"/>
                  <p:cNvSpPr/>
                  <p:nvPr/>
                </p:nvSpPr>
                <p:spPr>
                  <a:xfrm>
                    <a:off x="4883790" y="3442751"/>
                    <a:ext cx="171143" cy="141698"/>
                  </a:xfrm>
                  <a:prstGeom prst="rightArrow">
                    <a:avLst/>
                  </a:prstGeom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5111391" y="3045202"/>
                    <a:ext cx="1112433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800" dirty="0" smtClean="0">
                        <a:latin typeface="Arial" pitchFamily="34" charset="0"/>
                        <a:cs typeface="Arial" pitchFamily="34" charset="0"/>
                      </a:rPr>
                      <a:t>5430k</a:t>
                    </a:r>
                    <a:endParaRPr lang="de-DE" sz="8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cxnSp>
                <p:nvCxnSpPr>
                  <p:cNvPr id="49" name="Straight Connector 48"/>
                  <p:cNvCxnSpPr/>
                  <p:nvPr/>
                </p:nvCxnSpPr>
                <p:spPr>
                  <a:xfrm>
                    <a:off x="5343956" y="3233108"/>
                    <a:ext cx="0" cy="141698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Arrow Connector 49"/>
                  <p:cNvCxnSpPr/>
                  <p:nvPr/>
                </p:nvCxnSpPr>
                <p:spPr>
                  <a:xfrm>
                    <a:off x="5126161" y="3518611"/>
                    <a:ext cx="141925" cy="3"/>
                  </a:xfrm>
                  <a:prstGeom prst="straightConnector1">
                    <a:avLst/>
                  </a:prstGeom>
                  <a:ln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4581128" y="3651865"/>
                    <a:ext cx="1152128" cy="20005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700" dirty="0" smtClean="0">
                        <a:latin typeface="Arial" pitchFamily="34" charset="0"/>
                        <a:cs typeface="Arial" pitchFamily="34" charset="0"/>
                      </a:rPr>
                      <a:t>019G045400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319025" y="3518613"/>
                  <a:ext cx="187906" cy="1"/>
                </a:xfrm>
                <a:prstGeom prst="straightConnector1">
                  <a:avLst/>
                </a:prstGeom>
                <a:ln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>
                  <a:off x="1621485" y="3546287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2522156" y="3546287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0" name="Group 212"/>
              <p:cNvGrpSpPr/>
              <p:nvPr/>
            </p:nvGrpSpPr>
            <p:grpSpPr>
              <a:xfrm>
                <a:off x="4383185" y="3045202"/>
                <a:ext cx="1383220" cy="537085"/>
                <a:chOff x="980728" y="4031369"/>
                <a:chExt cx="1562397" cy="537085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1196752" y="4283968"/>
                  <a:ext cx="1027069" cy="273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>
                  <a:off x="1196752" y="4221593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1541649" y="4221593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1883936" y="4221593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2226223" y="4221593"/>
                  <a:ext cx="0" cy="141698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980728" y="4031369"/>
                  <a:ext cx="111243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 smtClean="0">
                      <a:latin typeface="Arial" pitchFamily="34" charset="0"/>
                      <a:cs typeface="Arial" pitchFamily="34" charset="0"/>
                    </a:rPr>
                    <a:t>5590k</a:t>
                  </a:r>
                  <a:endParaRPr lang="de-DE" sz="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7" name="Straight Arrow Connector 16"/>
                <p:cNvCxnSpPr/>
                <p:nvPr/>
              </p:nvCxnSpPr>
              <p:spPr>
                <a:xfrm>
                  <a:off x="1304193" y="4502132"/>
                  <a:ext cx="159946" cy="2649"/>
                </a:xfrm>
                <a:prstGeom prst="straightConnector1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/>
                <p:cNvSpPr txBox="1"/>
                <p:nvPr/>
              </p:nvSpPr>
              <p:spPr>
                <a:xfrm>
                  <a:off x="1999274" y="4031369"/>
                  <a:ext cx="543851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800" dirty="0" smtClean="0">
                      <a:latin typeface="Arial" pitchFamily="34" charset="0"/>
                      <a:cs typeface="Arial" pitchFamily="34" charset="0"/>
                    </a:rPr>
                    <a:t>5620k</a:t>
                  </a:r>
                  <a:endParaRPr lang="de-DE" sz="8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1806949" y="4502132"/>
                  <a:ext cx="159946" cy="2649"/>
                </a:xfrm>
                <a:prstGeom prst="straightConnector1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1996155" y="4532454"/>
                  <a:ext cx="40663" cy="3600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  <p:sp>
          <p:nvSpPr>
            <p:cNvPr id="127" name="Rectangle 9"/>
            <p:cNvSpPr>
              <a:spLocks noChangeArrowheads="1"/>
            </p:cNvSpPr>
            <p:nvPr/>
          </p:nvSpPr>
          <p:spPr bwMode="auto">
            <a:xfrm>
              <a:off x="688003" y="3995936"/>
              <a:ext cx="5760000" cy="861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Figure S3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. </a:t>
              </a:r>
              <a:r>
                <a:rPr kumimoji="0" lang="en-US" sz="1000" b="1" i="1" u="none" strike="noStrike" cap="none" normalizeH="0" baseline="0" dirty="0" err="1" smtClean="0">
                  <a:ln>
                    <a:noFill/>
                  </a:ln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PtTPS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genes located 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on 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P. </a:t>
              </a:r>
              <a:r>
                <a:rPr kumimoji="0" lang="en-US" sz="10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trichocarpa</a:t>
              </a:r>
              <a:r>
                <a:rPr kumimoji="0" lang="en-US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chromosome 19.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The analysis was performed with the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version 3 assembly of the </a:t>
              </a:r>
              <a:r>
                <a:rPr kumimoji="0" lang="en-US" sz="1000" b="0" i="1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P. trichocarpa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genome (www.phytozome.net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). Big arrows indicate putative</a:t>
              </a:r>
              <a:r>
                <a:rPr kumimoji="0" lang="en-US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functional </a:t>
              </a:r>
              <a:r>
                <a:rPr kumimoji="0" lang="en-US" sz="10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monoterpene</a:t>
              </a:r>
              <a:r>
                <a:rPr kumimoji="0" lang="en-US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synthase</a:t>
              </a:r>
              <a:r>
                <a:rPr kumimoji="0" lang="en-US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genes (gray) and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sesquiterpene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genes (black).</a:t>
              </a:r>
              <a:r>
                <a:rPr lang="en-US" sz="1000" i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S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mall arrows show </a:t>
              </a:r>
              <a:r>
                <a:rPr lang="en-US" sz="1000" i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TPS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gene fragments. Arrow direction is in accordance to gene direction. Black boxes show other non </a:t>
              </a:r>
              <a:r>
                <a:rPr lang="en-US" sz="1000" i="1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TPS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 genes.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49903" y="579121"/>
            <a:ext cx="5760000" cy="7476211"/>
            <a:chOff x="649903" y="579121"/>
            <a:chExt cx="5760000" cy="7476211"/>
          </a:xfrm>
        </p:grpSpPr>
        <p:grpSp>
          <p:nvGrpSpPr>
            <p:cNvPr id="122" name="Group 121"/>
            <p:cNvGrpSpPr/>
            <p:nvPr/>
          </p:nvGrpSpPr>
          <p:grpSpPr>
            <a:xfrm>
              <a:off x="836712" y="579121"/>
              <a:ext cx="5444517" cy="6297136"/>
              <a:chOff x="68027" y="569917"/>
              <a:chExt cx="6840320" cy="7617583"/>
            </a:xfrm>
          </p:grpSpPr>
          <p:sp>
            <p:nvSpPr>
              <p:cNvPr id="112" name="TextBox 111"/>
              <p:cNvSpPr txBox="1"/>
              <p:nvPr/>
            </p:nvSpPr>
            <p:spPr>
              <a:xfrm>
                <a:off x="6048144" y="4968103"/>
                <a:ext cx="860203" cy="312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 smtClean="0">
                    <a:solidFill>
                      <a:srgbClr val="00B050"/>
                    </a:solidFill>
                    <a:latin typeface="Arial" pitchFamily="34" charset="0"/>
                    <a:cs typeface="Arial" pitchFamily="34" charset="0"/>
                  </a:rPr>
                  <a:t>TPS-g</a:t>
                </a:r>
                <a:endParaRPr lang="de-DE" sz="12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5805264" y="7262842"/>
                <a:ext cx="776501" cy="335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200" dirty="0" smtClean="0">
                    <a:solidFill>
                      <a:schemeClr val="accent4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TPS-c</a:t>
                </a:r>
                <a:endParaRPr lang="de-DE" sz="1200" dirty="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20" name="Group 119"/>
              <p:cNvGrpSpPr/>
              <p:nvPr/>
            </p:nvGrpSpPr>
            <p:grpSpPr>
              <a:xfrm>
                <a:off x="68027" y="569917"/>
                <a:ext cx="6412483" cy="7617583"/>
                <a:chOff x="68027" y="569917"/>
                <a:chExt cx="6412483" cy="7617583"/>
              </a:xfrm>
            </p:grpSpPr>
            <p:grpSp>
              <p:nvGrpSpPr>
                <p:cNvPr id="2" name="Group 3"/>
                <p:cNvGrpSpPr/>
                <p:nvPr/>
              </p:nvGrpSpPr>
              <p:grpSpPr>
                <a:xfrm>
                  <a:off x="473087" y="860426"/>
                  <a:ext cx="5754676" cy="7327074"/>
                  <a:chOff x="473087" y="860426"/>
                  <a:chExt cx="5754676" cy="7327074"/>
                </a:xfrm>
              </p:grpSpPr>
              <p:sp>
                <p:nvSpPr>
                  <p:cNvPr id="5" name="Rectangle 6"/>
                  <p:cNvSpPr>
                    <a:spLocks noChangeArrowheads="1"/>
                  </p:cNvSpPr>
                  <p:nvPr/>
                </p:nvSpPr>
                <p:spPr bwMode="auto">
                  <a:xfrm rot="18240000">
                    <a:off x="1095375" y="4535488"/>
                    <a:ext cx="446088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" name="Line 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444625" y="3540126"/>
                    <a:ext cx="623888" cy="9175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" name="Rectangle 8"/>
                  <p:cNvSpPr>
                    <a:spLocks noChangeArrowheads="1"/>
                  </p:cNvSpPr>
                  <p:nvPr/>
                </p:nvSpPr>
                <p:spPr bwMode="auto">
                  <a:xfrm rot="19680000">
                    <a:off x="664550" y="4124564"/>
                    <a:ext cx="403956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PtTPS9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8" name="Line 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187450" y="3540126"/>
                    <a:ext cx="881063" cy="54451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" name="Rectangle 10"/>
                  <p:cNvSpPr>
                    <a:spLocks noChangeArrowheads="1"/>
                  </p:cNvSpPr>
                  <p:nvPr/>
                </p:nvSpPr>
                <p:spPr bwMode="auto">
                  <a:xfrm rot="18960000">
                    <a:off x="2011258" y="3594047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93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10" name="Line 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68513" y="3405188"/>
                    <a:ext cx="142875" cy="13493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" name="Rectangle 12"/>
                  <p:cNvSpPr>
                    <a:spLocks noChangeArrowheads="1"/>
                  </p:cNvSpPr>
                  <p:nvPr/>
                </p:nvSpPr>
                <p:spPr bwMode="auto">
                  <a:xfrm rot="21060000">
                    <a:off x="805838" y="3487977"/>
                    <a:ext cx="403956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PtTPS7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12" name="Line 1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52550" y="3405188"/>
                    <a:ext cx="858838" cy="12223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" name="Rectangle 14"/>
                  <p:cNvSpPr>
                    <a:spLocks noChangeArrowheads="1"/>
                  </p:cNvSpPr>
                  <p:nvPr/>
                </p:nvSpPr>
                <p:spPr bwMode="auto">
                  <a:xfrm rot="19800000">
                    <a:off x="2177334" y="3404065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93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14" name="Line 1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11388" y="3319463"/>
                    <a:ext cx="153988" cy="8572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 rot="600000">
                    <a:off x="543035" y="2946667"/>
                    <a:ext cx="309380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NtEAS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16" name="Line 1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79475" y="3049588"/>
                    <a:ext cx="1485900" cy="2698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7" name="Rectangle 18"/>
                  <p:cNvSpPr>
                    <a:spLocks noChangeArrowheads="1"/>
                  </p:cNvSpPr>
                  <p:nvPr/>
                </p:nvSpPr>
                <p:spPr bwMode="auto">
                  <a:xfrm rot="20280000">
                    <a:off x="2306136" y="3332424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58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18" name="Line 1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365375" y="3290888"/>
                    <a:ext cx="73025" cy="285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 rot="1560000">
                    <a:off x="473087" y="2328208"/>
                    <a:ext cx="403956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PtTPS5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0" name="Line 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001713" y="2582863"/>
                    <a:ext cx="1436688" cy="70802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1" name="Rectangle 22"/>
                  <p:cNvSpPr>
                    <a:spLocks noChangeArrowheads="1"/>
                  </p:cNvSpPr>
                  <p:nvPr/>
                </p:nvSpPr>
                <p:spPr bwMode="auto">
                  <a:xfrm rot="20880000">
                    <a:off x="2371659" y="3162381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69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2" name="Line 2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38400" y="3267076"/>
                    <a:ext cx="112713" cy="2381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" name="Rectangle 24"/>
                  <p:cNvSpPr>
                    <a:spLocks noChangeArrowheads="1"/>
                  </p:cNvSpPr>
                  <p:nvPr/>
                </p:nvSpPr>
                <p:spPr bwMode="auto">
                  <a:xfrm rot="2040000">
                    <a:off x="746137" y="1731308"/>
                    <a:ext cx="403956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PtTPS8</a:t>
                    </a:r>
                    <a:endParaRPr kumimoji="0" lang="de-DE" sz="20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4" name="Line 2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257300" y="2009776"/>
                    <a:ext cx="931863" cy="64293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" name="Rectangle 26"/>
                  <p:cNvSpPr>
                    <a:spLocks noChangeArrowheads="1"/>
                  </p:cNvSpPr>
                  <p:nvPr/>
                </p:nvSpPr>
                <p:spPr bwMode="auto">
                  <a:xfrm rot="2640000">
                    <a:off x="1326308" y="1341027"/>
                    <a:ext cx="468076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PtTPS11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6" name="Line 2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801813" y="1693863"/>
                    <a:ext cx="104775" cy="1047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" name="Rectangle 28"/>
                  <p:cNvSpPr>
                    <a:spLocks noChangeArrowheads="1"/>
                  </p:cNvSpPr>
                  <p:nvPr/>
                </p:nvSpPr>
                <p:spPr bwMode="auto">
                  <a:xfrm rot="5880000">
                    <a:off x="1739832" y="1195911"/>
                    <a:ext cx="468077" cy="1385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PtTPS14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28" name="Line 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06588" y="1654176"/>
                    <a:ext cx="22225" cy="1444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" name="Rectangle 30"/>
                  <p:cNvSpPr>
                    <a:spLocks noChangeArrowheads="1"/>
                  </p:cNvSpPr>
                  <p:nvPr/>
                </p:nvSpPr>
                <p:spPr bwMode="auto">
                  <a:xfrm rot="4260000">
                    <a:off x="1910390" y="1799786"/>
                    <a:ext cx="182563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0" name="Line 3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906588" y="1798638"/>
                    <a:ext cx="282575" cy="8540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1" name="Rectangle 32"/>
                  <p:cNvSpPr>
                    <a:spLocks noChangeArrowheads="1"/>
                  </p:cNvSpPr>
                  <p:nvPr/>
                </p:nvSpPr>
                <p:spPr bwMode="auto">
                  <a:xfrm rot="3540000">
                    <a:off x="2217954" y="2635575"/>
                    <a:ext cx="182563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2" name="Line 33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189163" y="2652713"/>
                    <a:ext cx="361950" cy="6143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3" name="Rectangle 34"/>
                  <p:cNvSpPr>
                    <a:spLocks noChangeArrowheads="1"/>
                  </p:cNvSpPr>
                  <p:nvPr/>
                </p:nvSpPr>
                <p:spPr bwMode="auto">
                  <a:xfrm rot="840000">
                    <a:off x="2605088" y="3199104"/>
                    <a:ext cx="182563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4" name="Line 3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551113" y="3267076"/>
                    <a:ext cx="630238" cy="1571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5" name="Rectangle 36"/>
                  <p:cNvSpPr>
                    <a:spLocks noChangeArrowheads="1"/>
                  </p:cNvSpPr>
                  <p:nvPr/>
                </p:nvSpPr>
                <p:spPr bwMode="auto">
                  <a:xfrm rot="15660000">
                    <a:off x="2711450" y="1404938"/>
                    <a:ext cx="446088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PtTPS4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6" name="Line 3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990850" y="1733551"/>
                    <a:ext cx="246063" cy="16160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" name="Rectangle 38"/>
                  <p:cNvSpPr>
                    <a:spLocks noChangeArrowheads="1"/>
                  </p:cNvSpPr>
                  <p:nvPr/>
                </p:nvSpPr>
                <p:spPr bwMode="auto">
                  <a:xfrm rot="16620000">
                    <a:off x="3503135" y="1250211"/>
                    <a:ext cx="262892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MsLS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38" name="Line 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1479551"/>
                    <a:ext cx="228600" cy="173672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" name="Rectangle 40"/>
                  <p:cNvSpPr>
                    <a:spLocks noChangeArrowheads="1"/>
                  </p:cNvSpPr>
                  <p:nvPr/>
                </p:nvSpPr>
                <p:spPr bwMode="auto">
                  <a:xfrm rot="17460000">
                    <a:off x="4119563" y="1006476"/>
                    <a:ext cx="446088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PtTPS2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0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75050" y="1325563"/>
                    <a:ext cx="690563" cy="171608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" name="Rectangle 42"/>
                  <p:cNvSpPr>
                    <a:spLocks noChangeArrowheads="1"/>
                  </p:cNvSpPr>
                  <p:nvPr/>
                </p:nvSpPr>
                <p:spPr bwMode="auto">
                  <a:xfrm rot="18720000">
                    <a:off x="4462412" y="1763040"/>
                    <a:ext cx="403957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PtTPS6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2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75050" y="2022476"/>
                    <a:ext cx="920750" cy="10191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" name="Rectangle 44"/>
                  <p:cNvSpPr>
                    <a:spLocks noChangeArrowheads="1"/>
                  </p:cNvSpPr>
                  <p:nvPr/>
                </p:nvSpPr>
                <p:spPr bwMode="auto">
                  <a:xfrm rot="18180000">
                    <a:off x="3472502" y="2902973"/>
                    <a:ext cx="134939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69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4" name="Line 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13138" y="3041651"/>
                    <a:ext cx="61913" cy="95250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5" name="Rectangle 46"/>
                  <p:cNvSpPr>
                    <a:spLocks noChangeArrowheads="1"/>
                  </p:cNvSpPr>
                  <p:nvPr/>
                </p:nvSpPr>
                <p:spPr bwMode="auto">
                  <a:xfrm rot="19200000">
                    <a:off x="4664508" y="2431378"/>
                    <a:ext cx="468077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PtTPS12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6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86263" y="2684463"/>
                    <a:ext cx="295275" cy="24288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7" name="Rectangle 48"/>
                  <p:cNvSpPr>
                    <a:spLocks noChangeArrowheads="1"/>
                  </p:cNvSpPr>
                  <p:nvPr/>
                </p:nvSpPr>
                <p:spPr bwMode="auto">
                  <a:xfrm rot="480000">
                    <a:off x="4696258" y="2931440"/>
                    <a:ext cx="468077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PtTPS13</a:t>
                    </a:r>
                    <a:endParaRPr kumimoji="0" lang="de-DE" sz="2000" b="1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48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4386263" y="2927351"/>
                    <a:ext cx="250825" cy="38100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9" name="Rectangle 50"/>
                  <p:cNvSpPr>
                    <a:spLocks noChangeArrowheads="1"/>
                  </p:cNvSpPr>
                  <p:nvPr/>
                </p:nvSpPr>
                <p:spPr bwMode="auto">
                  <a:xfrm rot="20760000">
                    <a:off x="4267079" y="2954750"/>
                    <a:ext cx="182563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50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13138" y="2927351"/>
                    <a:ext cx="873125" cy="209550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1" name="Rectangle 52"/>
                  <p:cNvSpPr>
                    <a:spLocks noChangeArrowheads="1"/>
                  </p:cNvSpPr>
                  <p:nvPr/>
                </p:nvSpPr>
                <p:spPr bwMode="auto">
                  <a:xfrm rot="19620000">
                    <a:off x="3464795" y="3147107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54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52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3136901"/>
                    <a:ext cx="127000" cy="793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" name="Rectangle 54"/>
                  <p:cNvSpPr>
                    <a:spLocks noChangeArrowheads="1"/>
                  </p:cNvSpPr>
                  <p:nvPr/>
                </p:nvSpPr>
                <p:spPr bwMode="auto">
                  <a:xfrm rot="19080000">
                    <a:off x="3326576" y="3232211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84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54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36913" y="3216276"/>
                    <a:ext cx="149225" cy="133350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" name="Rectangle 56"/>
                  <p:cNvSpPr>
                    <a:spLocks noChangeArrowheads="1"/>
                  </p:cNvSpPr>
                  <p:nvPr/>
                </p:nvSpPr>
                <p:spPr bwMode="auto">
                  <a:xfrm rot="18420000">
                    <a:off x="3208277" y="3329787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63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56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81350" y="3349626"/>
                    <a:ext cx="55563" cy="7461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" name="Rectangle 58"/>
                  <p:cNvSpPr>
                    <a:spLocks noChangeArrowheads="1"/>
                  </p:cNvSpPr>
                  <p:nvPr/>
                </p:nvSpPr>
                <p:spPr bwMode="auto">
                  <a:xfrm rot="4080000">
                    <a:off x="3137044" y="3563515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94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58" name="Line 5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181350" y="3424238"/>
                    <a:ext cx="85725" cy="2206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" name="Rectangle 60"/>
                  <p:cNvSpPr>
                    <a:spLocks noChangeArrowheads="1"/>
                  </p:cNvSpPr>
                  <p:nvPr/>
                </p:nvSpPr>
                <p:spPr bwMode="auto">
                  <a:xfrm rot="21480000">
                    <a:off x="5830587" y="3753589"/>
                    <a:ext cx="37670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AmMYS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0" name="Line 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16375" y="3843338"/>
                    <a:ext cx="1773238" cy="6032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" name="Rectangle 62"/>
                  <p:cNvSpPr>
                    <a:spLocks noChangeArrowheads="1"/>
                  </p:cNvSpPr>
                  <p:nvPr/>
                </p:nvSpPr>
                <p:spPr bwMode="auto">
                  <a:xfrm rot="900000">
                    <a:off x="5240338" y="4267201"/>
                    <a:ext cx="446088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PtTPS3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2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4260850" y="4025901"/>
                    <a:ext cx="955675" cy="2698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3" name="Rectangle 64"/>
                  <p:cNvSpPr>
                    <a:spLocks noChangeArrowheads="1"/>
                  </p:cNvSpPr>
                  <p:nvPr/>
                </p:nvSpPr>
                <p:spPr bwMode="auto">
                  <a:xfrm rot="2400000">
                    <a:off x="5279349" y="4992495"/>
                    <a:ext cx="468077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PtTPS15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4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4260850" y="4025901"/>
                    <a:ext cx="1027113" cy="86518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5" name="Rectangle 66"/>
                  <p:cNvSpPr>
                    <a:spLocks noChangeArrowheads="1"/>
                  </p:cNvSpPr>
                  <p:nvPr/>
                </p:nvSpPr>
                <p:spPr bwMode="auto">
                  <a:xfrm rot="1560000">
                    <a:off x="4162656" y="4012377"/>
                    <a:ext cx="134938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90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6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4016375" y="3903663"/>
                    <a:ext cx="244475" cy="12223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7" name="Rectangle 68"/>
                  <p:cNvSpPr>
                    <a:spLocks noChangeArrowheads="1"/>
                  </p:cNvSpPr>
                  <p:nvPr/>
                </p:nvSpPr>
                <p:spPr bwMode="auto">
                  <a:xfrm rot="1140000">
                    <a:off x="3869913" y="3778390"/>
                    <a:ext cx="182563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68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3267075" y="3644901"/>
                    <a:ext cx="749300" cy="2587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9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67075" y="3644901"/>
                    <a:ext cx="1588" cy="47942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0" name="Rectangle 71"/>
                  <p:cNvSpPr>
                    <a:spLocks noChangeArrowheads="1"/>
                  </p:cNvSpPr>
                  <p:nvPr/>
                </p:nvSpPr>
                <p:spPr bwMode="auto">
                  <a:xfrm rot="960000">
                    <a:off x="5249863" y="6299201"/>
                    <a:ext cx="977900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Potri.005G210300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71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4919663" y="6154738"/>
                    <a:ext cx="317500" cy="95250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2" name="Rectangle 73"/>
                  <p:cNvSpPr>
                    <a:spLocks noChangeArrowheads="1"/>
                  </p:cNvSpPr>
                  <p:nvPr/>
                </p:nvSpPr>
                <p:spPr bwMode="auto">
                  <a:xfrm rot="3180000">
                    <a:off x="4965700" y="6773863"/>
                    <a:ext cx="977900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Potri.002G052100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73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4919663" y="6154738"/>
                    <a:ext cx="212725" cy="29368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4" name="Rectangle 75"/>
                  <p:cNvSpPr>
                    <a:spLocks noChangeArrowheads="1"/>
                  </p:cNvSpPr>
                  <p:nvPr/>
                </p:nvSpPr>
                <p:spPr bwMode="auto">
                  <a:xfrm rot="2100000">
                    <a:off x="4857109" y="6023169"/>
                    <a:ext cx="182563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75" name="Line 76"/>
                  <p:cNvSpPr>
                    <a:spLocks noChangeShapeType="1"/>
                  </p:cNvSpPr>
                  <p:nvPr/>
                </p:nvSpPr>
                <p:spPr bwMode="auto">
                  <a:xfrm>
                    <a:off x="4243388" y="5681663"/>
                    <a:ext cx="676275" cy="4730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6" name="Rectangle 77"/>
                  <p:cNvSpPr>
                    <a:spLocks noChangeArrowheads="1"/>
                  </p:cNvSpPr>
                  <p:nvPr/>
                </p:nvSpPr>
                <p:spPr bwMode="auto">
                  <a:xfrm rot="4440000">
                    <a:off x="4458585" y="6887726"/>
                    <a:ext cx="309380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AtCPS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77" name="Line 78"/>
                  <p:cNvSpPr>
                    <a:spLocks noChangeShapeType="1"/>
                  </p:cNvSpPr>
                  <p:nvPr/>
                </p:nvSpPr>
                <p:spPr bwMode="auto">
                  <a:xfrm>
                    <a:off x="4243388" y="5681663"/>
                    <a:ext cx="295275" cy="10588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8" name="Rectangle 79"/>
                  <p:cNvSpPr>
                    <a:spLocks noChangeArrowheads="1"/>
                  </p:cNvSpPr>
                  <p:nvPr/>
                </p:nvSpPr>
                <p:spPr bwMode="auto">
                  <a:xfrm rot="3060000">
                    <a:off x="4206755" y="5561359"/>
                    <a:ext cx="182563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79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3267075" y="4459288"/>
                    <a:ext cx="976313" cy="122237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0" name="Rectangle 81"/>
                  <p:cNvSpPr>
                    <a:spLocks noChangeArrowheads="1"/>
                  </p:cNvSpPr>
                  <p:nvPr/>
                </p:nvSpPr>
                <p:spPr bwMode="auto">
                  <a:xfrm rot="4260000">
                    <a:off x="3420386" y="7216582"/>
                    <a:ext cx="468077" cy="1384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PtTPS10</a:t>
                    </a:r>
                    <a:endParaRPr kumimoji="0" lang="de-DE" sz="2000" b="1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81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3249613" y="6111876"/>
                    <a:ext cx="301625" cy="91281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2" name="Rectangle 83"/>
                  <p:cNvSpPr>
                    <a:spLocks noChangeArrowheads="1"/>
                  </p:cNvSpPr>
                  <p:nvPr/>
                </p:nvSpPr>
                <p:spPr bwMode="auto">
                  <a:xfrm rot="6120000">
                    <a:off x="2745414" y="7398353"/>
                    <a:ext cx="430489" cy="1546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AtTPS4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83" name="Line 8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990850" y="6111876"/>
                    <a:ext cx="258763" cy="11731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4" name="Rectangle 85"/>
                  <p:cNvSpPr>
                    <a:spLocks noChangeArrowheads="1"/>
                  </p:cNvSpPr>
                  <p:nvPr/>
                </p:nvSpPr>
                <p:spPr bwMode="auto">
                  <a:xfrm rot="5160000">
                    <a:off x="3227800" y="6012622"/>
                    <a:ext cx="182563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85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3157538" y="4735513"/>
                    <a:ext cx="92075" cy="13763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6" name="Rectangle 87"/>
                  <p:cNvSpPr>
                    <a:spLocks noChangeArrowheads="1"/>
                  </p:cNvSpPr>
                  <p:nvPr/>
                </p:nvSpPr>
                <p:spPr bwMode="auto">
                  <a:xfrm rot="6240000">
                    <a:off x="2070518" y="6795009"/>
                    <a:ext cx="235642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AtKS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87" name="Line 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17738" y="5556251"/>
                    <a:ext cx="287338" cy="114141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8" name="Rectangle 89"/>
                  <p:cNvSpPr>
                    <a:spLocks noChangeArrowheads="1"/>
                  </p:cNvSpPr>
                  <p:nvPr/>
                </p:nvSpPr>
                <p:spPr bwMode="auto">
                  <a:xfrm rot="7260000">
                    <a:off x="922338" y="6588126"/>
                    <a:ext cx="977900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Potri.008G082400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89" name="Line 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66875" y="6126163"/>
                    <a:ext cx="53975" cy="88900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0" name="Rectangle 91"/>
                  <p:cNvSpPr>
                    <a:spLocks noChangeArrowheads="1"/>
                  </p:cNvSpPr>
                  <p:nvPr/>
                </p:nvSpPr>
                <p:spPr bwMode="auto">
                  <a:xfrm rot="9960000">
                    <a:off x="647700" y="6207126"/>
                    <a:ext cx="977900" cy="1539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rPr>
                      <a:t>Potri.008G082700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91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636713" y="6126163"/>
                    <a:ext cx="84138" cy="2063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2" name="Rectangle 93"/>
                  <p:cNvSpPr>
                    <a:spLocks noChangeArrowheads="1"/>
                  </p:cNvSpPr>
                  <p:nvPr/>
                </p:nvSpPr>
                <p:spPr bwMode="auto">
                  <a:xfrm rot="19380000">
                    <a:off x="1657334" y="5951034"/>
                    <a:ext cx="182563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93" name="Line 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20850" y="5556251"/>
                    <a:ext cx="784225" cy="56991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4" name="Rectangle 95"/>
                  <p:cNvSpPr>
                    <a:spLocks noChangeArrowheads="1"/>
                  </p:cNvSpPr>
                  <p:nvPr/>
                </p:nvSpPr>
                <p:spPr bwMode="auto">
                  <a:xfrm rot="18480000">
                    <a:off x="2380882" y="5413163"/>
                    <a:ext cx="182563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95" name="Line 9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505075" y="4735513"/>
                    <a:ext cx="652463" cy="820738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6" name="Rectangle 97"/>
                  <p:cNvSpPr>
                    <a:spLocks noChangeArrowheads="1"/>
                  </p:cNvSpPr>
                  <p:nvPr/>
                </p:nvSpPr>
                <p:spPr bwMode="auto">
                  <a:xfrm rot="17460000">
                    <a:off x="3038811" y="4620619"/>
                    <a:ext cx="134939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92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97" name="Line 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57538" y="4459288"/>
                    <a:ext cx="109538" cy="276225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8" name="Rectangle 99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3248164" y="4307178"/>
                    <a:ext cx="182563" cy="11906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100</a:t>
                    </a:r>
                    <a:endParaRPr kumimoji="0" lang="de-DE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  <p:sp>
                <p:nvSpPr>
                  <p:cNvPr id="99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3267075" y="4124326"/>
                    <a:ext cx="1588" cy="334963"/>
                  </a:xfrm>
                  <a:prstGeom prst="line">
                    <a:avLst/>
                  </a:prstGeom>
                  <a:noFill/>
                  <a:ln w="7938" cap="rnd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0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549276" y="8031924"/>
                    <a:ext cx="392113" cy="1588"/>
                  </a:xfrm>
                  <a:prstGeom prst="line">
                    <a:avLst/>
                  </a:prstGeom>
                  <a:noFill/>
                  <a:ln w="7938" cap="sq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1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549276" y="8000173"/>
                    <a:ext cx="1588" cy="63500"/>
                  </a:xfrm>
                  <a:prstGeom prst="line">
                    <a:avLst/>
                  </a:prstGeom>
                  <a:noFill/>
                  <a:ln w="7938" cap="sq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2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941388" y="8000173"/>
                    <a:ext cx="1588" cy="63500"/>
                  </a:xfrm>
                  <a:prstGeom prst="line">
                    <a:avLst/>
                  </a:prstGeom>
                  <a:noFill/>
                  <a:ln w="7938" cap="sq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3" name="Rectangle 104"/>
                  <p:cNvSpPr>
                    <a:spLocks noChangeArrowheads="1"/>
                  </p:cNvSpPr>
                  <p:nvPr/>
                </p:nvSpPr>
                <p:spPr bwMode="auto">
                  <a:xfrm>
                    <a:off x="685800" y="8068437"/>
                    <a:ext cx="158750" cy="1190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MS Sans Serif"/>
                      </a:rPr>
                      <a:t>0.1</a:t>
                    </a:r>
                    <a:endParaRPr kumimoji="0" lang="de-DE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</a:endParaRPr>
                  </a:p>
                </p:txBody>
              </p:sp>
            </p:grpSp>
            <p:sp>
              <p:nvSpPr>
                <p:cNvPr id="107" name="Freeform 106"/>
                <p:cNvSpPr/>
                <p:nvPr/>
              </p:nvSpPr>
              <p:spPr>
                <a:xfrm>
                  <a:off x="140115" y="722671"/>
                  <a:ext cx="2239672" cy="4333037"/>
                </a:xfrm>
                <a:custGeom>
                  <a:avLst/>
                  <a:gdLst>
                    <a:gd name="connsiteX0" fmla="*/ 2160422 w 2239671"/>
                    <a:gd name="connsiteY0" fmla="*/ 534010 h 4333037"/>
                    <a:gd name="connsiteX1" fmla="*/ 2021434 w 2239671"/>
                    <a:gd name="connsiteY1" fmla="*/ 263347 h 4333037"/>
                    <a:gd name="connsiteX2" fmla="*/ 851002 w 2239671"/>
                    <a:gd name="connsiteY2" fmla="*/ 307238 h 4333037"/>
                    <a:gd name="connsiteX3" fmla="*/ 68275 w 2239671"/>
                    <a:gd name="connsiteY3" fmla="*/ 2106778 h 4333037"/>
                    <a:gd name="connsiteX4" fmla="*/ 441350 w 2239671"/>
                    <a:gd name="connsiteY4" fmla="*/ 3738067 h 4333037"/>
                    <a:gd name="connsiteX5" fmla="*/ 1107034 w 2239671"/>
                    <a:gd name="connsiteY5" fmla="*/ 4279392 h 4333037"/>
                    <a:gd name="connsiteX6" fmla="*/ 1443533 w 2239671"/>
                    <a:gd name="connsiteY6" fmla="*/ 4059936 h 4333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39671" h="4333037">
                      <a:moveTo>
                        <a:pt x="2160422" y="534010"/>
                      </a:moveTo>
                      <a:cubicBezTo>
                        <a:pt x="2200046" y="417576"/>
                        <a:pt x="2239671" y="301142"/>
                        <a:pt x="2021434" y="263347"/>
                      </a:cubicBezTo>
                      <a:cubicBezTo>
                        <a:pt x="1803197" y="225552"/>
                        <a:pt x="1176528" y="0"/>
                        <a:pt x="851002" y="307238"/>
                      </a:cubicBezTo>
                      <a:cubicBezTo>
                        <a:pt x="525476" y="614476"/>
                        <a:pt x="136550" y="1534973"/>
                        <a:pt x="68275" y="2106778"/>
                      </a:cubicBezTo>
                      <a:cubicBezTo>
                        <a:pt x="0" y="2678583"/>
                        <a:pt x="268224" y="3375965"/>
                        <a:pt x="441350" y="3738067"/>
                      </a:cubicBezTo>
                      <a:cubicBezTo>
                        <a:pt x="614477" y="4100169"/>
                        <a:pt x="940004" y="4225747"/>
                        <a:pt x="1107034" y="4279392"/>
                      </a:cubicBezTo>
                      <a:cubicBezTo>
                        <a:pt x="1274064" y="4333037"/>
                        <a:pt x="1358798" y="4196486"/>
                        <a:pt x="1443533" y="4059936"/>
                      </a:cubicBezTo>
                    </a:path>
                  </a:pathLst>
                </a:cu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93825" y="982633"/>
                  <a:ext cx="1512168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>
                      <a:solidFill>
                        <a:srgbClr val="FF0000"/>
                      </a:solidFill>
                      <a:latin typeface="Arial" pitchFamily="34" charset="0"/>
                      <a:cs typeface="Arial" pitchFamily="34" charset="0"/>
                    </a:rPr>
                    <a:t>TPS-a</a:t>
                  </a:r>
                  <a:endParaRPr lang="de-DE" sz="12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9" name="Freeform 108"/>
                <p:cNvSpPr/>
                <p:nvPr/>
              </p:nvSpPr>
              <p:spPr>
                <a:xfrm>
                  <a:off x="2827603" y="569917"/>
                  <a:ext cx="2561540" cy="2687117"/>
                </a:xfrm>
                <a:custGeom>
                  <a:avLst/>
                  <a:gdLst>
                    <a:gd name="connsiteX0" fmla="*/ 0 w 2561539"/>
                    <a:gd name="connsiteY0" fmla="*/ 744931 h 2687117"/>
                    <a:gd name="connsiteX1" fmla="*/ 204825 w 2561539"/>
                    <a:gd name="connsiteY1" fmla="*/ 386487 h 2687117"/>
                    <a:gd name="connsiteX2" fmla="*/ 1228953 w 2561539"/>
                    <a:gd name="connsiteY2" fmla="*/ 35357 h 2687117"/>
                    <a:gd name="connsiteX3" fmla="*/ 2275027 w 2561539"/>
                    <a:gd name="connsiteY3" fmla="*/ 598627 h 2687117"/>
                    <a:gd name="connsiteX4" fmla="*/ 2538374 w 2561539"/>
                    <a:gd name="connsiteY4" fmla="*/ 2361591 h 2687117"/>
                    <a:gd name="connsiteX5" fmla="*/ 2136038 w 2561539"/>
                    <a:gd name="connsiteY5" fmla="*/ 2551786 h 2687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61539" h="2687117">
                      <a:moveTo>
                        <a:pt x="0" y="744931"/>
                      </a:moveTo>
                      <a:cubicBezTo>
                        <a:pt x="0" y="624840"/>
                        <a:pt x="0" y="504749"/>
                        <a:pt x="204825" y="386487"/>
                      </a:cubicBezTo>
                      <a:cubicBezTo>
                        <a:pt x="409650" y="268225"/>
                        <a:pt x="883919" y="0"/>
                        <a:pt x="1228953" y="35357"/>
                      </a:cubicBezTo>
                      <a:cubicBezTo>
                        <a:pt x="1573987" y="70714"/>
                        <a:pt x="2056790" y="210921"/>
                        <a:pt x="2275027" y="598627"/>
                      </a:cubicBezTo>
                      <a:cubicBezTo>
                        <a:pt x="2493264" y="986333"/>
                        <a:pt x="2561539" y="2036065"/>
                        <a:pt x="2538374" y="2361591"/>
                      </a:cubicBezTo>
                      <a:cubicBezTo>
                        <a:pt x="2515209" y="2687117"/>
                        <a:pt x="2325623" y="2619451"/>
                        <a:pt x="2136038" y="2551786"/>
                      </a:cubicBezTo>
                    </a:path>
                  </a:pathLst>
                </a:cu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4889055" y="774490"/>
                  <a:ext cx="879927" cy="33508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>
                      <a:solidFill>
                        <a:srgbClr val="0070C0"/>
                      </a:solidFill>
                      <a:latin typeface="Arial" pitchFamily="34" charset="0"/>
                      <a:cs typeface="Arial" pitchFamily="34" charset="0"/>
                    </a:rPr>
                    <a:t>TPS-b</a:t>
                  </a:r>
                  <a:endParaRPr lang="de-DE" sz="1200" dirty="0">
                    <a:solidFill>
                      <a:srgbClr val="0070C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5475890" y="3661927"/>
                  <a:ext cx="1004620" cy="1826362"/>
                </a:xfrm>
                <a:custGeom>
                  <a:avLst/>
                  <a:gdLst>
                    <a:gd name="connsiteX0" fmla="*/ 731520 w 1004620"/>
                    <a:gd name="connsiteY0" fmla="*/ 41453 h 1826362"/>
                    <a:gd name="connsiteX1" fmla="*/ 921715 w 1004620"/>
                    <a:gd name="connsiteY1" fmla="*/ 85344 h 1826362"/>
                    <a:gd name="connsiteX2" fmla="*/ 936345 w 1004620"/>
                    <a:gd name="connsiteY2" fmla="*/ 553517 h 1826362"/>
                    <a:gd name="connsiteX3" fmla="*/ 512064 w 1004620"/>
                    <a:gd name="connsiteY3" fmla="*/ 1643482 h 1826362"/>
                    <a:gd name="connsiteX4" fmla="*/ 0 w 1004620"/>
                    <a:gd name="connsiteY4" fmla="*/ 1650797 h 1826362"/>
                    <a:gd name="connsiteX5" fmla="*/ 0 w 1004620"/>
                    <a:gd name="connsiteY5" fmla="*/ 1650797 h 1826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4620" h="1826362">
                      <a:moveTo>
                        <a:pt x="731520" y="41453"/>
                      </a:moveTo>
                      <a:cubicBezTo>
                        <a:pt x="809549" y="20726"/>
                        <a:pt x="887578" y="0"/>
                        <a:pt x="921715" y="85344"/>
                      </a:cubicBezTo>
                      <a:cubicBezTo>
                        <a:pt x="955852" y="170688"/>
                        <a:pt x="1004620" y="293827"/>
                        <a:pt x="936345" y="553517"/>
                      </a:cubicBezTo>
                      <a:cubicBezTo>
                        <a:pt x="868070" y="813207"/>
                        <a:pt x="668121" y="1460602"/>
                        <a:pt x="512064" y="1643482"/>
                      </a:cubicBezTo>
                      <a:cubicBezTo>
                        <a:pt x="356007" y="1826362"/>
                        <a:pt x="0" y="1650797"/>
                        <a:pt x="0" y="1650797"/>
                      </a:cubicBezTo>
                      <a:lnTo>
                        <a:pt x="0" y="1650797"/>
                      </a:lnTo>
                    </a:path>
                  </a:pathLst>
                </a:custGeom>
                <a:ln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3" name="Freeform 112"/>
                <p:cNvSpPr/>
                <p:nvPr/>
              </p:nvSpPr>
              <p:spPr>
                <a:xfrm>
                  <a:off x="4515975" y="6361508"/>
                  <a:ext cx="1849527" cy="1087527"/>
                </a:xfrm>
                <a:custGeom>
                  <a:avLst/>
                  <a:gdLst>
                    <a:gd name="connsiteX0" fmla="*/ 1667866 w 1849526"/>
                    <a:gd name="connsiteY0" fmla="*/ 0 h 1087527"/>
                    <a:gd name="connsiteX1" fmla="*/ 1836115 w 1849526"/>
                    <a:gd name="connsiteY1" fmla="*/ 182880 h 1087527"/>
                    <a:gd name="connsiteX2" fmla="*/ 1587399 w 1849526"/>
                    <a:gd name="connsiteY2" fmla="*/ 833933 h 1087527"/>
                    <a:gd name="connsiteX3" fmla="*/ 592531 w 1849526"/>
                    <a:gd name="connsiteY3" fmla="*/ 1082650 h 1087527"/>
                    <a:gd name="connsiteX4" fmla="*/ 0 w 1849526"/>
                    <a:gd name="connsiteY4" fmla="*/ 804672 h 10875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49526" h="1087527">
                      <a:moveTo>
                        <a:pt x="1667866" y="0"/>
                      </a:moveTo>
                      <a:cubicBezTo>
                        <a:pt x="1758696" y="21945"/>
                        <a:pt x="1849526" y="43891"/>
                        <a:pt x="1836115" y="182880"/>
                      </a:cubicBezTo>
                      <a:cubicBezTo>
                        <a:pt x="1822704" y="321869"/>
                        <a:pt x="1794663" y="683971"/>
                        <a:pt x="1587399" y="833933"/>
                      </a:cubicBezTo>
                      <a:cubicBezTo>
                        <a:pt x="1380135" y="983895"/>
                        <a:pt x="857097" y="1087527"/>
                        <a:pt x="592531" y="1082650"/>
                      </a:cubicBezTo>
                      <a:cubicBezTo>
                        <a:pt x="327965" y="1077773"/>
                        <a:pt x="163982" y="941222"/>
                        <a:pt x="0" y="804672"/>
                      </a:cubicBezTo>
                    </a:path>
                  </a:pathLst>
                </a:custGeom>
                <a:ln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68027" y="7020272"/>
                  <a:ext cx="1512168" cy="276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>
                      <a:latin typeface="Arial" pitchFamily="34" charset="0"/>
                      <a:cs typeface="Arial" pitchFamily="34" charset="0"/>
                    </a:rPr>
                    <a:t>TPS-e</a:t>
                  </a:r>
                  <a:endParaRPr lang="de-DE" sz="12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7" name="Freeform 116"/>
                <p:cNvSpPr/>
                <p:nvPr/>
              </p:nvSpPr>
              <p:spPr>
                <a:xfrm>
                  <a:off x="455098" y="6211128"/>
                  <a:ext cx="1952848" cy="1274134"/>
                </a:xfrm>
                <a:custGeom>
                  <a:avLst/>
                  <a:gdLst>
                    <a:gd name="connsiteX0" fmla="*/ 173665 w 1952847"/>
                    <a:gd name="connsiteY0" fmla="*/ 0 h 1274134"/>
                    <a:gd name="connsiteX1" fmla="*/ 88605 w 1952847"/>
                    <a:gd name="connsiteY1" fmla="*/ 393404 h 1274134"/>
                    <a:gd name="connsiteX2" fmla="*/ 705293 w 1952847"/>
                    <a:gd name="connsiteY2" fmla="*/ 1137683 h 1274134"/>
                    <a:gd name="connsiteX3" fmla="*/ 1747284 w 1952847"/>
                    <a:gd name="connsiteY3" fmla="*/ 1212111 h 1274134"/>
                    <a:gd name="connsiteX4" fmla="*/ 1938670 w 1952847"/>
                    <a:gd name="connsiteY4" fmla="*/ 967563 h 1274134"/>
                    <a:gd name="connsiteX5" fmla="*/ 1938670 w 1952847"/>
                    <a:gd name="connsiteY5" fmla="*/ 967563 h 1274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2847" h="1274134">
                      <a:moveTo>
                        <a:pt x="173665" y="0"/>
                      </a:moveTo>
                      <a:cubicBezTo>
                        <a:pt x="86832" y="101895"/>
                        <a:pt x="0" y="203790"/>
                        <a:pt x="88605" y="393404"/>
                      </a:cubicBezTo>
                      <a:cubicBezTo>
                        <a:pt x="177210" y="583018"/>
                        <a:pt x="428847" y="1001232"/>
                        <a:pt x="705293" y="1137683"/>
                      </a:cubicBezTo>
                      <a:cubicBezTo>
                        <a:pt x="981740" y="1274134"/>
                        <a:pt x="1541721" y="1240464"/>
                        <a:pt x="1747284" y="1212111"/>
                      </a:cubicBezTo>
                      <a:cubicBezTo>
                        <a:pt x="1952847" y="1183758"/>
                        <a:pt x="1938670" y="967563"/>
                        <a:pt x="1938670" y="967563"/>
                      </a:cubicBezTo>
                      <a:lnTo>
                        <a:pt x="1938670" y="967563"/>
                      </a:lnTo>
                    </a:path>
                  </a:pathLst>
                </a:cu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8" name="Freeform 117"/>
                <p:cNvSpPr/>
                <p:nvPr/>
              </p:nvSpPr>
              <p:spPr>
                <a:xfrm>
                  <a:off x="2523461" y="7336465"/>
                  <a:ext cx="1575390" cy="629093"/>
                </a:xfrm>
                <a:custGeom>
                  <a:avLst/>
                  <a:gdLst>
                    <a:gd name="connsiteX0" fmla="*/ 60251 w 1575390"/>
                    <a:gd name="connsiteY0" fmla="*/ 202019 h 629093"/>
                    <a:gd name="connsiteX1" fmla="*/ 219739 w 1575390"/>
                    <a:gd name="connsiteY1" fmla="*/ 616688 h 629093"/>
                    <a:gd name="connsiteX2" fmla="*/ 1378688 w 1575390"/>
                    <a:gd name="connsiteY2" fmla="*/ 276447 h 629093"/>
                    <a:gd name="connsiteX3" fmla="*/ 1399953 w 1575390"/>
                    <a:gd name="connsiteY3" fmla="*/ 0 h 629093"/>
                    <a:gd name="connsiteX4" fmla="*/ 1399953 w 1575390"/>
                    <a:gd name="connsiteY4" fmla="*/ 0 h 629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75390" h="629093">
                      <a:moveTo>
                        <a:pt x="60251" y="202019"/>
                      </a:moveTo>
                      <a:cubicBezTo>
                        <a:pt x="30125" y="403151"/>
                        <a:pt x="0" y="604283"/>
                        <a:pt x="219739" y="616688"/>
                      </a:cubicBezTo>
                      <a:cubicBezTo>
                        <a:pt x="439478" y="629093"/>
                        <a:pt x="1181986" y="379228"/>
                        <a:pt x="1378688" y="276447"/>
                      </a:cubicBezTo>
                      <a:cubicBezTo>
                        <a:pt x="1575390" y="173666"/>
                        <a:pt x="1399953" y="0"/>
                        <a:pt x="1399953" y="0"/>
                      </a:cubicBezTo>
                      <a:lnTo>
                        <a:pt x="1399953" y="0"/>
                      </a:ln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3212976" y="7823393"/>
                  <a:ext cx="151216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>
                      <a:solidFill>
                        <a:schemeClr val="bg1">
                          <a:lumMod val="50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TPS-f</a:t>
                  </a:r>
                  <a:endParaRPr lang="de-DE" sz="1200" dirty="0">
                    <a:solidFill>
                      <a:schemeClr val="bg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121" name="Rectangle 1"/>
            <p:cNvSpPr>
              <a:spLocks noChangeArrowheads="1"/>
            </p:cNvSpPr>
            <p:nvPr/>
          </p:nvSpPr>
          <p:spPr bwMode="auto">
            <a:xfrm>
              <a:off x="649903" y="6885781"/>
              <a:ext cx="5760000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Figure S</a:t>
              </a:r>
              <a:r>
                <a:rPr lang="en-US" sz="1000" b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4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 Phylogenetic tree of characterized </a:t>
              </a:r>
              <a:r>
                <a:rPr kumimoji="0" lang="en-US" sz="1000" b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PtTPS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enzymes and </a:t>
              </a:r>
              <a:r>
                <a:rPr kumimoji="0" lang="en-US" sz="1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representive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1000" b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from 6 different </a:t>
              </a:r>
              <a:r>
                <a:rPr kumimoji="0" lang="en-US" sz="1000" b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subfamilies.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The tree was inferred with the neighbor-joining method 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and n = 1000 replicates for bootstrapping</a:t>
              </a:r>
              <a:r>
                <a:rPr kumimoji="0" lang="en-US" sz="1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 Bootstrap values are shown next to each node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.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NtEAS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(Q40577),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Nicotiana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tabacum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5-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epi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-aristolochene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AtCPS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(Q38802)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copalyl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diphposphate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AtKS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(Q9SAK2)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kaurene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 and AtTPS4, (</a:t>
              </a:r>
              <a:r>
                <a:rPr lang="de-DE" sz="1000" dirty="0" smtClean="0">
                  <a:latin typeface="Arial" pitchFamily="34" charset="0"/>
                  <a:cs typeface="Arial" pitchFamily="34" charset="0"/>
                </a:rPr>
                <a:t>Q93YV0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)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geranyllinalool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of 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Arabidopsis thaliana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MsLS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it-IT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Mentha</a:t>
              </a:r>
              <a:r>
                <a:rPr lang="it-IT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it-IT" sz="1000" i="1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spicata</a:t>
              </a:r>
              <a:r>
                <a:rPr lang="it-IT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(AAC37366) (</a:t>
              </a:r>
              <a:r>
                <a:rPr lang="it-IT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4S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)</a:t>
              </a:r>
              <a:r>
                <a:rPr lang="it-IT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-limonene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it-IT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synthase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</a:t>
              </a:r>
              <a:r>
                <a:rPr lang="it-IT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AmMYS</a:t>
              </a:r>
              <a:r>
                <a:rPr lang="it-IT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, </a:t>
              </a:r>
              <a:r>
                <a:rPr lang="pt-BR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Antirrhinum majus </a:t>
              </a:r>
              <a:r>
                <a:rPr lang="pt-B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(</a:t>
              </a:r>
              <a:r>
                <a:rPr lang="pt-BR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AAO41727</a:t>
              </a:r>
              <a:r>
                <a:rPr lang="pt-B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)</a:t>
              </a:r>
              <a:r>
                <a:rPr lang="pt-BR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</a:t>
              </a:r>
              <a:r>
                <a:rPr lang="pt-B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myrcene synthase</a:t>
              </a:r>
              <a:endParaRPr kumimoji="0" lang="en-US" sz="1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61735" y="179512"/>
            <a:ext cx="5264741" cy="7327686"/>
            <a:chOff x="861735" y="179512"/>
            <a:chExt cx="5264741" cy="7327686"/>
          </a:xfrm>
        </p:grpSpPr>
        <p:sp>
          <p:nvSpPr>
            <p:cNvPr id="4" name="Rectangle 1"/>
            <p:cNvSpPr>
              <a:spLocks noChangeArrowheads="1"/>
            </p:cNvSpPr>
            <p:nvPr/>
          </p:nvSpPr>
          <p:spPr bwMode="auto">
            <a:xfrm>
              <a:off x="861735" y="6799312"/>
              <a:ext cx="5183936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Figure S5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. Amino acid sequence </a:t>
              </a:r>
              <a:r>
                <a:rPr lang="en-US" sz="1000" b="1" dirty="0" smtClean="0">
                  <a:latin typeface="Arial" pitchFamily="34" charset="0"/>
                  <a:ea typeface="Times New Roman" pitchFamily="18" charset="0"/>
                </a:rPr>
                <a:t>comparison 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of</a:t>
              </a:r>
              <a:r>
                <a:rPr kumimoji="0" lang="en-US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the characterized poplar mono- and </a:t>
              </a:r>
              <a:r>
                <a:rPr kumimoji="0" lang="en-US" sz="1000" b="1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sesquiterpene</a:t>
              </a:r>
              <a:r>
                <a:rPr kumimoji="0" lang="en-US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 </a:t>
              </a:r>
              <a:r>
                <a:rPr kumimoji="0" lang="en-US" sz="1000" b="1" i="0" u="none" strike="noStrike" cap="none" normalizeH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synthases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. 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I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dentical amino acids are marked by black boxes and amino acids with similar side chains are marked by gray boxes. 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</a:rPr>
                <a:t>Conserved motifs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</a:rPr>
                <a:t>are labeled. 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6391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24744" y="179512"/>
              <a:ext cx="5001732" cy="6660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92671" y="2339752"/>
            <a:ext cx="5760000" cy="4020949"/>
            <a:chOff x="492671" y="2339752"/>
            <a:chExt cx="5760000" cy="4020949"/>
          </a:xfrm>
        </p:grpSpPr>
        <p:sp>
          <p:nvSpPr>
            <p:cNvPr id="6" name="Rectangle 652"/>
            <p:cNvSpPr>
              <a:spLocks noChangeArrowheads="1"/>
            </p:cNvSpPr>
            <p:nvPr/>
          </p:nvSpPr>
          <p:spPr bwMode="auto">
            <a:xfrm>
              <a:off x="1712164" y="3497993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40</a:t>
              </a:r>
              <a:endPara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ectangle 660"/>
            <p:cNvSpPr>
              <a:spLocks noChangeArrowheads="1"/>
            </p:cNvSpPr>
            <p:nvPr/>
          </p:nvSpPr>
          <p:spPr bwMode="auto">
            <a:xfrm>
              <a:off x="1712164" y="3278918"/>
              <a:ext cx="115416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80</a:t>
              </a:r>
              <a:endPara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668"/>
            <p:cNvSpPr>
              <a:spLocks noChangeArrowheads="1"/>
            </p:cNvSpPr>
            <p:nvPr/>
          </p:nvSpPr>
          <p:spPr bwMode="auto">
            <a:xfrm>
              <a:off x="1680414" y="3058256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120</a:t>
              </a:r>
              <a:endPara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676"/>
            <p:cNvSpPr>
              <a:spLocks noChangeArrowheads="1"/>
            </p:cNvSpPr>
            <p:nvPr/>
          </p:nvSpPr>
          <p:spPr bwMode="auto">
            <a:xfrm>
              <a:off x="1680414" y="2837593"/>
              <a:ext cx="173124" cy="12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160</a:t>
              </a:r>
              <a:endParaRPr kumimoji="0" lang="de-DE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1010021" y="3078322"/>
              <a:ext cx="11192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Relative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abundance</a:t>
              </a:r>
              <a:endParaRPr lang="de-DE" sz="8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(TIC x 10,000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ions</a:t>
              </a:r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010022" y="4401762"/>
              <a:ext cx="11192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Relative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abundance</a:t>
              </a:r>
              <a:endParaRPr lang="de-DE" sz="8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(TIC x 10,000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ions</a:t>
              </a:r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2" name="Group 2651"/>
            <p:cNvGrpSpPr/>
            <p:nvPr/>
          </p:nvGrpSpPr>
          <p:grpSpPr>
            <a:xfrm>
              <a:off x="1802605" y="4129819"/>
              <a:ext cx="1997123" cy="1234269"/>
              <a:chOff x="1802605" y="4129819"/>
              <a:chExt cx="1997123" cy="1234269"/>
            </a:xfrm>
          </p:grpSpPr>
          <p:sp>
            <p:nvSpPr>
              <p:cNvPr id="13" name="Line 686"/>
              <p:cNvSpPr>
                <a:spLocks noChangeShapeType="1"/>
              </p:cNvSpPr>
              <p:nvPr/>
            </p:nvSpPr>
            <p:spPr bwMode="auto">
              <a:xfrm>
                <a:off x="1936002" y="5053744"/>
                <a:ext cx="186372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" name="Line 687"/>
              <p:cNvSpPr>
                <a:spLocks noChangeShapeType="1"/>
              </p:cNvSpPr>
              <p:nvPr/>
            </p:nvSpPr>
            <p:spPr bwMode="auto">
              <a:xfrm flipV="1">
                <a:off x="198362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" name="Line 688"/>
              <p:cNvSpPr>
                <a:spLocks noChangeShapeType="1"/>
              </p:cNvSpPr>
              <p:nvPr/>
            </p:nvSpPr>
            <p:spPr bwMode="auto">
              <a:xfrm flipV="1">
                <a:off x="203125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" name="Line 689"/>
              <p:cNvSpPr>
                <a:spLocks noChangeShapeType="1"/>
              </p:cNvSpPr>
              <p:nvPr/>
            </p:nvSpPr>
            <p:spPr bwMode="auto">
              <a:xfrm flipV="1">
                <a:off x="207887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" name="Line 690"/>
              <p:cNvSpPr>
                <a:spLocks noChangeShapeType="1"/>
              </p:cNvSpPr>
              <p:nvPr/>
            </p:nvSpPr>
            <p:spPr bwMode="auto">
              <a:xfrm flipV="1">
                <a:off x="212650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" name="Line 691"/>
              <p:cNvSpPr>
                <a:spLocks noChangeShapeType="1"/>
              </p:cNvSpPr>
              <p:nvPr/>
            </p:nvSpPr>
            <p:spPr bwMode="auto">
              <a:xfrm flipV="1">
                <a:off x="217412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" name="Line 692"/>
              <p:cNvSpPr>
                <a:spLocks noChangeShapeType="1"/>
              </p:cNvSpPr>
              <p:nvPr/>
            </p:nvSpPr>
            <p:spPr bwMode="auto">
              <a:xfrm flipV="1">
                <a:off x="222175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" name="Line 693"/>
              <p:cNvSpPr>
                <a:spLocks noChangeShapeType="1"/>
              </p:cNvSpPr>
              <p:nvPr/>
            </p:nvSpPr>
            <p:spPr bwMode="auto">
              <a:xfrm flipV="1">
                <a:off x="226937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" name="Line 694"/>
              <p:cNvSpPr>
                <a:spLocks noChangeShapeType="1"/>
              </p:cNvSpPr>
              <p:nvPr/>
            </p:nvSpPr>
            <p:spPr bwMode="auto">
              <a:xfrm flipV="1">
                <a:off x="231700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" name="Line 695"/>
              <p:cNvSpPr>
                <a:spLocks noChangeShapeType="1"/>
              </p:cNvSpPr>
              <p:nvPr/>
            </p:nvSpPr>
            <p:spPr bwMode="auto">
              <a:xfrm flipV="1">
                <a:off x="236462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" name="Line 696"/>
              <p:cNvSpPr>
                <a:spLocks noChangeShapeType="1"/>
              </p:cNvSpPr>
              <p:nvPr/>
            </p:nvSpPr>
            <p:spPr bwMode="auto">
              <a:xfrm flipV="1">
                <a:off x="241225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" name="Line 697"/>
              <p:cNvSpPr>
                <a:spLocks noChangeShapeType="1"/>
              </p:cNvSpPr>
              <p:nvPr/>
            </p:nvSpPr>
            <p:spPr bwMode="auto">
              <a:xfrm flipV="1">
                <a:off x="245987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" name="Line 698"/>
              <p:cNvSpPr>
                <a:spLocks noChangeShapeType="1"/>
              </p:cNvSpPr>
              <p:nvPr/>
            </p:nvSpPr>
            <p:spPr bwMode="auto">
              <a:xfrm flipV="1">
                <a:off x="250909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" name="Line 699"/>
              <p:cNvSpPr>
                <a:spLocks noChangeShapeType="1"/>
              </p:cNvSpPr>
              <p:nvPr/>
            </p:nvSpPr>
            <p:spPr bwMode="auto">
              <a:xfrm flipV="1">
                <a:off x="255671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" name="Line 700"/>
              <p:cNvSpPr>
                <a:spLocks noChangeShapeType="1"/>
              </p:cNvSpPr>
              <p:nvPr/>
            </p:nvSpPr>
            <p:spPr bwMode="auto">
              <a:xfrm flipV="1">
                <a:off x="260434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" name="Line 701"/>
              <p:cNvSpPr>
                <a:spLocks noChangeShapeType="1"/>
              </p:cNvSpPr>
              <p:nvPr/>
            </p:nvSpPr>
            <p:spPr bwMode="auto">
              <a:xfrm flipV="1">
                <a:off x="265196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" name="Line 702"/>
              <p:cNvSpPr>
                <a:spLocks noChangeShapeType="1"/>
              </p:cNvSpPr>
              <p:nvPr/>
            </p:nvSpPr>
            <p:spPr bwMode="auto">
              <a:xfrm flipV="1">
                <a:off x="269959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" name="Line 703"/>
              <p:cNvSpPr>
                <a:spLocks noChangeShapeType="1"/>
              </p:cNvSpPr>
              <p:nvPr/>
            </p:nvSpPr>
            <p:spPr bwMode="auto">
              <a:xfrm flipV="1">
                <a:off x="274721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" name="Line 704"/>
              <p:cNvSpPr>
                <a:spLocks noChangeShapeType="1"/>
              </p:cNvSpPr>
              <p:nvPr/>
            </p:nvSpPr>
            <p:spPr bwMode="auto">
              <a:xfrm flipV="1">
                <a:off x="279484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" name="Line 705"/>
              <p:cNvSpPr>
                <a:spLocks noChangeShapeType="1"/>
              </p:cNvSpPr>
              <p:nvPr/>
            </p:nvSpPr>
            <p:spPr bwMode="auto">
              <a:xfrm flipV="1">
                <a:off x="284246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" name="Line 706"/>
              <p:cNvSpPr>
                <a:spLocks noChangeShapeType="1"/>
              </p:cNvSpPr>
              <p:nvPr/>
            </p:nvSpPr>
            <p:spPr bwMode="auto">
              <a:xfrm flipV="1">
                <a:off x="289009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4" name="Line 707"/>
              <p:cNvSpPr>
                <a:spLocks noChangeShapeType="1"/>
              </p:cNvSpPr>
              <p:nvPr/>
            </p:nvSpPr>
            <p:spPr bwMode="auto">
              <a:xfrm flipV="1">
                <a:off x="293771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" name="Line 708"/>
              <p:cNvSpPr>
                <a:spLocks noChangeShapeType="1"/>
              </p:cNvSpPr>
              <p:nvPr/>
            </p:nvSpPr>
            <p:spPr bwMode="auto">
              <a:xfrm flipV="1">
                <a:off x="298692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" name="Line 709"/>
              <p:cNvSpPr>
                <a:spLocks noChangeShapeType="1"/>
              </p:cNvSpPr>
              <p:nvPr/>
            </p:nvSpPr>
            <p:spPr bwMode="auto">
              <a:xfrm flipV="1">
                <a:off x="303455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" name="Line 710"/>
              <p:cNvSpPr>
                <a:spLocks noChangeShapeType="1"/>
              </p:cNvSpPr>
              <p:nvPr/>
            </p:nvSpPr>
            <p:spPr bwMode="auto">
              <a:xfrm flipV="1">
                <a:off x="308217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" name="Line 711"/>
              <p:cNvSpPr>
                <a:spLocks noChangeShapeType="1"/>
              </p:cNvSpPr>
              <p:nvPr/>
            </p:nvSpPr>
            <p:spPr bwMode="auto">
              <a:xfrm flipV="1">
                <a:off x="312980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" name="Line 712"/>
              <p:cNvSpPr>
                <a:spLocks noChangeShapeType="1"/>
              </p:cNvSpPr>
              <p:nvPr/>
            </p:nvSpPr>
            <p:spPr bwMode="auto">
              <a:xfrm flipV="1">
                <a:off x="317742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" name="Line 713"/>
              <p:cNvSpPr>
                <a:spLocks noChangeShapeType="1"/>
              </p:cNvSpPr>
              <p:nvPr/>
            </p:nvSpPr>
            <p:spPr bwMode="auto">
              <a:xfrm flipV="1">
                <a:off x="322505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" name="Line 714"/>
              <p:cNvSpPr>
                <a:spLocks noChangeShapeType="1"/>
              </p:cNvSpPr>
              <p:nvPr/>
            </p:nvSpPr>
            <p:spPr bwMode="auto">
              <a:xfrm flipV="1">
                <a:off x="327267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" name="Line 715"/>
              <p:cNvSpPr>
                <a:spLocks noChangeShapeType="1"/>
              </p:cNvSpPr>
              <p:nvPr/>
            </p:nvSpPr>
            <p:spPr bwMode="auto">
              <a:xfrm flipV="1">
                <a:off x="332030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" name="Line 716"/>
              <p:cNvSpPr>
                <a:spLocks noChangeShapeType="1"/>
              </p:cNvSpPr>
              <p:nvPr/>
            </p:nvSpPr>
            <p:spPr bwMode="auto">
              <a:xfrm flipV="1">
                <a:off x="336792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" name="Line 717"/>
              <p:cNvSpPr>
                <a:spLocks noChangeShapeType="1"/>
              </p:cNvSpPr>
              <p:nvPr/>
            </p:nvSpPr>
            <p:spPr bwMode="auto">
              <a:xfrm flipV="1">
                <a:off x="341555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" name="Line 718"/>
              <p:cNvSpPr>
                <a:spLocks noChangeShapeType="1"/>
              </p:cNvSpPr>
              <p:nvPr/>
            </p:nvSpPr>
            <p:spPr bwMode="auto">
              <a:xfrm flipV="1">
                <a:off x="3463177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" name="Line 719"/>
              <p:cNvSpPr>
                <a:spLocks noChangeShapeType="1"/>
              </p:cNvSpPr>
              <p:nvPr/>
            </p:nvSpPr>
            <p:spPr bwMode="auto">
              <a:xfrm flipV="1">
                <a:off x="3510802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" name="Line 720"/>
              <p:cNvSpPr>
                <a:spLocks noChangeShapeType="1"/>
              </p:cNvSpPr>
              <p:nvPr/>
            </p:nvSpPr>
            <p:spPr bwMode="auto">
              <a:xfrm flipV="1">
                <a:off x="356001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" name="Line 721"/>
              <p:cNvSpPr>
                <a:spLocks noChangeShapeType="1"/>
              </p:cNvSpPr>
              <p:nvPr/>
            </p:nvSpPr>
            <p:spPr bwMode="auto">
              <a:xfrm flipV="1">
                <a:off x="360764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" name="Line 722"/>
              <p:cNvSpPr>
                <a:spLocks noChangeShapeType="1"/>
              </p:cNvSpPr>
              <p:nvPr/>
            </p:nvSpPr>
            <p:spPr bwMode="auto">
              <a:xfrm flipV="1">
                <a:off x="365526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" name="Line 723"/>
              <p:cNvSpPr>
                <a:spLocks noChangeShapeType="1"/>
              </p:cNvSpPr>
              <p:nvPr/>
            </p:nvSpPr>
            <p:spPr bwMode="auto">
              <a:xfrm flipV="1">
                <a:off x="370289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" name="Line 724"/>
              <p:cNvSpPr>
                <a:spLocks noChangeShapeType="1"/>
              </p:cNvSpPr>
              <p:nvPr/>
            </p:nvSpPr>
            <p:spPr bwMode="auto">
              <a:xfrm flipV="1">
                <a:off x="3750515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" name="Line 725"/>
              <p:cNvSpPr>
                <a:spLocks noChangeShapeType="1"/>
              </p:cNvSpPr>
              <p:nvPr/>
            </p:nvSpPr>
            <p:spPr bwMode="auto">
              <a:xfrm flipV="1">
                <a:off x="3798140" y="5053744"/>
                <a:ext cx="1588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" name="Rectangle 727"/>
              <p:cNvSpPr>
                <a:spLocks noChangeArrowheads="1"/>
              </p:cNvSpPr>
              <p:nvPr/>
            </p:nvSpPr>
            <p:spPr bwMode="auto">
              <a:xfrm>
                <a:off x="2354306" y="5061681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Rectangle 729"/>
              <p:cNvSpPr>
                <a:spLocks noChangeArrowheads="1"/>
              </p:cNvSpPr>
              <p:nvPr/>
            </p:nvSpPr>
            <p:spPr bwMode="auto">
              <a:xfrm>
                <a:off x="2832143" y="5061681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Rectangle 731"/>
              <p:cNvSpPr>
                <a:spLocks noChangeArrowheads="1"/>
              </p:cNvSpPr>
              <p:nvPr/>
            </p:nvSpPr>
            <p:spPr bwMode="auto">
              <a:xfrm>
                <a:off x="3309981" y="5061681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Line 733"/>
              <p:cNvSpPr>
                <a:spLocks noChangeShapeType="1"/>
              </p:cNvSpPr>
              <p:nvPr/>
            </p:nvSpPr>
            <p:spPr bwMode="auto">
              <a:xfrm flipV="1">
                <a:off x="2174127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7" name="Line 734"/>
              <p:cNvSpPr>
                <a:spLocks noChangeShapeType="1"/>
              </p:cNvSpPr>
              <p:nvPr/>
            </p:nvSpPr>
            <p:spPr bwMode="auto">
              <a:xfrm flipV="1">
                <a:off x="2412252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8" name="Line 735"/>
              <p:cNvSpPr>
                <a:spLocks noChangeShapeType="1"/>
              </p:cNvSpPr>
              <p:nvPr/>
            </p:nvSpPr>
            <p:spPr bwMode="auto">
              <a:xfrm flipV="1">
                <a:off x="2651965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9" name="Line 736"/>
              <p:cNvSpPr>
                <a:spLocks noChangeShapeType="1"/>
              </p:cNvSpPr>
              <p:nvPr/>
            </p:nvSpPr>
            <p:spPr bwMode="auto">
              <a:xfrm flipV="1">
                <a:off x="2890090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0" name="Line 737"/>
              <p:cNvSpPr>
                <a:spLocks noChangeShapeType="1"/>
              </p:cNvSpPr>
              <p:nvPr/>
            </p:nvSpPr>
            <p:spPr bwMode="auto">
              <a:xfrm flipV="1">
                <a:off x="3129802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1" name="Line 738"/>
              <p:cNvSpPr>
                <a:spLocks noChangeShapeType="1"/>
              </p:cNvSpPr>
              <p:nvPr/>
            </p:nvSpPr>
            <p:spPr bwMode="auto">
              <a:xfrm flipV="1">
                <a:off x="3367927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2" name="Line 739"/>
              <p:cNvSpPr>
                <a:spLocks noChangeShapeType="1"/>
              </p:cNvSpPr>
              <p:nvPr/>
            </p:nvSpPr>
            <p:spPr bwMode="auto">
              <a:xfrm flipV="1">
                <a:off x="3607640" y="5053744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3" name="Line 740"/>
              <p:cNvSpPr>
                <a:spLocks noChangeShapeType="1"/>
              </p:cNvSpPr>
              <p:nvPr/>
            </p:nvSpPr>
            <p:spPr bwMode="auto">
              <a:xfrm flipV="1">
                <a:off x="1936002" y="4129819"/>
                <a:ext cx="1588" cy="9239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4" name="Line 741"/>
              <p:cNvSpPr>
                <a:spLocks noChangeShapeType="1"/>
              </p:cNvSpPr>
              <p:nvPr/>
            </p:nvSpPr>
            <p:spPr bwMode="auto">
              <a:xfrm>
                <a:off x="1932827" y="50537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5" name="Line 742"/>
              <p:cNvSpPr>
                <a:spLocks noChangeShapeType="1"/>
              </p:cNvSpPr>
              <p:nvPr/>
            </p:nvSpPr>
            <p:spPr bwMode="auto">
              <a:xfrm>
                <a:off x="1932827" y="50426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6" name="Line 743"/>
              <p:cNvSpPr>
                <a:spLocks noChangeShapeType="1"/>
              </p:cNvSpPr>
              <p:nvPr/>
            </p:nvSpPr>
            <p:spPr bwMode="auto">
              <a:xfrm>
                <a:off x="1932827" y="50331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7" name="Line 744"/>
              <p:cNvSpPr>
                <a:spLocks noChangeShapeType="1"/>
              </p:cNvSpPr>
              <p:nvPr/>
            </p:nvSpPr>
            <p:spPr bwMode="auto">
              <a:xfrm>
                <a:off x="1932827" y="50235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8" name="Line 745"/>
              <p:cNvSpPr>
                <a:spLocks noChangeShapeType="1"/>
              </p:cNvSpPr>
              <p:nvPr/>
            </p:nvSpPr>
            <p:spPr bwMode="auto">
              <a:xfrm>
                <a:off x="1932827" y="50140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9" name="Line 746"/>
              <p:cNvSpPr>
                <a:spLocks noChangeShapeType="1"/>
              </p:cNvSpPr>
              <p:nvPr/>
            </p:nvSpPr>
            <p:spPr bwMode="auto">
              <a:xfrm>
                <a:off x="1932827" y="50045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0" name="Line 747"/>
              <p:cNvSpPr>
                <a:spLocks noChangeShapeType="1"/>
              </p:cNvSpPr>
              <p:nvPr/>
            </p:nvSpPr>
            <p:spPr bwMode="auto">
              <a:xfrm>
                <a:off x="1932827" y="49934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1" name="Line 748"/>
              <p:cNvSpPr>
                <a:spLocks noChangeShapeType="1"/>
              </p:cNvSpPr>
              <p:nvPr/>
            </p:nvSpPr>
            <p:spPr bwMode="auto">
              <a:xfrm>
                <a:off x="1932827" y="49838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2" name="Line 749"/>
              <p:cNvSpPr>
                <a:spLocks noChangeShapeType="1"/>
              </p:cNvSpPr>
              <p:nvPr/>
            </p:nvSpPr>
            <p:spPr bwMode="auto">
              <a:xfrm>
                <a:off x="1932827" y="49743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3" name="Line 750"/>
              <p:cNvSpPr>
                <a:spLocks noChangeShapeType="1"/>
              </p:cNvSpPr>
              <p:nvPr/>
            </p:nvSpPr>
            <p:spPr bwMode="auto">
              <a:xfrm>
                <a:off x="1932827" y="49648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4" name="Line 751"/>
              <p:cNvSpPr>
                <a:spLocks noChangeShapeType="1"/>
              </p:cNvSpPr>
              <p:nvPr/>
            </p:nvSpPr>
            <p:spPr bwMode="auto">
              <a:xfrm>
                <a:off x="1932827" y="49537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5" name="Line 752"/>
              <p:cNvSpPr>
                <a:spLocks noChangeShapeType="1"/>
              </p:cNvSpPr>
              <p:nvPr/>
            </p:nvSpPr>
            <p:spPr bwMode="auto">
              <a:xfrm>
                <a:off x="1932827" y="49442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6" name="Line 753"/>
              <p:cNvSpPr>
                <a:spLocks noChangeShapeType="1"/>
              </p:cNvSpPr>
              <p:nvPr/>
            </p:nvSpPr>
            <p:spPr bwMode="auto">
              <a:xfrm>
                <a:off x="1932827" y="49346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7" name="Line 754"/>
              <p:cNvSpPr>
                <a:spLocks noChangeShapeType="1"/>
              </p:cNvSpPr>
              <p:nvPr/>
            </p:nvSpPr>
            <p:spPr bwMode="auto">
              <a:xfrm>
                <a:off x="1932827" y="49251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8" name="Line 755"/>
              <p:cNvSpPr>
                <a:spLocks noChangeShapeType="1"/>
              </p:cNvSpPr>
              <p:nvPr/>
            </p:nvSpPr>
            <p:spPr bwMode="auto">
              <a:xfrm>
                <a:off x="1932827" y="49140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9" name="Line 756"/>
              <p:cNvSpPr>
                <a:spLocks noChangeShapeType="1"/>
              </p:cNvSpPr>
              <p:nvPr/>
            </p:nvSpPr>
            <p:spPr bwMode="auto">
              <a:xfrm>
                <a:off x="1932827" y="49045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0" name="Line 757"/>
              <p:cNvSpPr>
                <a:spLocks noChangeShapeType="1"/>
              </p:cNvSpPr>
              <p:nvPr/>
            </p:nvSpPr>
            <p:spPr bwMode="auto">
              <a:xfrm>
                <a:off x="1932827" y="48949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1" name="Line 758"/>
              <p:cNvSpPr>
                <a:spLocks noChangeShapeType="1"/>
              </p:cNvSpPr>
              <p:nvPr/>
            </p:nvSpPr>
            <p:spPr bwMode="auto">
              <a:xfrm>
                <a:off x="1932827" y="48854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2" name="Line 759"/>
              <p:cNvSpPr>
                <a:spLocks noChangeShapeType="1"/>
              </p:cNvSpPr>
              <p:nvPr/>
            </p:nvSpPr>
            <p:spPr bwMode="auto">
              <a:xfrm>
                <a:off x="1932827" y="48743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3" name="Line 760"/>
              <p:cNvSpPr>
                <a:spLocks noChangeShapeType="1"/>
              </p:cNvSpPr>
              <p:nvPr/>
            </p:nvSpPr>
            <p:spPr bwMode="auto">
              <a:xfrm>
                <a:off x="1932827" y="48648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4" name="Line 761"/>
              <p:cNvSpPr>
                <a:spLocks noChangeShapeType="1"/>
              </p:cNvSpPr>
              <p:nvPr/>
            </p:nvSpPr>
            <p:spPr bwMode="auto">
              <a:xfrm>
                <a:off x="1932827" y="48553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5" name="Line 762"/>
              <p:cNvSpPr>
                <a:spLocks noChangeShapeType="1"/>
              </p:cNvSpPr>
              <p:nvPr/>
            </p:nvSpPr>
            <p:spPr bwMode="auto">
              <a:xfrm>
                <a:off x="1932827" y="48457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6" name="Line 763"/>
              <p:cNvSpPr>
                <a:spLocks noChangeShapeType="1"/>
              </p:cNvSpPr>
              <p:nvPr/>
            </p:nvSpPr>
            <p:spPr bwMode="auto">
              <a:xfrm>
                <a:off x="1932827" y="48346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7" name="Line 764"/>
              <p:cNvSpPr>
                <a:spLocks noChangeShapeType="1"/>
              </p:cNvSpPr>
              <p:nvPr/>
            </p:nvSpPr>
            <p:spPr bwMode="auto">
              <a:xfrm>
                <a:off x="1932827" y="48251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8" name="Line 765"/>
              <p:cNvSpPr>
                <a:spLocks noChangeShapeType="1"/>
              </p:cNvSpPr>
              <p:nvPr/>
            </p:nvSpPr>
            <p:spPr bwMode="auto">
              <a:xfrm>
                <a:off x="1932827" y="48156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9" name="Line 766"/>
              <p:cNvSpPr>
                <a:spLocks noChangeShapeType="1"/>
              </p:cNvSpPr>
              <p:nvPr/>
            </p:nvSpPr>
            <p:spPr bwMode="auto">
              <a:xfrm>
                <a:off x="1932827" y="48060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0" name="Line 767"/>
              <p:cNvSpPr>
                <a:spLocks noChangeShapeType="1"/>
              </p:cNvSpPr>
              <p:nvPr/>
            </p:nvSpPr>
            <p:spPr bwMode="auto">
              <a:xfrm>
                <a:off x="1932827" y="47965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1" name="Line 768"/>
              <p:cNvSpPr>
                <a:spLocks noChangeShapeType="1"/>
              </p:cNvSpPr>
              <p:nvPr/>
            </p:nvSpPr>
            <p:spPr bwMode="auto">
              <a:xfrm>
                <a:off x="1932827" y="47854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2" name="Line 769"/>
              <p:cNvSpPr>
                <a:spLocks noChangeShapeType="1"/>
              </p:cNvSpPr>
              <p:nvPr/>
            </p:nvSpPr>
            <p:spPr bwMode="auto">
              <a:xfrm>
                <a:off x="1932827" y="47759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3" name="Line 770"/>
              <p:cNvSpPr>
                <a:spLocks noChangeShapeType="1"/>
              </p:cNvSpPr>
              <p:nvPr/>
            </p:nvSpPr>
            <p:spPr bwMode="auto">
              <a:xfrm>
                <a:off x="1932827" y="47664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4" name="Line 771"/>
              <p:cNvSpPr>
                <a:spLocks noChangeShapeType="1"/>
              </p:cNvSpPr>
              <p:nvPr/>
            </p:nvSpPr>
            <p:spPr bwMode="auto">
              <a:xfrm>
                <a:off x="1932827" y="47568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5" name="Line 772"/>
              <p:cNvSpPr>
                <a:spLocks noChangeShapeType="1"/>
              </p:cNvSpPr>
              <p:nvPr/>
            </p:nvSpPr>
            <p:spPr bwMode="auto">
              <a:xfrm>
                <a:off x="1932827" y="47457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6" name="Line 773"/>
              <p:cNvSpPr>
                <a:spLocks noChangeShapeType="1"/>
              </p:cNvSpPr>
              <p:nvPr/>
            </p:nvSpPr>
            <p:spPr bwMode="auto">
              <a:xfrm>
                <a:off x="1932827" y="47362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7" name="Line 774"/>
              <p:cNvSpPr>
                <a:spLocks noChangeShapeType="1"/>
              </p:cNvSpPr>
              <p:nvPr/>
            </p:nvSpPr>
            <p:spPr bwMode="auto">
              <a:xfrm>
                <a:off x="1932827" y="47267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8" name="Line 775"/>
              <p:cNvSpPr>
                <a:spLocks noChangeShapeType="1"/>
              </p:cNvSpPr>
              <p:nvPr/>
            </p:nvSpPr>
            <p:spPr bwMode="auto">
              <a:xfrm>
                <a:off x="1932827" y="47171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9" name="Line 776"/>
              <p:cNvSpPr>
                <a:spLocks noChangeShapeType="1"/>
              </p:cNvSpPr>
              <p:nvPr/>
            </p:nvSpPr>
            <p:spPr bwMode="auto">
              <a:xfrm>
                <a:off x="1932827" y="47060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0" name="Line 777"/>
              <p:cNvSpPr>
                <a:spLocks noChangeShapeType="1"/>
              </p:cNvSpPr>
              <p:nvPr/>
            </p:nvSpPr>
            <p:spPr bwMode="auto">
              <a:xfrm>
                <a:off x="1932827" y="46965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1" name="Line 778"/>
              <p:cNvSpPr>
                <a:spLocks noChangeShapeType="1"/>
              </p:cNvSpPr>
              <p:nvPr/>
            </p:nvSpPr>
            <p:spPr bwMode="auto">
              <a:xfrm>
                <a:off x="1932827" y="46870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2" name="Line 779"/>
              <p:cNvSpPr>
                <a:spLocks noChangeShapeType="1"/>
              </p:cNvSpPr>
              <p:nvPr/>
            </p:nvSpPr>
            <p:spPr bwMode="auto">
              <a:xfrm>
                <a:off x="1932827" y="46775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" name="Line 780"/>
              <p:cNvSpPr>
                <a:spLocks noChangeShapeType="1"/>
              </p:cNvSpPr>
              <p:nvPr/>
            </p:nvSpPr>
            <p:spPr bwMode="auto">
              <a:xfrm>
                <a:off x="1932827" y="46663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4" name="Line 781"/>
              <p:cNvSpPr>
                <a:spLocks noChangeShapeType="1"/>
              </p:cNvSpPr>
              <p:nvPr/>
            </p:nvSpPr>
            <p:spPr bwMode="auto">
              <a:xfrm>
                <a:off x="1932827" y="46568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" name="Line 782"/>
              <p:cNvSpPr>
                <a:spLocks noChangeShapeType="1"/>
              </p:cNvSpPr>
              <p:nvPr/>
            </p:nvSpPr>
            <p:spPr bwMode="auto">
              <a:xfrm>
                <a:off x="1932827" y="46473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6" name="Line 783"/>
              <p:cNvSpPr>
                <a:spLocks noChangeShapeType="1"/>
              </p:cNvSpPr>
              <p:nvPr/>
            </p:nvSpPr>
            <p:spPr bwMode="auto">
              <a:xfrm>
                <a:off x="1932827" y="46378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7" name="Line 784"/>
              <p:cNvSpPr>
                <a:spLocks noChangeShapeType="1"/>
              </p:cNvSpPr>
              <p:nvPr/>
            </p:nvSpPr>
            <p:spPr bwMode="auto">
              <a:xfrm>
                <a:off x="1932827" y="46267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8" name="Line 785"/>
              <p:cNvSpPr>
                <a:spLocks noChangeShapeType="1"/>
              </p:cNvSpPr>
              <p:nvPr/>
            </p:nvSpPr>
            <p:spPr bwMode="auto">
              <a:xfrm>
                <a:off x="1932827" y="46171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9" name="Line 786"/>
              <p:cNvSpPr>
                <a:spLocks noChangeShapeType="1"/>
              </p:cNvSpPr>
              <p:nvPr/>
            </p:nvSpPr>
            <p:spPr bwMode="auto">
              <a:xfrm>
                <a:off x="1932827" y="46076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0" name="Line 787"/>
              <p:cNvSpPr>
                <a:spLocks noChangeShapeType="1"/>
              </p:cNvSpPr>
              <p:nvPr/>
            </p:nvSpPr>
            <p:spPr bwMode="auto">
              <a:xfrm>
                <a:off x="1932827" y="45981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1" name="Line 788"/>
              <p:cNvSpPr>
                <a:spLocks noChangeShapeType="1"/>
              </p:cNvSpPr>
              <p:nvPr/>
            </p:nvSpPr>
            <p:spPr bwMode="auto">
              <a:xfrm>
                <a:off x="1932827" y="45886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2" name="Line 789"/>
              <p:cNvSpPr>
                <a:spLocks noChangeShapeType="1"/>
              </p:cNvSpPr>
              <p:nvPr/>
            </p:nvSpPr>
            <p:spPr bwMode="auto">
              <a:xfrm>
                <a:off x="1932827" y="45774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3" name="Line 790"/>
              <p:cNvSpPr>
                <a:spLocks noChangeShapeType="1"/>
              </p:cNvSpPr>
              <p:nvPr/>
            </p:nvSpPr>
            <p:spPr bwMode="auto">
              <a:xfrm>
                <a:off x="1932827" y="45679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4" name="Line 791"/>
              <p:cNvSpPr>
                <a:spLocks noChangeShapeType="1"/>
              </p:cNvSpPr>
              <p:nvPr/>
            </p:nvSpPr>
            <p:spPr bwMode="auto">
              <a:xfrm>
                <a:off x="1932827" y="45584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5" name="Line 792"/>
              <p:cNvSpPr>
                <a:spLocks noChangeShapeType="1"/>
              </p:cNvSpPr>
              <p:nvPr/>
            </p:nvSpPr>
            <p:spPr bwMode="auto">
              <a:xfrm>
                <a:off x="1932827" y="45489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6" name="Line 793"/>
              <p:cNvSpPr>
                <a:spLocks noChangeShapeType="1"/>
              </p:cNvSpPr>
              <p:nvPr/>
            </p:nvSpPr>
            <p:spPr bwMode="auto">
              <a:xfrm>
                <a:off x="1932827" y="45378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7" name="Line 794"/>
              <p:cNvSpPr>
                <a:spLocks noChangeShapeType="1"/>
              </p:cNvSpPr>
              <p:nvPr/>
            </p:nvSpPr>
            <p:spPr bwMode="auto">
              <a:xfrm>
                <a:off x="1932827" y="45282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8" name="Line 795"/>
              <p:cNvSpPr>
                <a:spLocks noChangeShapeType="1"/>
              </p:cNvSpPr>
              <p:nvPr/>
            </p:nvSpPr>
            <p:spPr bwMode="auto">
              <a:xfrm>
                <a:off x="1932827" y="45187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9" name="Line 796"/>
              <p:cNvSpPr>
                <a:spLocks noChangeShapeType="1"/>
              </p:cNvSpPr>
              <p:nvPr/>
            </p:nvSpPr>
            <p:spPr bwMode="auto">
              <a:xfrm>
                <a:off x="1932827" y="45092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0" name="Line 797"/>
              <p:cNvSpPr>
                <a:spLocks noChangeShapeType="1"/>
              </p:cNvSpPr>
              <p:nvPr/>
            </p:nvSpPr>
            <p:spPr bwMode="auto">
              <a:xfrm>
                <a:off x="1932827" y="44981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1" name="Line 798"/>
              <p:cNvSpPr>
                <a:spLocks noChangeShapeType="1"/>
              </p:cNvSpPr>
              <p:nvPr/>
            </p:nvSpPr>
            <p:spPr bwMode="auto">
              <a:xfrm>
                <a:off x="1932827" y="44885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2" name="Line 799"/>
              <p:cNvSpPr>
                <a:spLocks noChangeShapeType="1"/>
              </p:cNvSpPr>
              <p:nvPr/>
            </p:nvSpPr>
            <p:spPr bwMode="auto">
              <a:xfrm>
                <a:off x="1932827" y="44790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3" name="Line 800"/>
              <p:cNvSpPr>
                <a:spLocks noChangeShapeType="1"/>
              </p:cNvSpPr>
              <p:nvPr/>
            </p:nvSpPr>
            <p:spPr bwMode="auto">
              <a:xfrm>
                <a:off x="1932827" y="44695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4" name="Line 801"/>
              <p:cNvSpPr>
                <a:spLocks noChangeShapeType="1"/>
              </p:cNvSpPr>
              <p:nvPr/>
            </p:nvSpPr>
            <p:spPr bwMode="auto">
              <a:xfrm>
                <a:off x="1932827" y="44584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" name="Line 802"/>
              <p:cNvSpPr>
                <a:spLocks noChangeShapeType="1"/>
              </p:cNvSpPr>
              <p:nvPr/>
            </p:nvSpPr>
            <p:spPr bwMode="auto">
              <a:xfrm>
                <a:off x="1932827" y="44489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" name="Line 803"/>
              <p:cNvSpPr>
                <a:spLocks noChangeShapeType="1"/>
              </p:cNvSpPr>
              <p:nvPr/>
            </p:nvSpPr>
            <p:spPr bwMode="auto">
              <a:xfrm>
                <a:off x="1932827" y="44393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7" name="Line 804"/>
              <p:cNvSpPr>
                <a:spLocks noChangeShapeType="1"/>
              </p:cNvSpPr>
              <p:nvPr/>
            </p:nvSpPr>
            <p:spPr bwMode="auto">
              <a:xfrm>
                <a:off x="1932827" y="44298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8" name="Line 805"/>
              <p:cNvSpPr>
                <a:spLocks noChangeShapeType="1"/>
              </p:cNvSpPr>
              <p:nvPr/>
            </p:nvSpPr>
            <p:spPr bwMode="auto">
              <a:xfrm>
                <a:off x="1932827" y="44203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9" name="Line 806"/>
              <p:cNvSpPr>
                <a:spLocks noChangeShapeType="1"/>
              </p:cNvSpPr>
              <p:nvPr/>
            </p:nvSpPr>
            <p:spPr bwMode="auto">
              <a:xfrm>
                <a:off x="1932827" y="44092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0" name="Line 807"/>
              <p:cNvSpPr>
                <a:spLocks noChangeShapeType="1"/>
              </p:cNvSpPr>
              <p:nvPr/>
            </p:nvSpPr>
            <p:spPr bwMode="auto">
              <a:xfrm>
                <a:off x="1932827" y="43996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1" name="Line 808"/>
              <p:cNvSpPr>
                <a:spLocks noChangeShapeType="1"/>
              </p:cNvSpPr>
              <p:nvPr/>
            </p:nvSpPr>
            <p:spPr bwMode="auto">
              <a:xfrm>
                <a:off x="1932827" y="43901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2" name="Line 809"/>
              <p:cNvSpPr>
                <a:spLocks noChangeShapeType="1"/>
              </p:cNvSpPr>
              <p:nvPr/>
            </p:nvSpPr>
            <p:spPr bwMode="auto">
              <a:xfrm>
                <a:off x="1932827" y="43806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3" name="Line 810"/>
              <p:cNvSpPr>
                <a:spLocks noChangeShapeType="1"/>
              </p:cNvSpPr>
              <p:nvPr/>
            </p:nvSpPr>
            <p:spPr bwMode="auto">
              <a:xfrm>
                <a:off x="1932827" y="43695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4" name="Line 811"/>
              <p:cNvSpPr>
                <a:spLocks noChangeShapeType="1"/>
              </p:cNvSpPr>
              <p:nvPr/>
            </p:nvSpPr>
            <p:spPr bwMode="auto">
              <a:xfrm>
                <a:off x="1932827" y="43600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5" name="Line 812"/>
              <p:cNvSpPr>
                <a:spLocks noChangeShapeType="1"/>
              </p:cNvSpPr>
              <p:nvPr/>
            </p:nvSpPr>
            <p:spPr bwMode="auto">
              <a:xfrm>
                <a:off x="1932827" y="43504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6" name="Line 813"/>
              <p:cNvSpPr>
                <a:spLocks noChangeShapeType="1"/>
              </p:cNvSpPr>
              <p:nvPr/>
            </p:nvSpPr>
            <p:spPr bwMode="auto">
              <a:xfrm>
                <a:off x="1932827" y="43409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7" name="Line 814"/>
              <p:cNvSpPr>
                <a:spLocks noChangeShapeType="1"/>
              </p:cNvSpPr>
              <p:nvPr/>
            </p:nvSpPr>
            <p:spPr bwMode="auto">
              <a:xfrm>
                <a:off x="1932827" y="43298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8" name="Line 815"/>
              <p:cNvSpPr>
                <a:spLocks noChangeShapeType="1"/>
              </p:cNvSpPr>
              <p:nvPr/>
            </p:nvSpPr>
            <p:spPr bwMode="auto">
              <a:xfrm>
                <a:off x="1932827" y="43203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9" name="Line 816"/>
              <p:cNvSpPr>
                <a:spLocks noChangeShapeType="1"/>
              </p:cNvSpPr>
              <p:nvPr/>
            </p:nvSpPr>
            <p:spPr bwMode="auto">
              <a:xfrm>
                <a:off x="1932827" y="43107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" name="Line 817"/>
              <p:cNvSpPr>
                <a:spLocks noChangeShapeType="1"/>
              </p:cNvSpPr>
              <p:nvPr/>
            </p:nvSpPr>
            <p:spPr bwMode="auto">
              <a:xfrm>
                <a:off x="1932827" y="43012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" name="Line 818"/>
              <p:cNvSpPr>
                <a:spLocks noChangeShapeType="1"/>
              </p:cNvSpPr>
              <p:nvPr/>
            </p:nvSpPr>
            <p:spPr bwMode="auto">
              <a:xfrm>
                <a:off x="1932827" y="42901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" name="Line 819"/>
              <p:cNvSpPr>
                <a:spLocks noChangeShapeType="1"/>
              </p:cNvSpPr>
              <p:nvPr/>
            </p:nvSpPr>
            <p:spPr bwMode="auto">
              <a:xfrm>
                <a:off x="1932827" y="42806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" name="Line 820"/>
              <p:cNvSpPr>
                <a:spLocks noChangeShapeType="1"/>
              </p:cNvSpPr>
              <p:nvPr/>
            </p:nvSpPr>
            <p:spPr bwMode="auto">
              <a:xfrm>
                <a:off x="1932827" y="42711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" name="Line 821"/>
              <p:cNvSpPr>
                <a:spLocks noChangeShapeType="1"/>
              </p:cNvSpPr>
              <p:nvPr/>
            </p:nvSpPr>
            <p:spPr bwMode="auto">
              <a:xfrm>
                <a:off x="1932827" y="42615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" name="Line 822"/>
              <p:cNvSpPr>
                <a:spLocks noChangeShapeType="1"/>
              </p:cNvSpPr>
              <p:nvPr/>
            </p:nvSpPr>
            <p:spPr bwMode="auto">
              <a:xfrm>
                <a:off x="1932827" y="42504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" name="Line 823"/>
              <p:cNvSpPr>
                <a:spLocks noChangeShapeType="1"/>
              </p:cNvSpPr>
              <p:nvPr/>
            </p:nvSpPr>
            <p:spPr bwMode="auto">
              <a:xfrm>
                <a:off x="1932827" y="42409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" name="Line 824"/>
              <p:cNvSpPr>
                <a:spLocks noChangeShapeType="1"/>
              </p:cNvSpPr>
              <p:nvPr/>
            </p:nvSpPr>
            <p:spPr bwMode="auto">
              <a:xfrm>
                <a:off x="1932827" y="42314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" name="Line 825"/>
              <p:cNvSpPr>
                <a:spLocks noChangeShapeType="1"/>
              </p:cNvSpPr>
              <p:nvPr/>
            </p:nvSpPr>
            <p:spPr bwMode="auto">
              <a:xfrm>
                <a:off x="1932827" y="42218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" name="Line 826"/>
              <p:cNvSpPr>
                <a:spLocks noChangeShapeType="1"/>
              </p:cNvSpPr>
              <p:nvPr/>
            </p:nvSpPr>
            <p:spPr bwMode="auto">
              <a:xfrm>
                <a:off x="1932827" y="42123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" name="Line 827"/>
              <p:cNvSpPr>
                <a:spLocks noChangeShapeType="1"/>
              </p:cNvSpPr>
              <p:nvPr/>
            </p:nvSpPr>
            <p:spPr bwMode="auto">
              <a:xfrm>
                <a:off x="1932827" y="42012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" name="Line 828"/>
              <p:cNvSpPr>
                <a:spLocks noChangeShapeType="1"/>
              </p:cNvSpPr>
              <p:nvPr/>
            </p:nvSpPr>
            <p:spPr bwMode="auto">
              <a:xfrm>
                <a:off x="1932827" y="41917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" name="Line 829"/>
              <p:cNvSpPr>
                <a:spLocks noChangeShapeType="1"/>
              </p:cNvSpPr>
              <p:nvPr/>
            </p:nvSpPr>
            <p:spPr bwMode="auto">
              <a:xfrm>
                <a:off x="1932827" y="41822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" name="Line 830"/>
              <p:cNvSpPr>
                <a:spLocks noChangeShapeType="1"/>
              </p:cNvSpPr>
              <p:nvPr/>
            </p:nvSpPr>
            <p:spPr bwMode="auto">
              <a:xfrm>
                <a:off x="1932827" y="41726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4" name="Line 831"/>
              <p:cNvSpPr>
                <a:spLocks noChangeShapeType="1"/>
              </p:cNvSpPr>
              <p:nvPr/>
            </p:nvSpPr>
            <p:spPr bwMode="auto">
              <a:xfrm>
                <a:off x="1932827" y="416156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5" name="Line 832"/>
              <p:cNvSpPr>
                <a:spLocks noChangeShapeType="1"/>
              </p:cNvSpPr>
              <p:nvPr/>
            </p:nvSpPr>
            <p:spPr bwMode="auto">
              <a:xfrm>
                <a:off x="1932827" y="415204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6" name="Line 833"/>
              <p:cNvSpPr>
                <a:spLocks noChangeShapeType="1"/>
              </p:cNvSpPr>
              <p:nvPr/>
            </p:nvSpPr>
            <p:spPr bwMode="auto">
              <a:xfrm>
                <a:off x="1932827" y="4142519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7" name="Line 834"/>
              <p:cNvSpPr>
                <a:spLocks noChangeShapeType="1"/>
              </p:cNvSpPr>
              <p:nvPr/>
            </p:nvSpPr>
            <p:spPr bwMode="auto">
              <a:xfrm>
                <a:off x="1932827" y="4132994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8" name="Line 835"/>
              <p:cNvSpPr>
                <a:spLocks noChangeShapeType="1"/>
              </p:cNvSpPr>
              <p:nvPr/>
            </p:nvSpPr>
            <p:spPr bwMode="auto">
              <a:xfrm>
                <a:off x="1931240" y="5053744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9" name="Line 837"/>
              <p:cNvSpPr>
                <a:spLocks noChangeShapeType="1"/>
              </p:cNvSpPr>
              <p:nvPr/>
            </p:nvSpPr>
            <p:spPr bwMode="auto">
              <a:xfrm>
                <a:off x="1931240" y="500453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0" name="Line 839"/>
              <p:cNvSpPr>
                <a:spLocks noChangeShapeType="1"/>
              </p:cNvSpPr>
              <p:nvPr/>
            </p:nvSpPr>
            <p:spPr bwMode="auto">
              <a:xfrm>
                <a:off x="1931240" y="495373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1" name="Line 841"/>
              <p:cNvSpPr>
                <a:spLocks noChangeShapeType="1"/>
              </p:cNvSpPr>
              <p:nvPr/>
            </p:nvSpPr>
            <p:spPr bwMode="auto">
              <a:xfrm>
                <a:off x="1931240" y="4904519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2" name="Line 843"/>
              <p:cNvSpPr>
                <a:spLocks noChangeShapeType="1"/>
              </p:cNvSpPr>
              <p:nvPr/>
            </p:nvSpPr>
            <p:spPr bwMode="auto">
              <a:xfrm>
                <a:off x="1931240" y="4855306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3" name="Line 845"/>
              <p:cNvSpPr>
                <a:spLocks noChangeShapeType="1"/>
              </p:cNvSpPr>
              <p:nvPr/>
            </p:nvSpPr>
            <p:spPr bwMode="auto">
              <a:xfrm>
                <a:off x="1931240" y="4806094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4" name="Rectangle 846"/>
              <p:cNvSpPr>
                <a:spLocks noChangeArrowheads="1"/>
              </p:cNvSpPr>
              <p:nvPr/>
            </p:nvSpPr>
            <p:spPr bwMode="auto">
              <a:xfrm>
                <a:off x="1802605" y="4787045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" name="Line 847"/>
              <p:cNvSpPr>
                <a:spLocks noChangeShapeType="1"/>
              </p:cNvSpPr>
              <p:nvPr/>
            </p:nvSpPr>
            <p:spPr bwMode="auto">
              <a:xfrm>
                <a:off x="1931240" y="475688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6" name="Line 849"/>
              <p:cNvSpPr>
                <a:spLocks noChangeShapeType="1"/>
              </p:cNvSpPr>
              <p:nvPr/>
            </p:nvSpPr>
            <p:spPr bwMode="auto">
              <a:xfrm>
                <a:off x="1931240" y="470608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7" name="Line 851"/>
              <p:cNvSpPr>
                <a:spLocks noChangeShapeType="1"/>
              </p:cNvSpPr>
              <p:nvPr/>
            </p:nvSpPr>
            <p:spPr bwMode="auto">
              <a:xfrm>
                <a:off x="1931240" y="4656869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8" name="Line 853"/>
              <p:cNvSpPr>
                <a:spLocks noChangeShapeType="1"/>
              </p:cNvSpPr>
              <p:nvPr/>
            </p:nvSpPr>
            <p:spPr bwMode="auto">
              <a:xfrm>
                <a:off x="1931240" y="4607656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9" name="Line 855"/>
              <p:cNvSpPr>
                <a:spLocks noChangeShapeType="1"/>
              </p:cNvSpPr>
              <p:nvPr/>
            </p:nvSpPr>
            <p:spPr bwMode="auto">
              <a:xfrm>
                <a:off x="1931240" y="4558444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0" name="Rectangle 856"/>
              <p:cNvSpPr>
                <a:spLocks noChangeArrowheads="1"/>
              </p:cNvSpPr>
              <p:nvPr/>
            </p:nvSpPr>
            <p:spPr bwMode="auto">
              <a:xfrm>
                <a:off x="1802605" y="4539395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1" name="Line 857"/>
              <p:cNvSpPr>
                <a:spLocks noChangeShapeType="1"/>
              </p:cNvSpPr>
              <p:nvPr/>
            </p:nvSpPr>
            <p:spPr bwMode="auto">
              <a:xfrm>
                <a:off x="1931240" y="450923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2" name="Line 859"/>
              <p:cNvSpPr>
                <a:spLocks noChangeShapeType="1"/>
              </p:cNvSpPr>
              <p:nvPr/>
            </p:nvSpPr>
            <p:spPr bwMode="auto">
              <a:xfrm>
                <a:off x="1931240" y="445843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3" name="Line 861"/>
              <p:cNvSpPr>
                <a:spLocks noChangeShapeType="1"/>
              </p:cNvSpPr>
              <p:nvPr/>
            </p:nvSpPr>
            <p:spPr bwMode="auto">
              <a:xfrm>
                <a:off x="1931240" y="4409219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4" name="Line 863"/>
              <p:cNvSpPr>
                <a:spLocks noChangeShapeType="1"/>
              </p:cNvSpPr>
              <p:nvPr/>
            </p:nvSpPr>
            <p:spPr bwMode="auto">
              <a:xfrm>
                <a:off x="1931240" y="4360006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5" name="Line 865"/>
              <p:cNvSpPr>
                <a:spLocks noChangeShapeType="1"/>
              </p:cNvSpPr>
              <p:nvPr/>
            </p:nvSpPr>
            <p:spPr bwMode="auto">
              <a:xfrm>
                <a:off x="1931240" y="4310794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6" name="Rectangle 866"/>
              <p:cNvSpPr>
                <a:spLocks noChangeArrowheads="1"/>
              </p:cNvSpPr>
              <p:nvPr/>
            </p:nvSpPr>
            <p:spPr bwMode="auto">
              <a:xfrm>
                <a:off x="1802605" y="4293332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7" name="Line 867"/>
              <p:cNvSpPr>
                <a:spLocks noChangeShapeType="1"/>
              </p:cNvSpPr>
              <p:nvPr/>
            </p:nvSpPr>
            <p:spPr bwMode="auto">
              <a:xfrm>
                <a:off x="1931240" y="426158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8" name="Line 869"/>
              <p:cNvSpPr>
                <a:spLocks noChangeShapeType="1"/>
              </p:cNvSpPr>
              <p:nvPr/>
            </p:nvSpPr>
            <p:spPr bwMode="auto">
              <a:xfrm>
                <a:off x="1931240" y="4212369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9" name="Line 871"/>
              <p:cNvSpPr>
                <a:spLocks noChangeShapeType="1"/>
              </p:cNvSpPr>
              <p:nvPr/>
            </p:nvSpPr>
            <p:spPr bwMode="auto">
              <a:xfrm>
                <a:off x="1931240" y="4161569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0" name="Freeform 876"/>
              <p:cNvSpPr>
                <a:spLocks/>
              </p:cNvSpPr>
              <p:nvPr/>
            </p:nvSpPr>
            <p:spPr bwMode="auto">
              <a:xfrm flipV="1">
                <a:off x="1936002" y="4311264"/>
                <a:ext cx="1863725" cy="742480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230" y="0"/>
                  </a:cxn>
                  <a:cxn ang="0">
                    <a:pos x="350" y="140"/>
                  </a:cxn>
                  <a:cxn ang="0">
                    <a:pos x="470" y="0"/>
                  </a:cxn>
                  <a:cxn ang="0">
                    <a:pos x="590" y="0"/>
                  </a:cxn>
                  <a:cxn ang="0">
                    <a:pos x="709" y="5"/>
                  </a:cxn>
                  <a:cxn ang="0">
                    <a:pos x="829" y="0"/>
                  </a:cxn>
                  <a:cxn ang="0">
                    <a:pos x="949" y="1467"/>
                  </a:cxn>
                  <a:cxn ang="0">
                    <a:pos x="1069" y="0"/>
                  </a:cxn>
                  <a:cxn ang="0">
                    <a:pos x="1189" y="0"/>
                  </a:cxn>
                  <a:cxn ang="0">
                    <a:pos x="1309" y="0"/>
                  </a:cxn>
                  <a:cxn ang="0">
                    <a:pos x="1429" y="6"/>
                  </a:cxn>
                  <a:cxn ang="0">
                    <a:pos x="1549" y="0"/>
                  </a:cxn>
                  <a:cxn ang="0">
                    <a:pos x="1669" y="97"/>
                  </a:cxn>
                  <a:cxn ang="0">
                    <a:pos x="1789" y="7"/>
                  </a:cxn>
                  <a:cxn ang="0">
                    <a:pos x="1909" y="32"/>
                  </a:cxn>
                  <a:cxn ang="0">
                    <a:pos x="2029" y="417"/>
                  </a:cxn>
                  <a:cxn ang="0">
                    <a:pos x="2149" y="39"/>
                  </a:cxn>
                  <a:cxn ang="0">
                    <a:pos x="2269" y="49"/>
                  </a:cxn>
                  <a:cxn ang="0">
                    <a:pos x="2389" y="37"/>
                  </a:cxn>
                  <a:cxn ang="0">
                    <a:pos x="2509" y="261"/>
                  </a:cxn>
                  <a:cxn ang="0">
                    <a:pos x="2629" y="111"/>
                  </a:cxn>
                  <a:cxn ang="0">
                    <a:pos x="2749" y="87"/>
                  </a:cxn>
                  <a:cxn ang="0">
                    <a:pos x="2869" y="281"/>
                  </a:cxn>
                  <a:cxn ang="0">
                    <a:pos x="2989" y="1428"/>
                  </a:cxn>
                  <a:cxn ang="0">
                    <a:pos x="3109" y="419"/>
                  </a:cxn>
                  <a:cxn ang="0">
                    <a:pos x="3229" y="209"/>
                  </a:cxn>
                  <a:cxn ang="0">
                    <a:pos x="3349" y="291"/>
                  </a:cxn>
                  <a:cxn ang="0">
                    <a:pos x="3469" y="224"/>
                  </a:cxn>
                  <a:cxn ang="0">
                    <a:pos x="3589" y="239"/>
                  </a:cxn>
                  <a:cxn ang="0">
                    <a:pos x="3709" y="303"/>
                  </a:cxn>
                  <a:cxn ang="0">
                    <a:pos x="3829" y="740"/>
                  </a:cxn>
                  <a:cxn ang="0">
                    <a:pos x="3949" y="536"/>
                  </a:cxn>
                  <a:cxn ang="0">
                    <a:pos x="4068" y="345"/>
                  </a:cxn>
                  <a:cxn ang="0">
                    <a:pos x="4188" y="811"/>
                  </a:cxn>
                  <a:cxn ang="0">
                    <a:pos x="4308" y="1185"/>
                  </a:cxn>
                  <a:cxn ang="0">
                    <a:pos x="4428" y="8068"/>
                  </a:cxn>
                  <a:cxn ang="0">
                    <a:pos x="4548" y="1641"/>
                  </a:cxn>
                  <a:cxn ang="0">
                    <a:pos x="4668" y="1833"/>
                  </a:cxn>
                  <a:cxn ang="0">
                    <a:pos x="4788" y="2880"/>
                  </a:cxn>
                  <a:cxn ang="0">
                    <a:pos x="4908" y="2586"/>
                  </a:cxn>
                  <a:cxn ang="0">
                    <a:pos x="5028" y="2235"/>
                  </a:cxn>
                  <a:cxn ang="0">
                    <a:pos x="5148" y="32"/>
                  </a:cxn>
                  <a:cxn ang="0">
                    <a:pos x="5268" y="10"/>
                  </a:cxn>
                  <a:cxn ang="0">
                    <a:pos x="5388" y="1147"/>
                  </a:cxn>
                  <a:cxn ang="0">
                    <a:pos x="5508" y="0"/>
                  </a:cxn>
                  <a:cxn ang="0">
                    <a:pos x="5628" y="0"/>
                  </a:cxn>
                  <a:cxn ang="0">
                    <a:pos x="5748" y="12"/>
                  </a:cxn>
                  <a:cxn ang="0">
                    <a:pos x="5868" y="0"/>
                  </a:cxn>
                  <a:cxn ang="0">
                    <a:pos x="5988" y="6"/>
                  </a:cxn>
                  <a:cxn ang="0">
                    <a:pos x="6108" y="0"/>
                  </a:cxn>
                  <a:cxn ang="0">
                    <a:pos x="6228" y="0"/>
                  </a:cxn>
                  <a:cxn ang="0">
                    <a:pos x="6348" y="25"/>
                  </a:cxn>
                  <a:cxn ang="0">
                    <a:pos x="6468" y="22"/>
                  </a:cxn>
                  <a:cxn ang="0">
                    <a:pos x="6588" y="34"/>
                  </a:cxn>
                  <a:cxn ang="0">
                    <a:pos x="6708" y="68"/>
                  </a:cxn>
                  <a:cxn ang="0">
                    <a:pos x="6828" y="48"/>
                  </a:cxn>
                  <a:cxn ang="0">
                    <a:pos x="6948" y="26"/>
                  </a:cxn>
                  <a:cxn ang="0">
                    <a:pos x="7068" y="0"/>
                  </a:cxn>
                  <a:cxn ang="0">
                    <a:pos x="7188" y="11"/>
                  </a:cxn>
                  <a:cxn ang="0">
                    <a:pos x="7308" y="0"/>
                  </a:cxn>
                </a:cxnLst>
                <a:rect l="0" t="0" r="r" b="b"/>
                <a:pathLst>
                  <a:path w="7312" h="11064">
                    <a:moveTo>
                      <a:pt x="0" y="0"/>
                    </a:moveTo>
                    <a:lnTo>
                      <a:pt x="4" y="0"/>
                    </a:lnTo>
                    <a:lnTo>
                      <a:pt x="11" y="0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6" y="0"/>
                    </a:lnTo>
                    <a:lnTo>
                      <a:pt x="53" y="0"/>
                    </a:lnTo>
                    <a:lnTo>
                      <a:pt x="60" y="0"/>
                    </a:lnTo>
                    <a:lnTo>
                      <a:pt x="67" y="0"/>
                    </a:lnTo>
                    <a:lnTo>
                      <a:pt x="74" y="0"/>
                    </a:lnTo>
                    <a:lnTo>
                      <a:pt x="81" y="0"/>
                    </a:lnTo>
                    <a:lnTo>
                      <a:pt x="88" y="0"/>
                    </a:lnTo>
                    <a:lnTo>
                      <a:pt x="96" y="0"/>
                    </a:lnTo>
                    <a:lnTo>
                      <a:pt x="103" y="0"/>
                    </a:lnTo>
                    <a:lnTo>
                      <a:pt x="110" y="0"/>
                    </a:lnTo>
                    <a:lnTo>
                      <a:pt x="117" y="0"/>
                    </a:lnTo>
                    <a:lnTo>
                      <a:pt x="124" y="0"/>
                    </a:lnTo>
                    <a:lnTo>
                      <a:pt x="131" y="0"/>
                    </a:lnTo>
                    <a:lnTo>
                      <a:pt x="138" y="0"/>
                    </a:lnTo>
                    <a:lnTo>
                      <a:pt x="145" y="0"/>
                    </a:lnTo>
                    <a:lnTo>
                      <a:pt x="152" y="0"/>
                    </a:lnTo>
                    <a:lnTo>
                      <a:pt x="159" y="0"/>
                    </a:lnTo>
                    <a:lnTo>
                      <a:pt x="166" y="0"/>
                    </a:lnTo>
                    <a:lnTo>
                      <a:pt x="173" y="0"/>
                    </a:lnTo>
                    <a:lnTo>
                      <a:pt x="180" y="0"/>
                    </a:lnTo>
                    <a:lnTo>
                      <a:pt x="187" y="0"/>
                    </a:lnTo>
                    <a:lnTo>
                      <a:pt x="194" y="0"/>
                    </a:lnTo>
                    <a:lnTo>
                      <a:pt x="201" y="0"/>
                    </a:lnTo>
                    <a:lnTo>
                      <a:pt x="208" y="0"/>
                    </a:lnTo>
                    <a:lnTo>
                      <a:pt x="216" y="0"/>
                    </a:lnTo>
                    <a:lnTo>
                      <a:pt x="223" y="0"/>
                    </a:lnTo>
                    <a:lnTo>
                      <a:pt x="230" y="0"/>
                    </a:lnTo>
                    <a:lnTo>
                      <a:pt x="237" y="0"/>
                    </a:lnTo>
                    <a:lnTo>
                      <a:pt x="244" y="0"/>
                    </a:lnTo>
                    <a:lnTo>
                      <a:pt x="251" y="0"/>
                    </a:lnTo>
                    <a:lnTo>
                      <a:pt x="258" y="0"/>
                    </a:lnTo>
                    <a:lnTo>
                      <a:pt x="265" y="9"/>
                    </a:lnTo>
                    <a:lnTo>
                      <a:pt x="272" y="8"/>
                    </a:lnTo>
                    <a:lnTo>
                      <a:pt x="279" y="11"/>
                    </a:lnTo>
                    <a:lnTo>
                      <a:pt x="286" y="16"/>
                    </a:lnTo>
                    <a:lnTo>
                      <a:pt x="293" y="23"/>
                    </a:lnTo>
                    <a:lnTo>
                      <a:pt x="300" y="33"/>
                    </a:lnTo>
                    <a:lnTo>
                      <a:pt x="307" y="83"/>
                    </a:lnTo>
                    <a:lnTo>
                      <a:pt x="314" y="105"/>
                    </a:lnTo>
                    <a:lnTo>
                      <a:pt x="321" y="117"/>
                    </a:lnTo>
                    <a:lnTo>
                      <a:pt x="328" y="133"/>
                    </a:lnTo>
                    <a:lnTo>
                      <a:pt x="335" y="134"/>
                    </a:lnTo>
                    <a:lnTo>
                      <a:pt x="343" y="138"/>
                    </a:lnTo>
                    <a:lnTo>
                      <a:pt x="350" y="140"/>
                    </a:lnTo>
                    <a:lnTo>
                      <a:pt x="357" y="118"/>
                    </a:lnTo>
                    <a:lnTo>
                      <a:pt x="364" y="128"/>
                    </a:lnTo>
                    <a:lnTo>
                      <a:pt x="371" y="84"/>
                    </a:lnTo>
                    <a:lnTo>
                      <a:pt x="378" y="51"/>
                    </a:lnTo>
                    <a:lnTo>
                      <a:pt x="385" y="48"/>
                    </a:lnTo>
                    <a:lnTo>
                      <a:pt x="392" y="41"/>
                    </a:lnTo>
                    <a:lnTo>
                      <a:pt x="399" y="11"/>
                    </a:lnTo>
                    <a:lnTo>
                      <a:pt x="406" y="21"/>
                    </a:lnTo>
                    <a:lnTo>
                      <a:pt x="413" y="15"/>
                    </a:lnTo>
                    <a:lnTo>
                      <a:pt x="420" y="6"/>
                    </a:lnTo>
                    <a:lnTo>
                      <a:pt x="427" y="0"/>
                    </a:lnTo>
                    <a:lnTo>
                      <a:pt x="434" y="0"/>
                    </a:lnTo>
                    <a:lnTo>
                      <a:pt x="441" y="0"/>
                    </a:lnTo>
                    <a:lnTo>
                      <a:pt x="448" y="5"/>
                    </a:lnTo>
                    <a:lnTo>
                      <a:pt x="455" y="0"/>
                    </a:lnTo>
                    <a:lnTo>
                      <a:pt x="462" y="0"/>
                    </a:lnTo>
                    <a:lnTo>
                      <a:pt x="470" y="0"/>
                    </a:lnTo>
                    <a:lnTo>
                      <a:pt x="477" y="0"/>
                    </a:lnTo>
                    <a:lnTo>
                      <a:pt x="484" y="0"/>
                    </a:lnTo>
                    <a:lnTo>
                      <a:pt x="491" y="0"/>
                    </a:lnTo>
                    <a:lnTo>
                      <a:pt x="498" y="0"/>
                    </a:lnTo>
                    <a:lnTo>
                      <a:pt x="505" y="0"/>
                    </a:lnTo>
                    <a:lnTo>
                      <a:pt x="512" y="0"/>
                    </a:lnTo>
                    <a:lnTo>
                      <a:pt x="519" y="0"/>
                    </a:lnTo>
                    <a:lnTo>
                      <a:pt x="526" y="0"/>
                    </a:lnTo>
                    <a:lnTo>
                      <a:pt x="533" y="5"/>
                    </a:lnTo>
                    <a:lnTo>
                      <a:pt x="540" y="0"/>
                    </a:lnTo>
                    <a:lnTo>
                      <a:pt x="547" y="0"/>
                    </a:lnTo>
                    <a:lnTo>
                      <a:pt x="554" y="0"/>
                    </a:lnTo>
                    <a:lnTo>
                      <a:pt x="561" y="0"/>
                    </a:lnTo>
                    <a:lnTo>
                      <a:pt x="568" y="0"/>
                    </a:lnTo>
                    <a:lnTo>
                      <a:pt x="575" y="0"/>
                    </a:lnTo>
                    <a:lnTo>
                      <a:pt x="582" y="0"/>
                    </a:lnTo>
                    <a:lnTo>
                      <a:pt x="590" y="0"/>
                    </a:lnTo>
                    <a:lnTo>
                      <a:pt x="597" y="0"/>
                    </a:lnTo>
                    <a:lnTo>
                      <a:pt x="604" y="4"/>
                    </a:lnTo>
                    <a:lnTo>
                      <a:pt x="611" y="0"/>
                    </a:lnTo>
                    <a:lnTo>
                      <a:pt x="618" y="0"/>
                    </a:lnTo>
                    <a:lnTo>
                      <a:pt x="625" y="0"/>
                    </a:lnTo>
                    <a:lnTo>
                      <a:pt x="632" y="5"/>
                    </a:lnTo>
                    <a:lnTo>
                      <a:pt x="639" y="18"/>
                    </a:lnTo>
                    <a:lnTo>
                      <a:pt x="646" y="21"/>
                    </a:lnTo>
                    <a:lnTo>
                      <a:pt x="653" y="43"/>
                    </a:lnTo>
                    <a:lnTo>
                      <a:pt x="660" y="36"/>
                    </a:lnTo>
                    <a:lnTo>
                      <a:pt x="667" y="27"/>
                    </a:lnTo>
                    <a:lnTo>
                      <a:pt x="674" y="24"/>
                    </a:lnTo>
                    <a:lnTo>
                      <a:pt x="681" y="26"/>
                    </a:lnTo>
                    <a:lnTo>
                      <a:pt x="688" y="10"/>
                    </a:lnTo>
                    <a:lnTo>
                      <a:pt x="695" y="0"/>
                    </a:lnTo>
                    <a:lnTo>
                      <a:pt x="702" y="5"/>
                    </a:lnTo>
                    <a:lnTo>
                      <a:pt x="709" y="5"/>
                    </a:lnTo>
                    <a:lnTo>
                      <a:pt x="717" y="0"/>
                    </a:lnTo>
                    <a:lnTo>
                      <a:pt x="724" y="4"/>
                    </a:lnTo>
                    <a:lnTo>
                      <a:pt x="731" y="0"/>
                    </a:lnTo>
                    <a:lnTo>
                      <a:pt x="738" y="0"/>
                    </a:lnTo>
                    <a:lnTo>
                      <a:pt x="745" y="0"/>
                    </a:lnTo>
                    <a:lnTo>
                      <a:pt x="752" y="0"/>
                    </a:lnTo>
                    <a:lnTo>
                      <a:pt x="759" y="0"/>
                    </a:lnTo>
                    <a:lnTo>
                      <a:pt x="766" y="0"/>
                    </a:lnTo>
                    <a:lnTo>
                      <a:pt x="773" y="0"/>
                    </a:lnTo>
                    <a:lnTo>
                      <a:pt x="780" y="5"/>
                    </a:lnTo>
                    <a:lnTo>
                      <a:pt x="787" y="0"/>
                    </a:lnTo>
                    <a:lnTo>
                      <a:pt x="794" y="0"/>
                    </a:lnTo>
                    <a:lnTo>
                      <a:pt x="801" y="0"/>
                    </a:lnTo>
                    <a:lnTo>
                      <a:pt x="808" y="0"/>
                    </a:lnTo>
                    <a:lnTo>
                      <a:pt x="815" y="0"/>
                    </a:lnTo>
                    <a:lnTo>
                      <a:pt x="822" y="0"/>
                    </a:lnTo>
                    <a:lnTo>
                      <a:pt x="829" y="0"/>
                    </a:lnTo>
                    <a:lnTo>
                      <a:pt x="837" y="0"/>
                    </a:lnTo>
                    <a:lnTo>
                      <a:pt x="844" y="0"/>
                    </a:lnTo>
                    <a:lnTo>
                      <a:pt x="851" y="11"/>
                    </a:lnTo>
                    <a:lnTo>
                      <a:pt x="858" y="80"/>
                    </a:lnTo>
                    <a:lnTo>
                      <a:pt x="865" y="144"/>
                    </a:lnTo>
                    <a:lnTo>
                      <a:pt x="872" y="334"/>
                    </a:lnTo>
                    <a:lnTo>
                      <a:pt x="879" y="566"/>
                    </a:lnTo>
                    <a:lnTo>
                      <a:pt x="886" y="830"/>
                    </a:lnTo>
                    <a:lnTo>
                      <a:pt x="893" y="1274"/>
                    </a:lnTo>
                    <a:lnTo>
                      <a:pt x="900" y="1647"/>
                    </a:lnTo>
                    <a:lnTo>
                      <a:pt x="907" y="1992"/>
                    </a:lnTo>
                    <a:lnTo>
                      <a:pt x="914" y="2219"/>
                    </a:lnTo>
                    <a:lnTo>
                      <a:pt x="921" y="2199"/>
                    </a:lnTo>
                    <a:lnTo>
                      <a:pt x="928" y="2266"/>
                    </a:lnTo>
                    <a:lnTo>
                      <a:pt x="935" y="2112"/>
                    </a:lnTo>
                    <a:lnTo>
                      <a:pt x="942" y="1808"/>
                    </a:lnTo>
                    <a:lnTo>
                      <a:pt x="949" y="1467"/>
                    </a:lnTo>
                    <a:lnTo>
                      <a:pt x="956" y="1115"/>
                    </a:lnTo>
                    <a:lnTo>
                      <a:pt x="964" y="817"/>
                    </a:lnTo>
                    <a:lnTo>
                      <a:pt x="971" y="603"/>
                    </a:lnTo>
                    <a:lnTo>
                      <a:pt x="978" y="456"/>
                    </a:lnTo>
                    <a:lnTo>
                      <a:pt x="985" y="286"/>
                    </a:lnTo>
                    <a:lnTo>
                      <a:pt x="992" y="236"/>
                    </a:lnTo>
                    <a:lnTo>
                      <a:pt x="999" y="179"/>
                    </a:lnTo>
                    <a:lnTo>
                      <a:pt x="1006" y="131"/>
                    </a:lnTo>
                    <a:lnTo>
                      <a:pt x="1013" y="64"/>
                    </a:lnTo>
                    <a:lnTo>
                      <a:pt x="1020" y="41"/>
                    </a:lnTo>
                    <a:lnTo>
                      <a:pt x="1027" y="17"/>
                    </a:lnTo>
                    <a:lnTo>
                      <a:pt x="1034" y="18"/>
                    </a:lnTo>
                    <a:lnTo>
                      <a:pt x="1041" y="10"/>
                    </a:lnTo>
                    <a:lnTo>
                      <a:pt x="1048" y="9"/>
                    </a:lnTo>
                    <a:lnTo>
                      <a:pt x="1055" y="4"/>
                    </a:lnTo>
                    <a:lnTo>
                      <a:pt x="1062" y="0"/>
                    </a:lnTo>
                    <a:lnTo>
                      <a:pt x="1069" y="0"/>
                    </a:lnTo>
                    <a:lnTo>
                      <a:pt x="1076" y="0"/>
                    </a:lnTo>
                    <a:lnTo>
                      <a:pt x="1083" y="0"/>
                    </a:lnTo>
                    <a:lnTo>
                      <a:pt x="1091" y="0"/>
                    </a:lnTo>
                    <a:lnTo>
                      <a:pt x="1098" y="0"/>
                    </a:lnTo>
                    <a:lnTo>
                      <a:pt x="1105" y="0"/>
                    </a:lnTo>
                    <a:lnTo>
                      <a:pt x="1112" y="4"/>
                    </a:lnTo>
                    <a:lnTo>
                      <a:pt x="1119" y="0"/>
                    </a:lnTo>
                    <a:lnTo>
                      <a:pt x="1126" y="0"/>
                    </a:lnTo>
                    <a:lnTo>
                      <a:pt x="1133" y="0"/>
                    </a:lnTo>
                    <a:lnTo>
                      <a:pt x="1140" y="0"/>
                    </a:lnTo>
                    <a:lnTo>
                      <a:pt x="1147" y="4"/>
                    </a:lnTo>
                    <a:lnTo>
                      <a:pt x="1154" y="0"/>
                    </a:lnTo>
                    <a:lnTo>
                      <a:pt x="1161" y="0"/>
                    </a:lnTo>
                    <a:lnTo>
                      <a:pt x="1168" y="0"/>
                    </a:lnTo>
                    <a:lnTo>
                      <a:pt x="1175" y="0"/>
                    </a:lnTo>
                    <a:lnTo>
                      <a:pt x="1182" y="0"/>
                    </a:lnTo>
                    <a:lnTo>
                      <a:pt x="1189" y="0"/>
                    </a:lnTo>
                    <a:lnTo>
                      <a:pt x="1196" y="4"/>
                    </a:lnTo>
                    <a:lnTo>
                      <a:pt x="1203" y="0"/>
                    </a:lnTo>
                    <a:lnTo>
                      <a:pt x="1211" y="0"/>
                    </a:lnTo>
                    <a:lnTo>
                      <a:pt x="1218" y="0"/>
                    </a:lnTo>
                    <a:lnTo>
                      <a:pt x="1225" y="5"/>
                    </a:lnTo>
                    <a:lnTo>
                      <a:pt x="1232" y="0"/>
                    </a:lnTo>
                    <a:lnTo>
                      <a:pt x="1239" y="5"/>
                    </a:lnTo>
                    <a:lnTo>
                      <a:pt x="1246" y="0"/>
                    </a:lnTo>
                    <a:lnTo>
                      <a:pt x="1253" y="0"/>
                    </a:lnTo>
                    <a:lnTo>
                      <a:pt x="1260" y="0"/>
                    </a:lnTo>
                    <a:lnTo>
                      <a:pt x="1267" y="0"/>
                    </a:lnTo>
                    <a:lnTo>
                      <a:pt x="1274" y="0"/>
                    </a:lnTo>
                    <a:lnTo>
                      <a:pt x="1281" y="0"/>
                    </a:lnTo>
                    <a:lnTo>
                      <a:pt x="1288" y="0"/>
                    </a:lnTo>
                    <a:lnTo>
                      <a:pt x="1295" y="5"/>
                    </a:lnTo>
                    <a:lnTo>
                      <a:pt x="1302" y="0"/>
                    </a:lnTo>
                    <a:lnTo>
                      <a:pt x="1309" y="0"/>
                    </a:lnTo>
                    <a:lnTo>
                      <a:pt x="1316" y="0"/>
                    </a:lnTo>
                    <a:lnTo>
                      <a:pt x="1323" y="0"/>
                    </a:lnTo>
                    <a:lnTo>
                      <a:pt x="1330" y="0"/>
                    </a:lnTo>
                    <a:lnTo>
                      <a:pt x="1338" y="0"/>
                    </a:lnTo>
                    <a:lnTo>
                      <a:pt x="1345" y="9"/>
                    </a:lnTo>
                    <a:lnTo>
                      <a:pt x="1352" y="0"/>
                    </a:lnTo>
                    <a:lnTo>
                      <a:pt x="1359" y="0"/>
                    </a:lnTo>
                    <a:lnTo>
                      <a:pt x="1366" y="0"/>
                    </a:lnTo>
                    <a:lnTo>
                      <a:pt x="1373" y="0"/>
                    </a:lnTo>
                    <a:lnTo>
                      <a:pt x="1380" y="0"/>
                    </a:lnTo>
                    <a:lnTo>
                      <a:pt x="1387" y="0"/>
                    </a:lnTo>
                    <a:lnTo>
                      <a:pt x="1394" y="0"/>
                    </a:lnTo>
                    <a:lnTo>
                      <a:pt x="1401" y="11"/>
                    </a:lnTo>
                    <a:lnTo>
                      <a:pt x="1408" y="5"/>
                    </a:lnTo>
                    <a:lnTo>
                      <a:pt x="1415" y="0"/>
                    </a:lnTo>
                    <a:lnTo>
                      <a:pt x="1422" y="0"/>
                    </a:lnTo>
                    <a:lnTo>
                      <a:pt x="1429" y="6"/>
                    </a:lnTo>
                    <a:lnTo>
                      <a:pt x="1436" y="5"/>
                    </a:lnTo>
                    <a:lnTo>
                      <a:pt x="1443" y="4"/>
                    </a:lnTo>
                    <a:lnTo>
                      <a:pt x="1450" y="0"/>
                    </a:lnTo>
                    <a:lnTo>
                      <a:pt x="1457" y="0"/>
                    </a:lnTo>
                    <a:lnTo>
                      <a:pt x="1465" y="11"/>
                    </a:lnTo>
                    <a:lnTo>
                      <a:pt x="1472" y="0"/>
                    </a:lnTo>
                    <a:lnTo>
                      <a:pt x="1479" y="0"/>
                    </a:lnTo>
                    <a:lnTo>
                      <a:pt x="1486" y="0"/>
                    </a:lnTo>
                    <a:lnTo>
                      <a:pt x="1493" y="0"/>
                    </a:lnTo>
                    <a:lnTo>
                      <a:pt x="1500" y="5"/>
                    </a:lnTo>
                    <a:lnTo>
                      <a:pt x="1507" y="0"/>
                    </a:lnTo>
                    <a:lnTo>
                      <a:pt x="1514" y="0"/>
                    </a:lnTo>
                    <a:lnTo>
                      <a:pt x="1521" y="0"/>
                    </a:lnTo>
                    <a:lnTo>
                      <a:pt x="1528" y="0"/>
                    </a:lnTo>
                    <a:lnTo>
                      <a:pt x="1535" y="5"/>
                    </a:lnTo>
                    <a:lnTo>
                      <a:pt x="1542" y="0"/>
                    </a:lnTo>
                    <a:lnTo>
                      <a:pt x="1549" y="0"/>
                    </a:lnTo>
                    <a:lnTo>
                      <a:pt x="1556" y="0"/>
                    </a:lnTo>
                    <a:lnTo>
                      <a:pt x="1563" y="4"/>
                    </a:lnTo>
                    <a:lnTo>
                      <a:pt x="1570" y="0"/>
                    </a:lnTo>
                    <a:lnTo>
                      <a:pt x="1577" y="0"/>
                    </a:lnTo>
                    <a:lnTo>
                      <a:pt x="1585" y="5"/>
                    </a:lnTo>
                    <a:lnTo>
                      <a:pt x="1592" y="0"/>
                    </a:lnTo>
                    <a:lnTo>
                      <a:pt x="1599" y="0"/>
                    </a:lnTo>
                    <a:lnTo>
                      <a:pt x="1606" y="0"/>
                    </a:lnTo>
                    <a:lnTo>
                      <a:pt x="1613" y="10"/>
                    </a:lnTo>
                    <a:lnTo>
                      <a:pt x="1620" y="15"/>
                    </a:lnTo>
                    <a:lnTo>
                      <a:pt x="1627" y="10"/>
                    </a:lnTo>
                    <a:lnTo>
                      <a:pt x="1634" y="34"/>
                    </a:lnTo>
                    <a:lnTo>
                      <a:pt x="1641" y="37"/>
                    </a:lnTo>
                    <a:lnTo>
                      <a:pt x="1648" y="60"/>
                    </a:lnTo>
                    <a:lnTo>
                      <a:pt x="1655" y="48"/>
                    </a:lnTo>
                    <a:lnTo>
                      <a:pt x="1662" y="69"/>
                    </a:lnTo>
                    <a:lnTo>
                      <a:pt x="1669" y="97"/>
                    </a:lnTo>
                    <a:lnTo>
                      <a:pt x="1676" y="86"/>
                    </a:lnTo>
                    <a:lnTo>
                      <a:pt x="1683" y="80"/>
                    </a:lnTo>
                    <a:lnTo>
                      <a:pt x="1690" y="82"/>
                    </a:lnTo>
                    <a:lnTo>
                      <a:pt x="1697" y="58"/>
                    </a:lnTo>
                    <a:lnTo>
                      <a:pt x="1704" y="49"/>
                    </a:lnTo>
                    <a:lnTo>
                      <a:pt x="1712" y="37"/>
                    </a:lnTo>
                    <a:lnTo>
                      <a:pt x="1719" y="33"/>
                    </a:lnTo>
                    <a:lnTo>
                      <a:pt x="1726" y="26"/>
                    </a:lnTo>
                    <a:lnTo>
                      <a:pt x="1733" y="15"/>
                    </a:lnTo>
                    <a:lnTo>
                      <a:pt x="1740" y="32"/>
                    </a:lnTo>
                    <a:lnTo>
                      <a:pt x="1747" y="0"/>
                    </a:lnTo>
                    <a:lnTo>
                      <a:pt x="1754" y="5"/>
                    </a:lnTo>
                    <a:lnTo>
                      <a:pt x="1761" y="16"/>
                    </a:lnTo>
                    <a:lnTo>
                      <a:pt x="1768" y="12"/>
                    </a:lnTo>
                    <a:lnTo>
                      <a:pt x="1775" y="0"/>
                    </a:lnTo>
                    <a:lnTo>
                      <a:pt x="1782" y="0"/>
                    </a:lnTo>
                    <a:lnTo>
                      <a:pt x="1789" y="7"/>
                    </a:lnTo>
                    <a:lnTo>
                      <a:pt x="1796" y="0"/>
                    </a:lnTo>
                    <a:lnTo>
                      <a:pt x="1803" y="4"/>
                    </a:lnTo>
                    <a:lnTo>
                      <a:pt x="1810" y="0"/>
                    </a:lnTo>
                    <a:lnTo>
                      <a:pt x="1817" y="5"/>
                    </a:lnTo>
                    <a:lnTo>
                      <a:pt x="1824" y="7"/>
                    </a:lnTo>
                    <a:lnTo>
                      <a:pt x="1831" y="16"/>
                    </a:lnTo>
                    <a:lnTo>
                      <a:pt x="1839" y="16"/>
                    </a:lnTo>
                    <a:lnTo>
                      <a:pt x="1846" y="9"/>
                    </a:lnTo>
                    <a:lnTo>
                      <a:pt x="1853" y="0"/>
                    </a:lnTo>
                    <a:lnTo>
                      <a:pt x="1860" y="5"/>
                    </a:lnTo>
                    <a:lnTo>
                      <a:pt x="1867" y="17"/>
                    </a:lnTo>
                    <a:lnTo>
                      <a:pt x="1874" y="15"/>
                    </a:lnTo>
                    <a:lnTo>
                      <a:pt x="1881" y="4"/>
                    </a:lnTo>
                    <a:lnTo>
                      <a:pt x="1888" y="22"/>
                    </a:lnTo>
                    <a:lnTo>
                      <a:pt x="1895" y="4"/>
                    </a:lnTo>
                    <a:lnTo>
                      <a:pt x="1902" y="20"/>
                    </a:lnTo>
                    <a:lnTo>
                      <a:pt x="1909" y="32"/>
                    </a:lnTo>
                    <a:lnTo>
                      <a:pt x="1916" y="4"/>
                    </a:lnTo>
                    <a:lnTo>
                      <a:pt x="1923" y="10"/>
                    </a:lnTo>
                    <a:lnTo>
                      <a:pt x="1930" y="12"/>
                    </a:lnTo>
                    <a:lnTo>
                      <a:pt x="1937" y="17"/>
                    </a:lnTo>
                    <a:lnTo>
                      <a:pt x="1944" y="10"/>
                    </a:lnTo>
                    <a:lnTo>
                      <a:pt x="1951" y="23"/>
                    </a:lnTo>
                    <a:lnTo>
                      <a:pt x="1959" y="30"/>
                    </a:lnTo>
                    <a:lnTo>
                      <a:pt x="1966" y="63"/>
                    </a:lnTo>
                    <a:lnTo>
                      <a:pt x="1973" y="85"/>
                    </a:lnTo>
                    <a:lnTo>
                      <a:pt x="1980" y="187"/>
                    </a:lnTo>
                    <a:lnTo>
                      <a:pt x="1987" y="236"/>
                    </a:lnTo>
                    <a:lnTo>
                      <a:pt x="1994" y="339"/>
                    </a:lnTo>
                    <a:lnTo>
                      <a:pt x="2001" y="395"/>
                    </a:lnTo>
                    <a:lnTo>
                      <a:pt x="2008" y="491"/>
                    </a:lnTo>
                    <a:lnTo>
                      <a:pt x="2015" y="471"/>
                    </a:lnTo>
                    <a:lnTo>
                      <a:pt x="2022" y="487"/>
                    </a:lnTo>
                    <a:lnTo>
                      <a:pt x="2029" y="417"/>
                    </a:lnTo>
                    <a:lnTo>
                      <a:pt x="2036" y="408"/>
                    </a:lnTo>
                    <a:lnTo>
                      <a:pt x="2043" y="354"/>
                    </a:lnTo>
                    <a:lnTo>
                      <a:pt x="2050" y="308"/>
                    </a:lnTo>
                    <a:lnTo>
                      <a:pt x="2057" y="223"/>
                    </a:lnTo>
                    <a:lnTo>
                      <a:pt x="2064" y="222"/>
                    </a:lnTo>
                    <a:lnTo>
                      <a:pt x="2071" y="155"/>
                    </a:lnTo>
                    <a:lnTo>
                      <a:pt x="2078" y="101"/>
                    </a:lnTo>
                    <a:lnTo>
                      <a:pt x="2086" y="86"/>
                    </a:lnTo>
                    <a:lnTo>
                      <a:pt x="2093" y="85"/>
                    </a:lnTo>
                    <a:lnTo>
                      <a:pt x="2100" y="54"/>
                    </a:lnTo>
                    <a:lnTo>
                      <a:pt x="2107" y="45"/>
                    </a:lnTo>
                    <a:lnTo>
                      <a:pt x="2114" y="41"/>
                    </a:lnTo>
                    <a:lnTo>
                      <a:pt x="2121" y="60"/>
                    </a:lnTo>
                    <a:lnTo>
                      <a:pt x="2128" y="29"/>
                    </a:lnTo>
                    <a:lnTo>
                      <a:pt x="2135" y="40"/>
                    </a:lnTo>
                    <a:lnTo>
                      <a:pt x="2142" y="18"/>
                    </a:lnTo>
                    <a:lnTo>
                      <a:pt x="2149" y="39"/>
                    </a:lnTo>
                    <a:lnTo>
                      <a:pt x="2156" y="20"/>
                    </a:lnTo>
                    <a:lnTo>
                      <a:pt x="2163" y="37"/>
                    </a:lnTo>
                    <a:lnTo>
                      <a:pt x="2170" y="46"/>
                    </a:lnTo>
                    <a:lnTo>
                      <a:pt x="2177" y="42"/>
                    </a:lnTo>
                    <a:lnTo>
                      <a:pt x="2184" y="27"/>
                    </a:lnTo>
                    <a:lnTo>
                      <a:pt x="2191" y="48"/>
                    </a:lnTo>
                    <a:lnTo>
                      <a:pt x="2198" y="51"/>
                    </a:lnTo>
                    <a:lnTo>
                      <a:pt x="2206" y="27"/>
                    </a:lnTo>
                    <a:lnTo>
                      <a:pt x="2213" y="39"/>
                    </a:lnTo>
                    <a:lnTo>
                      <a:pt x="2220" y="55"/>
                    </a:lnTo>
                    <a:lnTo>
                      <a:pt x="2227" y="51"/>
                    </a:lnTo>
                    <a:lnTo>
                      <a:pt x="2234" y="57"/>
                    </a:lnTo>
                    <a:lnTo>
                      <a:pt x="2241" y="59"/>
                    </a:lnTo>
                    <a:lnTo>
                      <a:pt x="2248" y="65"/>
                    </a:lnTo>
                    <a:lnTo>
                      <a:pt x="2255" y="36"/>
                    </a:lnTo>
                    <a:lnTo>
                      <a:pt x="2262" y="71"/>
                    </a:lnTo>
                    <a:lnTo>
                      <a:pt x="2269" y="49"/>
                    </a:lnTo>
                    <a:lnTo>
                      <a:pt x="2276" y="33"/>
                    </a:lnTo>
                    <a:lnTo>
                      <a:pt x="2283" y="63"/>
                    </a:lnTo>
                    <a:lnTo>
                      <a:pt x="2290" y="71"/>
                    </a:lnTo>
                    <a:lnTo>
                      <a:pt x="2297" y="55"/>
                    </a:lnTo>
                    <a:lnTo>
                      <a:pt x="2304" y="56"/>
                    </a:lnTo>
                    <a:lnTo>
                      <a:pt x="2311" y="52"/>
                    </a:lnTo>
                    <a:lnTo>
                      <a:pt x="2318" y="52"/>
                    </a:lnTo>
                    <a:lnTo>
                      <a:pt x="2325" y="28"/>
                    </a:lnTo>
                    <a:lnTo>
                      <a:pt x="2333" y="71"/>
                    </a:lnTo>
                    <a:lnTo>
                      <a:pt x="2340" y="31"/>
                    </a:lnTo>
                    <a:lnTo>
                      <a:pt x="2347" y="55"/>
                    </a:lnTo>
                    <a:lnTo>
                      <a:pt x="2354" y="59"/>
                    </a:lnTo>
                    <a:lnTo>
                      <a:pt x="2361" y="37"/>
                    </a:lnTo>
                    <a:lnTo>
                      <a:pt x="2368" y="40"/>
                    </a:lnTo>
                    <a:lnTo>
                      <a:pt x="2375" y="41"/>
                    </a:lnTo>
                    <a:lnTo>
                      <a:pt x="2382" y="55"/>
                    </a:lnTo>
                    <a:lnTo>
                      <a:pt x="2389" y="37"/>
                    </a:lnTo>
                    <a:lnTo>
                      <a:pt x="2396" y="51"/>
                    </a:lnTo>
                    <a:lnTo>
                      <a:pt x="2403" y="49"/>
                    </a:lnTo>
                    <a:lnTo>
                      <a:pt x="2410" y="84"/>
                    </a:lnTo>
                    <a:lnTo>
                      <a:pt x="2417" y="54"/>
                    </a:lnTo>
                    <a:lnTo>
                      <a:pt x="2424" y="57"/>
                    </a:lnTo>
                    <a:lnTo>
                      <a:pt x="2431" y="44"/>
                    </a:lnTo>
                    <a:lnTo>
                      <a:pt x="2438" y="42"/>
                    </a:lnTo>
                    <a:lnTo>
                      <a:pt x="2445" y="66"/>
                    </a:lnTo>
                    <a:lnTo>
                      <a:pt x="2452" y="90"/>
                    </a:lnTo>
                    <a:lnTo>
                      <a:pt x="2460" y="80"/>
                    </a:lnTo>
                    <a:lnTo>
                      <a:pt x="2467" y="154"/>
                    </a:lnTo>
                    <a:lnTo>
                      <a:pt x="2474" y="171"/>
                    </a:lnTo>
                    <a:lnTo>
                      <a:pt x="2481" y="208"/>
                    </a:lnTo>
                    <a:lnTo>
                      <a:pt x="2488" y="227"/>
                    </a:lnTo>
                    <a:lnTo>
                      <a:pt x="2495" y="248"/>
                    </a:lnTo>
                    <a:lnTo>
                      <a:pt x="2502" y="277"/>
                    </a:lnTo>
                    <a:lnTo>
                      <a:pt x="2509" y="261"/>
                    </a:lnTo>
                    <a:lnTo>
                      <a:pt x="2516" y="218"/>
                    </a:lnTo>
                    <a:lnTo>
                      <a:pt x="2523" y="206"/>
                    </a:lnTo>
                    <a:lnTo>
                      <a:pt x="2530" y="193"/>
                    </a:lnTo>
                    <a:lnTo>
                      <a:pt x="2537" y="132"/>
                    </a:lnTo>
                    <a:lnTo>
                      <a:pt x="2544" y="116"/>
                    </a:lnTo>
                    <a:lnTo>
                      <a:pt x="2551" y="127"/>
                    </a:lnTo>
                    <a:lnTo>
                      <a:pt x="2558" y="112"/>
                    </a:lnTo>
                    <a:lnTo>
                      <a:pt x="2565" y="96"/>
                    </a:lnTo>
                    <a:lnTo>
                      <a:pt x="2572" y="74"/>
                    </a:lnTo>
                    <a:lnTo>
                      <a:pt x="2580" y="84"/>
                    </a:lnTo>
                    <a:lnTo>
                      <a:pt x="2587" y="85"/>
                    </a:lnTo>
                    <a:lnTo>
                      <a:pt x="2594" y="96"/>
                    </a:lnTo>
                    <a:lnTo>
                      <a:pt x="2601" y="54"/>
                    </a:lnTo>
                    <a:lnTo>
                      <a:pt x="2608" y="80"/>
                    </a:lnTo>
                    <a:lnTo>
                      <a:pt x="2615" y="85"/>
                    </a:lnTo>
                    <a:lnTo>
                      <a:pt x="2622" y="66"/>
                    </a:lnTo>
                    <a:lnTo>
                      <a:pt x="2629" y="111"/>
                    </a:lnTo>
                    <a:lnTo>
                      <a:pt x="2636" y="69"/>
                    </a:lnTo>
                    <a:lnTo>
                      <a:pt x="2643" y="71"/>
                    </a:lnTo>
                    <a:lnTo>
                      <a:pt x="2650" y="65"/>
                    </a:lnTo>
                    <a:lnTo>
                      <a:pt x="2657" y="77"/>
                    </a:lnTo>
                    <a:lnTo>
                      <a:pt x="2664" y="89"/>
                    </a:lnTo>
                    <a:lnTo>
                      <a:pt x="2671" y="77"/>
                    </a:lnTo>
                    <a:lnTo>
                      <a:pt x="2678" y="105"/>
                    </a:lnTo>
                    <a:lnTo>
                      <a:pt x="2685" y="63"/>
                    </a:lnTo>
                    <a:lnTo>
                      <a:pt x="2692" y="70"/>
                    </a:lnTo>
                    <a:lnTo>
                      <a:pt x="2699" y="95"/>
                    </a:lnTo>
                    <a:lnTo>
                      <a:pt x="2707" y="102"/>
                    </a:lnTo>
                    <a:lnTo>
                      <a:pt x="2714" y="87"/>
                    </a:lnTo>
                    <a:lnTo>
                      <a:pt x="2721" y="98"/>
                    </a:lnTo>
                    <a:lnTo>
                      <a:pt x="2728" y="87"/>
                    </a:lnTo>
                    <a:lnTo>
                      <a:pt x="2735" y="86"/>
                    </a:lnTo>
                    <a:lnTo>
                      <a:pt x="2742" y="94"/>
                    </a:lnTo>
                    <a:lnTo>
                      <a:pt x="2749" y="87"/>
                    </a:lnTo>
                    <a:lnTo>
                      <a:pt x="2756" y="90"/>
                    </a:lnTo>
                    <a:lnTo>
                      <a:pt x="2763" y="81"/>
                    </a:lnTo>
                    <a:lnTo>
                      <a:pt x="2770" y="110"/>
                    </a:lnTo>
                    <a:lnTo>
                      <a:pt x="2777" y="114"/>
                    </a:lnTo>
                    <a:lnTo>
                      <a:pt x="2784" y="150"/>
                    </a:lnTo>
                    <a:lnTo>
                      <a:pt x="2791" y="140"/>
                    </a:lnTo>
                    <a:lnTo>
                      <a:pt x="2798" y="128"/>
                    </a:lnTo>
                    <a:lnTo>
                      <a:pt x="2805" y="127"/>
                    </a:lnTo>
                    <a:lnTo>
                      <a:pt x="2812" y="138"/>
                    </a:lnTo>
                    <a:lnTo>
                      <a:pt x="2819" y="153"/>
                    </a:lnTo>
                    <a:lnTo>
                      <a:pt x="2826" y="174"/>
                    </a:lnTo>
                    <a:lnTo>
                      <a:pt x="2834" y="188"/>
                    </a:lnTo>
                    <a:lnTo>
                      <a:pt x="2841" y="231"/>
                    </a:lnTo>
                    <a:lnTo>
                      <a:pt x="2848" y="195"/>
                    </a:lnTo>
                    <a:lnTo>
                      <a:pt x="2855" y="231"/>
                    </a:lnTo>
                    <a:lnTo>
                      <a:pt x="2862" y="248"/>
                    </a:lnTo>
                    <a:lnTo>
                      <a:pt x="2869" y="281"/>
                    </a:lnTo>
                    <a:lnTo>
                      <a:pt x="2876" y="302"/>
                    </a:lnTo>
                    <a:lnTo>
                      <a:pt x="2883" y="318"/>
                    </a:lnTo>
                    <a:lnTo>
                      <a:pt x="2890" y="299"/>
                    </a:lnTo>
                    <a:lnTo>
                      <a:pt x="2897" y="337"/>
                    </a:lnTo>
                    <a:lnTo>
                      <a:pt x="2904" y="397"/>
                    </a:lnTo>
                    <a:lnTo>
                      <a:pt x="2911" y="474"/>
                    </a:lnTo>
                    <a:lnTo>
                      <a:pt x="2918" y="636"/>
                    </a:lnTo>
                    <a:lnTo>
                      <a:pt x="2925" y="799"/>
                    </a:lnTo>
                    <a:lnTo>
                      <a:pt x="2932" y="961"/>
                    </a:lnTo>
                    <a:lnTo>
                      <a:pt x="2939" y="1210"/>
                    </a:lnTo>
                    <a:lnTo>
                      <a:pt x="2946" y="1393"/>
                    </a:lnTo>
                    <a:lnTo>
                      <a:pt x="2954" y="1531"/>
                    </a:lnTo>
                    <a:lnTo>
                      <a:pt x="2961" y="1620"/>
                    </a:lnTo>
                    <a:lnTo>
                      <a:pt x="2968" y="1647"/>
                    </a:lnTo>
                    <a:lnTo>
                      <a:pt x="2975" y="1659"/>
                    </a:lnTo>
                    <a:lnTo>
                      <a:pt x="2982" y="1581"/>
                    </a:lnTo>
                    <a:lnTo>
                      <a:pt x="2989" y="1428"/>
                    </a:lnTo>
                    <a:lnTo>
                      <a:pt x="2996" y="1440"/>
                    </a:lnTo>
                    <a:lnTo>
                      <a:pt x="3003" y="1483"/>
                    </a:lnTo>
                    <a:lnTo>
                      <a:pt x="3010" y="1544"/>
                    </a:lnTo>
                    <a:lnTo>
                      <a:pt x="3017" y="1704"/>
                    </a:lnTo>
                    <a:lnTo>
                      <a:pt x="3024" y="1838"/>
                    </a:lnTo>
                    <a:lnTo>
                      <a:pt x="3031" y="2024"/>
                    </a:lnTo>
                    <a:lnTo>
                      <a:pt x="3038" y="2066"/>
                    </a:lnTo>
                    <a:lnTo>
                      <a:pt x="3045" y="1860"/>
                    </a:lnTo>
                    <a:lnTo>
                      <a:pt x="3052" y="1751"/>
                    </a:lnTo>
                    <a:lnTo>
                      <a:pt x="3059" y="1569"/>
                    </a:lnTo>
                    <a:lnTo>
                      <a:pt x="3066" y="1379"/>
                    </a:lnTo>
                    <a:lnTo>
                      <a:pt x="3073" y="1114"/>
                    </a:lnTo>
                    <a:lnTo>
                      <a:pt x="3081" y="965"/>
                    </a:lnTo>
                    <a:lnTo>
                      <a:pt x="3088" y="755"/>
                    </a:lnTo>
                    <a:lnTo>
                      <a:pt x="3095" y="593"/>
                    </a:lnTo>
                    <a:lnTo>
                      <a:pt x="3102" y="505"/>
                    </a:lnTo>
                    <a:lnTo>
                      <a:pt x="3109" y="419"/>
                    </a:lnTo>
                    <a:lnTo>
                      <a:pt x="3116" y="348"/>
                    </a:lnTo>
                    <a:lnTo>
                      <a:pt x="3123" y="268"/>
                    </a:lnTo>
                    <a:lnTo>
                      <a:pt x="3130" y="306"/>
                    </a:lnTo>
                    <a:lnTo>
                      <a:pt x="3137" y="233"/>
                    </a:lnTo>
                    <a:lnTo>
                      <a:pt x="3144" y="239"/>
                    </a:lnTo>
                    <a:lnTo>
                      <a:pt x="3151" y="250"/>
                    </a:lnTo>
                    <a:lnTo>
                      <a:pt x="3158" y="227"/>
                    </a:lnTo>
                    <a:lnTo>
                      <a:pt x="3165" y="221"/>
                    </a:lnTo>
                    <a:lnTo>
                      <a:pt x="3172" y="217"/>
                    </a:lnTo>
                    <a:lnTo>
                      <a:pt x="3179" y="193"/>
                    </a:lnTo>
                    <a:lnTo>
                      <a:pt x="3186" y="199"/>
                    </a:lnTo>
                    <a:lnTo>
                      <a:pt x="3193" y="209"/>
                    </a:lnTo>
                    <a:lnTo>
                      <a:pt x="3200" y="185"/>
                    </a:lnTo>
                    <a:lnTo>
                      <a:pt x="3208" y="211"/>
                    </a:lnTo>
                    <a:lnTo>
                      <a:pt x="3215" y="180"/>
                    </a:lnTo>
                    <a:lnTo>
                      <a:pt x="3222" y="225"/>
                    </a:lnTo>
                    <a:lnTo>
                      <a:pt x="3229" y="209"/>
                    </a:lnTo>
                    <a:lnTo>
                      <a:pt x="3236" y="212"/>
                    </a:lnTo>
                    <a:lnTo>
                      <a:pt x="3243" y="238"/>
                    </a:lnTo>
                    <a:lnTo>
                      <a:pt x="3250" y="204"/>
                    </a:lnTo>
                    <a:lnTo>
                      <a:pt x="3257" y="233"/>
                    </a:lnTo>
                    <a:lnTo>
                      <a:pt x="3264" y="205"/>
                    </a:lnTo>
                    <a:lnTo>
                      <a:pt x="3271" y="205"/>
                    </a:lnTo>
                    <a:lnTo>
                      <a:pt x="3278" y="226"/>
                    </a:lnTo>
                    <a:lnTo>
                      <a:pt x="3285" y="224"/>
                    </a:lnTo>
                    <a:lnTo>
                      <a:pt x="3292" y="232"/>
                    </a:lnTo>
                    <a:lnTo>
                      <a:pt x="3299" y="222"/>
                    </a:lnTo>
                    <a:lnTo>
                      <a:pt x="3306" y="246"/>
                    </a:lnTo>
                    <a:lnTo>
                      <a:pt x="3313" y="225"/>
                    </a:lnTo>
                    <a:lnTo>
                      <a:pt x="3320" y="260"/>
                    </a:lnTo>
                    <a:lnTo>
                      <a:pt x="3328" y="286"/>
                    </a:lnTo>
                    <a:lnTo>
                      <a:pt x="3335" y="292"/>
                    </a:lnTo>
                    <a:lnTo>
                      <a:pt x="3342" y="314"/>
                    </a:lnTo>
                    <a:lnTo>
                      <a:pt x="3349" y="291"/>
                    </a:lnTo>
                    <a:lnTo>
                      <a:pt x="3356" y="269"/>
                    </a:lnTo>
                    <a:lnTo>
                      <a:pt x="3363" y="299"/>
                    </a:lnTo>
                    <a:lnTo>
                      <a:pt x="3370" y="275"/>
                    </a:lnTo>
                    <a:lnTo>
                      <a:pt x="3377" y="263"/>
                    </a:lnTo>
                    <a:lnTo>
                      <a:pt x="3384" y="246"/>
                    </a:lnTo>
                    <a:lnTo>
                      <a:pt x="3391" y="252"/>
                    </a:lnTo>
                    <a:lnTo>
                      <a:pt x="3398" y="264"/>
                    </a:lnTo>
                    <a:lnTo>
                      <a:pt x="3405" y="199"/>
                    </a:lnTo>
                    <a:lnTo>
                      <a:pt x="3412" y="241"/>
                    </a:lnTo>
                    <a:lnTo>
                      <a:pt x="3419" y="236"/>
                    </a:lnTo>
                    <a:lnTo>
                      <a:pt x="3426" y="201"/>
                    </a:lnTo>
                    <a:lnTo>
                      <a:pt x="3433" y="227"/>
                    </a:lnTo>
                    <a:lnTo>
                      <a:pt x="3440" y="223"/>
                    </a:lnTo>
                    <a:lnTo>
                      <a:pt x="3447" y="244"/>
                    </a:lnTo>
                    <a:lnTo>
                      <a:pt x="3455" y="219"/>
                    </a:lnTo>
                    <a:lnTo>
                      <a:pt x="3462" y="254"/>
                    </a:lnTo>
                    <a:lnTo>
                      <a:pt x="3469" y="224"/>
                    </a:lnTo>
                    <a:lnTo>
                      <a:pt x="3476" y="238"/>
                    </a:lnTo>
                    <a:lnTo>
                      <a:pt x="3483" y="224"/>
                    </a:lnTo>
                    <a:lnTo>
                      <a:pt x="3490" y="237"/>
                    </a:lnTo>
                    <a:lnTo>
                      <a:pt x="3497" y="243"/>
                    </a:lnTo>
                    <a:lnTo>
                      <a:pt x="3504" y="239"/>
                    </a:lnTo>
                    <a:lnTo>
                      <a:pt x="3511" y="241"/>
                    </a:lnTo>
                    <a:lnTo>
                      <a:pt x="3518" y="262"/>
                    </a:lnTo>
                    <a:lnTo>
                      <a:pt x="3525" y="294"/>
                    </a:lnTo>
                    <a:lnTo>
                      <a:pt x="3532" y="270"/>
                    </a:lnTo>
                    <a:lnTo>
                      <a:pt x="3539" y="256"/>
                    </a:lnTo>
                    <a:lnTo>
                      <a:pt x="3546" y="275"/>
                    </a:lnTo>
                    <a:lnTo>
                      <a:pt x="3553" y="265"/>
                    </a:lnTo>
                    <a:lnTo>
                      <a:pt x="3560" y="258"/>
                    </a:lnTo>
                    <a:lnTo>
                      <a:pt x="3567" y="252"/>
                    </a:lnTo>
                    <a:lnTo>
                      <a:pt x="3575" y="270"/>
                    </a:lnTo>
                    <a:lnTo>
                      <a:pt x="3582" y="257"/>
                    </a:lnTo>
                    <a:lnTo>
                      <a:pt x="3589" y="239"/>
                    </a:lnTo>
                    <a:lnTo>
                      <a:pt x="3596" y="268"/>
                    </a:lnTo>
                    <a:lnTo>
                      <a:pt x="3603" y="252"/>
                    </a:lnTo>
                    <a:lnTo>
                      <a:pt x="3610" y="249"/>
                    </a:lnTo>
                    <a:lnTo>
                      <a:pt x="3617" y="263"/>
                    </a:lnTo>
                    <a:lnTo>
                      <a:pt x="3624" y="257"/>
                    </a:lnTo>
                    <a:lnTo>
                      <a:pt x="3631" y="226"/>
                    </a:lnTo>
                    <a:lnTo>
                      <a:pt x="3638" y="241"/>
                    </a:lnTo>
                    <a:lnTo>
                      <a:pt x="3645" y="269"/>
                    </a:lnTo>
                    <a:lnTo>
                      <a:pt x="3652" y="287"/>
                    </a:lnTo>
                    <a:lnTo>
                      <a:pt x="3659" y="248"/>
                    </a:lnTo>
                    <a:lnTo>
                      <a:pt x="3666" y="243"/>
                    </a:lnTo>
                    <a:lnTo>
                      <a:pt x="3673" y="268"/>
                    </a:lnTo>
                    <a:lnTo>
                      <a:pt x="3680" y="274"/>
                    </a:lnTo>
                    <a:lnTo>
                      <a:pt x="3687" y="274"/>
                    </a:lnTo>
                    <a:lnTo>
                      <a:pt x="3694" y="294"/>
                    </a:lnTo>
                    <a:lnTo>
                      <a:pt x="3702" y="276"/>
                    </a:lnTo>
                    <a:lnTo>
                      <a:pt x="3709" y="303"/>
                    </a:lnTo>
                    <a:lnTo>
                      <a:pt x="3716" y="329"/>
                    </a:lnTo>
                    <a:lnTo>
                      <a:pt x="3723" y="332"/>
                    </a:lnTo>
                    <a:lnTo>
                      <a:pt x="3730" y="319"/>
                    </a:lnTo>
                    <a:lnTo>
                      <a:pt x="3737" y="291"/>
                    </a:lnTo>
                    <a:lnTo>
                      <a:pt x="3744" y="349"/>
                    </a:lnTo>
                    <a:lnTo>
                      <a:pt x="3751" y="333"/>
                    </a:lnTo>
                    <a:lnTo>
                      <a:pt x="3758" y="311"/>
                    </a:lnTo>
                    <a:lnTo>
                      <a:pt x="3765" y="424"/>
                    </a:lnTo>
                    <a:lnTo>
                      <a:pt x="3772" y="456"/>
                    </a:lnTo>
                    <a:lnTo>
                      <a:pt x="3779" y="528"/>
                    </a:lnTo>
                    <a:lnTo>
                      <a:pt x="3786" y="590"/>
                    </a:lnTo>
                    <a:lnTo>
                      <a:pt x="3793" y="711"/>
                    </a:lnTo>
                    <a:lnTo>
                      <a:pt x="3800" y="812"/>
                    </a:lnTo>
                    <a:lnTo>
                      <a:pt x="3807" y="807"/>
                    </a:lnTo>
                    <a:lnTo>
                      <a:pt x="3814" y="824"/>
                    </a:lnTo>
                    <a:lnTo>
                      <a:pt x="3821" y="851"/>
                    </a:lnTo>
                    <a:lnTo>
                      <a:pt x="3829" y="740"/>
                    </a:lnTo>
                    <a:lnTo>
                      <a:pt x="3836" y="636"/>
                    </a:lnTo>
                    <a:lnTo>
                      <a:pt x="3843" y="573"/>
                    </a:lnTo>
                    <a:lnTo>
                      <a:pt x="3850" y="481"/>
                    </a:lnTo>
                    <a:lnTo>
                      <a:pt x="3857" y="445"/>
                    </a:lnTo>
                    <a:lnTo>
                      <a:pt x="3864" y="498"/>
                    </a:lnTo>
                    <a:lnTo>
                      <a:pt x="3871" y="534"/>
                    </a:lnTo>
                    <a:lnTo>
                      <a:pt x="3878" y="564"/>
                    </a:lnTo>
                    <a:lnTo>
                      <a:pt x="3885" y="592"/>
                    </a:lnTo>
                    <a:lnTo>
                      <a:pt x="3892" y="685"/>
                    </a:lnTo>
                    <a:lnTo>
                      <a:pt x="3899" y="818"/>
                    </a:lnTo>
                    <a:lnTo>
                      <a:pt x="3906" y="732"/>
                    </a:lnTo>
                    <a:lnTo>
                      <a:pt x="3913" y="806"/>
                    </a:lnTo>
                    <a:lnTo>
                      <a:pt x="3920" y="756"/>
                    </a:lnTo>
                    <a:lnTo>
                      <a:pt x="3927" y="766"/>
                    </a:lnTo>
                    <a:lnTo>
                      <a:pt x="3934" y="721"/>
                    </a:lnTo>
                    <a:lnTo>
                      <a:pt x="3941" y="567"/>
                    </a:lnTo>
                    <a:lnTo>
                      <a:pt x="3949" y="536"/>
                    </a:lnTo>
                    <a:lnTo>
                      <a:pt x="3956" y="482"/>
                    </a:lnTo>
                    <a:lnTo>
                      <a:pt x="3963" y="440"/>
                    </a:lnTo>
                    <a:lnTo>
                      <a:pt x="3970" y="437"/>
                    </a:lnTo>
                    <a:lnTo>
                      <a:pt x="3977" y="413"/>
                    </a:lnTo>
                    <a:lnTo>
                      <a:pt x="3984" y="422"/>
                    </a:lnTo>
                    <a:lnTo>
                      <a:pt x="3991" y="397"/>
                    </a:lnTo>
                    <a:lnTo>
                      <a:pt x="3998" y="395"/>
                    </a:lnTo>
                    <a:lnTo>
                      <a:pt x="4005" y="364"/>
                    </a:lnTo>
                    <a:lnTo>
                      <a:pt x="4012" y="404"/>
                    </a:lnTo>
                    <a:lnTo>
                      <a:pt x="4019" y="385"/>
                    </a:lnTo>
                    <a:lnTo>
                      <a:pt x="4026" y="342"/>
                    </a:lnTo>
                    <a:lnTo>
                      <a:pt x="4033" y="399"/>
                    </a:lnTo>
                    <a:lnTo>
                      <a:pt x="4040" y="389"/>
                    </a:lnTo>
                    <a:lnTo>
                      <a:pt x="4047" y="369"/>
                    </a:lnTo>
                    <a:lnTo>
                      <a:pt x="4054" y="378"/>
                    </a:lnTo>
                    <a:lnTo>
                      <a:pt x="4061" y="373"/>
                    </a:lnTo>
                    <a:lnTo>
                      <a:pt x="4068" y="345"/>
                    </a:lnTo>
                    <a:lnTo>
                      <a:pt x="4076" y="347"/>
                    </a:lnTo>
                    <a:lnTo>
                      <a:pt x="4083" y="364"/>
                    </a:lnTo>
                    <a:lnTo>
                      <a:pt x="4090" y="314"/>
                    </a:lnTo>
                    <a:lnTo>
                      <a:pt x="4097" y="293"/>
                    </a:lnTo>
                    <a:lnTo>
                      <a:pt x="4104" y="325"/>
                    </a:lnTo>
                    <a:lnTo>
                      <a:pt x="4111" y="343"/>
                    </a:lnTo>
                    <a:lnTo>
                      <a:pt x="4118" y="379"/>
                    </a:lnTo>
                    <a:lnTo>
                      <a:pt x="4125" y="393"/>
                    </a:lnTo>
                    <a:lnTo>
                      <a:pt x="4132" y="443"/>
                    </a:lnTo>
                    <a:lnTo>
                      <a:pt x="4139" y="481"/>
                    </a:lnTo>
                    <a:lnTo>
                      <a:pt x="4146" y="527"/>
                    </a:lnTo>
                    <a:lnTo>
                      <a:pt x="4153" y="676"/>
                    </a:lnTo>
                    <a:lnTo>
                      <a:pt x="4160" y="697"/>
                    </a:lnTo>
                    <a:lnTo>
                      <a:pt x="4167" y="768"/>
                    </a:lnTo>
                    <a:lnTo>
                      <a:pt x="4174" y="871"/>
                    </a:lnTo>
                    <a:lnTo>
                      <a:pt x="4181" y="872"/>
                    </a:lnTo>
                    <a:lnTo>
                      <a:pt x="4188" y="811"/>
                    </a:lnTo>
                    <a:lnTo>
                      <a:pt x="4195" y="772"/>
                    </a:lnTo>
                    <a:lnTo>
                      <a:pt x="4203" y="714"/>
                    </a:lnTo>
                    <a:lnTo>
                      <a:pt x="4210" y="668"/>
                    </a:lnTo>
                    <a:lnTo>
                      <a:pt x="4217" y="616"/>
                    </a:lnTo>
                    <a:lnTo>
                      <a:pt x="4224" y="510"/>
                    </a:lnTo>
                    <a:lnTo>
                      <a:pt x="4231" y="488"/>
                    </a:lnTo>
                    <a:lnTo>
                      <a:pt x="4238" y="475"/>
                    </a:lnTo>
                    <a:lnTo>
                      <a:pt x="4245" y="471"/>
                    </a:lnTo>
                    <a:lnTo>
                      <a:pt x="4252" y="498"/>
                    </a:lnTo>
                    <a:lnTo>
                      <a:pt x="4259" y="547"/>
                    </a:lnTo>
                    <a:lnTo>
                      <a:pt x="4266" y="634"/>
                    </a:lnTo>
                    <a:lnTo>
                      <a:pt x="4273" y="720"/>
                    </a:lnTo>
                    <a:lnTo>
                      <a:pt x="4280" y="801"/>
                    </a:lnTo>
                    <a:lnTo>
                      <a:pt x="4287" y="909"/>
                    </a:lnTo>
                    <a:lnTo>
                      <a:pt x="4294" y="1001"/>
                    </a:lnTo>
                    <a:lnTo>
                      <a:pt x="4301" y="1070"/>
                    </a:lnTo>
                    <a:lnTo>
                      <a:pt x="4308" y="1185"/>
                    </a:lnTo>
                    <a:lnTo>
                      <a:pt x="4315" y="1177"/>
                    </a:lnTo>
                    <a:lnTo>
                      <a:pt x="4323" y="1270"/>
                    </a:lnTo>
                    <a:lnTo>
                      <a:pt x="4330" y="1534"/>
                    </a:lnTo>
                    <a:lnTo>
                      <a:pt x="4337" y="1848"/>
                    </a:lnTo>
                    <a:lnTo>
                      <a:pt x="4344" y="2336"/>
                    </a:lnTo>
                    <a:lnTo>
                      <a:pt x="4351" y="3095"/>
                    </a:lnTo>
                    <a:lnTo>
                      <a:pt x="4358" y="3993"/>
                    </a:lnTo>
                    <a:lnTo>
                      <a:pt x="4365" y="5150"/>
                    </a:lnTo>
                    <a:lnTo>
                      <a:pt x="4372" y="6533"/>
                    </a:lnTo>
                    <a:lnTo>
                      <a:pt x="4379" y="7926"/>
                    </a:lnTo>
                    <a:lnTo>
                      <a:pt x="4386" y="9242"/>
                    </a:lnTo>
                    <a:lnTo>
                      <a:pt x="4393" y="10167"/>
                    </a:lnTo>
                    <a:lnTo>
                      <a:pt x="4400" y="10705"/>
                    </a:lnTo>
                    <a:lnTo>
                      <a:pt x="4407" y="11064"/>
                    </a:lnTo>
                    <a:lnTo>
                      <a:pt x="4414" y="10826"/>
                    </a:lnTo>
                    <a:lnTo>
                      <a:pt x="4421" y="9482"/>
                    </a:lnTo>
                    <a:lnTo>
                      <a:pt x="4428" y="8068"/>
                    </a:lnTo>
                    <a:lnTo>
                      <a:pt x="4435" y="6412"/>
                    </a:lnTo>
                    <a:lnTo>
                      <a:pt x="4442" y="4843"/>
                    </a:lnTo>
                    <a:lnTo>
                      <a:pt x="4450" y="3551"/>
                    </a:lnTo>
                    <a:lnTo>
                      <a:pt x="4457" y="2768"/>
                    </a:lnTo>
                    <a:lnTo>
                      <a:pt x="4464" y="2170"/>
                    </a:lnTo>
                    <a:lnTo>
                      <a:pt x="4471" y="1789"/>
                    </a:lnTo>
                    <a:lnTo>
                      <a:pt x="4478" y="1415"/>
                    </a:lnTo>
                    <a:lnTo>
                      <a:pt x="4485" y="1276"/>
                    </a:lnTo>
                    <a:lnTo>
                      <a:pt x="4492" y="1123"/>
                    </a:lnTo>
                    <a:lnTo>
                      <a:pt x="4499" y="961"/>
                    </a:lnTo>
                    <a:lnTo>
                      <a:pt x="4506" y="913"/>
                    </a:lnTo>
                    <a:lnTo>
                      <a:pt x="4513" y="863"/>
                    </a:lnTo>
                    <a:lnTo>
                      <a:pt x="4520" y="922"/>
                    </a:lnTo>
                    <a:lnTo>
                      <a:pt x="4527" y="962"/>
                    </a:lnTo>
                    <a:lnTo>
                      <a:pt x="4534" y="1148"/>
                    </a:lnTo>
                    <a:lnTo>
                      <a:pt x="4541" y="1302"/>
                    </a:lnTo>
                    <a:lnTo>
                      <a:pt x="4548" y="1641"/>
                    </a:lnTo>
                    <a:lnTo>
                      <a:pt x="4555" y="2208"/>
                    </a:lnTo>
                    <a:lnTo>
                      <a:pt x="4562" y="2584"/>
                    </a:lnTo>
                    <a:lnTo>
                      <a:pt x="4570" y="3062"/>
                    </a:lnTo>
                    <a:lnTo>
                      <a:pt x="4577" y="3718"/>
                    </a:lnTo>
                    <a:lnTo>
                      <a:pt x="4584" y="4238"/>
                    </a:lnTo>
                    <a:lnTo>
                      <a:pt x="4591" y="4781"/>
                    </a:lnTo>
                    <a:lnTo>
                      <a:pt x="4598" y="4919"/>
                    </a:lnTo>
                    <a:lnTo>
                      <a:pt x="4605" y="5185"/>
                    </a:lnTo>
                    <a:lnTo>
                      <a:pt x="4612" y="5160"/>
                    </a:lnTo>
                    <a:lnTo>
                      <a:pt x="4619" y="4929"/>
                    </a:lnTo>
                    <a:lnTo>
                      <a:pt x="4626" y="4570"/>
                    </a:lnTo>
                    <a:lnTo>
                      <a:pt x="4633" y="4132"/>
                    </a:lnTo>
                    <a:lnTo>
                      <a:pt x="4640" y="3730"/>
                    </a:lnTo>
                    <a:lnTo>
                      <a:pt x="4647" y="3272"/>
                    </a:lnTo>
                    <a:lnTo>
                      <a:pt x="4654" y="2711"/>
                    </a:lnTo>
                    <a:lnTo>
                      <a:pt x="4661" y="2274"/>
                    </a:lnTo>
                    <a:lnTo>
                      <a:pt x="4668" y="1833"/>
                    </a:lnTo>
                    <a:lnTo>
                      <a:pt x="4675" y="1447"/>
                    </a:lnTo>
                    <a:lnTo>
                      <a:pt x="4682" y="1221"/>
                    </a:lnTo>
                    <a:lnTo>
                      <a:pt x="4689" y="1007"/>
                    </a:lnTo>
                    <a:lnTo>
                      <a:pt x="4697" y="823"/>
                    </a:lnTo>
                    <a:lnTo>
                      <a:pt x="4704" y="703"/>
                    </a:lnTo>
                    <a:lnTo>
                      <a:pt x="4711" y="662"/>
                    </a:lnTo>
                    <a:lnTo>
                      <a:pt x="4718" y="642"/>
                    </a:lnTo>
                    <a:lnTo>
                      <a:pt x="4725" y="624"/>
                    </a:lnTo>
                    <a:lnTo>
                      <a:pt x="4732" y="646"/>
                    </a:lnTo>
                    <a:lnTo>
                      <a:pt x="4739" y="799"/>
                    </a:lnTo>
                    <a:lnTo>
                      <a:pt x="4746" y="879"/>
                    </a:lnTo>
                    <a:lnTo>
                      <a:pt x="4753" y="1091"/>
                    </a:lnTo>
                    <a:lnTo>
                      <a:pt x="4760" y="1221"/>
                    </a:lnTo>
                    <a:lnTo>
                      <a:pt x="4767" y="1589"/>
                    </a:lnTo>
                    <a:lnTo>
                      <a:pt x="4774" y="1941"/>
                    </a:lnTo>
                    <a:lnTo>
                      <a:pt x="4781" y="2325"/>
                    </a:lnTo>
                    <a:lnTo>
                      <a:pt x="4788" y="2880"/>
                    </a:lnTo>
                    <a:lnTo>
                      <a:pt x="4795" y="3545"/>
                    </a:lnTo>
                    <a:lnTo>
                      <a:pt x="4802" y="4357"/>
                    </a:lnTo>
                    <a:lnTo>
                      <a:pt x="4809" y="5335"/>
                    </a:lnTo>
                    <a:lnTo>
                      <a:pt x="4816" y="5836"/>
                    </a:lnTo>
                    <a:lnTo>
                      <a:pt x="4824" y="6498"/>
                    </a:lnTo>
                    <a:lnTo>
                      <a:pt x="4831" y="6831"/>
                    </a:lnTo>
                    <a:lnTo>
                      <a:pt x="4838" y="6416"/>
                    </a:lnTo>
                    <a:lnTo>
                      <a:pt x="4845" y="5942"/>
                    </a:lnTo>
                    <a:lnTo>
                      <a:pt x="4852" y="5184"/>
                    </a:lnTo>
                    <a:lnTo>
                      <a:pt x="4859" y="4494"/>
                    </a:lnTo>
                    <a:lnTo>
                      <a:pt x="4866" y="3671"/>
                    </a:lnTo>
                    <a:lnTo>
                      <a:pt x="4873" y="3023"/>
                    </a:lnTo>
                    <a:lnTo>
                      <a:pt x="4880" y="2436"/>
                    </a:lnTo>
                    <a:lnTo>
                      <a:pt x="4887" y="2300"/>
                    </a:lnTo>
                    <a:lnTo>
                      <a:pt x="4894" y="2306"/>
                    </a:lnTo>
                    <a:lnTo>
                      <a:pt x="4901" y="2428"/>
                    </a:lnTo>
                    <a:lnTo>
                      <a:pt x="4908" y="2586"/>
                    </a:lnTo>
                    <a:lnTo>
                      <a:pt x="4915" y="2874"/>
                    </a:lnTo>
                    <a:lnTo>
                      <a:pt x="4922" y="3069"/>
                    </a:lnTo>
                    <a:lnTo>
                      <a:pt x="4929" y="3385"/>
                    </a:lnTo>
                    <a:lnTo>
                      <a:pt x="4936" y="3946"/>
                    </a:lnTo>
                    <a:lnTo>
                      <a:pt x="4944" y="4469"/>
                    </a:lnTo>
                    <a:lnTo>
                      <a:pt x="4951" y="5184"/>
                    </a:lnTo>
                    <a:lnTo>
                      <a:pt x="4958" y="6188"/>
                    </a:lnTo>
                    <a:lnTo>
                      <a:pt x="4965" y="7080"/>
                    </a:lnTo>
                    <a:lnTo>
                      <a:pt x="4972" y="7983"/>
                    </a:lnTo>
                    <a:lnTo>
                      <a:pt x="4979" y="8810"/>
                    </a:lnTo>
                    <a:lnTo>
                      <a:pt x="4986" y="8692"/>
                    </a:lnTo>
                    <a:lnTo>
                      <a:pt x="4993" y="8267"/>
                    </a:lnTo>
                    <a:lnTo>
                      <a:pt x="5000" y="7465"/>
                    </a:lnTo>
                    <a:lnTo>
                      <a:pt x="5007" y="5815"/>
                    </a:lnTo>
                    <a:lnTo>
                      <a:pt x="5014" y="4212"/>
                    </a:lnTo>
                    <a:lnTo>
                      <a:pt x="5021" y="3105"/>
                    </a:lnTo>
                    <a:lnTo>
                      <a:pt x="5028" y="2235"/>
                    </a:lnTo>
                    <a:lnTo>
                      <a:pt x="5035" y="1540"/>
                    </a:lnTo>
                    <a:lnTo>
                      <a:pt x="5042" y="1139"/>
                    </a:lnTo>
                    <a:lnTo>
                      <a:pt x="5049" y="808"/>
                    </a:lnTo>
                    <a:lnTo>
                      <a:pt x="5056" y="605"/>
                    </a:lnTo>
                    <a:lnTo>
                      <a:pt x="5063" y="413"/>
                    </a:lnTo>
                    <a:lnTo>
                      <a:pt x="5071" y="316"/>
                    </a:lnTo>
                    <a:lnTo>
                      <a:pt x="5078" y="207"/>
                    </a:lnTo>
                    <a:lnTo>
                      <a:pt x="5085" y="163"/>
                    </a:lnTo>
                    <a:lnTo>
                      <a:pt x="5092" y="100"/>
                    </a:lnTo>
                    <a:lnTo>
                      <a:pt x="5099" y="69"/>
                    </a:lnTo>
                    <a:lnTo>
                      <a:pt x="5106" y="59"/>
                    </a:lnTo>
                    <a:lnTo>
                      <a:pt x="5113" y="48"/>
                    </a:lnTo>
                    <a:lnTo>
                      <a:pt x="5120" y="61"/>
                    </a:lnTo>
                    <a:lnTo>
                      <a:pt x="5127" y="46"/>
                    </a:lnTo>
                    <a:lnTo>
                      <a:pt x="5134" y="27"/>
                    </a:lnTo>
                    <a:lnTo>
                      <a:pt x="5141" y="47"/>
                    </a:lnTo>
                    <a:lnTo>
                      <a:pt x="5148" y="32"/>
                    </a:lnTo>
                    <a:lnTo>
                      <a:pt x="5155" y="33"/>
                    </a:lnTo>
                    <a:lnTo>
                      <a:pt x="5162" y="23"/>
                    </a:lnTo>
                    <a:lnTo>
                      <a:pt x="5169" y="16"/>
                    </a:lnTo>
                    <a:lnTo>
                      <a:pt x="5176" y="20"/>
                    </a:lnTo>
                    <a:lnTo>
                      <a:pt x="5183" y="5"/>
                    </a:lnTo>
                    <a:lnTo>
                      <a:pt x="5190" y="10"/>
                    </a:lnTo>
                    <a:lnTo>
                      <a:pt x="5198" y="0"/>
                    </a:lnTo>
                    <a:lnTo>
                      <a:pt x="5205" y="5"/>
                    </a:lnTo>
                    <a:lnTo>
                      <a:pt x="5212" y="0"/>
                    </a:lnTo>
                    <a:lnTo>
                      <a:pt x="5219" y="0"/>
                    </a:lnTo>
                    <a:lnTo>
                      <a:pt x="5226" y="0"/>
                    </a:lnTo>
                    <a:lnTo>
                      <a:pt x="5233" y="4"/>
                    </a:lnTo>
                    <a:lnTo>
                      <a:pt x="5240" y="0"/>
                    </a:lnTo>
                    <a:lnTo>
                      <a:pt x="5247" y="0"/>
                    </a:lnTo>
                    <a:lnTo>
                      <a:pt x="5254" y="0"/>
                    </a:lnTo>
                    <a:lnTo>
                      <a:pt x="5261" y="0"/>
                    </a:lnTo>
                    <a:lnTo>
                      <a:pt x="5268" y="10"/>
                    </a:lnTo>
                    <a:lnTo>
                      <a:pt x="5275" y="4"/>
                    </a:lnTo>
                    <a:lnTo>
                      <a:pt x="5282" y="0"/>
                    </a:lnTo>
                    <a:lnTo>
                      <a:pt x="5289" y="19"/>
                    </a:lnTo>
                    <a:lnTo>
                      <a:pt x="5296" y="35"/>
                    </a:lnTo>
                    <a:lnTo>
                      <a:pt x="5303" y="68"/>
                    </a:lnTo>
                    <a:lnTo>
                      <a:pt x="5310" y="164"/>
                    </a:lnTo>
                    <a:lnTo>
                      <a:pt x="5318" y="305"/>
                    </a:lnTo>
                    <a:lnTo>
                      <a:pt x="5325" y="420"/>
                    </a:lnTo>
                    <a:lnTo>
                      <a:pt x="5332" y="649"/>
                    </a:lnTo>
                    <a:lnTo>
                      <a:pt x="5339" y="891"/>
                    </a:lnTo>
                    <a:lnTo>
                      <a:pt x="5346" y="1055"/>
                    </a:lnTo>
                    <a:lnTo>
                      <a:pt x="5353" y="1255"/>
                    </a:lnTo>
                    <a:lnTo>
                      <a:pt x="5360" y="1313"/>
                    </a:lnTo>
                    <a:lnTo>
                      <a:pt x="5367" y="1415"/>
                    </a:lnTo>
                    <a:lnTo>
                      <a:pt x="5374" y="1370"/>
                    </a:lnTo>
                    <a:lnTo>
                      <a:pt x="5381" y="1251"/>
                    </a:lnTo>
                    <a:lnTo>
                      <a:pt x="5388" y="1147"/>
                    </a:lnTo>
                    <a:lnTo>
                      <a:pt x="5395" y="910"/>
                    </a:lnTo>
                    <a:lnTo>
                      <a:pt x="5402" y="683"/>
                    </a:lnTo>
                    <a:lnTo>
                      <a:pt x="5409" y="512"/>
                    </a:lnTo>
                    <a:lnTo>
                      <a:pt x="5416" y="357"/>
                    </a:lnTo>
                    <a:lnTo>
                      <a:pt x="5423" y="224"/>
                    </a:lnTo>
                    <a:lnTo>
                      <a:pt x="5430" y="128"/>
                    </a:lnTo>
                    <a:lnTo>
                      <a:pt x="5437" y="89"/>
                    </a:lnTo>
                    <a:lnTo>
                      <a:pt x="5445" y="44"/>
                    </a:lnTo>
                    <a:lnTo>
                      <a:pt x="5452" y="20"/>
                    </a:lnTo>
                    <a:lnTo>
                      <a:pt x="5459" y="13"/>
                    </a:lnTo>
                    <a:lnTo>
                      <a:pt x="5466" y="15"/>
                    </a:lnTo>
                    <a:lnTo>
                      <a:pt x="5473" y="5"/>
                    </a:lnTo>
                    <a:lnTo>
                      <a:pt x="5480" y="0"/>
                    </a:lnTo>
                    <a:lnTo>
                      <a:pt x="5487" y="14"/>
                    </a:lnTo>
                    <a:lnTo>
                      <a:pt x="5494" y="5"/>
                    </a:lnTo>
                    <a:lnTo>
                      <a:pt x="5501" y="0"/>
                    </a:lnTo>
                    <a:lnTo>
                      <a:pt x="5508" y="0"/>
                    </a:lnTo>
                    <a:lnTo>
                      <a:pt x="5515" y="10"/>
                    </a:lnTo>
                    <a:lnTo>
                      <a:pt x="5522" y="0"/>
                    </a:lnTo>
                    <a:lnTo>
                      <a:pt x="5529" y="16"/>
                    </a:lnTo>
                    <a:lnTo>
                      <a:pt x="5536" y="11"/>
                    </a:lnTo>
                    <a:lnTo>
                      <a:pt x="5543" y="6"/>
                    </a:lnTo>
                    <a:lnTo>
                      <a:pt x="5550" y="11"/>
                    </a:lnTo>
                    <a:lnTo>
                      <a:pt x="5557" y="0"/>
                    </a:lnTo>
                    <a:lnTo>
                      <a:pt x="5564" y="6"/>
                    </a:lnTo>
                    <a:lnTo>
                      <a:pt x="5572" y="9"/>
                    </a:lnTo>
                    <a:lnTo>
                      <a:pt x="5579" y="0"/>
                    </a:lnTo>
                    <a:lnTo>
                      <a:pt x="5586" y="0"/>
                    </a:lnTo>
                    <a:lnTo>
                      <a:pt x="5593" y="5"/>
                    </a:lnTo>
                    <a:lnTo>
                      <a:pt x="5600" y="0"/>
                    </a:lnTo>
                    <a:lnTo>
                      <a:pt x="5607" y="0"/>
                    </a:lnTo>
                    <a:lnTo>
                      <a:pt x="5614" y="0"/>
                    </a:lnTo>
                    <a:lnTo>
                      <a:pt x="5621" y="0"/>
                    </a:lnTo>
                    <a:lnTo>
                      <a:pt x="5628" y="0"/>
                    </a:lnTo>
                    <a:lnTo>
                      <a:pt x="5635" y="0"/>
                    </a:lnTo>
                    <a:lnTo>
                      <a:pt x="5642" y="0"/>
                    </a:lnTo>
                    <a:lnTo>
                      <a:pt x="5649" y="0"/>
                    </a:lnTo>
                    <a:lnTo>
                      <a:pt x="5656" y="0"/>
                    </a:lnTo>
                    <a:lnTo>
                      <a:pt x="5663" y="0"/>
                    </a:lnTo>
                    <a:lnTo>
                      <a:pt x="5670" y="5"/>
                    </a:lnTo>
                    <a:lnTo>
                      <a:pt x="5677" y="5"/>
                    </a:lnTo>
                    <a:lnTo>
                      <a:pt x="5684" y="4"/>
                    </a:lnTo>
                    <a:lnTo>
                      <a:pt x="5692" y="12"/>
                    </a:lnTo>
                    <a:lnTo>
                      <a:pt x="5699" y="6"/>
                    </a:lnTo>
                    <a:lnTo>
                      <a:pt x="5706" y="17"/>
                    </a:lnTo>
                    <a:lnTo>
                      <a:pt x="5713" y="35"/>
                    </a:lnTo>
                    <a:lnTo>
                      <a:pt x="5720" y="31"/>
                    </a:lnTo>
                    <a:lnTo>
                      <a:pt x="5727" y="5"/>
                    </a:lnTo>
                    <a:lnTo>
                      <a:pt x="5734" y="11"/>
                    </a:lnTo>
                    <a:lnTo>
                      <a:pt x="5741" y="10"/>
                    </a:lnTo>
                    <a:lnTo>
                      <a:pt x="5748" y="12"/>
                    </a:lnTo>
                    <a:lnTo>
                      <a:pt x="5755" y="4"/>
                    </a:lnTo>
                    <a:lnTo>
                      <a:pt x="5762" y="0"/>
                    </a:lnTo>
                    <a:lnTo>
                      <a:pt x="5769" y="0"/>
                    </a:lnTo>
                    <a:lnTo>
                      <a:pt x="5776" y="0"/>
                    </a:lnTo>
                    <a:lnTo>
                      <a:pt x="5783" y="0"/>
                    </a:lnTo>
                    <a:lnTo>
                      <a:pt x="5790" y="0"/>
                    </a:lnTo>
                    <a:lnTo>
                      <a:pt x="5797" y="0"/>
                    </a:lnTo>
                    <a:lnTo>
                      <a:pt x="5804" y="0"/>
                    </a:lnTo>
                    <a:lnTo>
                      <a:pt x="5811" y="0"/>
                    </a:lnTo>
                    <a:lnTo>
                      <a:pt x="5819" y="0"/>
                    </a:lnTo>
                    <a:lnTo>
                      <a:pt x="5826" y="0"/>
                    </a:lnTo>
                    <a:lnTo>
                      <a:pt x="5833" y="0"/>
                    </a:lnTo>
                    <a:lnTo>
                      <a:pt x="5840" y="0"/>
                    </a:lnTo>
                    <a:lnTo>
                      <a:pt x="5847" y="5"/>
                    </a:lnTo>
                    <a:lnTo>
                      <a:pt x="5854" y="0"/>
                    </a:lnTo>
                    <a:lnTo>
                      <a:pt x="5861" y="0"/>
                    </a:lnTo>
                    <a:lnTo>
                      <a:pt x="5868" y="0"/>
                    </a:lnTo>
                    <a:lnTo>
                      <a:pt x="5875" y="0"/>
                    </a:lnTo>
                    <a:lnTo>
                      <a:pt x="5882" y="0"/>
                    </a:lnTo>
                    <a:lnTo>
                      <a:pt x="5889" y="0"/>
                    </a:lnTo>
                    <a:lnTo>
                      <a:pt x="5896" y="13"/>
                    </a:lnTo>
                    <a:lnTo>
                      <a:pt x="5903" y="0"/>
                    </a:lnTo>
                    <a:lnTo>
                      <a:pt x="5910" y="0"/>
                    </a:lnTo>
                    <a:lnTo>
                      <a:pt x="5917" y="0"/>
                    </a:lnTo>
                    <a:lnTo>
                      <a:pt x="5924" y="6"/>
                    </a:lnTo>
                    <a:lnTo>
                      <a:pt x="5931" y="11"/>
                    </a:lnTo>
                    <a:lnTo>
                      <a:pt x="5939" y="7"/>
                    </a:lnTo>
                    <a:lnTo>
                      <a:pt x="5946" y="21"/>
                    </a:lnTo>
                    <a:lnTo>
                      <a:pt x="5953" y="22"/>
                    </a:lnTo>
                    <a:lnTo>
                      <a:pt x="5960" y="21"/>
                    </a:lnTo>
                    <a:lnTo>
                      <a:pt x="5967" y="27"/>
                    </a:lnTo>
                    <a:lnTo>
                      <a:pt x="5974" y="49"/>
                    </a:lnTo>
                    <a:lnTo>
                      <a:pt x="5981" y="47"/>
                    </a:lnTo>
                    <a:lnTo>
                      <a:pt x="5988" y="6"/>
                    </a:lnTo>
                    <a:lnTo>
                      <a:pt x="5995" y="9"/>
                    </a:lnTo>
                    <a:lnTo>
                      <a:pt x="6002" y="21"/>
                    </a:lnTo>
                    <a:lnTo>
                      <a:pt x="6009" y="13"/>
                    </a:lnTo>
                    <a:lnTo>
                      <a:pt x="6016" y="5"/>
                    </a:lnTo>
                    <a:lnTo>
                      <a:pt x="6023" y="0"/>
                    </a:lnTo>
                    <a:lnTo>
                      <a:pt x="6030" y="0"/>
                    </a:lnTo>
                    <a:lnTo>
                      <a:pt x="6037" y="0"/>
                    </a:lnTo>
                    <a:lnTo>
                      <a:pt x="6044" y="0"/>
                    </a:lnTo>
                    <a:lnTo>
                      <a:pt x="6051" y="0"/>
                    </a:lnTo>
                    <a:lnTo>
                      <a:pt x="6058" y="0"/>
                    </a:lnTo>
                    <a:lnTo>
                      <a:pt x="6066" y="0"/>
                    </a:lnTo>
                    <a:lnTo>
                      <a:pt x="6073" y="0"/>
                    </a:lnTo>
                    <a:lnTo>
                      <a:pt x="6080" y="0"/>
                    </a:lnTo>
                    <a:lnTo>
                      <a:pt x="6087" y="0"/>
                    </a:lnTo>
                    <a:lnTo>
                      <a:pt x="6094" y="0"/>
                    </a:lnTo>
                    <a:lnTo>
                      <a:pt x="6101" y="0"/>
                    </a:lnTo>
                    <a:lnTo>
                      <a:pt x="6108" y="0"/>
                    </a:lnTo>
                    <a:lnTo>
                      <a:pt x="6115" y="0"/>
                    </a:lnTo>
                    <a:lnTo>
                      <a:pt x="6122" y="0"/>
                    </a:lnTo>
                    <a:lnTo>
                      <a:pt x="6129" y="5"/>
                    </a:lnTo>
                    <a:lnTo>
                      <a:pt x="6136" y="0"/>
                    </a:lnTo>
                    <a:lnTo>
                      <a:pt x="6143" y="0"/>
                    </a:lnTo>
                    <a:lnTo>
                      <a:pt x="6150" y="0"/>
                    </a:lnTo>
                    <a:lnTo>
                      <a:pt x="6157" y="0"/>
                    </a:lnTo>
                    <a:lnTo>
                      <a:pt x="6164" y="0"/>
                    </a:lnTo>
                    <a:lnTo>
                      <a:pt x="6171" y="5"/>
                    </a:lnTo>
                    <a:lnTo>
                      <a:pt x="6178" y="0"/>
                    </a:lnTo>
                    <a:lnTo>
                      <a:pt x="6185" y="0"/>
                    </a:lnTo>
                    <a:lnTo>
                      <a:pt x="6193" y="0"/>
                    </a:lnTo>
                    <a:lnTo>
                      <a:pt x="6200" y="0"/>
                    </a:lnTo>
                    <a:lnTo>
                      <a:pt x="6207" y="0"/>
                    </a:lnTo>
                    <a:lnTo>
                      <a:pt x="6214" y="0"/>
                    </a:lnTo>
                    <a:lnTo>
                      <a:pt x="6221" y="0"/>
                    </a:lnTo>
                    <a:lnTo>
                      <a:pt x="6228" y="0"/>
                    </a:lnTo>
                    <a:lnTo>
                      <a:pt x="6235" y="0"/>
                    </a:lnTo>
                    <a:lnTo>
                      <a:pt x="6242" y="0"/>
                    </a:lnTo>
                    <a:lnTo>
                      <a:pt x="6249" y="0"/>
                    </a:lnTo>
                    <a:lnTo>
                      <a:pt x="6256" y="0"/>
                    </a:lnTo>
                    <a:lnTo>
                      <a:pt x="6263" y="0"/>
                    </a:lnTo>
                    <a:lnTo>
                      <a:pt x="6270" y="0"/>
                    </a:lnTo>
                    <a:lnTo>
                      <a:pt x="6277" y="4"/>
                    </a:lnTo>
                    <a:lnTo>
                      <a:pt x="6284" y="0"/>
                    </a:lnTo>
                    <a:lnTo>
                      <a:pt x="6291" y="0"/>
                    </a:lnTo>
                    <a:lnTo>
                      <a:pt x="6298" y="0"/>
                    </a:lnTo>
                    <a:lnTo>
                      <a:pt x="6305" y="0"/>
                    </a:lnTo>
                    <a:lnTo>
                      <a:pt x="6313" y="0"/>
                    </a:lnTo>
                    <a:lnTo>
                      <a:pt x="6320" y="0"/>
                    </a:lnTo>
                    <a:lnTo>
                      <a:pt x="6327" y="0"/>
                    </a:lnTo>
                    <a:lnTo>
                      <a:pt x="6334" y="5"/>
                    </a:lnTo>
                    <a:lnTo>
                      <a:pt x="6341" y="4"/>
                    </a:lnTo>
                    <a:lnTo>
                      <a:pt x="6348" y="25"/>
                    </a:lnTo>
                    <a:lnTo>
                      <a:pt x="6355" y="21"/>
                    </a:lnTo>
                    <a:lnTo>
                      <a:pt x="6362" y="47"/>
                    </a:lnTo>
                    <a:lnTo>
                      <a:pt x="6369" y="57"/>
                    </a:lnTo>
                    <a:lnTo>
                      <a:pt x="6376" y="53"/>
                    </a:lnTo>
                    <a:lnTo>
                      <a:pt x="6383" y="78"/>
                    </a:lnTo>
                    <a:lnTo>
                      <a:pt x="6390" y="63"/>
                    </a:lnTo>
                    <a:lnTo>
                      <a:pt x="6397" y="49"/>
                    </a:lnTo>
                    <a:lnTo>
                      <a:pt x="6404" y="50"/>
                    </a:lnTo>
                    <a:lnTo>
                      <a:pt x="6411" y="36"/>
                    </a:lnTo>
                    <a:lnTo>
                      <a:pt x="6418" y="43"/>
                    </a:lnTo>
                    <a:lnTo>
                      <a:pt x="6425" y="25"/>
                    </a:lnTo>
                    <a:lnTo>
                      <a:pt x="6432" y="29"/>
                    </a:lnTo>
                    <a:lnTo>
                      <a:pt x="6440" y="16"/>
                    </a:lnTo>
                    <a:lnTo>
                      <a:pt x="6447" y="32"/>
                    </a:lnTo>
                    <a:lnTo>
                      <a:pt x="6454" y="21"/>
                    </a:lnTo>
                    <a:lnTo>
                      <a:pt x="6461" y="26"/>
                    </a:lnTo>
                    <a:lnTo>
                      <a:pt x="6468" y="22"/>
                    </a:lnTo>
                    <a:lnTo>
                      <a:pt x="6475" y="6"/>
                    </a:lnTo>
                    <a:lnTo>
                      <a:pt x="6482" y="7"/>
                    </a:lnTo>
                    <a:lnTo>
                      <a:pt x="6489" y="4"/>
                    </a:lnTo>
                    <a:lnTo>
                      <a:pt x="6496" y="0"/>
                    </a:lnTo>
                    <a:lnTo>
                      <a:pt x="6503" y="0"/>
                    </a:lnTo>
                    <a:lnTo>
                      <a:pt x="6510" y="0"/>
                    </a:lnTo>
                    <a:lnTo>
                      <a:pt x="6517" y="0"/>
                    </a:lnTo>
                    <a:lnTo>
                      <a:pt x="6524" y="0"/>
                    </a:lnTo>
                    <a:lnTo>
                      <a:pt x="6531" y="0"/>
                    </a:lnTo>
                    <a:lnTo>
                      <a:pt x="6538" y="0"/>
                    </a:lnTo>
                    <a:lnTo>
                      <a:pt x="6545" y="4"/>
                    </a:lnTo>
                    <a:lnTo>
                      <a:pt x="6552" y="5"/>
                    </a:lnTo>
                    <a:lnTo>
                      <a:pt x="6559" y="0"/>
                    </a:lnTo>
                    <a:lnTo>
                      <a:pt x="6567" y="6"/>
                    </a:lnTo>
                    <a:lnTo>
                      <a:pt x="6574" y="20"/>
                    </a:lnTo>
                    <a:lnTo>
                      <a:pt x="6581" y="42"/>
                    </a:lnTo>
                    <a:lnTo>
                      <a:pt x="6588" y="34"/>
                    </a:lnTo>
                    <a:lnTo>
                      <a:pt x="6595" y="68"/>
                    </a:lnTo>
                    <a:lnTo>
                      <a:pt x="6602" y="95"/>
                    </a:lnTo>
                    <a:lnTo>
                      <a:pt x="6609" y="117"/>
                    </a:lnTo>
                    <a:lnTo>
                      <a:pt x="6616" y="123"/>
                    </a:lnTo>
                    <a:lnTo>
                      <a:pt x="6623" y="152"/>
                    </a:lnTo>
                    <a:lnTo>
                      <a:pt x="6630" y="133"/>
                    </a:lnTo>
                    <a:lnTo>
                      <a:pt x="6637" y="144"/>
                    </a:lnTo>
                    <a:lnTo>
                      <a:pt x="6644" y="118"/>
                    </a:lnTo>
                    <a:lnTo>
                      <a:pt x="6651" y="134"/>
                    </a:lnTo>
                    <a:lnTo>
                      <a:pt x="6658" y="121"/>
                    </a:lnTo>
                    <a:lnTo>
                      <a:pt x="6665" y="106"/>
                    </a:lnTo>
                    <a:lnTo>
                      <a:pt x="6672" y="77"/>
                    </a:lnTo>
                    <a:lnTo>
                      <a:pt x="6679" y="92"/>
                    </a:lnTo>
                    <a:lnTo>
                      <a:pt x="6687" y="67"/>
                    </a:lnTo>
                    <a:lnTo>
                      <a:pt x="6694" y="76"/>
                    </a:lnTo>
                    <a:lnTo>
                      <a:pt x="6701" y="51"/>
                    </a:lnTo>
                    <a:lnTo>
                      <a:pt x="6708" y="68"/>
                    </a:lnTo>
                    <a:lnTo>
                      <a:pt x="6715" y="35"/>
                    </a:lnTo>
                    <a:lnTo>
                      <a:pt x="6722" y="22"/>
                    </a:lnTo>
                    <a:lnTo>
                      <a:pt x="6729" y="27"/>
                    </a:lnTo>
                    <a:lnTo>
                      <a:pt x="6736" y="38"/>
                    </a:lnTo>
                    <a:lnTo>
                      <a:pt x="6743" y="14"/>
                    </a:lnTo>
                    <a:lnTo>
                      <a:pt x="6750" y="11"/>
                    </a:lnTo>
                    <a:lnTo>
                      <a:pt x="6757" y="0"/>
                    </a:lnTo>
                    <a:lnTo>
                      <a:pt x="6764" y="5"/>
                    </a:lnTo>
                    <a:lnTo>
                      <a:pt x="6771" y="6"/>
                    </a:lnTo>
                    <a:lnTo>
                      <a:pt x="6778" y="5"/>
                    </a:lnTo>
                    <a:lnTo>
                      <a:pt x="6785" y="0"/>
                    </a:lnTo>
                    <a:lnTo>
                      <a:pt x="6792" y="0"/>
                    </a:lnTo>
                    <a:lnTo>
                      <a:pt x="6799" y="0"/>
                    </a:lnTo>
                    <a:lnTo>
                      <a:pt x="6806" y="0"/>
                    </a:lnTo>
                    <a:lnTo>
                      <a:pt x="6814" y="10"/>
                    </a:lnTo>
                    <a:lnTo>
                      <a:pt x="6821" y="24"/>
                    </a:lnTo>
                    <a:lnTo>
                      <a:pt x="6828" y="48"/>
                    </a:lnTo>
                    <a:lnTo>
                      <a:pt x="6835" y="67"/>
                    </a:lnTo>
                    <a:lnTo>
                      <a:pt x="6842" y="111"/>
                    </a:lnTo>
                    <a:lnTo>
                      <a:pt x="6849" y="161"/>
                    </a:lnTo>
                    <a:lnTo>
                      <a:pt x="6856" y="224"/>
                    </a:lnTo>
                    <a:lnTo>
                      <a:pt x="6863" y="236"/>
                    </a:lnTo>
                    <a:lnTo>
                      <a:pt x="6870" y="275"/>
                    </a:lnTo>
                    <a:lnTo>
                      <a:pt x="6877" y="273"/>
                    </a:lnTo>
                    <a:lnTo>
                      <a:pt x="6884" y="251"/>
                    </a:lnTo>
                    <a:lnTo>
                      <a:pt x="6891" y="193"/>
                    </a:lnTo>
                    <a:lnTo>
                      <a:pt x="6898" y="184"/>
                    </a:lnTo>
                    <a:lnTo>
                      <a:pt x="6905" y="114"/>
                    </a:lnTo>
                    <a:lnTo>
                      <a:pt x="6912" y="82"/>
                    </a:lnTo>
                    <a:lnTo>
                      <a:pt x="6919" y="65"/>
                    </a:lnTo>
                    <a:lnTo>
                      <a:pt x="6926" y="60"/>
                    </a:lnTo>
                    <a:lnTo>
                      <a:pt x="6933" y="25"/>
                    </a:lnTo>
                    <a:lnTo>
                      <a:pt x="6941" y="13"/>
                    </a:lnTo>
                    <a:lnTo>
                      <a:pt x="6948" y="26"/>
                    </a:lnTo>
                    <a:lnTo>
                      <a:pt x="6955" y="5"/>
                    </a:lnTo>
                    <a:lnTo>
                      <a:pt x="6962" y="11"/>
                    </a:lnTo>
                    <a:lnTo>
                      <a:pt x="6969" y="0"/>
                    </a:lnTo>
                    <a:lnTo>
                      <a:pt x="6976" y="0"/>
                    </a:lnTo>
                    <a:lnTo>
                      <a:pt x="6983" y="0"/>
                    </a:lnTo>
                    <a:lnTo>
                      <a:pt x="6990" y="0"/>
                    </a:lnTo>
                    <a:lnTo>
                      <a:pt x="6997" y="0"/>
                    </a:lnTo>
                    <a:lnTo>
                      <a:pt x="7004" y="0"/>
                    </a:lnTo>
                    <a:lnTo>
                      <a:pt x="7011" y="0"/>
                    </a:lnTo>
                    <a:lnTo>
                      <a:pt x="7018" y="0"/>
                    </a:lnTo>
                    <a:lnTo>
                      <a:pt x="7025" y="0"/>
                    </a:lnTo>
                    <a:lnTo>
                      <a:pt x="7032" y="0"/>
                    </a:lnTo>
                    <a:lnTo>
                      <a:pt x="7039" y="0"/>
                    </a:lnTo>
                    <a:lnTo>
                      <a:pt x="7046" y="0"/>
                    </a:lnTo>
                    <a:lnTo>
                      <a:pt x="7053" y="0"/>
                    </a:lnTo>
                    <a:lnTo>
                      <a:pt x="7061" y="0"/>
                    </a:lnTo>
                    <a:lnTo>
                      <a:pt x="7068" y="0"/>
                    </a:lnTo>
                    <a:lnTo>
                      <a:pt x="7075" y="0"/>
                    </a:lnTo>
                    <a:lnTo>
                      <a:pt x="7082" y="0"/>
                    </a:lnTo>
                    <a:lnTo>
                      <a:pt x="7089" y="0"/>
                    </a:lnTo>
                    <a:lnTo>
                      <a:pt x="7096" y="0"/>
                    </a:lnTo>
                    <a:lnTo>
                      <a:pt x="7103" y="0"/>
                    </a:lnTo>
                    <a:lnTo>
                      <a:pt x="7110" y="0"/>
                    </a:lnTo>
                    <a:lnTo>
                      <a:pt x="7117" y="0"/>
                    </a:lnTo>
                    <a:lnTo>
                      <a:pt x="7124" y="0"/>
                    </a:lnTo>
                    <a:lnTo>
                      <a:pt x="7131" y="0"/>
                    </a:lnTo>
                    <a:lnTo>
                      <a:pt x="7138" y="0"/>
                    </a:lnTo>
                    <a:lnTo>
                      <a:pt x="7145" y="0"/>
                    </a:lnTo>
                    <a:lnTo>
                      <a:pt x="7152" y="0"/>
                    </a:lnTo>
                    <a:lnTo>
                      <a:pt x="7159" y="0"/>
                    </a:lnTo>
                    <a:lnTo>
                      <a:pt x="7166" y="6"/>
                    </a:lnTo>
                    <a:lnTo>
                      <a:pt x="7173" y="18"/>
                    </a:lnTo>
                    <a:lnTo>
                      <a:pt x="7180" y="25"/>
                    </a:lnTo>
                    <a:lnTo>
                      <a:pt x="7188" y="11"/>
                    </a:lnTo>
                    <a:lnTo>
                      <a:pt x="7195" y="5"/>
                    </a:lnTo>
                    <a:lnTo>
                      <a:pt x="7202" y="5"/>
                    </a:lnTo>
                    <a:lnTo>
                      <a:pt x="7209" y="5"/>
                    </a:lnTo>
                    <a:lnTo>
                      <a:pt x="7216" y="0"/>
                    </a:lnTo>
                    <a:lnTo>
                      <a:pt x="7223" y="0"/>
                    </a:lnTo>
                    <a:lnTo>
                      <a:pt x="7230" y="0"/>
                    </a:lnTo>
                    <a:lnTo>
                      <a:pt x="7237" y="0"/>
                    </a:lnTo>
                    <a:lnTo>
                      <a:pt x="7244" y="0"/>
                    </a:lnTo>
                    <a:lnTo>
                      <a:pt x="7251" y="0"/>
                    </a:lnTo>
                    <a:lnTo>
                      <a:pt x="7258" y="0"/>
                    </a:lnTo>
                    <a:lnTo>
                      <a:pt x="7265" y="0"/>
                    </a:lnTo>
                    <a:lnTo>
                      <a:pt x="7272" y="0"/>
                    </a:lnTo>
                    <a:lnTo>
                      <a:pt x="7279" y="0"/>
                    </a:lnTo>
                    <a:lnTo>
                      <a:pt x="7286" y="0"/>
                    </a:lnTo>
                    <a:lnTo>
                      <a:pt x="7293" y="5"/>
                    </a:lnTo>
                    <a:lnTo>
                      <a:pt x="7300" y="0"/>
                    </a:lnTo>
                    <a:lnTo>
                      <a:pt x="7308" y="0"/>
                    </a:lnTo>
                    <a:lnTo>
                      <a:pt x="7312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2414065" y="5148644"/>
                <a:ext cx="114486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Retention time (min)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2993897" y="4565176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2054025" y="4743312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2952241" y="4156656"/>
                <a:ext cx="22794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" name="TextBox 184"/>
              <p:cNvSpPr txBox="1"/>
              <p:nvPr/>
            </p:nvSpPr>
            <p:spPr>
              <a:xfrm>
                <a:off x="3041665" y="4441632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4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3100025" y="4311264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5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7" name="Group 2652"/>
            <p:cNvGrpSpPr/>
            <p:nvPr/>
          </p:nvGrpSpPr>
          <p:grpSpPr>
            <a:xfrm>
              <a:off x="1934414" y="2758152"/>
              <a:ext cx="1873250" cy="1264500"/>
              <a:chOff x="1934414" y="2758152"/>
              <a:chExt cx="1873250" cy="1264500"/>
            </a:xfrm>
          </p:grpSpPr>
          <p:sp>
            <p:nvSpPr>
              <p:cNvPr id="188" name="Line 502"/>
              <p:cNvSpPr>
                <a:spLocks noChangeShapeType="1"/>
              </p:cNvSpPr>
              <p:nvPr/>
            </p:nvSpPr>
            <p:spPr bwMode="auto">
              <a:xfrm>
                <a:off x="1940764" y="3726593"/>
                <a:ext cx="186690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9" name="Line 503"/>
              <p:cNvSpPr>
                <a:spLocks noChangeShapeType="1"/>
              </p:cNvSpPr>
              <p:nvPr/>
            </p:nvSpPr>
            <p:spPr bwMode="auto">
              <a:xfrm flipV="1">
                <a:off x="198838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0" name="Line 504"/>
              <p:cNvSpPr>
                <a:spLocks noChangeShapeType="1"/>
              </p:cNvSpPr>
              <p:nvPr/>
            </p:nvSpPr>
            <p:spPr bwMode="auto">
              <a:xfrm flipV="1">
                <a:off x="203601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" name="Line 505"/>
              <p:cNvSpPr>
                <a:spLocks noChangeShapeType="1"/>
              </p:cNvSpPr>
              <p:nvPr/>
            </p:nvSpPr>
            <p:spPr bwMode="auto">
              <a:xfrm flipV="1">
                <a:off x="208363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" name="Line 506"/>
              <p:cNvSpPr>
                <a:spLocks noChangeShapeType="1"/>
              </p:cNvSpPr>
              <p:nvPr/>
            </p:nvSpPr>
            <p:spPr bwMode="auto">
              <a:xfrm flipV="1">
                <a:off x="212967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" name="Line 507"/>
              <p:cNvSpPr>
                <a:spLocks noChangeShapeType="1"/>
              </p:cNvSpPr>
              <p:nvPr/>
            </p:nvSpPr>
            <p:spPr bwMode="auto">
              <a:xfrm flipV="1">
                <a:off x="217730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" name="Line 508"/>
              <p:cNvSpPr>
                <a:spLocks noChangeShapeType="1"/>
              </p:cNvSpPr>
              <p:nvPr/>
            </p:nvSpPr>
            <p:spPr bwMode="auto">
              <a:xfrm flipV="1">
                <a:off x="222492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" name="Line 509"/>
              <p:cNvSpPr>
                <a:spLocks noChangeShapeType="1"/>
              </p:cNvSpPr>
              <p:nvPr/>
            </p:nvSpPr>
            <p:spPr bwMode="auto">
              <a:xfrm flipV="1">
                <a:off x="227255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" name="Line 510"/>
              <p:cNvSpPr>
                <a:spLocks noChangeShapeType="1"/>
              </p:cNvSpPr>
              <p:nvPr/>
            </p:nvSpPr>
            <p:spPr bwMode="auto">
              <a:xfrm flipV="1">
                <a:off x="232017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" name="Line 511"/>
              <p:cNvSpPr>
                <a:spLocks noChangeShapeType="1"/>
              </p:cNvSpPr>
              <p:nvPr/>
            </p:nvSpPr>
            <p:spPr bwMode="auto">
              <a:xfrm flipV="1">
                <a:off x="236780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" name="Line 512"/>
              <p:cNvSpPr>
                <a:spLocks noChangeShapeType="1"/>
              </p:cNvSpPr>
              <p:nvPr/>
            </p:nvSpPr>
            <p:spPr bwMode="auto">
              <a:xfrm flipV="1">
                <a:off x="241542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" name="Line 513"/>
              <p:cNvSpPr>
                <a:spLocks noChangeShapeType="1"/>
              </p:cNvSpPr>
              <p:nvPr/>
            </p:nvSpPr>
            <p:spPr bwMode="auto">
              <a:xfrm flipV="1">
                <a:off x="246305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" name="Line 514"/>
              <p:cNvSpPr>
                <a:spLocks noChangeShapeType="1"/>
              </p:cNvSpPr>
              <p:nvPr/>
            </p:nvSpPr>
            <p:spPr bwMode="auto">
              <a:xfrm flipV="1">
                <a:off x="251067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" name="Line 515"/>
              <p:cNvSpPr>
                <a:spLocks noChangeShapeType="1"/>
              </p:cNvSpPr>
              <p:nvPr/>
            </p:nvSpPr>
            <p:spPr bwMode="auto">
              <a:xfrm flipV="1">
                <a:off x="255830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" name="Line 516"/>
              <p:cNvSpPr>
                <a:spLocks noChangeShapeType="1"/>
              </p:cNvSpPr>
              <p:nvPr/>
            </p:nvSpPr>
            <p:spPr bwMode="auto">
              <a:xfrm flipV="1">
                <a:off x="260433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" name="Line 517"/>
              <p:cNvSpPr>
                <a:spLocks noChangeShapeType="1"/>
              </p:cNvSpPr>
              <p:nvPr/>
            </p:nvSpPr>
            <p:spPr bwMode="auto">
              <a:xfrm flipV="1">
                <a:off x="265196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" name="Line 518"/>
              <p:cNvSpPr>
                <a:spLocks noChangeShapeType="1"/>
              </p:cNvSpPr>
              <p:nvPr/>
            </p:nvSpPr>
            <p:spPr bwMode="auto">
              <a:xfrm flipV="1">
                <a:off x="269958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" name="Line 519"/>
              <p:cNvSpPr>
                <a:spLocks noChangeShapeType="1"/>
              </p:cNvSpPr>
              <p:nvPr/>
            </p:nvSpPr>
            <p:spPr bwMode="auto">
              <a:xfrm flipV="1">
                <a:off x="274721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" name="Line 520"/>
              <p:cNvSpPr>
                <a:spLocks noChangeShapeType="1"/>
              </p:cNvSpPr>
              <p:nvPr/>
            </p:nvSpPr>
            <p:spPr bwMode="auto">
              <a:xfrm flipV="1">
                <a:off x="279483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" name="Line 521"/>
              <p:cNvSpPr>
                <a:spLocks noChangeShapeType="1"/>
              </p:cNvSpPr>
              <p:nvPr/>
            </p:nvSpPr>
            <p:spPr bwMode="auto">
              <a:xfrm flipV="1">
                <a:off x="284246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" name="Line 522"/>
              <p:cNvSpPr>
                <a:spLocks noChangeShapeType="1"/>
              </p:cNvSpPr>
              <p:nvPr/>
            </p:nvSpPr>
            <p:spPr bwMode="auto">
              <a:xfrm flipV="1">
                <a:off x="289008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" name="Line 523"/>
              <p:cNvSpPr>
                <a:spLocks noChangeShapeType="1"/>
              </p:cNvSpPr>
              <p:nvPr/>
            </p:nvSpPr>
            <p:spPr bwMode="auto">
              <a:xfrm flipV="1">
                <a:off x="293771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" name="Line 524"/>
              <p:cNvSpPr>
                <a:spLocks noChangeShapeType="1"/>
              </p:cNvSpPr>
              <p:nvPr/>
            </p:nvSpPr>
            <p:spPr bwMode="auto">
              <a:xfrm flipV="1">
                <a:off x="298375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" name="Line 525"/>
              <p:cNvSpPr>
                <a:spLocks noChangeShapeType="1"/>
              </p:cNvSpPr>
              <p:nvPr/>
            </p:nvSpPr>
            <p:spPr bwMode="auto">
              <a:xfrm flipV="1">
                <a:off x="303137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" name="Line 526"/>
              <p:cNvSpPr>
                <a:spLocks noChangeShapeType="1"/>
              </p:cNvSpPr>
              <p:nvPr/>
            </p:nvSpPr>
            <p:spPr bwMode="auto">
              <a:xfrm flipV="1">
                <a:off x="307900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" name="Line 527"/>
              <p:cNvSpPr>
                <a:spLocks noChangeShapeType="1"/>
              </p:cNvSpPr>
              <p:nvPr/>
            </p:nvSpPr>
            <p:spPr bwMode="auto">
              <a:xfrm flipV="1">
                <a:off x="312662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" name="Line 528"/>
              <p:cNvSpPr>
                <a:spLocks noChangeShapeType="1"/>
              </p:cNvSpPr>
              <p:nvPr/>
            </p:nvSpPr>
            <p:spPr bwMode="auto">
              <a:xfrm flipV="1">
                <a:off x="317425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" name="Line 529"/>
              <p:cNvSpPr>
                <a:spLocks noChangeShapeType="1"/>
              </p:cNvSpPr>
              <p:nvPr/>
            </p:nvSpPr>
            <p:spPr bwMode="auto">
              <a:xfrm flipV="1">
                <a:off x="322187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" name="Line 530"/>
              <p:cNvSpPr>
                <a:spLocks noChangeShapeType="1"/>
              </p:cNvSpPr>
              <p:nvPr/>
            </p:nvSpPr>
            <p:spPr bwMode="auto">
              <a:xfrm flipV="1">
                <a:off x="326950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7" name="Line 531"/>
              <p:cNvSpPr>
                <a:spLocks noChangeShapeType="1"/>
              </p:cNvSpPr>
              <p:nvPr/>
            </p:nvSpPr>
            <p:spPr bwMode="auto">
              <a:xfrm flipV="1">
                <a:off x="331712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" name="Line 532"/>
              <p:cNvSpPr>
                <a:spLocks noChangeShapeType="1"/>
              </p:cNvSpPr>
              <p:nvPr/>
            </p:nvSpPr>
            <p:spPr bwMode="auto">
              <a:xfrm flipV="1">
                <a:off x="3364752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" name="Line 533"/>
              <p:cNvSpPr>
                <a:spLocks noChangeShapeType="1"/>
              </p:cNvSpPr>
              <p:nvPr/>
            </p:nvSpPr>
            <p:spPr bwMode="auto">
              <a:xfrm flipV="1">
                <a:off x="3412377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" name="Line 534"/>
              <p:cNvSpPr>
                <a:spLocks noChangeShapeType="1"/>
              </p:cNvSpPr>
              <p:nvPr/>
            </p:nvSpPr>
            <p:spPr bwMode="auto">
              <a:xfrm flipV="1">
                <a:off x="345841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" name="Line 535"/>
              <p:cNvSpPr>
                <a:spLocks noChangeShapeType="1"/>
              </p:cNvSpPr>
              <p:nvPr/>
            </p:nvSpPr>
            <p:spPr bwMode="auto">
              <a:xfrm flipV="1">
                <a:off x="350603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" name="Line 536"/>
              <p:cNvSpPr>
                <a:spLocks noChangeShapeType="1"/>
              </p:cNvSpPr>
              <p:nvPr/>
            </p:nvSpPr>
            <p:spPr bwMode="auto">
              <a:xfrm flipV="1">
                <a:off x="355366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" name="Line 537"/>
              <p:cNvSpPr>
                <a:spLocks noChangeShapeType="1"/>
              </p:cNvSpPr>
              <p:nvPr/>
            </p:nvSpPr>
            <p:spPr bwMode="auto">
              <a:xfrm flipV="1">
                <a:off x="360128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" name="Line 538"/>
              <p:cNvSpPr>
                <a:spLocks noChangeShapeType="1"/>
              </p:cNvSpPr>
              <p:nvPr/>
            </p:nvSpPr>
            <p:spPr bwMode="auto">
              <a:xfrm flipV="1">
                <a:off x="364891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" name="Line 539"/>
              <p:cNvSpPr>
                <a:spLocks noChangeShapeType="1"/>
              </p:cNvSpPr>
              <p:nvPr/>
            </p:nvSpPr>
            <p:spPr bwMode="auto">
              <a:xfrm flipV="1">
                <a:off x="369653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6" name="Line 540"/>
              <p:cNvSpPr>
                <a:spLocks noChangeShapeType="1"/>
              </p:cNvSpPr>
              <p:nvPr/>
            </p:nvSpPr>
            <p:spPr bwMode="auto">
              <a:xfrm flipV="1">
                <a:off x="3744164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7" name="Line 541"/>
              <p:cNvSpPr>
                <a:spLocks noChangeShapeType="1"/>
              </p:cNvSpPr>
              <p:nvPr/>
            </p:nvSpPr>
            <p:spPr bwMode="auto">
              <a:xfrm flipV="1">
                <a:off x="3791789" y="3726593"/>
                <a:ext cx="1587" cy="31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" name="Line 549"/>
              <p:cNvSpPr>
                <a:spLocks noChangeShapeType="1"/>
              </p:cNvSpPr>
              <p:nvPr/>
            </p:nvSpPr>
            <p:spPr bwMode="auto">
              <a:xfrm flipV="1">
                <a:off x="2177302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" name="Line 550"/>
              <p:cNvSpPr>
                <a:spLocks noChangeShapeType="1"/>
              </p:cNvSpPr>
              <p:nvPr/>
            </p:nvSpPr>
            <p:spPr bwMode="auto">
              <a:xfrm flipV="1">
                <a:off x="2415427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" name="Line 551"/>
              <p:cNvSpPr>
                <a:spLocks noChangeShapeType="1"/>
              </p:cNvSpPr>
              <p:nvPr/>
            </p:nvSpPr>
            <p:spPr bwMode="auto">
              <a:xfrm flipV="1">
                <a:off x="2651964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" name="Line 552"/>
              <p:cNvSpPr>
                <a:spLocks noChangeShapeType="1"/>
              </p:cNvSpPr>
              <p:nvPr/>
            </p:nvSpPr>
            <p:spPr bwMode="auto">
              <a:xfrm flipV="1">
                <a:off x="2890089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" name="Line 553"/>
              <p:cNvSpPr>
                <a:spLocks noChangeShapeType="1"/>
              </p:cNvSpPr>
              <p:nvPr/>
            </p:nvSpPr>
            <p:spPr bwMode="auto">
              <a:xfrm flipV="1">
                <a:off x="3126627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" name="Line 554"/>
              <p:cNvSpPr>
                <a:spLocks noChangeShapeType="1"/>
              </p:cNvSpPr>
              <p:nvPr/>
            </p:nvSpPr>
            <p:spPr bwMode="auto">
              <a:xfrm flipV="1">
                <a:off x="3364752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" name="Line 555"/>
              <p:cNvSpPr>
                <a:spLocks noChangeShapeType="1"/>
              </p:cNvSpPr>
              <p:nvPr/>
            </p:nvSpPr>
            <p:spPr bwMode="auto">
              <a:xfrm flipV="1">
                <a:off x="3601289" y="3726593"/>
                <a:ext cx="1587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" name="Line 556"/>
              <p:cNvSpPr>
                <a:spLocks noChangeShapeType="1"/>
              </p:cNvSpPr>
              <p:nvPr/>
            </p:nvSpPr>
            <p:spPr bwMode="auto">
              <a:xfrm flipV="1">
                <a:off x="1940764" y="2788381"/>
                <a:ext cx="1587" cy="9382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" name="Line 557"/>
              <p:cNvSpPr>
                <a:spLocks noChangeShapeType="1"/>
              </p:cNvSpPr>
              <p:nvPr/>
            </p:nvSpPr>
            <p:spPr bwMode="auto">
              <a:xfrm>
                <a:off x="1937589" y="37265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" name="Line 558"/>
              <p:cNvSpPr>
                <a:spLocks noChangeShapeType="1"/>
              </p:cNvSpPr>
              <p:nvPr/>
            </p:nvSpPr>
            <p:spPr bwMode="auto">
              <a:xfrm>
                <a:off x="1937589" y="37154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" name="Line 559"/>
              <p:cNvSpPr>
                <a:spLocks noChangeShapeType="1"/>
              </p:cNvSpPr>
              <p:nvPr/>
            </p:nvSpPr>
            <p:spPr bwMode="auto">
              <a:xfrm>
                <a:off x="1937589" y="37043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" name="Line 560"/>
              <p:cNvSpPr>
                <a:spLocks noChangeShapeType="1"/>
              </p:cNvSpPr>
              <p:nvPr/>
            </p:nvSpPr>
            <p:spPr bwMode="auto">
              <a:xfrm>
                <a:off x="1937589" y="36932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" name="Line 561"/>
              <p:cNvSpPr>
                <a:spLocks noChangeShapeType="1"/>
              </p:cNvSpPr>
              <p:nvPr/>
            </p:nvSpPr>
            <p:spPr bwMode="auto">
              <a:xfrm>
                <a:off x="1937589" y="36821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" name="Line 562"/>
              <p:cNvSpPr>
                <a:spLocks noChangeShapeType="1"/>
              </p:cNvSpPr>
              <p:nvPr/>
            </p:nvSpPr>
            <p:spPr bwMode="auto">
              <a:xfrm>
                <a:off x="1937589" y="36710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" name="Line 563"/>
              <p:cNvSpPr>
                <a:spLocks noChangeShapeType="1"/>
              </p:cNvSpPr>
              <p:nvPr/>
            </p:nvSpPr>
            <p:spPr bwMode="auto">
              <a:xfrm>
                <a:off x="1937589" y="36599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" name="Line 564"/>
              <p:cNvSpPr>
                <a:spLocks noChangeShapeType="1"/>
              </p:cNvSpPr>
              <p:nvPr/>
            </p:nvSpPr>
            <p:spPr bwMode="auto">
              <a:xfrm>
                <a:off x="1937589" y="36488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" name="Line 565"/>
              <p:cNvSpPr>
                <a:spLocks noChangeShapeType="1"/>
              </p:cNvSpPr>
              <p:nvPr/>
            </p:nvSpPr>
            <p:spPr bwMode="auto">
              <a:xfrm>
                <a:off x="1937589" y="36376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" name="Line 566"/>
              <p:cNvSpPr>
                <a:spLocks noChangeShapeType="1"/>
              </p:cNvSpPr>
              <p:nvPr/>
            </p:nvSpPr>
            <p:spPr bwMode="auto">
              <a:xfrm>
                <a:off x="1937589" y="36281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" name="Line 567"/>
              <p:cNvSpPr>
                <a:spLocks noChangeShapeType="1"/>
              </p:cNvSpPr>
              <p:nvPr/>
            </p:nvSpPr>
            <p:spPr bwMode="auto">
              <a:xfrm>
                <a:off x="1937589" y="36170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7" name="Line 568"/>
              <p:cNvSpPr>
                <a:spLocks noChangeShapeType="1"/>
              </p:cNvSpPr>
              <p:nvPr/>
            </p:nvSpPr>
            <p:spPr bwMode="auto">
              <a:xfrm>
                <a:off x="1937589" y="36059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8" name="Line 569"/>
              <p:cNvSpPr>
                <a:spLocks noChangeShapeType="1"/>
              </p:cNvSpPr>
              <p:nvPr/>
            </p:nvSpPr>
            <p:spPr bwMode="auto">
              <a:xfrm>
                <a:off x="1937589" y="35948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9" name="Line 570"/>
              <p:cNvSpPr>
                <a:spLocks noChangeShapeType="1"/>
              </p:cNvSpPr>
              <p:nvPr/>
            </p:nvSpPr>
            <p:spPr bwMode="auto">
              <a:xfrm>
                <a:off x="1937589" y="35837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0" name="Line 571"/>
              <p:cNvSpPr>
                <a:spLocks noChangeShapeType="1"/>
              </p:cNvSpPr>
              <p:nvPr/>
            </p:nvSpPr>
            <p:spPr bwMode="auto">
              <a:xfrm>
                <a:off x="1937589" y="35726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1" name="Line 572"/>
              <p:cNvSpPr>
                <a:spLocks noChangeShapeType="1"/>
              </p:cNvSpPr>
              <p:nvPr/>
            </p:nvSpPr>
            <p:spPr bwMode="auto">
              <a:xfrm>
                <a:off x="1937589" y="35614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2" name="Line 573"/>
              <p:cNvSpPr>
                <a:spLocks noChangeShapeType="1"/>
              </p:cNvSpPr>
              <p:nvPr/>
            </p:nvSpPr>
            <p:spPr bwMode="auto">
              <a:xfrm>
                <a:off x="1937589" y="35503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3" name="Line 574"/>
              <p:cNvSpPr>
                <a:spLocks noChangeShapeType="1"/>
              </p:cNvSpPr>
              <p:nvPr/>
            </p:nvSpPr>
            <p:spPr bwMode="auto">
              <a:xfrm>
                <a:off x="1937589" y="35392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4" name="Line 575"/>
              <p:cNvSpPr>
                <a:spLocks noChangeShapeType="1"/>
              </p:cNvSpPr>
              <p:nvPr/>
            </p:nvSpPr>
            <p:spPr bwMode="auto">
              <a:xfrm>
                <a:off x="1937589" y="35281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5" name="Line 576"/>
              <p:cNvSpPr>
                <a:spLocks noChangeShapeType="1"/>
              </p:cNvSpPr>
              <p:nvPr/>
            </p:nvSpPr>
            <p:spPr bwMode="auto">
              <a:xfrm>
                <a:off x="1937589" y="35170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6" name="Line 577"/>
              <p:cNvSpPr>
                <a:spLocks noChangeShapeType="1"/>
              </p:cNvSpPr>
              <p:nvPr/>
            </p:nvSpPr>
            <p:spPr bwMode="auto">
              <a:xfrm>
                <a:off x="1937589" y="35059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7" name="Line 578"/>
              <p:cNvSpPr>
                <a:spLocks noChangeShapeType="1"/>
              </p:cNvSpPr>
              <p:nvPr/>
            </p:nvSpPr>
            <p:spPr bwMode="auto">
              <a:xfrm>
                <a:off x="1937589" y="34948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8" name="Line 579"/>
              <p:cNvSpPr>
                <a:spLocks noChangeShapeType="1"/>
              </p:cNvSpPr>
              <p:nvPr/>
            </p:nvSpPr>
            <p:spPr bwMode="auto">
              <a:xfrm>
                <a:off x="1937589" y="34837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59" name="Line 580"/>
              <p:cNvSpPr>
                <a:spLocks noChangeShapeType="1"/>
              </p:cNvSpPr>
              <p:nvPr/>
            </p:nvSpPr>
            <p:spPr bwMode="auto">
              <a:xfrm>
                <a:off x="1937589" y="34725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0" name="Line 581"/>
              <p:cNvSpPr>
                <a:spLocks noChangeShapeType="1"/>
              </p:cNvSpPr>
              <p:nvPr/>
            </p:nvSpPr>
            <p:spPr bwMode="auto">
              <a:xfrm>
                <a:off x="1937589" y="34630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1" name="Line 582"/>
              <p:cNvSpPr>
                <a:spLocks noChangeShapeType="1"/>
              </p:cNvSpPr>
              <p:nvPr/>
            </p:nvSpPr>
            <p:spPr bwMode="auto">
              <a:xfrm>
                <a:off x="1937589" y="34519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2" name="Line 583"/>
              <p:cNvSpPr>
                <a:spLocks noChangeShapeType="1"/>
              </p:cNvSpPr>
              <p:nvPr/>
            </p:nvSpPr>
            <p:spPr bwMode="auto">
              <a:xfrm>
                <a:off x="1937589" y="34408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3" name="Line 584"/>
              <p:cNvSpPr>
                <a:spLocks noChangeShapeType="1"/>
              </p:cNvSpPr>
              <p:nvPr/>
            </p:nvSpPr>
            <p:spPr bwMode="auto">
              <a:xfrm>
                <a:off x="1937589" y="34297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4" name="Line 585"/>
              <p:cNvSpPr>
                <a:spLocks noChangeShapeType="1"/>
              </p:cNvSpPr>
              <p:nvPr/>
            </p:nvSpPr>
            <p:spPr bwMode="auto">
              <a:xfrm>
                <a:off x="1937589" y="34186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5" name="Line 586"/>
              <p:cNvSpPr>
                <a:spLocks noChangeShapeType="1"/>
              </p:cNvSpPr>
              <p:nvPr/>
            </p:nvSpPr>
            <p:spPr bwMode="auto">
              <a:xfrm>
                <a:off x="1937589" y="34075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6" name="Line 587"/>
              <p:cNvSpPr>
                <a:spLocks noChangeShapeType="1"/>
              </p:cNvSpPr>
              <p:nvPr/>
            </p:nvSpPr>
            <p:spPr bwMode="auto">
              <a:xfrm>
                <a:off x="1937589" y="33963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7" name="Line 588"/>
              <p:cNvSpPr>
                <a:spLocks noChangeShapeType="1"/>
              </p:cNvSpPr>
              <p:nvPr/>
            </p:nvSpPr>
            <p:spPr bwMode="auto">
              <a:xfrm>
                <a:off x="1937589" y="33852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8" name="Line 589"/>
              <p:cNvSpPr>
                <a:spLocks noChangeShapeType="1"/>
              </p:cNvSpPr>
              <p:nvPr/>
            </p:nvSpPr>
            <p:spPr bwMode="auto">
              <a:xfrm>
                <a:off x="1937589" y="33741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9" name="Line 590"/>
              <p:cNvSpPr>
                <a:spLocks noChangeShapeType="1"/>
              </p:cNvSpPr>
              <p:nvPr/>
            </p:nvSpPr>
            <p:spPr bwMode="auto">
              <a:xfrm>
                <a:off x="1937589" y="33630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0" name="Line 591"/>
              <p:cNvSpPr>
                <a:spLocks noChangeShapeType="1"/>
              </p:cNvSpPr>
              <p:nvPr/>
            </p:nvSpPr>
            <p:spPr bwMode="auto">
              <a:xfrm>
                <a:off x="1937589" y="33519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1" name="Line 592"/>
              <p:cNvSpPr>
                <a:spLocks noChangeShapeType="1"/>
              </p:cNvSpPr>
              <p:nvPr/>
            </p:nvSpPr>
            <p:spPr bwMode="auto">
              <a:xfrm>
                <a:off x="1937589" y="33408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2" name="Line 593"/>
              <p:cNvSpPr>
                <a:spLocks noChangeShapeType="1"/>
              </p:cNvSpPr>
              <p:nvPr/>
            </p:nvSpPr>
            <p:spPr bwMode="auto">
              <a:xfrm>
                <a:off x="1937589" y="33297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3" name="Line 594"/>
              <p:cNvSpPr>
                <a:spLocks noChangeShapeType="1"/>
              </p:cNvSpPr>
              <p:nvPr/>
            </p:nvSpPr>
            <p:spPr bwMode="auto">
              <a:xfrm>
                <a:off x="1937589" y="33186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4" name="Line 595"/>
              <p:cNvSpPr>
                <a:spLocks noChangeShapeType="1"/>
              </p:cNvSpPr>
              <p:nvPr/>
            </p:nvSpPr>
            <p:spPr bwMode="auto">
              <a:xfrm>
                <a:off x="1937589" y="33074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5" name="Line 596"/>
              <p:cNvSpPr>
                <a:spLocks noChangeShapeType="1"/>
              </p:cNvSpPr>
              <p:nvPr/>
            </p:nvSpPr>
            <p:spPr bwMode="auto">
              <a:xfrm>
                <a:off x="1937589" y="32979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6" name="Line 597"/>
              <p:cNvSpPr>
                <a:spLocks noChangeShapeType="1"/>
              </p:cNvSpPr>
              <p:nvPr/>
            </p:nvSpPr>
            <p:spPr bwMode="auto">
              <a:xfrm>
                <a:off x="1937589" y="32868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7" name="Line 598"/>
              <p:cNvSpPr>
                <a:spLocks noChangeShapeType="1"/>
              </p:cNvSpPr>
              <p:nvPr/>
            </p:nvSpPr>
            <p:spPr bwMode="auto">
              <a:xfrm>
                <a:off x="1937589" y="32757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8" name="Line 599"/>
              <p:cNvSpPr>
                <a:spLocks noChangeShapeType="1"/>
              </p:cNvSpPr>
              <p:nvPr/>
            </p:nvSpPr>
            <p:spPr bwMode="auto">
              <a:xfrm>
                <a:off x="1937589" y="32646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79" name="Line 600"/>
              <p:cNvSpPr>
                <a:spLocks noChangeShapeType="1"/>
              </p:cNvSpPr>
              <p:nvPr/>
            </p:nvSpPr>
            <p:spPr bwMode="auto">
              <a:xfrm>
                <a:off x="1937589" y="32535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0" name="Line 601"/>
              <p:cNvSpPr>
                <a:spLocks noChangeShapeType="1"/>
              </p:cNvSpPr>
              <p:nvPr/>
            </p:nvSpPr>
            <p:spPr bwMode="auto">
              <a:xfrm>
                <a:off x="1937589" y="32424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1" name="Line 602"/>
              <p:cNvSpPr>
                <a:spLocks noChangeShapeType="1"/>
              </p:cNvSpPr>
              <p:nvPr/>
            </p:nvSpPr>
            <p:spPr bwMode="auto">
              <a:xfrm>
                <a:off x="1937589" y="32312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2" name="Line 603"/>
              <p:cNvSpPr>
                <a:spLocks noChangeShapeType="1"/>
              </p:cNvSpPr>
              <p:nvPr/>
            </p:nvSpPr>
            <p:spPr bwMode="auto">
              <a:xfrm>
                <a:off x="1937589" y="32201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3" name="Line 604"/>
              <p:cNvSpPr>
                <a:spLocks noChangeShapeType="1"/>
              </p:cNvSpPr>
              <p:nvPr/>
            </p:nvSpPr>
            <p:spPr bwMode="auto">
              <a:xfrm>
                <a:off x="1937589" y="32090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4" name="Line 605"/>
              <p:cNvSpPr>
                <a:spLocks noChangeShapeType="1"/>
              </p:cNvSpPr>
              <p:nvPr/>
            </p:nvSpPr>
            <p:spPr bwMode="auto">
              <a:xfrm>
                <a:off x="1937589" y="31979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5" name="Line 606"/>
              <p:cNvSpPr>
                <a:spLocks noChangeShapeType="1"/>
              </p:cNvSpPr>
              <p:nvPr/>
            </p:nvSpPr>
            <p:spPr bwMode="auto">
              <a:xfrm>
                <a:off x="1937589" y="31868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6" name="Line 607"/>
              <p:cNvSpPr>
                <a:spLocks noChangeShapeType="1"/>
              </p:cNvSpPr>
              <p:nvPr/>
            </p:nvSpPr>
            <p:spPr bwMode="auto">
              <a:xfrm>
                <a:off x="1937589" y="31757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7" name="Line 608"/>
              <p:cNvSpPr>
                <a:spLocks noChangeShapeType="1"/>
              </p:cNvSpPr>
              <p:nvPr/>
            </p:nvSpPr>
            <p:spPr bwMode="auto">
              <a:xfrm>
                <a:off x="1937589" y="31646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8" name="Line 609"/>
              <p:cNvSpPr>
                <a:spLocks noChangeShapeType="1"/>
              </p:cNvSpPr>
              <p:nvPr/>
            </p:nvSpPr>
            <p:spPr bwMode="auto">
              <a:xfrm>
                <a:off x="1937589" y="31535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89" name="Line 610"/>
              <p:cNvSpPr>
                <a:spLocks noChangeShapeType="1"/>
              </p:cNvSpPr>
              <p:nvPr/>
            </p:nvSpPr>
            <p:spPr bwMode="auto">
              <a:xfrm>
                <a:off x="1937589" y="31423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0" name="Line 611"/>
              <p:cNvSpPr>
                <a:spLocks noChangeShapeType="1"/>
              </p:cNvSpPr>
              <p:nvPr/>
            </p:nvSpPr>
            <p:spPr bwMode="auto">
              <a:xfrm>
                <a:off x="1937589" y="31312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1" name="Line 612"/>
              <p:cNvSpPr>
                <a:spLocks noChangeShapeType="1"/>
              </p:cNvSpPr>
              <p:nvPr/>
            </p:nvSpPr>
            <p:spPr bwMode="auto">
              <a:xfrm>
                <a:off x="1937589" y="31217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2" name="Line 613"/>
              <p:cNvSpPr>
                <a:spLocks noChangeShapeType="1"/>
              </p:cNvSpPr>
              <p:nvPr/>
            </p:nvSpPr>
            <p:spPr bwMode="auto">
              <a:xfrm>
                <a:off x="1937589" y="31106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3" name="Line 614"/>
              <p:cNvSpPr>
                <a:spLocks noChangeShapeType="1"/>
              </p:cNvSpPr>
              <p:nvPr/>
            </p:nvSpPr>
            <p:spPr bwMode="auto">
              <a:xfrm>
                <a:off x="1937589" y="30995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4" name="Line 615"/>
              <p:cNvSpPr>
                <a:spLocks noChangeShapeType="1"/>
              </p:cNvSpPr>
              <p:nvPr/>
            </p:nvSpPr>
            <p:spPr bwMode="auto">
              <a:xfrm>
                <a:off x="1937589" y="30884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5" name="Line 616"/>
              <p:cNvSpPr>
                <a:spLocks noChangeShapeType="1"/>
              </p:cNvSpPr>
              <p:nvPr/>
            </p:nvSpPr>
            <p:spPr bwMode="auto">
              <a:xfrm>
                <a:off x="1937589" y="30773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6" name="Line 617"/>
              <p:cNvSpPr>
                <a:spLocks noChangeShapeType="1"/>
              </p:cNvSpPr>
              <p:nvPr/>
            </p:nvSpPr>
            <p:spPr bwMode="auto">
              <a:xfrm>
                <a:off x="1937589" y="30661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7" name="Line 618"/>
              <p:cNvSpPr>
                <a:spLocks noChangeShapeType="1"/>
              </p:cNvSpPr>
              <p:nvPr/>
            </p:nvSpPr>
            <p:spPr bwMode="auto">
              <a:xfrm>
                <a:off x="1937589" y="30550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8" name="Line 619"/>
              <p:cNvSpPr>
                <a:spLocks noChangeShapeType="1"/>
              </p:cNvSpPr>
              <p:nvPr/>
            </p:nvSpPr>
            <p:spPr bwMode="auto">
              <a:xfrm>
                <a:off x="1937589" y="30439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99" name="Line 620"/>
              <p:cNvSpPr>
                <a:spLocks noChangeShapeType="1"/>
              </p:cNvSpPr>
              <p:nvPr/>
            </p:nvSpPr>
            <p:spPr bwMode="auto">
              <a:xfrm>
                <a:off x="1937589" y="30328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0" name="Line 621"/>
              <p:cNvSpPr>
                <a:spLocks noChangeShapeType="1"/>
              </p:cNvSpPr>
              <p:nvPr/>
            </p:nvSpPr>
            <p:spPr bwMode="auto">
              <a:xfrm>
                <a:off x="1937589" y="30217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1" name="Line 622"/>
              <p:cNvSpPr>
                <a:spLocks noChangeShapeType="1"/>
              </p:cNvSpPr>
              <p:nvPr/>
            </p:nvSpPr>
            <p:spPr bwMode="auto">
              <a:xfrm>
                <a:off x="1937589" y="30106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2" name="Line 623"/>
              <p:cNvSpPr>
                <a:spLocks noChangeShapeType="1"/>
              </p:cNvSpPr>
              <p:nvPr/>
            </p:nvSpPr>
            <p:spPr bwMode="auto">
              <a:xfrm>
                <a:off x="1937589" y="29995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3" name="Line 624"/>
              <p:cNvSpPr>
                <a:spLocks noChangeShapeType="1"/>
              </p:cNvSpPr>
              <p:nvPr/>
            </p:nvSpPr>
            <p:spPr bwMode="auto">
              <a:xfrm>
                <a:off x="1937589" y="29884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4" name="Line 625"/>
              <p:cNvSpPr>
                <a:spLocks noChangeShapeType="1"/>
              </p:cNvSpPr>
              <p:nvPr/>
            </p:nvSpPr>
            <p:spPr bwMode="auto">
              <a:xfrm>
                <a:off x="1937589" y="29772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5" name="Line 626"/>
              <p:cNvSpPr>
                <a:spLocks noChangeShapeType="1"/>
              </p:cNvSpPr>
              <p:nvPr/>
            </p:nvSpPr>
            <p:spPr bwMode="auto">
              <a:xfrm>
                <a:off x="1937589" y="29661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6" name="Line 627"/>
              <p:cNvSpPr>
                <a:spLocks noChangeShapeType="1"/>
              </p:cNvSpPr>
              <p:nvPr/>
            </p:nvSpPr>
            <p:spPr bwMode="auto">
              <a:xfrm>
                <a:off x="1937589" y="29566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7" name="Line 628"/>
              <p:cNvSpPr>
                <a:spLocks noChangeShapeType="1"/>
              </p:cNvSpPr>
              <p:nvPr/>
            </p:nvSpPr>
            <p:spPr bwMode="auto">
              <a:xfrm>
                <a:off x="1937589" y="29455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8" name="Line 629"/>
              <p:cNvSpPr>
                <a:spLocks noChangeShapeType="1"/>
              </p:cNvSpPr>
              <p:nvPr/>
            </p:nvSpPr>
            <p:spPr bwMode="auto">
              <a:xfrm>
                <a:off x="1937589" y="29344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09" name="Line 630"/>
              <p:cNvSpPr>
                <a:spLocks noChangeShapeType="1"/>
              </p:cNvSpPr>
              <p:nvPr/>
            </p:nvSpPr>
            <p:spPr bwMode="auto">
              <a:xfrm>
                <a:off x="1937589" y="29233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0" name="Line 631"/>
              <p:cNvSpPr>
                <a:spLocks noChangeShapeType="1"/>
              </p:cNvSpPr>
              <p:nvPr/>
            </p:nvSpPr>
            <p:spPr bwMode="auto">
              <a:xfrm>
                <a:off x="1937589" y="29122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1" name="Line 632"/>
              <p:cNvSpPr>
                <a:spLocks noChangeShapeType="1"/>
              </p:cNvSpPr>
              <p:nvPr/>
            </p:nvSpPr>
            <p:spPr bwMode="auto">
              <a:xfrm>
                <a:off x="1937589" y="29010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2" name="Line 633"/>
              <p:cNvSpPr>
                <a:spLocks noChangeShapeType="1"/>
              </p:cNvSpPr>
              <p:nvPr/>
            </p:nvSpPr>
            <p:spPr bwMode="auto">
              <a:xfrm>
                <a:off x="1937589" y="28899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3" name="Line 634"/>
              <p:cNvSpPr>
                <a:spLocks noChangeShapeType="1"/>
              </p:cNvSpPr>
              <p:nvPr/>
            </p:nvSpPr>
            <p:spPr bwMode="auto">
              <a:xfrm>
                <a:off x="1937589" y="28788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4" name="Line 635"/>
              <p:cNvSpPr>
                <a:spLocks noChangeShapeType="1"/>
              </p:cNvSpPr>
              <p:nvPr/>
            </p:nvSpPr>
            <p:spPr bwMode="auto">
              <a:xfrm>
                <a:off x="1937589" y="286775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5" name="Line 636"/>
              <p:cNvSpPr>
                <a:spLocks noChangeShapeType="1"/>
              </p:cNvSpPr>
              <p:nvPr/>
            </p:nvSpPr>
            <p:spPr bwMode="auto">
              <a:xfrm>
                <a:off x="1937589" y="285664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6" name="Line 637"/>
              <p:cNvSpPr>
                <a:spLocks noChangeShapeType="1"/>
              </p:cNvSpPr>
              <p:nvPr/>
            </p:nvSpPr>
            <p:spPr bwMode="auto">
              <a:xfrm>
                <a:off x="1937589" y="284553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7" name="Line 638"/>
              <p:cNvSpPr>
                <a:spLocks noChangeShapeType="1"/>
              </p:cNvSpPr>
              <p:nvPr/>
            </p:nvSpPr>
            <p:spPr bwMode="auto">
              <a:xfrm>
                <a:off x="1937589" y="283441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8" name="Line 639"/>
              <p:cNvSpPr>
                <a:spLocks noChangeShapeType="1"/>
              </p:cNvSpPr>
              <p:nvPr/>
            </p:nvSpPr>
            <p:spPr bwMode="auto">
              <a:xfrm>
                <a:off x="1937589" y="282330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19" name="Line 640"/>
              <p:cNvSpPr>
                <a:spLocks noChangeShapeType="1"/>
              </p:cNvSpPr>
              <p:nvPr/>
            </p:nvSpPr>
            <p:spPr bwMode="auto">
              <a:xfrm>
                <a:off x="1937589" y="281219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0" name="Line 641"/>
              <p:cNvSpPr>
                <a:spLocks noChangeShapeType="1"/>
              </p:cNvSpPr>
              <p:nvPr/>
            </p:nvSpPr>
            <p:spPr bwMode="auto">
              <a:xfrm>
                <a:off x="1937589" y="280108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1" name="Line 642"/>
              <p:cNvSpPr>
                <a:spLocks noChangeShapeType="1"/>
              </p:cNvSpPr>
              <p:nvPr/>
            </p:nvSpPr>
            <p:spPr bwMode="auto">
              <a:xfrm>
                <a:off x="1937589" y="278996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2" name="Line 643"/>
              <p:cNvSpPr>
                <a:spLocks noChangeShapeType="1"/>
              </p:cNvSpPr>
              <p:nvPr/>
            </p:nvSpPr>
            <p:spPr bwMode="auto">
              <a:xfrm>
                <a:off x="1934414" y="3726593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3" name="Line 645"/>
              <p:cNvSpPr>
                <a:spLocks noChangeShapeType="1"/>
              </p:cNvSpPr>
              <p:nvPr/>
            </p:nvSpPr>
            <p:spPr bwMode="auto">
              <a:xfrm>
                <a:off x="1934414" y="3671031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4" name="Line 647"/>
              <p:cNvSpPr>
                <a:spLocks noChangeShapeType="1"/>
              </p:cNvSpPr>
              <p:nvPr/>
            </p:nvSpPr>
            <p:spPr bwMode="auto">
              <a:xfrm>
                <a:off x="1934414" y="3617056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5" name="Line 649"/>
              <p:cNvSpPr>
                <a:spLocks noChangeShapeType="1"/>
              </p:cNvSpPr>
              <p:nvPr/>
            </p:nvSpPr>
            <p:spPr bwMode="auto">
              <a:xfrm>
                <a:off x="1934414" y="3561493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6" name="Line 651"/>
              <p:cNvSpPr>
                <a:spLocks noChangeShapeType="1"/>
              </p:cNvSpPr>
              <p:nvPr/>
            </p:nvSpPr>
            <p:spPr bwMode="auto">
              <a:xfrm>
                <a:off x="1934414" y="3505931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7" name="Line 653"/>
              <p:cNvSpPr>
                <a:spLocks noChangeShapeType="1"/>
              </p:cNvSpPr>
              <p:nvPr/>
            </p:nvSpPr>
            <p:spPr bwMode="auto">
              <a:xfrm>
                <a:off x="1934414" y="3451956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8" name="Line 655"/>
              <p:cNvSpPr>
                <a:spLocks noChangeShapeType="1"/>
              </p:cNvSpPr>
              <p:nvPr/>
            </p:nvSpPr>
            <p:spPr bwMode="auto">
              <a:xfrm>
                <a:off x="1934414" y="3396393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29" name="Line 657"/>
              <p:cNvSpPr>
                <a:spLocks noChangeShapeType="1"/>
              </p:cNvSpPr>
              <p:nvPr/>
            </p:nvSpPr>
            <p:spPr bwMode="auto">
              <a:xfrm>
                <a:off x="1934414" y="3340831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0" name="Line 659"/>
              <p:cNvSpPr>
                <a:spLocks noChangeShapeType="1"/>
              </p:cNvSpPr>
              <p:nvPr/>
            </p:nvSpPr>
            <p:spPr bwMode="auto">
              <a:xfrm>
                <a:off x="1934414" y="3286856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1" name="Line 661"/>
              <p:cNvSpPr>
                <a:spLocks noChangeShapeType="1"/>
              </p:cNvSpPr>
              <p:nvPr/>
            </p:nvSpPr>
            <p:spPr bwMode="auto">
              <a:xfrm>
                <a:off x="1934414" y="3231293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2" name="Line 663"/>
              <p:cNvSpPr>
                <a:spLocks noChangeShapeType="1"/>
              </p:cNvSpPr>
              <p:nvPr/>
            </p:nvSpPr>
            <p:spPr bwMode="auto">
              <a:xfrm>
                <a:off x="1934414" y="3175731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3" name="Line 665"/>
              <p:cNvSpPr>
                <a:spLocks noChangeShapeType="1"/>
              </p:cNvSpPr>
              <p:nvPr/>
            </p:nvSpPr>
            <p:spPr bwMode="auto">
              <a:xfrm>
                <a:off x="1934414" y="3121756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4" name="Line 667"/>
              <p:cNvSpPr>
                <a:spLocks noChangeShapeType="1"/>
              </p:cNvSpPr>
              <p:nvPr/>
            </p:nvSpPr>
            <p:spPr bwMode="auto">
              <a:xfrm>
                <a:off x="1934414" y="3066193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5" name="Line 669"/>
              <p:cNvSpPr>
                <a:spLocks noChangeShapeType="1"/>
              </p:cNvSpPr>
              <p:nvPr/>
            </p:nvSpPr>
            <p:spPr bwMode="auto">
              <a:xfrm>
                <a:off x="1934414" y="3010631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6" name="Line 671"/>
              <p:cNvSpPr>
                <a:spLocks noChangeShapeType="1"/>
              </p:cNvSpPr>
              <p:nvPr/>
            </p:nvSpPr>
            <p:spPr bwMode="auto">
              <a:xfrm>
                <a:off x="1934414" y="2956656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7" name="Line 673"/>
              <p:cNvSpPr>
                <a:spLocks noChangeShapeType="1"/>
              </p:cNvSpPr>
              <p:nvPr/>
            </p:nvSpPr>
            <p:spPr bwMode="auto">
              <a:xfrm>
                <a:off x="1934414" y="2901093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8" name="Line 675"/>
              <p:cNvSpPr>
                <a:spLocks noChangeShapeType="1"/>
              </p:cNvSpPr>
              <p:nvPr/>
            </p:nvSpPr>
            <p:spPr bwMode="auto">
              <a:xfrm>
                <a:off x="1934414" y="2845531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39" name="Line 677"/>
              <p:cNvSpPr>
                <a:spLocks noChangeShapeType="1"/>
              </p:cNvSpPr>
              <p:nvPr/>
            </p:nvSpPr>
            <p:spPr bwMode="auto">
              <a:xfrm>
                <a:off x="1934414" y="2789968"/>
                <a:ext cx="63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40" name="Freeform 682"/>
              <p:cNvSpPr>
                <a:spLocks/>
              </p:cNvSpPr>
              <p:nvPr/>
            </p:nvSpPr>
            <p:spPr bwMode="auto">
              <a:xfrm flipV="1">
                <a:off x="1940764" y="2818543"/>
                <a:ext cx="1866900" cy="908050"/>
              </a:xfrm>
              <a:custGeom>
                <a:avLst/>
                <a:gdLst/>
                <a:ahLst/>
                <a:cxnLst>
                  <a:cxn ang="0">
                    <a:pos x="108" y="0"/>
                  </a:cxn>
                  <a:cxn ang="0">
                    <a:pos x="228" y="13"/>
                  </a:cxn>
                  <a:cxn ang="0">
                    <a:pos x="348" y="94"/>
                  </a:cxn>
                  <a:cxn ang="0">
                    <a:pos x="468" y="4"/>
                  </a:cxn>
                  <a:cxn ang="0">
                    <a:pos x="587" y="1"/>
                  </a:cxn>
                  <a:cxn ang="0">
                    <a:pos x="707" y="162"/>
                  </a:cxn>
                  <a:cxn ang="0">
                    <a:pos x="827" y="1"/>
                  </a:cxn>
                  <a:cxn ang="0">
                    <a:pos x="947" y="12896"/>
                  </a:cxn>
                  <a:cxn ang="0">
                    <a:pos x="1067" y="10"/>
                  </a:cxn>
                  <a:cxn ang="0">
                    <a:pos x="1187" y="1"/>
                  </a:cxn>
                  <a:cxn ang="0">
                    <a:pos x="1307" y="15"/>
                  </a:cxn>
                  <a:cxn ang="0">
                    <a:pos x="1427" y="0"/>
                  </a:cxn>
                  <a:cxn ang="0">
                    <a:pos x="1547" y="17"/>
                  </a:cxn>
                  <a:cxn ang="0">
                    <a:pos x="1667" y="61"/>
                  </a:cxn>
                  <a:cxn ang="0">
                    <a:pos x="1787" y="38"/>
                  </a:cxn>
                  <a:cxn ang="0">
                    <a:pos x="1907" y="4"/>
                  </a:cxn>
                  <a:cxn ang="0">
                    <a:pos x="2027" y="303"/>
                  </a:cxn>
                  <a:cxn ang="0">
                    <a:pos x="2147" y="6"/>
                  </a:cxn>
                  <a:cxn ang="0">
                    <a:pos x="2267" y="6"/>
                  </a:cxn>
                  <a:cxn ang="0">
                    <a:pos x="2387" y="4"/>
                  </a:cxn>
                  <a:cxn ang="0">
                    <a:pos x="2507" y="128"/>
                  </a:cxn>
                  <a:cxn ang="0">
                    <a:pos x="2627" y="2"/>
                  </a:cxn>
                  <a:cxn ang="0">
                    <a:pos x="2747" y="5"/>
                  </a:cxn>
                  <a:cxn ang="0">
                    <a:pos x="2867" y="319"/>
                  </a:cxn>
                  <a:cxn ang="0">
                    <a:pos x="2987" y="981"/>
                  </a:cxn>
                  <a:cxn ang="0">
                    <a:pos x="3107" y="189"/>
                  </a:cxn>
                  <a:cxn ang="0">
                    <a:pos x="3227" y="18"/>
                  </a:cxn>
                  <a:cxn ang="0">
                    <a:pos x="3347" y="68"/>
                  </a:cxn>
                  <a:cxn ang="0">
                    <a:pos x="3467" y="27"/>
                  </a:cxn>
                  <a:cxn ang="0">
                    <a:pos x="3587" y="40"/>
                  </a:cxn>
                  <a:cxn ang="0">
                    <a:pos x="3707" y="17"/>
                  </a:cxn>
                  <a:cxn ang="0">
                    <a:pos x="3827" y="360"/>
                  </a:cxn>
                  <a:cxn ang="0">
                    <a:pos x="3946" y="226"/>
                  </a:cxn>
                  <a:cxn ang="0">
                    <a:pos x="4066" y="103"/>
                  </a:cxn>
                  <a:cxn ang="0">
                    <a:pos x="4186" y="465"/>
                  </a:cxn>
                  <a:cxn ang="0">
                    <a:pos x="4306" y="565"/>
                  </a:cxn>
                  <a:cxn ang="0">
                    <a:pos x="4426" y="7167"/>
                  </a:cxn>
                  <a:cxn ang="0">
                    <a:pos x="4546" y="460"/>
                  </a:cxn>
                  <a:cxn ang="0">
                    <a:pos x="4666" y="1504"/>
                  </a:cxn>
                  <a:cxn ang="0">
                    <a:pos x="4786" y="1061"/>
                  </a:cxn>
                  <a:cxn ang="0">
                    <a:pos x="4906" y="1078"/>
                  </a:cxn>
                  <a:cxn ang="0">
                    <a:pos x="5026" y="261"/>
                  </a:cxn>
                  <a:cxn ang="0">
                    <a:pos x="5146" y="57"/>
                  </a:cxn>
                  <a:cxn ang="0">
                    <a:pos x="5266" y="2"/>
                  </a:cxn>
                  <a:cxn ang="0">
                    <a:pos x="5386" y="981"/>
                  </a:cxn>
                  <a:cxn ang="0">
                    <a:pos x="5506" y="19"/>
                  </a:cxn>
                  <a:cxn ang="0">
                    <a:pos x="5626" y="14"/>
                  </a:cxn>
                  <a:cxn ang="0">
                    <a:pos x="5746" y="56"/>
                  </a:cxn>
                  <a:cxn ang="0">
                    <a:pos x="5866" y="7"/>
                  </a:cxn>
                  <a:cxn ang="0">
                    <a:pos x="5986" y="55"/>
                  </a:cxn>
                  <a:cxn ang="0">
                    <a:pos x="6106" y="8"/>
                  </a:cxn>
                  <a:cxn ang="0">
                    <a:pos x="6226" y="6"/>
                  </a:cxn>
                  <a:cxn ang="0">
                    <a:pos x="6346" y="24"/>
                  </a:cxn>
                  <a:cxn ang="0">
                    <a:pos x="6466" y="39"/>
                  </a:cxn>
                  <a:cxn ang="0">
                    <a:pos x="6586" y="118"/>
                  </a:cxn>
                  <a:cxn ang="0">
                    <a:pos x="6706" y="44"/>
                  </a:cxn>
                  <a:cxn ang="0">
                    <a:pos x="6826" y="17"/>
                  </a:cxn>
                  <a:cxn ang="0">
                    <a:pos x="6946" y="16"/>
                  </a:cxn>
                  <a:cxn ang="0">
                    <a:pos x="7066" y="6"/>
                  </a:cxn>
                  <a:cxn ang="0">
                    <a:pos x="7186" y="19"/>
                  </a:cxn>
                  <a:cxn ang="0">
                    <a:pos x="7305" y="2"/>
                  </a:cxn>
                </a:cxnLst>
                <a:rect l="0" t="0" r="r" b="b"/>
                <a:pathLst>
                  <a:path w="7374" h="12896">
                    <a:moveTo>
                      <a:pt x="0" y="7"/>
                    </a:moveTo>
                    <a:lnTo>
                      <a:pt x="2" y="6"/>
                    </a:lnTo>
                    <a:lnTo>
                      <a:pt x="9" y="5"/>
                    </a:lnTo>
                    <a:lnTo>
                      <a:pt x="16" y="1"/>
                    </a:lnTo>
                    <a:lnTo>
                      <a:pt x="23" y="1"/>
                    </a:lnTo>
                    <a:lnTo>
                      <a:pt x="30" y="1"/>
                    </a:lnTo>
                    <a:lnTo>
                      <a:pt x="37" y="0"/>
                    </a:lnTo>
                    <a:lnTo>
                      <a:pt x="44" y="1"/>
                    </a:lnTo>
                    <a:lnTo>
                      <a:pt x="51" y="0"/>
                    </a:lnTo>
                    <a:lnTo>
                      <a:pt x="58" y="1"/>
                    </a:lnTo>
                    <a:lnTo>
                      <a:pt x="65" y="0"/>
                    </a:lnTo>
                    <a:lnTo>
                      <a:pt x="72" y="0"/>
                    </a:lnTo>
                    <a:lnTo>
                      <a:pt x="79" y="0"/>
                    </a:lnTo>
                    <a:lnTo>
                      <a:pt x="86" y="1"/>
                    </a:lnTo>
                    <a:lnTo>
                      <a:pt x="94" y="0"/>
                    </a:lnTo>
                    <a:lnTo>
                      <a:pt x="101" y="0"/>
                    </a:lnTo>
                    <a:lnTo>
                      <a:pt x="108" y="0"/>
                    </a:lnTo>
                    <a:lnTo>
                      <a:pt x="115" y="0"/>
                    </a:lnTo>
                    <a:lnTo>
                      <a:pt x="122" y="2"/>
                    </a:lnTo>
                    <a:lnTo>
                      <a:pt x="129" y="0"/>
                    </a:lnTo>
                    <a:lnTo>
                      <a:pt x="136" y="2"/>
                    </a:lnTo>
                    <a:lnTo>
                      <a:pt x="143" y="1"/>
                    </a:lnTo>
                    <a:lnTo>
                      <a:pt x="150" y="0"/>
                    </a:lnTo>
                    <a:lnTo>
                      <a:pt x="157" y="0"/>
                    </a:lnTo>
                    <a:lnTo>
                      <a:pt x="164" y="2"/>
                    </a:lnTo>
                    <a:lnTo>
                      <a:pt x="171" y="2"/>
                    </a:lnTo>
                    <a:lnTo>
                      <a:pt x="178" y="2"/>
                    </a:lnTo>
                    <a:lnTo>
                      <a:pt x="185" y="1"/>
                    </a:lnTo>
                    <a:lnTo>
                      <a:pt x="192" y="1"/>
                    </a:lnTo>
                    <a:lnTo>
                      <a:pt x="199" y="2"/>
                    </a:lnTo>
                    <a:lnTo>
                      <a:pt x="206" y="9"/>
                    </a:lnTo>
                    <a:lnTo>
                      <a:pt x="213" y="8"/>
                    </a:lnTo>
                    <a:lnTo>
                      <a:pt x="221" y="9"/>
                    </a:lnTo>
                    <a:lnTo>
                      <a:pt x="228" y="13"/>
                    </a:lnTo>
                    <a:lnTo>
                      <a:pt x="235" y="10"/>
                    </a:lnTo>
                    <a:lnTo>
                      <a:pt x="242" y="6"/>
                    </a:lnTo>
                    <a:lnTo>
                      <a:pt x="249" y="11"/>
                    </a:lnTo>
                    <a:lnTo>
                      <a:pt x="256" y="15"/>
                    </a:lnTo>
                    <a:lnTo>
                      <a:pt x="263" y="19"/>
                    </a:lnTo>
                    <a:lnTo>
                      <a:pt x="270" y="19"/>
                    </a:lnTo>
                    <a:lnTo>
                      <a:pt x="277" y="18"/>
                    </a:lnTo>
                    <a:lnTo>
                      <a:pt x="284" y="15"/>
                    </a:lnTo>
                    <a:lnTo>
                      <a:pt x="291" y="28"/>
                    </a:lnTo>
                    <a:lnTo>
                      <a:pt x="298" y="28"/>
                    </a:lnTo>
                    <a:lnTo>
                      <a:pt x="305" y="37"/>
                    </a:lnTo>
                    <a:lnTo>
                      <a:pt x="312" y="64"/>
                    </a:lnTo>
                    <a:lnTo>
                      <a:pt x="319" y="65"/>
                    </a:lnTo>
                    <a:lnTo>
                      <a:pt x="326" y="83"/>
                    </a:lnTo>
                    <a:lnTo>
                      <a:pt x="333" y="98"/>
                    </a:lnTo>
                    <a:lnTo>
                      <a:pt x="341" y="97"/>
                    </a:lnTo>
                    <a:lnTo>
                      <a:pt x="348" y="94"/>
                    </a:lnTo>
                    <a:lnTo>
                      <a:pt x="355" y="91"/>
                    </a:lnTo>
                    <a:lnTo>
                      <a:pt x="362" y="81"/>
                    </a:lnTo>
                    <a:lnTo>
                      <a:pt x="369" y="62"/>
                    </a:lnTo>
                    <a:lnTo>
                      <a:pt x="376" y="43"/>
                    </a:lnTo>
                    <a:lnTo>
                      <a:pt x="383" y="36"/>
                    </a:lnTo>
                    <a:lnTo>
                      <a:pt x="390" y="15"/>
                    </a:lnTo>
                    <a:lnTo>
                      <a:pt x="397" y="13"/>
                    </a:lnTo>
                    <a:lnTo>
                      <a:pt x="404" y="8"/>
                    </a:lnTo>
                    <a:lnTo>
                      <a:pt x="411" y="4"/>
                    </a:lnTo>
                    <a:lnTo>
                      <a:pt x="418" y="2"/>
                    </a:lnTo>
                    <a:lnTo>
                      <a:pt x="425" y="1"/>
                    </a:lnTo>
                    <a:lnTo>
                      <a:pt x="432" y="0"/>
                    </a:lnTo>
                    <a:lnTo>
                      <a:pt x="439" y="1"/>
                    </a:lnTo>
                    <a:lnTo>
                      <a:pt x="446" y="2"/>
                    </a:lnTo>
                    <a:lnTo>
                      <a:pt x="453" y="4"/>
                    </a:lnTo>
                    <a:lnTo>
                      <a:pt x="460" y="1"/>
                    </a:lnTo>
                    <a:lnTo>
                      <a:pt x="468" y="4"/>
                    </a:lnTo>
                    <a:lnTo>
                      <a:pt x="475" y="2"/>
                    </a:lnTo>
                    <a:lnTo>
                      <a:pt x="482" y="6"/>
                    </a:lnTo>
                    <a:lnTo>
                      <a:pt x="489" y="5"/>
                    </a:lnTo>
                    <a:lnTo>
                      <a:pt x="496" y="3"/>
                    </a:lnTo>
                    <a:lnTo>
                      <a:pt x="503" y="2"/>
                    </a:lnTo>
                    <a:lnTo>
                      <a:pt x="510" y="6"/>
                    </a:lnTo>
                    <a:lnTo>
                      <a:pt x="517" y="1"/>
                    </a:lnTo>
                    <a:lnTo>
                      <a:pt x="524" y="4"/>
                    </a:lnTo>
                    <a:lnTo>
                      <a:pt x="531" y="2"/>
                    </a:lnTo>
                    <a:lnTo>
                      <a:pt x="538" y="0"/>
                    </a:lnTo>
                    <a:lnTo>
                      <a:pt x="545" y="0"/>
                    </a:lnTo>
                    <a:lnTo>
                      <a:pt x="552" y="0"/>
                    </a:lnTo>
                    <a:lnTo>
                      <a:pt x="559" y="1"/>
                    </a:lnTo>
                    <a:lnTo>
                      <a:pt x="566" y="1"/>
                    </a:lnTo>
                    <a:lnTo>
                      <a:pt x="573" y="0"/>
                    </a:lnTo>
                    <a:lnTo>
                      <a:pt x="580" y="1"/>
                    </a:lnTo>
                    <a:lnTo>
                      <a:pt x="587" y="1"/>
                    </a:lnTo>
                    <a:lnTo>
                      <a:pt x="595" y="7"/>
                    </a:lnTo>
                    <a:lnTo>
                      <a:pt x="602" y="27"/>
                    </a:lnTo>
                    <a:lnTo>
                      <a:pt x="609" y="51"/>
                    </a:lnTo>
                    <a:lnTo>
                      <a:pt x="616" y="113"/>
                    </a:lnTo>
                    <a:lnTo>
                      <a:pt x="623" y="190"/>
                    </a:lnTo>
                    <a:lnTo>
                      <a:pt x="630" y="303"/>
                    </a:lnTo>
                    <a:lnTo>
                      <a:pt x="637" y="412"/>
                    </a:lnTo>
                    <a:lnTo>
                      <a:pt x="644" y="536"/>
                    </a:lnTo>
                    <a:lnTo>
                      <a:pt x="651" y="667"/>
                    </a:lnTo>
                    <a:lnTo>
                      <a:pt x="658" y="712"/>
                    </a:lnTo>
                    <a:lnTo>
                      <a:pt x="665" y="702"/>
                    </a:lnTo>
                    <a:lnTo>
                      <a:pt x="672" y="662"/>
                    </a:lnTo>
                    <a:lnTo>
                      <a:pt x="679" y="568"/>
                    </a:lnTo>
                    <a:lnTo>
                      <a:pt x="686" y="468"/>
                    </a:lnTo>
                    <a:lnTo>
                      <a:pt x="693" y="358"/>
                    </a:lnTo>
                    <a:lnTo>
                      <a:pt x="700" y="258"/>
                    </a:lnTo>
                    <a:lnTo>
                      <a:pt x="707" y="162"/>
                    </a:lnTo>
                    <a:lnTo>
                      <a:pt x="715" y="102"/>
                    </a:lnTo>
                    <a:lnTo>
                      <a:pt x="722" y="61"/>
                    </a:lnTo>
                    <a:lnTo>
                      <a:pt x="729" y="26"/>
                    </a:lnTo>
                    <a:lnTo>
                      <a:pt x="736" y="15"/>
                    </a:lnTo>
                    <a:lnTo>
                      <a:pt x="743" y="1"/>
                    </a:lnTo>
                    <a:lnTo>
                      <a:pt x="750" y="1"/>
                    </a:lnTo>
                    <a:lnTo>
                      <a:pt x="757" y="2"/>
                    </a:lnTo>
                    <a:lnTo>
                      <a:pt x="764" y="3"/>
                    </a:lnTo>
                    <a:lnTo>
                      <a:pt x="771" y="1"/>
                    </a:lnTo>
                    <a:lnTo>
                      <a:pt x="778" y="1"/>
                    </a:lnTo>
                    <a:lnTo>
                      <a:pt x="785" y="1"/>
                    </a:lnTo>
                    <a:lnTo>
                      <a:pt x="792" y="0"/>
                    </a:lnTo>
                    <a:lnTo>
                      <a:pt x="799" y="2"/>
                    </a:lnTo>
                    <a:lnTo>
                      <a:pt x="806" y="1"/>
                    </a:lnTo>
                    <a:lnTo>
                      <a:pt x="813" y="0"/>
                    </a:lnTo>
                    <a:lnTo>
                      <a:pt x="820" y="1"/>
                    </a:lnTo>
                    <a:lnTo>
                      <a:pt x="827" y="1"/>
                    </a:lnTo>
                    <a:lnTo>
                      <a:pt x="834" y="4"/>
                    </a:lnTo>
                    <a:lnTo>
                      <a:pt x="842" y="27"/>
                    </a:lnTo>
                    <a:lnTo>
                      <a:pt x="849" y="74"/>
                    </a:lnTo>
                    <a:lnTo>
                      <a:pt x="856" y="203"/>
                    </a:lnTo>
                    <a:lnTo>
                      <a:pt x="863" y="423"/>
                    </a:lnTo>
                    <a:lnTo>
                      <a:pt x="870" y="737"/>
                    </a:lnTo>
                    <a:lnTo>
                      <a:pt x="877" y="1296"/>
                    </a:lnTo>
                    <a:lnTo>
                      <a:pt x="884" y="2079"/>
                    </a:lnTo>
                    <a:lnTo>
                      <a:pt x="891" y="3096"/>
                    </a:lnTo>
                    <a:lnTo>
                      <a:pt x="898" y="4329"/>
                    </a:lnTo>
                    <a:lnTo>
                      <a:pt x="905" y="5699"/>
                    </a:lnTo>
                    <a:lnTo>
                      <a:pt x="912" y="7451"/>
                    </a:lnTo>
                    <a:lnTo>
                      <a:pt x="919" y="8900"/>
                    </a:lnTo>
                    <a:lnTo>
                      <a:pt x="926" y="10458"/>
                    </a:lnTo>
                    <a:lnTo>
                      <a:pt x="933" y="12017"/>
                    </a:lnTo>
                    <a:lnTo>
                      <a:pt x="940" y="12816"/>
                    </a:lnTo>
                    <a:lnTo>
                      <a:pt x="947" y="12896"/>
                    </a:lnTo>
                    <a:lnTo>
                      <a:pt x="954" y="11415"/>
                    </a:lnTo>
                    <a:lnTo>
                      <a:pt x="962" y="9093"/>
                    </a:lnTo>
                    <a:lnTo>
                      <a:pt x="969" y="6222"/>
                    </a:lnTo>
                    <a:lnTo>
                      <a:pt x="976" y="3691"/>
                    </a:lnTo>
                    <a:lnTo>
                      <a:pt x="983" y="1992"/>
                    </a:lnTo>
                    <a:lnTo>
                      <a:pt x="990" y="979"/>
                    </a:lnTo>
                    <a:lnTo>
                      <a:pt x="997" y="500"/>
                    </a:lnTo>
                    <a:lnTo>
                      <a:pt x="1004" y="249"/>
                    </a:lnTo>
                    <a:lnTo>
                      <a:pt x="1011" y="132"/>
                    </a:lnTo>
                    <a:lnTo>
                      <a:pt x="1018" y="79"/>
                    </a:lnTo>
                    <a:lnTo>
                      <a:pt x="1025" y="47"/>
                    </a:lnTo>
                    <a:lnTo>
                      <a:pt x="1032" y="31"/>
                    </a:lnTo>
                    <a:lnTo>
                      <a:pt x="1039" y="20"/>
                    </a:lnTo>
                    <a:lnTo>
                      <a:pt x="1046" y="7"/>
                    </a:lnTo>
                    <a:lnTo>
                      <a:pt x="1053" y="8"/>
                    </a:lnTo>
                    <a:lnTo>
                      <a:pt x="1060" y="5"/>
                    </a:lnTo>
                    <a:lnTo>
                      <a:pt x="1067" y="10"/>
                    </a:lnTo>
                    <a:lnTo>
                      <a:pt x="1074" y="12"/>
                    </a:lnTo>
                    <a:lnTo>
                      <a:pt x="1081" y="11"/>
                    </a:lnTo>
                    <a:lnTo>
                      <a:pt x="1089" y="10"/>
                    </a:lnTo>
                    <a:lnTo>
                      <a:pt x="1096" y="13"/>
                    </a:lnTo>
                    <a:lnTo>
                      <a:pt x="1103" y="18"/>
                    </a:lnTo>
                    <a:lnTo>
                      <a:pt x="1110" y="14"/>
                    </a:lnTo>
                    <a:lnTo>
                      <a:pt x="1117" y="19"/>
                    </a:lnTo>
                    <a:lnTo>
                      <a:pt x="1124" y="12"/>
                    </a:lnTo>
                    <a:lnTo>
                      <a:pt x="1131" y="14"/>
                    </a:lnTo>
                    <a:lnTo>
                      <a:pt x="1138" y="5"/>
                    </a:lnTo>
                    <a:lnTo>
                      <a:pt x="1145" y="10"/>
                    </a:lnTo>
                    <a:lnTo>
                      <a:pt x="1152" y="6"/>
                    </a:lnTo>
                    <a:lnTo>
                      <a:pt x="1159" y="7"/>
                    </a:lnTo>
                    <a:lnTo>
                      <a:pt x="1166" y="2"/>
                    </a:lnTo>
                    <a:lnTo>
                      <a:pt x="1173" y="2"/>
                    </a:lnTo>
                    <a:lnTo>
                      <a:pt x="1180" y="2"/>
                    </a:lnTo>
                    <a:lnTo>
                      <a:pt x="1187" y="1"/>
                    </a:lnTo>
                    <a:lnTo>
                      <a:pt x="1194" y="3"/>
                    </a:lnTo>
                    <a:lnTo>
                      <a:pt x="1201" y="6"/>
                    </a:lnTo>
                    <a:lnTo>
                      <a:pt x="1208" y="13"/>
                    </a:lnTo>
                    <a:lnTo>
                      <a:pt x="1216" y="14"/>
                    </a:lnTo>
                    <a:lnTo>
                      <a:pt x="1223" y="21"/>
                    </a:lnTo>
                    <a:lnTo>
                      <a:pt x="1230" y="34"/>
                    </a:lnTo>
                    <a:lnTo>
                      <a:pt x="1237" y="45"/>
                    </a:lnTo>
                    <a:lnTo>
                      <a:pt x="1244" y="50"/>
                    </a:lnTo>
                    <a:lnTo>
                      <a:pt x="1251" y="51"/>
                    </a:lnTo>
                    <a:lnTo>
                      <a:pt x="1258" y="50"/>
                    </a:lnTo>
                    <a:lnTo>
                      <a:pt x="1265" y="56"/>
                    </a:lnTo>
                    <a:lnTo>
                      <a:pt x="1272" y="51"/>
                    </a:lnTo>
                    <a:lnTo>
                      <a:pt x="1279" y="40"/>
                    </a:lnTo>
                    <a:lnTo>
                      <a:pt x="1286" y="30"/>
                    </a:lnTo>
                    <a:lnTo>
                      <a:pt x="1293" y="26"/>
                    </a:lnTo>
                    <a:lnTo>
                      <a:pt x="1300" y="25"/>
                    </a:lnTo>
                    <a:lnTo>
                      <a:pt x="1307" y="15"/>
                    </a:lnTo>
                    <a:lnTo>
                      <a:pt x="1314" y="15"/>
                    </a:lnTo>
                    <a:lnTo>
                      <a:pt x="1321" y="8"/>
                    </a:lnTo>
                    <a:lnTo>
                      <a:pt x="1328" y="10"/>
                    </a:lnTo>
                    <a:lnTo>
                      <a:pt x="1336" y="7"/>
                    </a:lnTo>
                    <a:lnTo>
                      <a:pt x="1343" y="7"/>
                    </a:lnTo>
                    <a:lnTo>
                      <a:pt x="1350" y="4"/>
                    </a:lnTo>
                    <a:lnTo>
                      <a:pt x="1357" y="4"/>
                    </a:lnTo>
                    <a:lnTo>
                      <a:pt x="1364" y="1"/>
                    </a:lnTo>
                    <a:lnTo>
                      <a:pt x="1371" y="7"/>
                    </a:lnTo>
                    <a:lnTo>
                      <a:pt x="1378" y="2"/>
                    </a:lnTo>
                    <a:lnTo>
                      <a:pt x="1385" y="4"/>
                    </a:lnTo>
                    <a:lnTo>
                      <a:pt x="1392" y="0"/>
                    </a:lnTo>
                    <a:lnTo>
                      <a:pt x="1399" y="0"/>
                    </a:lnTo>
                    <a:lnTo>
                      <a:pt x="1406" y="0"/>
                    </a:lnTo>
                    <a:lnTo>
                      <a:pt x="1413" y="0"/>
                    </a:lnTo>
                    <a:lnTo>
                      <a:pt x="1420" y="1"/>
                    </a:lnTo>
                    <a:lnTo>
                      <a:pt x="1427" y="0"/>
                    </a:lnTo>
                    <a:lnTo>
                      <a:pt x="1434" y="1"/>
                    </a:lnTo>
                    <a:lnTo>
                      <a:pt x="1441" y="5"/>
                    </a:lnTo>
                    <a:lnTo>
                      <a:pt x="1448" y="2"/>
                    </a:lnTo>
                    <a:lnTo>
                      <a:pt x="1455" y="0"/>
                    </a:lnTo>
                    <a:lnTo>
                      <a:pt x="1463" y="1"/>
                    </a:lnTo>
                    <a:lnTo>
                      <a:pt x="1470" y="9"/>
                    </a:lnTo>
                    <a:lnTo>
                      <a:pt x="1477" y="6"/>
                    </a:lnTo>
                    <a:lnTo>
                      <a:pt x="1484" y="9"/>
                    </a:lnTo>
                    <a:lnTo>
                      <a:pt x="1491" y="16"/>
                    </a:lnTo>
                    <a:lnTo>
                      <a:pt x="1498" y="13"/>
                    </a:lnTo>
                    <a:lnTo>
                      <a:pt x="1505" y="14"/>
                    </a:lnTo>
                    <a:lnTo>
                      <a:pt x="1512" y="14"/>
                    </a:lnTo>
                    <a:lnTo>
                      <a:pt x="1519" y="17"/>
                    </a:lnTo>
                    <a:lnTo>
                      <a:pt x="1526" y="17"/>
                    </a:lnTo>
                    <a:lnTo>
                      <a:pt x="1533" y="20"/>
                    </a:lnTo>
                    <a:lnTo>
                      <a:pt x="1540" y="19"/>
                    </a:lnTo>
                    <a:lnTo>
                      <a:pt x="1547" y="17"/>
                    </a:lnTo>
                    <a:lnTo>
                      <a:pt x="1554" y="13"/>
                    </a:lnTo>
                    <a:lnTo>
                      <a:pt x="1561" y="14"/>
                    </a:lnTo>
                    <a:lnTo>
                      <a:pt x="1568" y="15"/>
                    </a:lnTo>
                    <a:lnTo>
                      <a:pt x="1575" y="14"/>
                    </a:lnTo>
                    <a:lnTo>
                      <a:pt x="1582" y="19"/>
                    </a:lnTo>
                    <a:lnTo>
                      <a:pt x="1590" y="19"/>
                    </a:lnTo>
                    <a:lnTo>
                      <a:pt x="1597" y="20"/>
                    </a:lnTo>
                    <a:lnTo>
                      <a:pt x="1604" y="28"/>
                    </a:lnTo>
                    <a:lnTo>
                      <a:pt x="1611" y="35"/>
                    </a:lnTo>
                    <a:lnTo>
                      <a:pt x="1618" y="38"/>
                    </a:lnTo>
                    <a:lnTo>
                      <a:pt x="1625" y="38"/>
                    </a:lnTo>
                    <a:lnTo>
                      <a:pt x="1632" y="34"/>
                    </a:lnTo>
                    <a:lnTo>
                      <a:pt x="1639" y="50"/>
                    </a:lnTo>
                    <a:lnTo>
                      <a:pt x="1646" y="49"/>
                    </a:lnTo>
                    <a:lnTo>
                      <a:pt x="1653" y="51"/>
                    </a:lnTo>
                    <a:lnTo>
                      <a:pt x="1660" y="63"/>
                    </a:lnTo>
                    <a:lnTo>
                      <a:pt x="1667" y="61"/>
                    </a:lnTo>
                    <a:lnTo>
                      <a:pt x="1674" y="62"/>
                    </a:lnTo>
                    <a:lnTo>
                      <a:pt x="1681" y="58"/>
                    </a:lnTo>
                    <a:lnTo>
                      <a:pt x="1688" y="67"/>
                    </a:lnTo>
                    <a:lnTo>
                      <a:pt x="1695" y="57"/>
                    </a:lnTo>
                    <a:lnTo>
                      <a:pt x="1702" y="54"/>
                    </a:lnTo>
                    <a:lnTo>
                      <a:pt x="1710" y="40"/>
                    </a:lnTo>
                    <a:lnTo>
                      <a:pt x="1717" y="24"/>
                    </a:lnTo>
                    <a:lnTo>
                      <a:pt x="1724" y="29"/>
                    </a:lnTo>
                    <a:lnTo>
                      <a:pt x="1731" y="27"/>
                    </a:lnTo>
                    <a:lnTo>
                      <a:pt x="1738" y="22"/>
                    </a:lnTo>
                    <a:lnTo>
                      <a:pt x="1745" y="25"/>
                    </a:lnTo>
                    <a:lnTo>
                      <a:pt x="1752" y="29"/>
                    </a:lnTo>
                    <a:lnTo>
                      <a:pt x="1759" y="37"/>
                    </a:lnTo>
                    <a:lnTo>
                      <a:pt x="1766" y="46"/>
                    </a:lnTo>
                    <a:lnTo>
                      <a:pt x="1773" y="34"/>
                    </a:lnTo>
                    <a:lnTo>
                      <a:pt x="1780" y="40"/>
                    </a:lnTo>
                    <a:lnTo>
                      <a:pt x="1787" y="38"/>
                    </a:lnTo>
                    <a:lnTo>
                      <a:pt x="1794" y="38"/>
                    </a:lnTo>
                    <a:lnTo>
                      <a:pt x="1801" y="27"/>
                    </a:lnTo>
                    <a:lnTo>
                      <a:pt x="1808" y="22"/>
                    </a:lnTo>
                    <a:lnTo>
                      <a:pt x="1815" y="13"/>
                    </a:lnTo>
                    <a:lnTo>
                      <a:pt x="1822" y="17"/>
                    </a:lnTo>
                    <a:lnTo>
                      <a:pt x="1829" y="8"/>
                    </a:lnTo>
                    <a:lnTo>
                      <a:pt x="1837" y="10"/>
                    </a:lnTo>
                    <a:lnTo>
                      <a:pt x="1844" y="4"/>
                    </a:lnTo>
                    <a:lnTo>
                      <a:pt x="1851" y="1"/>
                    </a:lnTo>
                    <a:lnTo>
                      <a:pt x="1858" y="1"/>
                    </a:lnTo>
                    <a:lnTo>
                      <a:pt x="1865" y="1"/>
                    </a:lnTo>
                    <a:lnTo>
                      <a:pt x="1872" y="0"/>
                    </a:lnTo>
                    <a:lnTo>
                      <a:pt x="1879" y="1"/>
                    </a:lnTo>
                    <a:lnTo>
                      <a:pt x="1886" y="2"/>
                    </a:lnTo>
                    <a:lnTo>
                      <a:pt x="1893" y="2"/>
                    </a:lnTo>
                    <a:lnTo>
                      <a:pt x="1900" y="2"/>
                    </a:lnTo>
                    <a:lnTo>
                      <a:pt x="1907" y="4"/>
                    </a:lnTo>
                    <a:lnTo>
                      <a:pt x="1914" y="8"/>
                    </a:lnTo>
                    <a:lnTo>
                      <a:pt x="1921" y="7"/>
                    </a:lnTo>
                    <a:lnTo>
                      <a:pt x="1928" y="7"/>
                    </a:lnTo>
                    <a:lnTo>
                      <a:pt x="1935" y="6"/>
                    </a:lnTo>
                    <a:lnTo>
                      <a:pt x="1942" y="9"/>
                    </a:lnTo>
                    <a:lnTo>
                      <a:pt x="1949" y="15"/>
                    </a:lnTo>
                    <a:lnTo>
                      <a:pt x="1956" y="18"/>
                    </a:lnTo>
                    <a:lnTo>
                      <a:pt x="1964" y="25"/>
                    </a:lnTo>
                    <a:lnTo>
                      <a:pt x="1971" y="40"/>
                    </a:lnTo>
                    <a:lnTo>
                      <a:pt x="1978" y="58"/>
                    </a:lnTo>
                    <a:lnTo>
                      <a:pt x="1985" y="87"/>
                    </a:lnTo>
                    <a:lnTo>
                      <a:pt x="1992" y="120"/>
                    </a:lnTo>
                    <a:lnTo>
                      <a:pt x="1999" y="169"/>
                    </a:lnTo>
                    <a:lnTo>
                      <a:pt x="2006" y="227"/>
                    </a:lnTo>
                    <a:lnTo>
                      <a:pt x="2013" y="257"/>
                    </a:lnTo>
                    <a:lnTo>
                      <a:pt x="2020" y="269"/>
                    </a:lnTo>
                    <a:lnTo>
                      <a:pt x="2027" y="303"/>
                    </a:lnTo>
                    <a:lnTo>
                      <a:pt x="2034" y="286"/>
                    </a:lnTo>
                    <a:lnTo>
                      <a:pt x="2041" y="254"/>
                    </a:lnTo>
                    <a:lnTo>
                      <a:pt x="2048" y="205"/>
                    </a:lnTo>
                    <a:lnTo>
                      <a:pt x="2055" y="156"/>
                    </a:lnTo>
                    <a:lnTo>
                      <a:pt x="2062" y="98"/>
                    </a:lnTo>
                    <a:lnTo>
                      <a:pt x="2069" y="72"/>
                    </a:lnTo>
                    <a:lnTo>
                      <a:pt x="2076" y="54"/>
                    </a:lnTo>
                    <a:lnTo>
                      <a:pt x="2084" y="27"/>
                    </a:lnTo>
                    <a:lnTo>
                      <a:pt x="2091" y="20"/>
                    </a:lnTo>
                    <a:lnTo>
                      <a:pt x="2098" y="7"/>
                    </a:lnTo>
                    <a:lnTo>
                      <a:pt x="2105" y="6"/>
                    </a:lnTo>
                    <a:lnTo>
                      <a:pt x="2112" y="7"/>
                    </a:lnTo>
                    <a:lnTo>
                      <a:pt x="2119" y="6"/>
                    </a:lnTo>
                    <a:lnTo>
                      <a:pt x="2126" y="4"/>
                    </a:lnTo>
                    <a:lnTo>
                      <a:pt x="2133" y="6"/>
                    </a:lnTo>
                    <a:lnTo>
                      <a:pt x="2140" y="2"/>
                    </a:lnTo>
                    <a:lnTo>
                      <a:pt x="2147" y="6"/>
                    </a:lnTo>
                    <a:lnTo>
                      <a:pt x="2154" y="3"/>
                    </a:lnTo>
                    <a:lnTo>
                      <a:pt x="2161" y="6"/>
                    </a:lnTo>
                    <a:lnTo>
                      <a:pt x="2168" y="3"/>
                    </a:lnTo>
                    <a:lnTo>
                      <a:pt x="2175" y="4"/>
                    </a:lnTo>
                    <a:lnTo>
                      <a:pt x="2182" y="1"/>
                    </a:lnTo>
                    <a:lnTo>
                      <a:pt x="2189" y="5"/>
                    </a:lnTo>
                    <a:lnTo>
                      <a:pt x="2196" y="1"/>
                    </a:lnTo>
                    <a:lnTo>
                      <a:pt x="2203" y="4"/>
                    </a:lnTo>
                    <a:lnTo>
                      <a:pt x="2211" y="8"/>
                    </a:lnTo>
                    <a:lnTo>
                      <a:pt x="2218" y="2"/>
                    </a:lnTo>
                    <a:lnTo>
                      <a:pt x="2225" y="6"/>
                    </a:lnTo>
                    <a:lnTo>
                      <a:pt x="2232" y="4"/>
                    </a:lnTo>
                    <a:lnTo>
                      <a:pt x="2239" y="8"/>
                    </a:lnTo>
                    <a:lnTo>
                      <a:pt x="2246" y="8"/>
                    </a:lnTo>
                    <a:lnTo>
                      <a:pt x="2253" y="9"/>
                    </a:lnTo>
                    <a:lnTo>
                      <a:pt x="2260" y="7"/>
                    </a:lnTo>
                    <a:lnTo>
                      <a:pt x="2267" y="6"/>
                    </a:lnTo>
                    <a:lnTo>
                      <a:pt x="2274" y="4"/>
                    </a:lnTo>
                    <a:lnTo>
                      <a:pt x="2281" y="6"/>
                    </a:lnTo>
                    <a:lnTo>
                      <a:pt x="2288" y="8"/>
                    </a:lnTo>
                    <a:lnTo>
                      <a:pt x="2295" y="3"/>
                    </a:lnTo>
                    <a:lnTo>
                      <a:pt x="2302" y="3"/>
                    </a:lnTo>
                    <a:lnTo>
                      <a:pt x="2309" y="8"/>
                    </a:lnTo>
                    <a:lnTo>
                      <a:pt x="2316" y="4"/>
                    </a:lnTo>
                    <a:lnTo>
                      <a:pt x="2323" y="1"/>
                    </a:lnTo>
                    <a:lnTo>
                      <a:pt x="2331" y="2"/>
                    </a:lnTo>
                    <a:lnTo>
                      <a:pt x="2338" y="0"/>
                    </a:lnTo>
                    <a:lnTo>
                      <a:pt x="2345" y="2"/>
                    </a:lnTo>
                    <a:lnTo>
                      <a:pt x="2352" y="4"/>
                    </a:lnTo>
                    <a:lnTo>
                      <a:pt x="2359" y="4"/>
                    </a:lnTo>
                    <a:lnTo>
                      <a:pt x="2366" y="4"/>
                    </a:lnTo>
                    <a:lnTo>
                      <a:pt x="2373" y="1"/>
                    </a:lnTo>
                    <a:lnTo>
                      <a:pt x="2380" y="5"/>
                    </a:lnTo>
                    <a:lnTo>
                      <a:pt x="2387" y="4"/>
                    </a:lnTo>
                    <a:lnTo>
                      <a:pt x="2394" y="6"/>
                    </a:lnTo>
                    <a:lnTo>
                      <a:pt x="2401" y="9"/>
                    </a:lnTo>
                    <a:lnTo>
                      <a:pt x="2408" y="6"/>
                    </a:lnTo>
                    <a:lnTo>
                      <a:pt x="2415" y="7"/>
                    </a:lnTo>
                    <a:lnTo>
                      <a:pt x="2422" y="7"/>
                    </a:lnTo>
                    <a:lnTo>
                      <a:pt x="2429" y="5"/>
                    </a:lnTo>
                    <a:lnTo>
                      <a:pt x="2436" y="9"/>
                    </a:lnTo>
                    <a:lnTo>
                      <a:pt x="2443" y="5"/>
                    </a:lnTo>
                    <a:lnTo>
                      <a:pt x="2450" y="6"/>
                    </a:lnTo>
                    <a:lnTo>
                      <a:pt x="2458" y="28"/>
                    </a:lnTo>
                    <a:lnTo>
                      <a:pt x="2465" y="28"/>
                    </a:lnTo>
                    <a:lnTo>
                      <a:pt x="2472" y="49"/>
                    </a:lnTo>
                    <a:lnTo>
                      <a:pt x="2479" y="72"/>
                    </a:lnTo>
                    <a:lnTo>
                      <a:pt x="2486" y="90"/>
                    </a:lnTo>
                    <a:lnTo>
                      <a:pt x="2493" y="107"/>
                    </a:lnTo>
                    <a:lnTo>
                      <a:pt x="2500" y="109"/>
                    </a:lnTo>
                    <a:lnTo>
                      <a:pt x="2507" y="128"/>
                    </a:lnTo>
                    <a:lnTo>
                      <a:pt x="2514" y="103"/>
                    </a:lnTo>
                    <a:lnTo>
                      <a:pt x="2521" y="102"/>
                    </a:lnTo>
                    <a:lnTo>
                      <a:pt x="2528" y="83"/>
                    </a:lnTo>
                    <a:lnTo>
                      <a:pt x="2535" y="63"/>
                    </a:lnTo>
                    <a:lnTo>
                      <a:pt x="2542" y="49"/>
                    </a:lnTo>
                    <a:lnTo>
                      <a:pt x="2549" y="27"/>
                    </a:lnTo>
                    <a:lnTo>
                      <a:pt x="2556" y="16"/>
                    </a:lnTo>
                    <a:lnTo>
                      <a:pt x="2563" y="4"/>
                    </a:lnTo>
                    <a:lnTo>
                      <a:pt x="2570" y="5"/>
                    </a:lnTo>
                    <a:lnTo>
                      <a:pt x="2577" y="4"/>
                    </a:lnTo>
                    <a:lnTo>
                      <a:pt x="2585" y="2"/>
                    </a:lnTo>
                    <a:lnTo>
                      <a:pt x="2592" y="5"/>
                    </a:lnTo>
                    <a:lnTo>
                      <a:pt x="2599" y="3"/>
                    </a:lnTo>
                    <a:lnTo>
                      <a:pt x="2606" y="2"/>
                    </a:lnTo>
                    <a:lnTo>
                      <a:pt x="2613" y="2"/>
                    </a:lnTo>
                    <a:lnTo>
                      <a:pt x="2620" y="4"/>
                    </a:lnTo>
                    <a:lnTo>
                      <a:pt x="2627" y="2"/>
                    </a:lnTo>
                    <a:lnTo>
                      <a:pt x="2634" y="3"/>
                    </a:lnTo>
                    <a:lnTo>
                      <a:pt x="2641" y="1"/>
                    </a:lnTo>
                    <a:lnTo>
                      <a:pt x="2648" y="3"/>
                    </a:lnTo>
                    <a:lnTo>
                      <a:pt x="2655" y="3"/>
                    </a:lnTo>
                    <a:lnTo>
                      <a:pt x="2662" y="1"/>
                    </a:lnTo>
                    <a:lnTo>
                      <a:pt x="2669" y="0"/>
                    </a:lnTo>
                    <a:lnTo>
                      <a:pt x="2676" y="5"/>
                    </a:lnTo>
                    <a:lnTo>
                      <a:pt x="2683" y="1"/>
                    </a:lnTo>
                    <a:lnTo>
                      <a:pt x="2690" y="4"/>
                    </a:lnTo>
                    <a:lnTo>
                      <a:pt x="2697" y="3"/>
                    </a:lnTo>
                    <a:lnTo>
                      <a:pt x="2705" y="4"/>
                    </a:lnTo>
                    <a:lnTo>
                      <a:pt x="2712" y="4"/>
                    </a:lnTo>
                    <a:lnTo>
                      <a:pt x="2719" y="3"/>
                    </a:lnTo>
                    <a:lnTo>
                      <a:pt x="2726" y="5"/>
                    </a:lnTo>
                    <a:lnTo>
                      <a:pt x="2733" y="0"/>
                    </a:lnTo>
                    <a:lnTo>
                      <a:pt x="2740" y="3"/>
                    </a:lnTo>
                    <a:lnTo>
                      <a:pt x="2747" y="5"/>
                    </a:lnTo>
                    <a:lnTo>
                      <a:pt x="2754" y="7"/>
                    </a:lnTo>
                    <a:lnTo>
                      <a:pt x="2761" y="13"/>
                    </a:lnTo>
                    <a:lnTo>
                      <a:pt x="2768" y="20"/>
                    </a:lnTo>
                    <a:lnTo>
                      <a:pt x="2775" y="27"/>
                    </a:lnTo>
                    <a:lnTo>
                      <a:pt x="2782" y="35"/>
                    </a:lnTo>
                    <a:lnTo>
                      <a:pt x="2789" y="32"/>
                    </a:lnTo>
                    <a:lnTo>
                      <a:pt x="2796" y="40"/>
                    </a:lnTo>
                    <a:lnTo>
                      <a:pt x="2803" y="52"/>
                    </a:lnTo>
                    <a:lnTo>
                      <a:pt x="2810" y="77"/>
                    </a:lnTo>
                    <a:lnTo>
                      <a:pt x="2817" y="116"/>
                    </a:lnTo>
                    <a:lnTo>
                      <a:pt x="2824" y="151"/>
                    </a:lnTo>
                    <a:lnTo>
                      <a:pt x="2832" y="199"/>
                    </a:lnTo>
                    <a:lnTo>
                      <a:pt x="2839" y="238"/>
                    </a:lnTo>
                    <a:lnTo>
                      <a:pt x="2846" y="269"/>
                    </a:lnTo>
                    <a:lnTo>
                      <a:pt x="2853" y="289"/>
                    </a:lnTo>
                    <a:lnTo>
                      <a:pt x="2860" y="321"/>
                    </a:lnTo>
                    <a:lnTo>
                      <a:pt x="2867" y="319"/>
                    </a:lnTo>
                    <a:lnTo>
                      <a:pt x="2874" y="299"/>
                    </a:lnTo>
                    <a:lnTo>
                      <a:pt x="2881" y="278"/>
                    </a:lnTo>
                    <a:lnTo>
                      <a:pt x="2888" y="233"/>
                    </a:lnTo>
                    <a:lnTo>
                      <a:pt x="2895" y="228"/>
                    </a:lnTo>
                    <a:lnTo>
                      <a:pt x="2902" y="227"/>
                    </a:lnTo>
                    <a:lnTo>
                      <a:pt x="2909" y="212"/>
                    </a:lnTo>
                    <a:lnTo>
                      <a:pt x="2916" y="240"/>
                    </a:lnTo>
                    <a:lnTo>
                      <a:pt x="2923" y="287"/>
                    </a:lnTo>
                    <a:lnTo>
                      <a:pt x="2930" y="375"/>
                    </a:lnTo>
                    <a:lnTo>
                      <a:pt x="2937" y="490"/>
                    </a:lnTo>
                    <a:lnTo>
                      <a:pt x="2944" y="600"/>
                    </a:lnTo>
                    <a:lnTo>
                      <a:pt x="2951" y="734"/>
                    </a:lnTo>
                    <a:lnTo>
                      <a:pt x="2959" y="902"/>
                    </a:lnTo>
                    <a:lnTo>
                      <a:pt x="2966" y="1015"/>
                    </a:lnTo>
                    <a:lnTo>
                      <a:pt x="2973" y="1037"/>
                    </a:lnTo>
                    <a:lnTo>
                      <a:pt x="2980" y="1028"/>
                    </a:lnTo>
                    <a:lnTo>
                      <a:pt x="2987" y="981"/>
                    </a:lnTo>
                    <a:lnTo>
                      <a:pt x="2994" y="887"/>
                    </a:lnTo>
                    <a:lnTo>
                      <a:pt x="3001" y="869"/>
                    </a:lnTo>
                    <a:lnTo>
                      <a:pt x="3008" y="916"/>
                    </a:lnTo>
                    <a:lnTo>
                      <a:pt x="3015" y="1027"/>
                    </a:lnTo>
                    <a:lnTo>
                      <a:pt x="3022" y="1193"/>
                    </a:lnTo>
                    <a:lnTo>
                      <a:pt x="3029" y="1376"/>
                    </a:lnTo>
                    <a:lnTo>
                      <a:pt x="3036" y="1467"/>
                    </a:lnTo>
                    <a:lnTo>
                      <a:pt x="3043" y="1564"/>
                    </a:lnTo>
                    <a:lnTo>
                      <a:pt x="3050" y="1550"/>
                    </a:lnTo>
                    <a:lnTo>
                      <a:pt x="3057" y="1354"/>
                    </a:lnTo>
                    <a:lnTo>
                      <a:pt x="3064" y="1164"/>
                    </a:lnTo>
                    <a:lnTo>
                      <a:pt x="3071" y="938"/>
                    </a:lnTo>
                    <a:lnTo>
                      <a:pt x="3079" y="729"/>
                    </a:lnTo>
                    <a:lnTo>
                      <a:pt x="3086" y="549"/>
                    </a:lnTo>
                    <a:lnTo>
                      <a:pt x="3093" y="371"/>
                    </a:lnTo>
                    <a:lnTo>
                      <a:pt x="3100" y="244"/>
                    </a:lnTo>
                    <a:lnTo>
                      <a:pt x="3107" y="189"/>
                    </a:lnTo>
                    <a:lnTo>
                      <a:pt x="3114" y="135"/>
                    </a:lnTo>
                    <a:lnTo>
                      <a:pt x="3121" y="94"/>
                    </a:lnTo>
                    <a:lnTo>
                      <a:pt x="3128" y="77"/>
                    </a:lnTo>
                    <a:lnTo>
                      <a:pt x="3135" y="64"/>
                    </a:lnTo>
                    <a:lnTo>
                      <a:pt x="3142" y="61"/>
                    </a:lnTo>
                    <a:lnTo>
                      <a:pt x="3149" y="53"/>
                    </a:lnTo>
                    <a:lnTo>
                      <a:pt x="3156" y="47"/>
                    </a:lnTo>
                    <a:lnTo>
                      <a:pt x="3163" y="43"/>
                    </a:lnTo>
                    <a:lnTo>
                      <a:pt x="3170" y="39"/>
                    </a:lnTo>
                    <a:lnTo>
                      <a:pt x="3177" y="34"/>
                    </a:lnTo>
                    <a:lnTo>
                      <a:pt x="3184" y="24"/>
                    </a:lnTo>
                    <a:lnTo>
                      <a:pt x="3191" y="29"/>
                    </a:lnTo>
                    <a:lnTo>
                      <a:pt x="3198" y="22"/>
                    </a:lnTo>
                    <a:lnTo>
                      <a:pt x="3206" y="24"/>
                    </a:lnTo>
                    <a:lnTo>
                      <a:pt x="3213" y="27"/>
                    </a:lnTo>
                    <a:lnTo>
                      <a:pt x="3220" y="22"/>
                    </a:lnTo>
                    <a:lnTo>
                      <a:pt x="3227" y="18"/>
                    </a:lnTo>
                    <a:lnTo>
                      <a:pt x="3234" y="22"/>
                    </a:lnTo>
                    <a:lnTo>
                      <a:pt x="3241" y="19"/>
                    </a:lnTo>
                    <a:lnTo>
                      <a:pt x="3248" y="27"/>
                    </a:lnTo>
                    <a:lnTo>
                      <a:pt x="3255" y="26"/>
                    </a:lnTo>
                    <a:lnTo>
                      <a:pt x="3262" y="19"/>
                    </a:lnTo>
                    <a:lnTo>
                      <a:pt x="3269" y="32"/>
                    </a:lnTo>
                    <a:lnTo>
                      <a:pt x="3276" y="37"/>
                    </a:lnTo>
                    <a:lnTo>
                      <a:pt x="3283" y="36"/>
                    </a:lnTo>
                    <a:lnTo>
                      <a:pt x="3290" y="47"/>
                    </a:lnTo>
                    <a:lnTo>
                      <a:pt x="3297" y="45"/>
                    </a:lnTo>
                    <a:lnTo>
                      <a:pt x="3304" y="49"/>
                    </a:lnTo>
                    <a:lnTo>
                      <a:pt x="3311" y="56"/>
                    </a:lnTo>
                    <a:lnTo>
                      <a:pt x="3318" y="67"/>
                    </a:lnTo>
                    <a:lnTo>
                      <a:pt x="3325" y="65"/>
                    </a:lnTo>
                    <a:lnTo>
                      <a:pt x="3333" y="74"/>
                    </a:lnTo>
                    <a:lnTo>
                      <a:pt x="3340" y="78"/>
                    </a:lnTo>
                    <a:lnTo>
                      <a:pt x="3347" y="68"/>
                    </a:lnTo>
                    <a:lnTo>
                      <a:pt x="3354" y="82"/>
                    </a:lnTo>
                    <a:lnTo>
                      <a:pt x="3361" y="83"/>
                    </a:lnTo>
                    <a:lnTo>
                      <a:pt x="3368" y="79"/>
                    </a:lnTo>
                    <a:lnTo>
                      <a:pt x="3375" y="80"/>
                    </a:lnTo>
                    <a:lnTo>
                      <a:pt x="3382" y="76"/>
                    </a:lnTo>
                    <a:lnTo>
                      <a:pt x="3389" y="73"/>
                    </a:lnTo>
                    <a:lnTo>
                      <a:pt x="3396" y="68"/>
                    </a:lnTo>
                    <a:lnTo>
                      <a:pt x="3403" y="65"/>
                    </a:lnTo>
                    <a:lnTo>
                      <a:pt x="3410" y="49"/>
                    </a:lnTo>
                    <a:lnTo>
                      <a:pt x="3417" y="49"/>
                    </a:lnTo>
                    <a:lnTo>
                      <a:pt x="3424" y="36"/>
                    </a:lnTo>
                    <a:lnTo>
                      <a:pt x="3431" y="34"/>
                    </a:lnTo>
                    <a:lnTo>
                      <a:pt x="3438" y="21"/>
                    </a:lnTo>
                    <a:lnTo>
                      <a:pt x="3445" y="20"/>
                    </a:lnTo>
                    <a:lnTo>
                      <a:pt x="3453" y="21"/>
                    </a:lnTo>
                    <a:lnTo>
                      <a:pt x="3460" y="20"/>
                    </a:lnTo>
                    <a:lnTo>
                      <a:pt x="3467" y="27"/>
                    </a:lnTo>
                    <a:lnTo>
                      <a:pt x="3474" y="31"/>
                    </a:lnTo>
                    <a:lnTo>
                      <a:pt x="3481" y="41"/>
                    </a:lnTo>
                    <a:lnTo>
                      <a:pt x="3488" y="50"/>
                    </a:lnTo>
                    <a:lnTo>
                      <a:pt x="3495" y="70"/>
                    </a:lnTo>
                    <a:lnTo>
                      <a:pt x="3502" y="89"/>
                    </a:lnTo>
                    <a:lnTo>
                      <a:pt x="3509" y="100"/>
                    </a:lnTo>
                    <a:lnTo>
                      <a:pt x="3516" y="118"/>
                    </a:lnTo>
                    <a:lnTo>
                      <a:pt x="3523" y="120"/>
                    </a:lnTo>
                    <a:lnTo>
                      <a:pt x="3530" y="114"/>
                    </a:lnTo>
                    <a:lnTo>
                      <a:pt x="3537" y="115"/>
                    </a:lnTo>
                    <a:lnTo>
                      <a:pt x="3544" y="89"/>
                    </a:lnTo>
                    <a:lnTo>
                      <a:pt x="3551" y="75"/>
                    </a:lnTo>
                    <a:lnTo>
                      <a:pt x="3558" y="74"/>
                    </a:lnTo>
                    <a:lnTo>
                      <a:pt x="3565" y="58"/>
                    </a:lnTo>
                    <a:lnTo>
                      <a:pt x="3572" y="63"/>
                    </a:lnTo>
                    <a:lnTo>
                      <a:pt x="3580" y="44"/>
                    </a:lnTo>
                    <a:lnTo>
                      <a:pt x="3587" y="40"/>
                    </a:lnTo>
                    <a:lnTo>
                      <a:pt x="3594" y="39"/>
                    </a:lnTo>
                    <a:lnTo>
                      <a:pt x="3601" y="27"/>
                    </a:lnTo>
                    <a:lnTo>
                      <a:pt x="3608" y="30"/>
                    </a:lnTo>
                    <a:lnTo>
                      <a:pt x="3615" y="31"/>
                    </a:lnTo>
                    <a:lnTo>
                      <a:pt x="3622" y="28"/>
                    </a:lnTo>
                    <a:lnTo>
                      <a:pt x="3629" y="29"/>
                    </a:lnTo>
                    <a:lnTo>
                      <a:pt x="3636" y="23"/>
                    </a:lnTo>
                    <a:lnTo>
                      <a:pt x="3643" y="27"/>
                    </a:lnTo>
                    <a:lnTo>
                      <a:pt x="3650" y="16"/>
                    </a:lnTo>
                    <a:lnTo>
                      <a:pt x="3657" y="23"/>
                    </a:lnTo>
                    <a:lnTo>
                      <a:pt x="3664" y="14"/>
                    </a:lnTo>
                    <a:lnTo>
                      <a:pt x="3671" y="22"/>
                    </a:lnTo>
                    <a:lnTo>
                      <a:pt x="3678" y="13"/>
                    </a:lnTo>
                    <a:lnTo>
                      <a:pt x="3685" y="11"/>
                    </a:lnTo>
                    <a:lnTo>
                      <a:pt x="3692" y="12"/>
                    </a:lnTo>
                    <a:lnTo>
                      <a:pt x="3700" y="10"/>
                    </a:lnTo>
                    <a:lnTo>
                      <a:pt x="3707" y="17"/>
                    </a:lnTo>
                    <a:lnTo>
                      <a:pt x="3714" y="25"/>
                    </a:lnTo>
                    <a:lnTo>
                      <a:pt x="3721" y="33"/>
                    </a:lnTo>
                    <a:lnTo>
                      <a:pt x="3728" y="44"/>
                    </a:lnTo>
                    <a:lnTo>
                      <a:pt x="3735" y="43"/>
                    </a:lnTo>
                    <a:lnTo>
                      <a:pt x="3742" y="36"/>
                    </a:lnTo>
                    <a:lnTo>
                      <a:pt x="3749" y="46"/>
                    </a:lnTo>
                    <a:lnTo>
                      <a:pt x="3756" y="47"/>
                    </a:lnTo>
                    <a:lnTo>
                      <a:pt x="3763" y="54"/>
                    </a:lnTo>
                    <a:lnTo>
                      <a:pt x="3770" y="61"/>
                    </a:lnTo>
                    <a:lnTo>
                      <a:pt x="3777" y="104"/>
                    </a:lnTo>
                    <a:lnTo>
                      <a:pt x="3784" y="129"/>
                    </a:lnTo>
                    <a:lnTo>
                      <a:pt x="3791" y="189"/>
                    </a:lnTo>
                    <a:lnTo>
                      <a:pt x="3798" y="248"/>
                    </a:lnTo>
                    <a:lnTo>
                      <a:pt x="3805" y="287"/>
                    </a:lnTo>
                    <a:lnTo>
                      <a:pt x="3812" y="341"/>
                    </a:lnTo>
                    <a:lnTo>
                      <a:pt x="3819" y="356"/>
                    </a:lnTo>
                    <a:lnTo>
                      <a:pt x="3827" y="360"/>
                    </a:lnTo>
                    <a:lnTo>
                      <a:pt x="3834" y="295"/>
                    </a:lnTo>
                    <a:lnTo>
                      <a:pt x="3841" y="265"/>
                    </a:lnTo>
                    <a:lnTo>
                      <a:pt x="3848" y="207"/>
                    </a:lnTo>
                    <a:lnTo>
                      <a:pt x="3855" y="167"/>
                    </a:lnTo>
                    <a:lnTo>
                      <a:pt x="3862" y="124"/>
                    </a:lnTo>
                    <a:lnTo>
                      <a:pt x="3869" y="112"/>
                    </a:lnTo>
                    <a:lnTo>
                      <a:pt x="3876" y="116"/>
                    </a:lnTo>
                    <a:lnTo>
                      <a:pt x="3883" y="154"/>
                    </a:lnTo>
                    <a:lnTo>
                      <a:pt x="3890" y="189"/>
                    </a:lnTo>
                    <a:lnTo>
                      <a:pt x="3897" y="237"/>
                    </a:lnTo>
                    <a:lnTo>
                      <a:pt x="3904" y="279"/>
                    </a:lnTo>
                    <a:lnTo>
                      <a:pt x="3911" y="313"/>
                    </a:lnTo>
                    <a:lnTo>
                      <a:pt x="3918" y="331"/>
                    </a:lnTo>
                    <a:lnTo>
                      <a:pt x="3925" y="314"/>
                    </a:lnTo>
                    <a:lnTo>
                      <a:pt x="3932" y="323"/>
                    </a:lnTo>
                    <a:lnTo>
                      <a:pt x="3939" y="287"/>
                    </a:lnTo>
                    <a:lnTo>
                      <a:pt x="3946" y="226"/>
                    </a:lnTo>
                    <a:lnTo>
                      <a:pt x="3954" y="184"/>
                    </a:lnTo>
                    <a:lnTo>
                      <a:pt x="3961" y="137"/>
                    </a:lnTo>
                    <a:lnTo>
                      <a:pt x="3968" y="96"/>
                    </a:lnTo>
                    <a:lnTo>
                      <a:pt x="3975" y="83"/>
                    </a:lnTo>
                    <a:lnTo>
                      <a:pt x="3982" y="68"/>
                    </a:lnTo>
                    <a:lnTo>
                      <a:pt x="3989" y="63"/>
                    </a:lnTo>
                    <a:lnTo>
                      <a:pt x="3996" y="60"/>
                    </a:lnTo>
                    <a:lnTo>
                      <a:pt x="4003" y="68"/>
                    </a:lnTo>
                    <a:lnTo>
                      <a:pt x="4010" y="64"/>
                    </a:lnTo>
                    <a:lnTo>
                      <a:pt x="4017" y="76"/>
                    </a:lnTo>
                    <a:lnTo>
                      <a:pt x="4024" y="72"/>
                    </a:lnTo>
                    <a:lnTo>
                      <a:pt x="4031" y="81"/>
                    </a:lnTo>
                    <a:lnTo>
                      <a:pt x="4038" y="85"/>
                    </a:lnTo>
                    <a:lnTo>
                      <a:pt x="4045" y="98"/>
                    </a:lnTo>
                    <a:lnTo>
                      <a:pt x="4052" y="89"/>
                    </a:lnTo>
                    <a:lnTo>
                      <a:pt x="4059" y="96"/>
                    </a:lnTo>
                    <a:lnTo>
                      <a:pt x="4066" y="103"/>
                    </a:lnTo>
                    <a:lnTo>
                      <a:pt x="4074" y="102"/>
                    </a:lnTo>
                    <a:lnTo>
                      <a:pt x="4081" y="87"/>
                    </a:lnTo>
                    <a:lnTo>
                      <a:pt x="4088" y="99"/>
                    </a:lnTo>
                    <a:lnTo>
                      <a:pt x="4095" y="74"/>
                    </a:lnTo>
                    <a:lnTo>
                      <a:pt x="4102" y="75"/>
                    </a:lnTo>
                    <a:lnTo>
                      <a:pt x="4109" y="54"/>
                    </a:lnTo>
                    <a:lnTo>
                      <a:pt x="4116" y="49"/>
                    </a:lnTo>
                    <a:lnTo>
                      <a:pt x="4123" y="52"/>
                    </a:lnTo>
                    <a:lnTo>
                      <a:pt x="4130" y="64"/>
                    </a:lnTo>
                    <a:lnTo>
                      <a:pt x="4137" y="66"/>
                    </a:lnTo>
                    <a:lnTo>
                      <a:pt x="4144" y="117"/>
                    </a:lnTo>
                    <a:lnTo>
                      <a:pt x="4151" y="150"/>
                    </a:lnTo>
                    <a:lnTo>
                      <a:pt x="4158" y="204"/>
                    </a:lnTo>
                    <a:lnTo>
                      <a:pt x="4165" y="265"/>
                    </a:lnTo>
                    <a:lnTo>
                      <a:pt x="4172" y="347"/>
                    </a:lnTo>
                    <a:lnTo>
                      <a:pt x="4179" y="406"/>
                    </a:lnTo>
                    <a:lnTo>
                      <a:pt x="4186" y="465"/>
                    </a:lnTo>
                    <a:lnTo>
                      <a:pt x="4193" y="474"/>
                    </a:lnTo>
                    <a:lnTo>
                      <a:pt x="4201" y="498"/>
                    </a:lnTo>
                    <a:lnTo>
                      <a:pt x="4208" y="484"/>
                    </a:lnTo>
                    <a:lnTo>
                      <a:pt x="4215" y="428"/>
                    </a:lnTo>
                    <a:lnTo>
                      <a:pt x="4222" y="402"/>
                    </a:lnTo>
                    <a:lnTo>
                      <a:pt x="4229" y="339"/>
                    </a:lnTo>
                    <a:lnTo>
                      <a:pt x="4236" y="285"/>
                    </a:lnTo>
                    <a:lnTo>
                      <a:pt x="4243" y="242"/>
                    </a:lnTo>
                    <a:lnTo>
                      <a:pt x="4250" y="216"/>
                    </a:lnTo>
                    <a:lnTo>
                      <a:pt x="4257" y="193"/>
                    </a:lnTo>
                    <a:lnTo>
                      <a:pt x="4264" y="184"/>
                    </a:lnTo>
                    <a:lnTo>
                      <a:pt x="4271" y="210"/>
                    </a:lnTo>
                    <a:lnTo>
                      <a:pt x="4278" y="261"/>
                    </a:lnTo>
                    <a:lnTo>
                      <a:pt x="4285" y="336"/>
                    </a:lnTo>
                    <a:lnTo>
                      <a:pt x="4292" y="410"/>
                    </a:lnTo>
                    <a:lnTo>
                      <a:pt x="4299" y="497"/>
                    </a:lnTo>
                    <a:lnTo>
                      <a:pt x="4306" y="565"/>
                    </a:lnTo>
                    <a:lnTo>
                      <a:pt x="4313" y="569"/>
                    </a:lnTo>
                    <a:lnTo>
                      <a:pt x="4320" y="567"/>
                    </a:lnTo>
                    <a:lnTo>
                      <a:pt x="4328" y="582"/>
                    </a:lnTo>
                    <a:lnTo>
                      <a:pt x="4335" y="592"/>
                    </a:lnTo>
                    <a:lnTo>
                      <a:pt x="4342" y="650"/>
                    </a:lnTo>
                    <a:lnTo>
                      <a:pt x="4349" y="784"/>
                    </a:lnTo>
                    <a:lnTo>
                      <a:pt x="4356" y="1037"/>
                    </a:lnTo>
                    <a:lnTo>
                      <a:pt x="4363" y="1387"/>
                    </a:lnTo>
                    <a:lnTo>
                      <a:pt x="4370" y="1849"/>
                    </a:lnTo>
                    <a:lnTo>
                      <a:pt x="4377" y="2447"/>
                    </a:lnTo>
                    <a:lnTo>
                      <a:pt x="4384" y="3184"/>
                    </a:lnTo>
                    <a:lnTo>
                      <a:pt x="4391" y="3871"/>
                    </a:lnTo>
                    <a:lnTo>
                      <a:pt x="4398" y="4701"/>
                    </a:lnTo>
                    <a:lnTo>
                      <a:pt x="4405" y="5658"/>
                    </a:lnTo>
                    <a:lnTo>
                      <a:pt x="4412" y="6377"/>
                    </a:lnTo>
                    <a:lnTo>
                      <a:pt x="4419" y="7136"/>
                    </a:lnTo>
                    <a:lnTo>
                      <a:pt x="4426" y="7167"/>
                    </a:lnTo>
                    <a:lnTo>
                      <a:pt x="4433" y="6765"/>
                    </a:lnTo>
                    <a:lnTo>
                      <a:pt x="4440" y="5785"/>
                    </a:lnTo>
                    <a:lnTo>
                      <a:pt x="4448" y="4599"/>
                    </a:lnTo>
                    <a:lnTo>
                      <a:pt x="4455" y="3411"/>
                    </a:lnTo>
                    <a:lnTo>
                      <a:pt x="4462" y="2410"/>
                    </a:lnTo>
                    <a:lnTo>
                      <a:pt x="4469" y="1712"/>
                    </a:lnTo>
                    <a:lnTo>
                      <a:pt x="4476" y="1280"/>
                    </a:lnTo>
                    <a:lnTo>
                      <a:pt x="4483" y="997"/>
                    </a:lnTo>
                    <a:lnTo>
                      <a:pt x="4490" y="797"/>
                    </a:lnTo>
                    <a:lnTo>
                      <a:pt x="4497" y="642"/>
                    </a:lnTo>
                    <a:lnTo>
                      <a:pt x="4504" y="550"/>
                    </a:lnTo>
                    <a:lnTo>
                      <a:pt x="4511" y="423"/>
                    </a:lnTo>
                    <a:lnTo>
                      <a:pt x="4518" y="350"/>
                    </a:lnTo>
                    <a:lnTo>
                      <a:pt x="4525" y="327"/>
                    </a:lnTo>
                    <a:lnTo>
                      <a:pt x="4532" y="349"/>
                    </a:lnTo>
                    <a:lnTo>
                      <a:pt x="4539" y="391"/>
                    </a:lnTo>
                    <a:lnTo>
                      <a:pt x="4546" y="460"/>
                    </a:lnTo>
                    <a:lnTo>
                      <a:pt x="4553" y="595"/>
                    </a:lnTo>
                    <a:lnTo>
                      <a:pt x="4560" y="767"/>
                    </a:lnTo>
                    <a:lnTo>
                      <a:pt x="4567" y="975"/>
                    </a:lnTo>
                    <a:lnTo>
                      <a:pt x="4575" y="1244"/>
                    </a:lnTo>
                    <a:lnTo>
                      <a:pt x="4582" y="1500"/>
                    </a:lnTo>
                    <a:lnTo>
                      <a:pt x="4589" y="1849"/>
                    </a:lnTo>
                    <a:lnTo>
                      <a:pt x="4596" y="2277"/>
                    </a:lnTo>
                    <a:lnTo>
                      <a:pt x="4603" y="2680"/>
                    </a:lnTo>
                    <a:lnTo>
                      <a:pt x="4610" y="2985"/>
                    </a:lnTo>
                    <a:lnTo>
                      <a:pt x="4617" y="3204"/>
                    </a:lnTo>
                    <a:lnTo>
                      <a:pt x="4624" y="3263"/>
                    </a:lnTo>
                    <a:lnTo>
                      <a:pt x="4631" y="3139"/>
                    </a:lnTo>
                    <a:lnTo>
                      <a:pt x="4638" y="2872"/>
                    </a:lnTo>
                    <a:lnTo>
                      <a:pt x="4645" y="2507"/>
                    </a:lnTo>
                    <a:lnTo>
                      <a:pt x="4652" y="2124"/>
                    </a:lnTo>
                    <a:lnTo>
                      <a:pt x="4659" y="1797"/>
                    </a:lnTo>
                    <a:lnTo>
                      <a:pt x="4666" y="1504"/>
                    </a:lnTo>
                    <a:lnTo>
                      <a:pt x="4673" y="1268"/>
                    </a:lnTo>
                    <a:lnTo>
                      <a:pt x="4680" y="971"/>
                    </a:lnTo>
                    <a:lnTo>
                      <a:pt x="4687" y="721"/>
                    </a:lnTo>
                    <a:lnTo>
                      <a:pt x="4694" y="522"/>
                    </a:lnTo>
                    <a:lnTo>
                      <a:pt x="4702" y="313"/>
                    </a:lnTo>
                    <a:lnTo>
                      <a:pt x="4709" y="249"/>
                    </a:lnTo>
                    <a:lnTo>
                      <a:pt x="4716" y="178"/>
                    </a:lnTo>
                    <a:lnTo>
                      <a:pt x="4723" y="157"/>
                    </a:lnTo>
                    <a:lnTo>
                      <a:pt x="4730" y="168"/>
                    </a:lnTo>
                    <a:lnTo>
                      <a:pt x="4737" y="192"/>
                    </a:lnTo>
                    <a:lnTo>
                      <a:pt x="4744" y="267"/>
                    </a:lnTo>
                    <a:lnTo>
                      <a:pt x="4751" y="372"/>
                    </a:lnTo>
                    <a:lnTo>
                      <a:pt x="4758" y="472"/>
                    </a:lnTo>
                    <a:lnTo>
                      <a:pt x="4765" y="622"/>
                    </a:lnTo>
                    <a:lnTo>
                      <a:pt x="4772" y="760"/>
                    </a:lnTo>
                    <a:lnTo>
                      <a:pt x="4779" y="896"/>
                    </a:lnTo>
                    <a:lnTo>
                      <a:pt x="4786" y="1061"/>
                    </a:lnTo>
                    <a:lnTo>
                      <a:pt x="4793" y="1275"/>
                    </a:lnTo>
                    <a:lnTo>
                      <a:pt x="4800" y="1575"/>
                    </a:lnTo>
                    <a:lnTo>
                      <a:pt x="4807" y="1889"/>
                    </a:lnTo>
                    <a:lnTo>
                      <a:pt x="4814" y="2286"/>
                    </a:lnTo>
                    <a:lnTo>
                      <a:pt x="4822" y="2782"/>
                    </a:lnTo>
                    <a:lnTo>
                      <a:pt x="4829" y="3395"/>
                    </a:lnTo>
                    <a:lnTo>
                      <a:pt x="4836" y="3863"/>
                    </a:lnTo>
                    <a:lnTo>
                      <a:pt x="4843" y="4060"/>
                    </a:lnTo>
                    <a:lnTo>
                      <a:pt x="4850" y="4209"/>
                    </a:lnTo>
                    <a:lnTo>
                      <a:pt x="4857" y="4000"/>
                    </a:lnTo>
                    <a:lnTo>
                      <a:pt x="4864" y="3419"/>
                    </a:lnTo>
                    <a:lnTo>
                      <a:pt x="4871" y="2857"/>
                    </a:lnTo>
                    <a:lnTo>
                      <a:pt x="4878" y="2154"/>
                    </a:lnTo>
                    <a:lnTo>
                      <a:pt x="4885" y="1572"/>
                    </a:lnTo>
                    <a:lnTo>
                      <a:pt x="4892" y="1198"/>
                    </a:lnTo>
                    <a:lnTo>
                      <a:pt x="4899" y="1036"/>
                    </a:lnTo>
                    <a:lnTo>
                      <a:pt x="4906" y="1078"/>
                    </a:lnTo>
                    <a:lnTo>
                      <a:pt x="4913" y="1150"/>
                    </a:lnTo>
                    <a:lnTo>
                      <a:pt x="4920" y="1241"/>
                    </a:lnTo>
                    <a:lnTo>
                      <a:pt x="4927" y="1256"/>
                    </a:lnTo>
                    <a:lnTo>
                      <a:pt x="4934" y="1240"/>
                    </a:lnTo>
                    <a:lnTo>
                      <a:pt x="4941" y="1196"/>
                    </a:lnTo>
                    <a:lnTo>
                      <a:pt x="4949" y="1064"/>
                    </a:lnTo>
                    <a:lnTo>
                      <a:pt x="4956" y="892"/>
                    </a:lnTo>
                    <a:lnTo>
                      <a:pt x="4963" y="727"/>
                    </a:lnTo>
                    <a:lnTo>
                      <a:pt x="4970" y="570"/>
                    </a:lnTo>
                    <a:lnTo>
                      <a:pt x="4977" y="443"/>
                    </a:lnTo>
                    <a:lnTo>
                      <a:pt x="4984" y="365"/>
                    </a:lnTo>
                    <a:lnTo>
                      <a:pt x="4991" y="320"/>
                    </a:lnTo>
                    <a:lnTo>
                      <a:pt x="4998" y="260"/>
                    </a:lnTo>
                    <a:lnTo>
                      <a:pt x="5005" y="247"/>
                    </a:lnTo>
                    <a:lnTo>
                      <a:pt x="5012" y="234"/>
                    </a:lnTo>
                    <a:lnTo>
                      <a:pt x="5019" y="243"/>
                    </a:lnTo>
                    <a:lnTo>
                      <a:pt x="5026" y="261"/>
                    </a:lnTo>
                    <a:lnTo>
                      <a:pt x="5033" y="287"/>
                    </a:lnTo>
                    <a:lnTo>
                      <a:pt x="5040" y="285"/>
                    </a:lnTo>
                    <a:lnTo>
                      <a:pt x="5047" y="289"/>
                    </a:lnTo>
                    <a:lnTo>
                      <a:pt x="5054" y="281"/>
                    </a:lnTo>
                    <a:lnTo>
                      <a:pt x="5061" y="238"/>
                    </a:lnTo>
                    <a:lnTo>
                      <a:pt x="5069" y="205"/>
                    </a:lnTo>
                    <a:lnTo>
                      <a:pt x="5076" y="188"/>
                    </a:lnTo>
                    <a:lnTo>
                      <a:pt x="5083" y="126"/>
                    </a:lnTo>
                    <a:lnTo>
                      <a:pt x="5090" y="109"/>
                    </a:lnTo>
                    <a:lnTo>
                      <a:pt x="5097" y="76"/>
                    </a:lnTo>
                    <a:lnTo>
                      <a:pt x="5104" y="59"/>
                    </a:lnTo>
                    <a:lnTo>
                      <a:pt x="5111" y="54"/>
                    </a:lnTo>
                    <a:lnTo>
                      <a:pt x="5118" y="37"/>
                    </a:lnTo>
                    <a:lnTo>
                      <a:pt x="5125" y="46"/>
                    </a:lnTo>
                    <a:lnTo>
                      <a:pt x="5132" y="45"/>
                    </a:lnTo>
                    <a:lnTo>
                      <a:pt x="5139" y="55"/>
                    </a:lnTo>
                    <a:lnTo>
                      <a:pt x="5146" y="57"/>
                    </a:lnTo>
                    <a:lnTo>
                      <a:pt x="5153" y="62"/>
                    </a:lnTo>
                    <a:lnTo>
                      <a:pt x="5160" y="58"/>
                    </a:lnTo>
                    <a:lnTo>
                      <a:pt x="5167" y="51"/>
                    </a:lnTo>
                    <a:lnTo>
                      <a:pt x="5174" y="42"/>
                    </a:lnTo>
                    <a:lnTo>
                      <a:pt x="5181" y="34"/>
                    </a:lnTo>
                    <a:lnTo>
                      <a:pt x="5188" y="29"/>
                    </a:lnTo>
                    <a:lnTo>
                      <a:pt x="5196" y="18"/>
                    </a:lnTo>
                    <a:lnTo>
                      <a:pt x="5203" y="11"/>
                    </a:lnTo>
                    <a:lnTo>
                      <a:pt x="5210" y="1"/>
                    </a:lnTo>
                    <a:lnTo>
                      <a:pt x="5217" y="6"/>
                    </a:lnTo>
                    <a:lnTo>
                      <a:pt x="5224" y="6"/>
                    </a:lnTo>
                    <a:lnTo>
                      <a:pt x="5231" y="3"/>
                    </a:lnTo>
                    <a:lnTo>
                      <a:pt x="5238" y="4"/>
                    </a:lnTo>
                    <a:lnTo>
                      <a:pt x="5245" y="5"/>
                    </a:lnTo>
                    <a:lnTo>
                      <a:pt x="5252" y="2"/>
                    </a:lnTo>
                    <a:lnTo>
                      <a:pt x="5259" y="9"/>
                    </a:lnTo>
                    <a:lnTo>
                      <a:pt x="5266" y="2"/>
                    </a:lnTo>
                    <a:lnTo>
                      <a:pt x="5273" y="9"/>
                    </a:lnTo>
                    <a:lnTo>
                      <a:pt x="5280" y="17"/>
                    </a:lnTo>
                    <a:lnTo>
                      <a:pt x="5287" y="8"/>
                    </a:lnTo>
                    <a:lnTo>
                      <a:pt x="5294" y="20"/>
                    </a:lnTo>
                    <a:lnTo>
                      <a:pt x="5301" y="33"/>
                    </a:lnTo>
                    <a:lnTo>
                      <a:pt x="5308" y="44"/>
                    </a:lnTo>
                    <a:lnTo>
                      <a:pt x="5315" y="69"/>
                    </a:lnTo>
                    <a:lnTo>
                      <a:pt x="5323" y="119"/>
                    </a:lnTo>
                    <a:lnTo>
                      <a:pt x="5330" y="177"/>
                    </a:lnTo>
                    <a:lnTo>
                      <a:pt x="5337" y="277"/>
                    </a:lnTo>
                    <a:lnTo>
                      <a:pt x="5344" y="415"/>
                    </a:lnTo>
                    <a:lnTo>
                      <a:pt x="5351" y="544"/>
                    </a:lnTo>
                    <a:lnTo>
                      <a:pt x="5358" y="702"/>
                    </a:lnTo>
                    <a:lnTo>
                      <a:pt x="5365" y="820"/>
                    </a:lnTo>
                    <a:lnTo>
                      <a:pt x="5372" y="948"/>
                    </a:lnTo>
                    <a:lnTo>
                      <a:pt x="5379" y="970"/>
                    </a:lnTo>
                    <a:lnTo>
                      <a:pt x="5386" y="981"/>
                    </a:lnTo>
                    <a:lnTo>
                      <a:pt x="5393" y="899"/>
                    </a:lnTo>
                    <a:lnTo>
                      <a:pt x="5400" y="742"/>
                    </a:lnTo>
                    <a:lnTo>
                      <a:pt x="5407" y="585"/>
                    </a:lnTo>
                    <a:lnTo>
                      <a:pt x="5414" y="449"/>
                    </a:lnTo>
                    <a:lnTo>
                      <a:pt x="5421" y="314"/>
                    </a:lnTo>
                    <a:lnTo>
                      <a:pt x="5428" y="205"/>
                    </a:lnTo>
                    <a:lnTo>
                      <a:pt x="5435" y="142"/>
                    </a:lnTo>
                    <a:lnTo>
                      <a:pt x="5443" y="95"/>
                    </a:lnTo>
                    <a:lnTo>
                      <a:pt x="5450" y="73"/>
                    </a:lnTo>
                    <a:lnTo>
                      <a:pt x="5457" y="43"/>
                    </a:lnTo>
                    <a:lnTo>
                      <a:pt x="5464" y="37"/>
                    </a:lnTo>
                    <a:lnTo>
                      <a:pt x="5471" y="31"/>
                    </a:lnTo>
                    <a:lnTo>
                      <a:pt x="5478" y="25"/>
                    </a:lnTo>
                    <a:lnTo>
                      <a:pt x="5485" y="19"/>
                    </a:lnTo>
                    <a:lnTo>
                      <a:pt x="5492" y="15"/>
                    </a:lnTo>
                    <a:lnTo>
                      <a:pt x="5499" y="16"/>
                    </a:lnTo>
                    <a:lnTo>
                      <a:pt x="5506" y="19"/>
                    </a:lnTo>
                    <a:lnTo>
                      <a:pt x="5513" y="13"/>
                    </a:lnTo>
                    <a:lnTo>
                      <a:pt x="5520" y="16"/>
                    </a:lnTo>
                    <a:lnTo>
                      <a:pt x="5527" y="25"/>
                    </a:lnTo>
                    <a:lnTo>
                      <a:pt x="5534" y="29"/>
                    </a:lnTo>
                    <a:lnTo>
                      <a:pt x="5541" y="40"/>
                    </a:lnTo>
                    <a:lnTo>
                      <a:pt x="5548" y="43"/>
                    </a:lnTo>
                    <a:lnTo>
                      <a:pt x="5555" y="46"/>
                    </a:lnTo>
                    <a:lnTo>
                      <a:pt x="5562" y="34"/>
                    </a:lnTo>
                    <a:lnTo>
                      <a:pt x="5570" y="41"/>
                    </a:lnTo>
                    <a:lnTo>
                      <a:pt x="5577" y="26"/>
                    </a:lnTo>
                    <a:lnTo>
                      <a:pt x="5584" y="31"/>
                    </a:lnTo>
                    <a:lnTo>
                      <a:pt x="5591" y="20"/>
                    </a:lnTo>
                    <a:lnTo>
                      <a:pt x="5598" y="20"/>
                    </a:lnTo>
                    <a:lnTo>
                      <a:pt x="5605" y="11"/>
                    </a:lnTo>
                    <a:lnTo>
                      <a:pt x="5612" y="13"/>
                    </a:lnTo>
                    <a:lnTo>
                      <a:pt x="5619" y="14"/>
                    </a:lnTo>
                    <a:lnTo>
                      <a:pt x="5626" y="14"/>
                    </a:lnTo>
                    <a:lnTo>
                      <a:pt x="5633" y="16"/>
                    </a:lnTo>
                    <a:lnTo>
                      <a:pt x="5640" y="15"/>
                    </a:lnTo>
                    <a:lnTo>
                      <a:pt x="5647" y="25"/>
                    </a:lnTo>
                    <a:lnTo>
                      <a:pt x="5654" y="18"/>
                    </a:lnTo>
                    <a:lnTo>
                      <a:pt x="5661" y="23"/>
                    </a:lnTo>
                    <a:lnTo>
                      <a:pt x="5668" y="24"/>
                    </a:lnTo>
                    <a:lnTo>
                      <a:pt x="5675" y="29"/>
                    </a:lnTo>
                    <a:lnTo>
                      <a:pt x="5682" y="34"/>
                    </a:lnTo>
                    <a:lnTo>
                      <a:pt x="5689" y="32"/>
                    </a:lnTo>
                    <a:lnTo>
                      <a:pt x="5697" y="44"/>
                    </a:lnTo>
                    <a:lnTo>
                      <a:pt x="5704" y="59"/>
                    </a:lnTo>
                    <a:lnTo>
                      <a:pt x="5711" y="59"/>
                    </a:lnTo>
                    <a:lnTo>
                      <a:pt x="5718" y="67"/>
                    </a:lnTo>
                    <a:lnTo>
                      <a:pt x="5725" y="70"/>
                    </a:lnTo>
                    <a:lnTo>
                      <a:pt x="5732" y="66"/>
                    </a:lnTo>
                    <a:lnTo>
                      <a:pt x="5739" y="70"/>
                    </a:lnTo>
                    <a:lnTo>
                      <a:pt x="5746" y="56"/>
                    </a:lnTo>
                    <a:lnTo>
                      <a:pt x="5753" y="39"/>
                    </a:lnTo>
                    <a:lnTo>
                      <a:pt x="5760" y="27"/>
                    </a:lnTo>
                    <a:lnTo>
                      <a:pt x="5767" y="21"/>
                    </a:lnTo>
                    <a:lnTo>
                      <a:pt x="5774" y="19"/>
                    </a:lnTo>
                    <a:lnTo>
                      <a:pt x="5781" y="13"/>
                    </a:lnTo>
                    <a:lnTo>
                      <a:pt x="5788" y="9"/>
                    </a:lnTo>
                    <a:lnTo>
                      <a:pt x="5795" y="7"/>
                    </a:lnTo>
                    <a:lnTo>
                      <a:pt x="5802" y="8"/>
                    </a:lnTo>
                    <a:lnTo>
                      <a:pt x="5809" y="5"/>
                    </a:lnTo>
                    <a:lnTo>
                      <a:pt x="5817" y="3"/>
                    </a:lnTo>
                    <a:lnTo>
                      <a:pt x="5824" y="1"/>
                    </a:lnTo>
                    <a:lnTo>
                      <a:pt x="5831" y="7"/>
                    </a:lnTo>
                    <a:lnTo>
                      <a:pt x="5838" y="5"/>
                    </a:lnTo>
                    <a:lnTo>
                      <a:pt x="5845" y="6"/>
                    </a:lnTo>
                    <a:lnTo>
                      <a:pt x="5852" y="5"/>
                    </a:lnTo>
                    <a:lnTo>
                      <a:pt x="5859" y="5"/>
                    </a:lnTo>
                    <a:lnTo>
                      <a:pt x="5866" y="7"/>
                    </a:lnTo>
                    <a:lnTo>
                      <a:pt x="5873" y="8"/>
                    </a:lnTo>
                    <a:lnTo>
                      <a:pt x="5880" y="5"/>
                    </a:lnTo>
                    <a:lnTo>
                      <a:pt x="5887" y="14"/>
                    </a:lnTo>
                    <a:lnTo>
                      <a:pt x="5894" y="13"/>
                    </a:lnTo>
                    <a:lnTo>
                      <a:pt x="5901" y="9"/>
                    </a:lnTo>
                    <a:lnTo>
                      <a:pt x="5908" y="12"/>
                    </a:lnTo>
                    <a:lnTo>
                      <a:pt x="5915" y="6"/>
                    </a:lnTo>
                    <a:lnTo>
                      <a:pt x="5922" y="10"/>
                    </a:lnTo>
                    <a:lnTo>
                      <a:pt x="5929" y="8"/>
                    </a:lnTo>
                    <a:lnTo>
                      <a:pt x="5936" y="20"/>
                    </a:lnTo>
                    <a:lnTo>
                      <a:pt x="5944" y="22"/>
                    </a:lnTo>
                    <a:lnTo>
                      <a:pt x="5951" y="26"/>
                    </a:lnTo>
                    <a:lnTo>
                      <a:pt x="5958" y="40"/>
                    </a:lnTo>
                    <a:lnTo>
                      <a:pt x="5965" y="58"/>
                    </a:lnTo>
                    <a:lnTo>
                      <a:pt x="5972" y="62"/>
                    </a:lnTo>
                    <a:lnTo>
                      <a:pt x="5979" y="59"/>
                    </a:lnTo>
                    <a:lnTo>
                      <a:pt x="5986" y="55"/>
                    </a:lnTo>
                    <a:lnTo>
                      <a:pt x="5993" y="46"/>
                    </a:lnTo>
                    <a:lnTo>
                      <a:pt x="6000" y="43"/>
                    </a:lnTo>
                    <a:lnTo>
                      <a:pt x="6007" y="24"/>
                    </a:lnTo>
                    <a:lnTo>
                      <a:pt x="6014" y="24"/>
                    </a:lnTo>
                    <a:lnTo>
                      <a:pt x="6021" y="17"/>
                    </a:lnTo>
                    <a:lnTo>
                      <a:pt x="6028" y="15"/>
                    </a:lnTo>
                    <a:lnTo>
                      <a:pt x="6035" y="16"/>
                    </a:lnTo>
                    <a:lnTo>
                      <a:pt x="6042" y="17"/>
                    </a:lnTo>
                    <a:lnTo>
                      <a:pt x="6049" y="12"/>
                    </a:lnTo>
                    <a:lnTo>
                      <a:pt x="6056" y="14"/>
                    </a:lnTo>
                    <a:lnTo>
                      <a:pt x="6064" y="11"/>
                    </a:lnTo>
                    <a:lnTo>
                      <a:pt x="6071" y="14"/>
                    </a:lnTo>
                    <a:lnTo>
                      <a:pt x="6078" y="9"/>
                    </a:lnTo>
                    <a:lnTo>
                      <a:pt x="6085" y="6"/>
                    </a:lnTo>
                    <a:lnTo>
                      <a:pt x="6092" y="13"/>
                    </a:lnTo>
                    <a:lnTo>
                      <a:pt x="6099" y="8"/>
                    </a:lnTo>
                    <a:lnTo>
                      <a:pt x="6106" y="8"/>
                    </a:lnTo>
                    <a:lnTo>
                      <a:pt x="6113" y="1"/>
                    </a:lnTo>
                    <a:lnTo>
                      <a:pt x="6120" y="5"/>
                    </a:lnTo>
                    <a:lnTo>
                      <a:pt x="6127" y="5"/>
                    </a:lnTo>
                    <a:lnTo>
                      <a:pt x="6134" y="5"/>
                    </a:lnTo>
                    <a:lnTo>
                      <a:pt x="6141" y="5"/>
                    </a:lnTo>
                    <a:lnTo>
                      <a:pt x="6148" y="1"/>
                    </a:lnTo>
                    <a:lnTo>
                      <a:pt x="6155" y="5"/>
                    </a:lnTo>
                    <a:lnTo>
                      <a:pt x="6162" y="1"/>
                    </a:lnTo>
                    <a:lnTo>
                      <a:pt x="6169" y="2"/>
                    </a:lnTo>
                    <a:lnTo>
                      <a:pt x="6176" y="1"/>
                    </a:lnTo>
                    <a:lnTo>
                      <a:pt x="6183" y="2"/>
                    </a:lnTo>
                    <a:lnTo>
                      <a:pt x="6191" y="0"/>
                    </a:lnTo>
                    <a:lnTo>
                      <a:pt x="6198" y="1"/>
                    </a:lnTo>
                    <a:lnTo>
                      <a:pt x="6205" y="1"/>
                    </a:lnTo>
                    <a:lnTo>
                      <a:pt x="6212" y="0"/>
                    </a:lnTo>
                    <a:lnTo>
                      <a:pt x="6219" y="6"/>
                    </a:lnTo>
                    <a:lnTo>
                      <a:pt x="6226" y="6"/>
                    </a:lnTo>
                    <a:lnTo>
                      <a:pt x="6233" y="7"/>
                    </a:lnTo>
                    <a:lnTo>
                      <a:pt x="6240" y="14"/>
                    </a:lnTo>
                    <a:lnTo>
                      <a:pt x="6247" y="6"/>
                    </a:lnTo>
                    <a:lnTo>
                      <a:pt x="6254" y="17"/>
                    </a:lnTo>
                    <a:lnTo>
                      <a:pt x="6261" y="13"/>
                    </a:lnTo>
                    <a:lnTo>
                      <a:pt x="6268" y="21"/>
                    </a:lnTo>
                    <a:lnTo>
                      <a:pt x="6275" y="19"/>
                    </a:lnTo>
                    <a:lnTo>
                      <a:pt x="6282" y="18"/>
                    </a:lnTo>
                    <a:lnTo>
                      <a:pt x="6289" y="22"/>
                    </a:lnTo>
                    <a:lnTo>
                      <a:pt x="6296" y="14"/>
                    </a:lnTo>
                    <a:lnTo>
                      <a:pt x="6303" y="13"/>
                    </a:lnTo>
                    <a:lnTo>
                      <a:pt x="6310" y="7"/>
                    </a:lnTo>
                    <a:lnTo>
                      <a:pt x="6318" y="5"/>
                    </a:lnTo>
                    <a:lnTo>
                      <a:pt x="6325" y="9"/>
                    </a:lnTo>
                    <a:lnTo>
                      <a:pt x="6332" y="13"/>
                    </a:lnTo>
                    <a:lnTo>
                      <a:pt x="6339" y="20"/>
                    </a:lnTo>
                    <a:lnTo>
                      <a:pt x="6346" y="24"/>
                    </a:lnTo>
                    <a:lnTo>
                      <a:pt x="6353" y="44"/>
                    </a:lnTo>
                    <a:lnTo>
                      <a:pt x="6360" y="56"/>
                    </a:lnTo>
                    <a:lnTo>
                      <a:pt x="6367" y="64"/>
                    </a:lnTo>
                    <a:lnTo>
                      <a:pt x="6374" y="70"/>
                    </a:lnTo>
                    <a:lnTo>
                      <a:pt x="6381" y="84"/>
                    </a:lnTo>
                    <a:lnTo>
                      <a:pt x="6388" y="80"/>
                    </a:lnTo>
                    <a:lnTo>
                      <a:pt x="6395" y="75"/>
                    </a:lnTo>
                    <a:lnTo>
                      <a:pt x="6402" y="69"/>
                    </a:lnTo>
                    <a:lnTo>
                      <a:pt x="6409" y="59"/>
                    </a:lnTo>
                    <a:lnTo>
                      <a:pt x="6416" y="56"/>
                    </a:lnTo>
                    <a:lnTo>
                      <a:pt x="6423" y="46"/>
                    </a:lnTo>
                    <a:lnTo>
                      <a:pt x="6430" y="45"/>
                    </a:lnTo>
                    <a:lnTo>
                      <a:pt x="6438" y="38"/>
                    </a:lnTo>
                    <a:lnTo>
                      <a:pt x="6445" y="41"/>
                    </a:lnTo>
                    <a:lnTo>
                      <a:pt x="6452" y="55"/>
                    </a:lnTo>
                    <a:lnTo>
                      <a:pt x="6459" y="47"/>
                    </a:lnTo>
                    <a:lnTo>
                      <a:pt x="6466" y="39"/>
                    </a:lnTo>
                    <a:lnTo>
                      <a:pt x="6473" y="25"/>
                    </a:lnTo>
                    <a:lnTo>
                      <a:pt x="6480" y="28"/>
                    </a:lnTo>
                    <a:lnTo>
                      <a:pt x="6487" y="15"/>
                    </a:lnTo>
                    <a:lnTo>
                      <a:pt x="6494" y="21"/>
                    </a:lnTo>
                    <a:lnTo>
                      <a:pt x="6501" y="7"/>
                    </a:lnTo>
                    <a:lnTo>
                      <a:pt x="6508" y="10"/>
                    </a:lnTo>
                    <a:lnTo>
                      <a:pt x="6515" y="8"/>
                    </a:lnTo>
                    <a:lnTo>
                      <a:pt x="6522" y="3"/>
                    </a:lnTo>
                    <a:lnTo>
                      <a:pt x="6529" y="1"/>
                    </a:lnTo>
                    <a:lnTo>
                      <a:pt x="6536" y="6"/>
                    </a:lnTo>
                    <a:lnTo>
                      <a:pt x="6543" y="6"/>
                    </a:lnTo>
                    <a:lnTo>
                      <a:pt x="6550" y="6"/>
                    </a:lnTo>
                    <a:lnTo>
                      <a:pt x="6557" y="11"/>
                    </a:lnTo>
                    <a:lnTo>
                      <a:pt x="6565" y="21"/>
                    </a:lnTo>
                    <a:lnTo>
                      <a:pt x="6572" y="39"/>
                    </a:lnTo>
                    <a:lnTo>
                      <a:pt x="6579" y="66"/>
                    </a:lnTo>
                    <a:lnTo>
                      <a:pt x="6586" y="118"/>
                    </a:lnTo>
                    <a:lnTo>
                      <a:pt x="6593" y="156"/>
                    </a:lnTo>
                    <a:lnTo>
                      <a:pt x="6600" y="213"/>
                    </a:lnTo>
                    <a:lnTo>
                      <a:pt x="6607" y="246"/>
                    </a:lnTo>
                    <a:lnTo>
                      <a:pt x="6614" y="294"/>
                    </a:lnTo>
                    <a:lnTo>
                      <a:pt x="6621" y="279"/>
                    </a:lnTo>
                    <a:lnTo>
                      <a:pt x="6628" y="298"/>
                    </a:lnTo>
                    <a:lnTo>
                      <a:pt x="6635" y="290"/>
                    </a:lnTo>
                    <a:lnTo>
                      <a:pt x="6642" y="263"/>
                    </a:lnTo>
                    <a:lnTo>
                      <a:pt x="6649" y="222"/>
                    </a:lnTo>
                    <a:lnTo>
                      <a:pt x="6656" y="174"/>
                    </a:lnTo>
                    <a:lnTo>
                      <a:pt x="6663" y="149"/>
                    </a:lnTo>
                    <a:lnTo>
                      <a:pt x="6670" y="116"/>
                    </a:lnTo>
                    <a:lnTo>
                      <a:pt x="6677" y="88"/>
                    </a:lnTo>
                    <a:lnTo>
                      <a:pt x="6684" y="80"/>
                    </a:lnTo>
                    <a:lnTo>
                      <a:pt x="6692" y="56"/>
                    </a:lnTo>
                    <a:lnTo>
                      <a:pt x="6699" y="47"/>
                    </a:lnTo>
                    <a:lnTo>
                      <a:pt x="6706" y="44"/>
                    </a:lnTo>
                    <a:lnTo>
                      <a:pt x="6713" y="39"/>
                    </a:lnTo>
                    <a:lnTo>
                      <a:pt x="6720" y="32"/>
                    </a:lnTo>
                    <a:lnTo>
                      <a:pt x="6727" y="29"/>
                    </a:lnTo>
                    <a:lnTo>
                      <a:pt x="6734" y="22"/>
                    </a:lnTo>
                    <a:lnTo>
                      <a:pt x="6741" y="17"/>
                    </a:lnTo>
                    <a:lnTo>
                      <a:pt x="6748" y="19"/>
                    </a:lnTo>
                    <a:lnTo>
                      <a:pt x="6755" y="12"/>
                    </a:lnTo>
                    <a:lnTo>
                      <a:pt x="6762" y="12"/>
                    </a:lnTo>
                    <a:lnTo>
                      <a:pt x="6769" y="11"/>
                    </a:lnTo>
                    <a:lnTo>
                      <a:pt x="6776" y="5"/>
                    </a:lnTo>
                    <a:lnTo>
                      <a:pt x="6783" y="2"/>
                    </a:lnTo>
                    <a:lnTo>
                      <a:pt x="6790" y="8"/>
                    </a:lnTo>
                    <a:lnTo>
                      <a:pt x="6797" y="3"/>
                    </a:lnTo>
                    <a:lnTo>
                      <a:pt x="6804" y="4"/>
                    </a:lnTo>
                    <a:lnTo>
                      <a:pt x="6812" y="9"/>
                    </a:lnTo>
                    <a:lnTo>
                      <a:pt x="6819" y="8"/>
                    </a:lnTo>
                    <a:lnTo>
                      <a:pt x="6826" y="17"/>
                    </a:lnTo>
                    <a:lnTo>
                      <a:pt x="6833" y="30"/>
                    </a:lnTo>
                    <a:lnTo>
                      <a:pt x="6840" y="52"/>
                    </a:lnTo>
                    <a:lnTo>
                      <a:pt x="6847" y="79"/>
                    </a:lnTo>
                    <a:lnTo>
                      <a:pt x="6854" y="106"/>
                    </a:lnTo>
                    <a:lnTo>
                      <a:pt x="6861" y="161"/>
                    </a:lnTo>
                    <a:lnTo>
                      <a:pt x="6868" y="169"/>
                    </a:lnTo>
                    <a:lnTo>
                      <a:pt x="6875" y="215"/>
                    </a:lnTo>
                    <a:lnTo>
                      <a:pt x="6882" y="216"/>
                    </a:lnTo>
                    <a:lnTo>
                      <a:pt x="6889" y="218"/>
                    </a:lnTo>
                    <a:lnTo>
                      <a:pt x="6896" y="182"/>
                    </a:lnTo>
                    <a:lnTo>
                      <a:pt x="6903" y="159"/>
                    </a:lnTo>
                    <a:lnTo>
                      <a:pt x="6910" y="135"/>
                    </a:lnTo>
                    <a:lnTo>
                      <a:pt x="6917" y="86"/>
                    </a:lnTo>
                    <a:lnTo>
                      <a:pt x="6924" y="58"/>
                    </a:lnTo>
                    <a:lnTo>
                      <a:pt x="6931" y="33"/>
                    </a:lnTo>
                    <a:lnTo>
                      <a:pt x="6939" y="31"/>
                    </a:lnTo>
                    <a:lnTo>
                      <a:pt x="6946" y="16"/>
                    </a:lnTo>
                    <a:lnTo>
                      <a:pt x="6953" y="5"/>
                    </a:lnTo>
                    <a:lnTo>
                      <a:pt x="6960" y="4"/>
                    </a:lnTo>
                    <a:lnTo>
                      <a:pt x="6967" y="1"/>
                    </a:lnTo>
                    <a:lnTo>
                      <a:pt x="6974" y="1"/>
                    </a:lnTo>
                    <a:lnTo>
                      <a:pt x="6981" y="0"/>
                    </a:lnTo>
                    <a:lnTo>
                      <a:pt x="6988" y="1"/>
                    </a:lnTo>
                    <a:lnTo>
                      <a:pt x="6995" y="4"/>
                    </a:lnTo>
                    <a:lnTo>
                      <a:pt x="7002" y="2"/>
                    </a:lnTo>
                    <a:lnTo>
                      <a:pt x="7009" y="2"/>
                    </a:lnTo>
                    <a:lnTo>
                      <a:pt x="7016" y="2"/>
                    </a:lnTo>
                    <a:lnTo>
                      <a:pt x="7023" y="2"/>
                    </a:lnTo>
                    <a:lnTo>
                      <a:pt x="7030" y="2"/>
                    </a:lnTo>
                    <a:lnTo>
                      <a:pt x="7037" y="1"/>
                    </a:lnTo>
                    <a:lnTo>
                      <a:pt x="7044" y="4"/>
                    </a:lnTo>
                    <a:lnTo>
                      <a:pt x="7051" y="6"/>
                    </a:lnTo>
                    <a:lnTo>
                      <a:pt x="7058" y="4"/>
                    </a:lnTo>
                    <a:lnTo>
                      <a:pt x="7066" y="6"/>
                    </a:lnTo>
                    <a:lnTo>
                      <a:pt x="7073" y="5"/>
                    </a:lnTo>
                    <a:lnTo>
                      <a:pt x="7080" y="6"/>
                    </a:lnTo>
                    <a:lnTo>
                      <a:pt x="7087" y="5"/>
                    </a:lnTo>
                    <a:lnTo>
                      <a:pt x="7094" y="3"/>
                    </a:lnTo>
                    <a:lnTo>
                      <a:pt x="7101" y="1"/>
                    </a:lnTo>
                    <a:lnTo>
                      <a:pt x="7108" y="2"/>
                    </a:lnTo>
                    <a:lnTo>
                      <a:pt x="7115" y="0"/>
                    </a:lnTo>
                    <a:lnTo>
                      <a:pt x="7122" y="1"/>
                    </a:lnTo>
                    <a:lnTo>
                      <a:pt x="7129" y="1"/>
                    </a:lnTo>
                    <a:lnTo>
                      <a:pt x="7136" y="3"/>
                    </a:lnTo>
                    <a:lnTo>
                      <a:pt x="7143" y="1"/>
                    </a:lnTo>
                    <a:lnTo>
                      <a:pt x="7150" y="1"/>
                    </a:lnTo>
                    <a:lnTo>
                      <a:pt x="7157" y="2"/>
                    </a:lnTo>
                    <a:lnTo>
                      <a:pt x="7164" y="5"/>
                    </a:lnTo>
                    <a:lnTo>
                      <a:pt x="7171" y="10"/>
                    </a:lnTo>
                    <a:lnTo>
                      <a:pt x="7178" y="10"/>
                    </a:lnTo>
                    <a:lnTo>
                      <a:pt x="7186" y="19"/>
                    </a:lnTo>
                    <a:lnTo>
                      <a:pt x="7193" y="17"/>
                    </a:lnTo>
                    <a:lnTo>
                      <a:pt x="7200" y="14"/>
                    </a:lnTo>
                    <a:lnTo>
                      <a:pt x="7207" y="16"/>
                    </a:lnTo>
                    <a:lnTo>
                      <a:pt x="7214" y="16"/>
                    </a:lnTo>
                    <a:lnTo>
                      <a:pt x="7221" y="13"/>
                    </a:lnTo>
                    <a:lnTo>
                      <a:pt x="7228" y="8"/>
                    </a:lnTo>
                    <a:lnTo>
                      <a:pt x="7235" y="5"/>
                    </a:lnTo>
                    <a:lnTo>
                      <a:pt x="7242" y="4"/>
                    </a:lnTo>
                    <a:lnTo>
                      <a:pt x="7249" y="0"/>
                    </a:lnTo>
                    <a:lnTo>
                      <a:pt x="7256" y="1"/>
                    </a:lnTo>
                    <a:lnTo>
                      <a:pt x="7263" y="1"/>
                    </a:lnTo>
                    <a:lnTo>
                      <a:pt x="7270" y="2"/>
                    </a:lnTo>
                    <a:lnTo>
                      <a:pt x="7277" y="0"/>
                    </a:lnTo>
                    <a:lnTo>
                      <a:pt x="7284" y="0"/>
                    </a:lnTo>
                    <a:lnTo>
                      <a:pt x="7291" y="0"/>
                    </a:lnTo>
                    <a:lnTo>
                      <a:pt x="7298" y="3"/>
                    </a:lnTo>
                    <a:lnTo>
                      <a:pt x="7305" y="2"/>
                    </a:lnTo>
                    <a:lnTo>
                      <a:pt x="7313" y="0"/>
                    </a:lnTo>
                    <a:lnTo>
                      <a:pt x="7320" y="0"/>
                    </a:lnTo>
                    <a:lnTo>
                      <a:pt x="7327" y="0"/>
                    </a:lnTo>
                    <a:lnTo>
                      <a:pt x="7334" y="1"/>
                    </a:lnTo>
                    <a:lnTo>
                      <a:pt x="7341" y="0"/>
                    </a:lnTo>
                    <a:lnTo>
                      <a:pt x="7348" y="0"/>
                    </a:lnTo>
                    <a:lnTo>
                      <a:pt x="7355" y="0"/>
                    </a:lnTo>
                    <a:lnTo>
                      <a:pt x="7362" y="1"/>
                    </a:lnTo>
                    <a:lnTo>
                      <a:pt x="7369" y="5"/>
                    </a:lnTo>
                    <a:lnTo>
                      <a:pt x="7374" y="1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41" name="Rectangle 727"/>
              <p:cNvSpPr>
                <a:spLocks noChangeArrowheads="1"/>
              </p:cNvSpPr>
              <p:nvPr/>
            </p:nvSpPr>
            <p:spPr bwMode="auto">
              <a:xfrm>
                <a:off x="2354281" y="3737581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2" name="Rectangle 729"/>
              <p:cNvSpPr>
                <a:spLocks noChangeArrowheads="1"/>
              </p:cNvSpPr>
              <p:nvPr/>
            </p:nvSpPr>
            <p:spPr bwMode="auto">
              <a:xfrm>
                <a:off x="2832118" y="3737581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3" name="Rectangle 731"/>
              <p:cNvSpPr>
                <a:spLocks noChangeArrowheads="1"/>
              </p:cNvSpPr>
              <p:nvPr/>
            </p:nvSpPr>
            <p:spPr bwMode="auto">
              <a:xfrm>
                <a:off x="3309956" y="3737581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4" name="TextBox 343"/>
              <p:cNvSpPr txBox="1"/>
              <p:nvPr/>
            </p:nvSpPr>
            <p:spPr>
              <a:xfrm>
                <a:off x="2414065" y="3807208"/>
                <a:ext cx="114486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Retention time (min)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5" name="TextBox 344"/>
              <p:cNvSpPr txBox="1"/>
              <p:nvPr/>
            </p:nvSpPr>
            <p:spPr>
              <a:xfrm>
                <a:off x="3000721" y="3348576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6" name="TextBox 345"/>
              <p:cNvSpPr txBox="1"/>
              <p:nvPr/>
            </p:nvSpPr>
            <p:spPr>
              <a:xfrm>
                <a:off x="2026729" y="2758152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7" name="TextBox 346"/>
              <p:cNvSpPr txBox="1"/>
              <p:nvPr/>
            </p:nvSpPr>
            <p:spPr>
              <a:xfrm>
                <a:off x="2952241" y="3069712"/>
                <a:ext cx="22794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8" name="TextBox 347"/>
              <p:cNvSpPr txBox="1"/>
              <p:nvPr/>
            </p:nvSpPr>
            <p:spPr>
              <a:xfrm>
                <a:off x="3055313" y="3286448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4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49" name="TextBox 348"/>
            <p:cNvSpPr txBox="1"/>
            <p:nvPr/>
          </p:nvSpPr>
          <p:spPr>
            <a:xfrm>
              <a:off x="539155" y="2987824"/>
              <a:ext cx="93610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 smtClean="0">
                  <a:latin typeface="Arial" pitchFamily="34" charset="0"/>
                  <a:cs typeface="Arial" pitchFamily="34" charset="0"/>
                </a:rPr>
                <a:t>injector</a:t>
              </a:r>
              <a:r>
                <a:rPr lang="de-DE" sz="1000" b="1" dirty="0" smtClean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de-DE" sz="1000" b="1" dirty="0" err="1" smtClean="0">
                  <a:latin typeface="Arial" pitchFamily="34" charset="0"/>
                  <a:cs typeface="Arial" pitchFamily="34" charset="0"/>
                </a:rPr>
                <a:t>temperature</a:t>
              </a:r>
              <a:endParaRPr lang="de-DE" sz="10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de-DE" sz="1000" b="1" dirty="0" smtClean="0">
                  <a:latin typeface="Arial" pitchFamily="34" charset="0"/>
                  <a:cs typeface="Arial" pitchFamily="34" charset="0"/>
                </a:rPr>
                <a:t>230°C</a:t>
              </a:r>
              <a:endParaRPr lang="de-DE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0" name="TextBox 349"/>
            <p:cNvSpPr txBox="1"/>
            <p:nvPr/>
          </p:nvSpPr>
          <p:spPr>
            <a:xfrm>
              <a:off x="539155" y="4306034"/>
              <a:ext cx="93610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000" b="1" dirty="0" err="1" smtClean="0">
                  <a:latin typeface="Arial" pitchFamily="34" charset="0"/>
                  <a:cs typeface="Arial" pitchFamily="34" charset="0"/>
                </a:rPr>
                <a:t>injector</a:t>
              </a:r>
              <a:r>
                <a:rPr lang="de-DE" sz="1000" b="1" dirty="0" smtClean="0"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de-DE" sz="1000" b="1" dirty="0" err="1" smtClean="0">
                  <a:latin typeface="Arial" pitchFamily="34" charset="0"/>
                  <a:cs typeface="Arial" pitchFamily="34" charset="0"/>
                </a:rPr>
                <a:t>temperature</a:t>
              </a:r>
              <a:endParaRPr lang="de-DE" sz="10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de-DE" sz="1000" b="1" dirty="0" smtClean="0">
                  <a:latin typeface="Arial" pitchFamily="34" charset="0"/>
                  <a:cs typeface="Arial" pitchFamily="34" charset="0"/>
                </a:rPr>
                <a:t>150°C</a:t>
              </a:r>
              <a:endParaRPr lang="de-DE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1" name="TextBox 350"/>
            <p:cNvSpPr txBox="1"/>
            <p:nvPr/>
          </p:nvSpPr>
          <p:spPr>
            <a:xfrm>
              <a:off x="2413205" y="2339752"/>
              <a:ext cx="7997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latin typeface="Arial" pitchFamily="34" charset="0"/>
                  <a:cs typeface="Arial" pitchFamily="34" charset="0"/>
                </a:rPr>
                <a:t>PtTPS11</a:t>
              </a:r>
              <a:endParaRPr lang="de-DE" sz="12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52" name="Group 2650"/>
            <p:cNvGrpSpPr/>
            <p:nvPr/>
          </p:nvGrpSpPr>
          <p:grpSpPr>
            <a:xfrm>
              <a:off x="4141918" y="4139952"/>
              <a:ext cx="1998431" cy="1077089"/>
              <a:chOff x="4141918" y="4139952"/>
              <a:chExt cx="1998431" cy="1077089"/>
            </a:xfrm>
          </p:grpSpPr>
          <p:sp>
            <p:nvSpPr>
              <p:cNvPr id="353" name="Line 1130"/>
              <p:cNvSpPr>
                <a:spLocks noChangeShapeType="1"/>
              </p:cNvSpPr>
              <p:nvPr/>
            </p:nvSpPr>
            <p:spPr bwMode="auto">
              <a:xfrm>
                <a:off x="4279799" y="5064126"/>
                <a:ext cx="1860550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4" name="Line 1131"/>
              <p:cNvSpPr>
                <a:spLocks noChangeShapeType="1"/>
              </p:cNvSpPr>
              <p:nvPr/>
            </p:nvSpPr>
            <p:spPr bwMode="auto">
              <a:xfrm flipV="1">
                <a:off x="430837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5" name="Line 1132"/>
              <p:cNvSpPr>
                <a:spLocks noChangeShapeType="1"/>
              </p:cNvSpPr>
              <p:nvPr/>
            </p:nvSpPr>
            <p:spPr bwMode="auto">
              <a:xfrm flipV="1">
                <a:off x="433694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6" name="Line 1133"/>
              <p:cNvSpPr>
                <a:spLocks noChangeShapeType="1"/>
              </p:cNvSpPr>
              <p:nvPr/>
            </p:nvSpPr>
            <p:spPr bwMode="auto">
              <a:xfrm flipV="1">
                <a:off x="436552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7" name="Line 1134"/>
              <p:cNvSpPr>
                <a:spLocks noChangeShapeType="1"/>
              </p:cNvSpPr>
              <p:nvPr/>
            </p:nvSpPr>
            <p:spPr bwMode="auto">
              <a:xfrm flipV="1">
                <a:off x="439409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8" name="Line 1135"/>
              <p:cNvSpPr>
                <a:spLocks noChangeShapeType="1"/>
              </p:cNvSpPr>
              <p:nvPr/>
            </p:nvSpPr>
            <p:spPr bwMode="auto">
              <a:xfrm flipV="1">
                <a:off x="442267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59" name="Line 1136"/>
              <p:cNvSpPr>
                <a:spLocks noChangeShapeType="1"/>
              </p:cNvSpPr>
              <p:nvPr/>
            </p:nvSpPr>
            <p:spPr bwMode="auto">
              <a:xfrm flipV="1">
                <a:off x="445124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0" name="Line 1137"/>
              <p:cNvSpPr>
                <a:spLocks noChangeShapeType="1"/>
              </p:cNvSpPr>
              <p:nvPr/>
            </p:nvSpPr>
            <p:spPr bwMode="auto">
              <a:xfrm flipV="1">
                <a:off x="447982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1" name="Line 1138"/>
              <p:cNvSpPr>
                <a:spLocks noChangeShapeType="1"/>
              </p:cNvSpPr>
              <p:nvPr/>
            </p:nvSpPr>
            <p:spPr bwMode="auto">
              <a:xfrm flipV="1">
                <a:off x="450839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2" name="Line 1139"/>
              <p:cNvSpPr>
                <a:spLocks noChangeShapeType="1"/>
              </p:cNvSpPr>
              <p:nvPr/>
            </p:nvSpPr>
            <p:spPr bwMode="auto">
              <a:xfrm flipV="1">
                <a:off x="453697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3" name="Line 1140"/>
              <p:cNvSpPr>
                <a:spLocks noChangeShapeType="1"/>
              </p:cNvSpPr>
              <p:nvPr/>
            </p:nvSpPr>
            <p:spPr bwMode="auto">
              <a:xfrm flipV="1">
                <a:off x="456554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4" name="Line 1141"/>
              <p:cNvSpPr>
                <a:spLocks noChangeShapeType="1"/>
              </p:cNvSpPr>
              <p:nvPr/>
            </p:nvSpPr>
            <p:spPr bwMode="auto">
              <a:xfrm flipV="1">
                <a:off x="459412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5" name="Line 1142"/>
              <p:cNvSpPr>
                <a:spLocks noChangeShapeType="1"/>
              </p:cNvSpPr>
              <p:nvPr/>
            </p:nvSpPr>
            <p:spPr bwMode="auto">
              <a:xfrm flipV="1">
                <a:off x="462269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6" name="Line 1143"/>
              <p:cNvSpPr>
                <a:spLocks noChangeShapeType="1"/>
              </p:cNvSpPr>
              <p:nvPr/>
            </p:nvSpPr>
            <p:spPr bwMode="auto">
              <a:xfrm flipV="1">
                <a:off x="465127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7" name="Line 1144"/>
              <p:cNvSpPr>
                <a:spLocks noChangeShapeType="1"/>
              </p:cNvSpPr>
              <p:nvPr/>
            </p:nvSpPr>
            <p:spPr bwMode="auto">
              <a:xfrm flipV="1">
                <a:off x="467984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8" name="Line 1145"/>
              <p:cNvSpPr>
                <a:spLocks noChangeShapeType="1"/>
              </p:cNvSpPr>
              <p:nvPr/>
            </p:nvSpPr>
            <p:spPr bwMode="auto">
              <a:xfrm flipV="1">
                <a:off x="470842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69" name="Line 1146"/>
              <p:cNvSpPr>
                <a:spLocks noChangeShapeType="1"/>
              </p:cNvSpPr>
              <p:nvPr/>
            </p:nvSpPr>
            <p:spPr bwMode="auto">
              <a:xfrm flipV="1">
                <a:off x="4736999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0" name="Line 1147"/>
              <p:cNvSpPr>
                <a:spLocks noChangeShapeType="1"/>
              </p:cNvSpPr>
              <p:nvPr/>
            </p:nvSpPr>
            <p:spPr bwMode="auto">
              <a:xfrm flipV="1">
                <a:off x="476557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1" name="Line 1148"/>
              <p:cNvSpPr>
                <a:spLocks noChangeShapeType="1"/>
              </p:cNvSpPr>
              <p:nvPr/>
            </p:nvSpPr>
            <p:spPr bwMode="auto">
              <a:xfrm flipV="1">
                <a:off x="47957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2" name="Line 1149"/>
              <p:cNvSpPr>
                <a:spLocks noChangeShapeType="1"/>
              </p:cNvSpPr>
              <p:nvPr/>
            </p:nvSpPr>
            <p:spPr bwMode="auto">
              <a:xfrm flipV="1">
                <a:off x="4822724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3" name="Line 1150"/>
              <p:cNvSpPr>
                <a:spLocks noChangeShapeType="1"/>
              </p:cNvSpPr>
              <p:nvPr/>
            </p:nvSpPr>
            <p:spPr bwMode="auto">
              <a:xfrm flipV="1">
                <a:off x="48528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4" name="Line 1151"/>
              <p:cNvSpPr>
                <a:spLocks noChangeShapeType="1"/>
              </p:cNvSpPr>
              <p:nvPr/>
            </p:nvSpPr>
            <p:spPr bwMode="auto">
              <a:xfrm flipV="1">
                <a:off x="48814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5" name="Line 1152"/>
              <p:cNvSpPr>
                <a:spLocks noChangeShapeType="1"/>
              </p:cNvSpPr>
              <p:nvPr/>
            </p:nvSpPr>
            <p:spPr bwMode="auto">
              <a:xfrm flipV="1">
                <a:off x="49100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6" name="Line 1153"/>
              <p:cNvSpPr>
                <a:spLocks noChangeShapeType="1"/>
              </p:cNvSpPr>
              <p:nvPr/>
            </p:nvSpPr>
            <p:spPr bwMode="auto">
              <a:xfrm flipV="1">
                <a:off x="49386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7" name="Line 1154"/>
              <p:cNvSpPr>
                <a:spLocks noChangeShapeType="1"/>
              </p:cNvSpPr>
              <p:nvPr/>
            </p:nvSpPr>
            <p:spPr bwMode="auto">
              <a:xfrm flipV="1">
                <a:off x="49671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8" name="Line 1155"/>
              <p:cNvSpPr>
                <a:spLocks noChangeShapeType="1"/>
              </p:cNvSpPr>
              <p:nvPr/>
            </p:nvSpPr>
            <p:spPr bwMode="auto">
              <a:xfrm flipV="1">
                <a:off x="49957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79" name="Line 1156"/>
              <p:cNvSpPr>
                <a:spLocks noChangeShapeType="1"/>
              </p:cNvSpPr>
              <p:nvPr/>
            </p:nvSpPr>
            <p:spPr bwMode="auto">
              <a:xfrm flipV="1">
                <a:off x="50243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0" name="Line 1157"/>
              <p:cNvSpPr>
                <a:spLocks noChangeShapeType="1"/>
              </p:cNvSpPr>
              <p:nvPr/>
            </p:nvSpPr>
            <p:spPr bwMode="auto">
              <a:xfrm flipV="1">
                <a:off x="50529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1" name="Line 1158"/>
              <p:cNvSpPr>
                <a:spLocks noChangeShapeType="1"/>
              </p:cNvSpPr>
              <p:nvPr/>
            </p:nvSpPr>
            <p:spPr bwMode="auto">
              <a:xfrm flipV="1">
                <a:off x="50814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2" name="Line 1159"/>
              <p:cNvSpPr>
                <a:spLocks noChangeShapeType="1"/>
              </p:cNvSpPr>
              <p:nvPr/>
            </p:nvSpPr>
            <p:spPr bwMode="auto">
              <a:xfrm flipV="1">
                <a:off x="51100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3" name="Line 1160"/>
              <p:cNvSpPr>
                <a:spLocks noChangeShapeType="1"/>
              </p:cNvSpPr>
              <p:nvPr/>
            </p:nvSpPr>
            <p:spPr bwMode="auto">
              <a:xfrm flipV="1">
                <a:off x="51386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4" name="Line 1161"/>
              <p:cNvSpPr>
                <a:spLocks noChangeShapeType="1"/>
              </p:cNvSpPr>
              <p:nvPr/>
            </p:nvSpPr>
            <p:spPr bwMode="auto">
              <a:xfrm flipV="1">
                <a:off x="51672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5" name="Line 1162"/>
              <p:cNvSpPr>
                <a:spLocks noChangeShapeType="1"/>
              </p:cNvSpPr>
              <p:nvPr/>
            </p:nvSpPr>
            <p:spPr bwMode="auto">
              <a:xfrm flipV="1">
                <a:off x="51957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6" name="Line 1163"/>
              <p:cNvSpPr>
                <a:spLocks noChangeShapeType="1"/>
              </p:cNvSpPr>
              <p:nvPr/>
            </p:nvSpPr>
            <p:spPr bwMode="auto">
              <a:xfrm flipV="1">
                <a:off x="52243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7" name="Line 1164"/>
              <p:cNvSpPr>
                <a:spLocks noChangeShapeType="1"/>
              </p:cNvSpPr>
              <p:nvPr/>
            </p:nvSpPr>
            <p:spPr bwMode="auto">
              <a:xfrm flipV="1">
                <a:off x="52529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8" name="Line 1165"/>
              <p:cNvSpPr>
                <a:spLocks noChangeShapeType="1"/>
              </p:cNvSpPr>
              <p:nvPr/>
            </p:nvSpPr>
            <p:spPr bwMode="auto">
              <a:xfrm flipV="1">
                <a:off x="52815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89" name="Line 1166"/>
              <p:cNvSpPr>
                <a:spLocks noChangeShapeType="1"/>
              </p:cNvSpPr>
              <p:nvPr/>
            </p:nvSpPr>
            <p:spPr bwMode="auto">
              <a:xfrm flipV="1">
                <a:off x="53100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0" name="Line 1167"/>
              <p:cNvSpPr>
                <a:spLocks noChangeShapeType="1"/>
              </p:cNvSpPr>
              <p:nvPr/>
            </p:nvSpPr>
            <p:spPr bwMode="auto">
              <a:xfrm flipV="1">
                <a:off x="53386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1" name="Line 1168"/>
              <p:cNvSpPr>
                <a:spLocks noChangeShapeType="1"/>
              </p:cNvSpPr>
              <p:nvPr/>
            </p:nvSpPr>
            <p:spPr bwMode="auto">
              <a:xfrm flipV="1">
                <a:off x="53672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2" name="Line 1169"/>
              <p:cNvSpPr>
                <a:spLocks noChangeShapeType="1"/>
              </p:cNvSpPr>
              <p:nvPr/>
            </p:nvSpPr>
            <p:spPr bwMode="auto">
              <a:xfrm flipV="1">
                <a:off x="53958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3" name="Line 1170"/>
              <p:cNvSpPr>
                <a:spLocks noChangeShapeType="1"/>
              </p:cNvSpPr>
              <p:nvPr/>
            </p:nvSpPr>
            <p:spPr bwMode="auto">
              <a:xfrm flipV="1">
                <a:off x="54243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4" name="Line 1171"/>
              <p:cNvSpPr>
                <a:spLocks noChangeShapeType="1"/>
              </p:cNvSpPr>
              <p:nvPr/>
            </p:nvSpPr>
            <p:spPr bwMode="auto">
              <a:xfrm flipV="1">
                <a:off x="54529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5" name="Line 1172"/>
              <p:cNvSpPr>
                <a:spLocks noChangeShapeType="1"/>
              </p:cNvSpPr>
              <p:nvPr/>
            </p:nvSpPr>
            <p:spPr bwMode="auto">
              <a:xfrm flipV="1">
                <a:off x="54815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6" name="Line 1173"/>
              <p:cNvSpPr>
                <a:spLocks noChangeShapeType="1"/>
              </p:cNvSpPr>
              <p:nvPr/>
            </p:nvSpPr>
            <p:spPr bwMode="auto">
              <a:xfrm flipV="1">
                <a:off x="55101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7" name="Line 1174"/>
              <p:cNvSpPr>
                <a:spLocks noChangeShapeType="1"/>
              </p:cNvSpPr>
              <p:nvPr/>
            </p:nvSpPr>
            <p:spPr bwMode="auto">
              <a:xfrm flipV="1">
                <a:off x="55386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8" name="Line 1175"/>
              <p:cNvSpPr>
                <a:spLocks noChangeShapeType="1"/>
              </p:cNvSpPr>
              <p:nvPr/>
            </p:nvSpPr>
            <p:spPr bwMode="auto">
              <a:xfrm flipV="1">
                <a:off x="55672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399" name="Line 1176"/>
              <p:cNvSpPr>
                <a:spLocks noChangeShapeType="1"/>
              </p:cNvSpPr>
              <p:nvPr/>
            </p:nvSpPr>
            <p:spPr bwMode="auto">
              <a:xfrm flipV="1">
                <a:off x="55958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0" name="Line 1177"/>
              <p:cNvSpPr>
                <a:spLocks noChangeShapeType="1"/>
              </p:cNvSpPr>
              <p:nvPr/>
            </p:nvSpPr>
            <p:spPr bwMode="auto">
              <a:xfrm flipV="1">
                <a:off x="56244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1" name="Line 1178"/>
              <p:cNvSpPr>
                <a:spLocks noChangeShapeType="1"/>
              </p:cNvSpPr>
              <p:nvPr/>
            </p:nvSpPr>
            <p:spPr bwMode="auto">
              <a:xfrm flipV="1">
                <a:off x="56529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2" name="Line 1179"/>
              <p:cNvSpPr>
                <a:spLocks noChangeShapeType="1"/>
              </p:cNvSpPr>
              <p:nvPr/>
            </p:nvSpPr>
            <p:spPr bwMode="auto">
              <a:xfrm flipV="1">
                <a:off x="56815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3" name="Line 1180"/>
              <p:cNvSpPr>
                <a:spLocks noChangeShapeType="1"/>
              </p:cNvSpPr>
              <p:nvPr/>
            </p:nvSpPr>
            <p:spPr bwMode="auto">
              <a:xfrm flipV="1">
                <a:off x="57101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4" name="Line 1181"/>
              <p:cNvSpPr>
                <a:spLocks noChangeShapeType="1"/>
              </p:cNvSpPr>
              <p:nvPr/>
            </p:nvSpPr>
            <p:spPr bwMode="auto">
              <a:xfrm flipV="1">
                <a:off x="57387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5" name="Line 1182"/>
              <p:cNvSpPr>
                <a:spLocks noChangeShapeType="1"/>
              </p:cNvSpPr>
              <p:nvPr/>
            </p:nvSpPr>
            <p:spPr bwMode="auto">
              <a:xfrm flipV="1">
                <a:off x="57672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6" name="Line 1183"/>
              <p:cNvSpPr>
                <a:spLocks noChangeShapeType="1"/>
              </p:cNvSpPr>
              <p:nvPr/>
            </p:nvSpPr>
            <p:spPr bwMode="auto">
              <a:xfrm flipV="1">
                <a:off x="57958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7" name="Line 1184"/>
              <p:cNvSpPr>
                <a:spLocks noChangeShapeType="1"/>
              </p:cNvSpPr>
              <p:nvPr/>
            </p:nvSpPr>
            <p:spPr bwMode="auto">
              <a:xfrm flipV="1">
                <a:off x="58244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8" name="Line 1185"/>
              <p:cNvSpPr>
                <a:spLocks noChangeShapeType="1"/>
              </p:cNvSpPr>
              <p:nvPr/>
            </p:nvSpPr>
            <p:spPr bwMode="auto">
              <a:xfrm flipV="1">
                <a:off x="58530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09" name="Line 1186"/>
              <p:cNvSpPr>
                <a:spLocks noChangeShapeType="1"/>
              </p:cNvSpPr>
              <p:nvPr/>
            </p:nvSpPr>
            <p:spPr bwMode="auto">
              <a:xfrm flipV="1">
                <a:off x="58815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0" name="Line 1187"/>
              <p:cNvSpPr>
                <a:spLocks noChangeShapeType="1"/>
              </p:cNvSpPr>
              <p:nvPr/>
            </p:nvSpPr>
            <p:spPr bwMode="auto">
              <a:xfrm flipV="1">
                <a:off x="59101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1" name="Line 1188"/>
              <p:cNvSpPr>
                <a:spLocks noChangeShapeType="1"/>
              </p:cNvSpPr>
              <p:nvPr/>
            </p:nvSpPr>
            <p:spPr bwMode="auto">
              <a:xfrm flipV="1">
                <a:off x="59387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2" name="Line 1189"/>
              <p:cNvSpPr>
                <a:spLocks noChangeShapeType="1"/>
              </p:cNvSpPr>
              <p:nvPr/>
            </p:nvSpPr>
            <p:spPr bwMode="auto">
              <a:xfrm flipV="1">
                <a:off x="59673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3" name="Line 1190"/>
              <p:cNvSpPr>
                <a:spLocks noChangeShapeType="1"/>
              </p:cNvSpPr>
              <p:nvPr/>
            </p:nvSpPr>
            <p:spPr bwMode="auto">
              <a:xfrm flipV="1">
                <a:off x="59958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4" name="Line 1191"/>
              <p:cNvSpPr>
                <a:spLocks noChangeShapeType="1"/>
              </p:cNvSpPr>
              <p:nvPr/>
            </p:nvSpPr>
            <p:spPr bwMode="auto">
              <a:xfrm flipV="1">
                <a:off x="60244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5" name="Line 1192"/>
              <p:cNvSpPr>
                <a:spLocks noChangeShapeType="1"/>
              </p:cNvSpPr>
              <p:nvPr/>
            </p:nvSpPr>
            <p:spPr bwMode="auto">
              <a:xfrm flipV="1">
                <a:off x="605303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6" name="Line 1193"/>
              <p:cNvSpPr>
                <a:spLocks noChangeShapeType="1"/>
              </p:cNvSpPr>
              <p:nvPr/>
            </p:nvSpPr>
            <p:spPr bwMode="auto">
              <a:xfrm flipV="1">
                <a:off x="608161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7" name="Line 1194"/>
              <p:cNvSpPr>
                <a:spLocks noChangeShapeType="1"/>
              </p:cNvSpPr>
              <p:nvPr/>
            </p:nvSpPr>
            <p:spPr bwMode="auto">
              <a:xfrm flipV="1">
                <a:off x="6110186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8" name="Line 1195"/>
              <p:cNvSpPr>
                <a:spLocks noChangeShapeType="1"/>
              </p:cNvSpPr>
              <p:nvPr/>
            </p:nvSpPr>
            <p:spPr bwMode="auto">
              <a:xfrm flipV="1">
                <a:off x="6138761" y="5064126"/>
                <a:ext cx="1588" cy="793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19" name="Line 1208"/>
              <p:cNvSpPr>
                <a:spLocks noChangeShapeType="1"/>
              </p:cNvSpPr>
              <p:nvPr/>
            </p:nvSpPr>
            <p:spPr bwMode="auto">
              <a:xfrm flipV="1">
                <a:off x="4422674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0" name="Line 1209"/>
              <p:cNvSpPr>
                <a:spLocks noChangeShapeType="1"/>
              </p:cNvSpPr>
              <p:nvPr/>
            </p:nvSpPr>
            <p:spPr bwMode="auto">
              <a:xfrm flipV="1">
                <a:off x="4565549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1" name="Line 1210"/>
              <p:cNvSpPr>
                <a:spLocks noChangeShapeType="1"/>
              </p:cNvSpPr>
              <p:nvPr/>
            </p:nvSpPr>
            <p:spPr bwMode="auto">
              <a:xfrm flipV="1">
                <a:off x="4708424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2" name="Line 1211"/>
              <p:cNvSpPr>
                <a:spLocks noChangeShapeType="1"/>
              </p:cNvSpPr>
              <p:nvPr/>
            </p:nvSpPr>
            <p:spPr bwMode="auto">
              <a:xfrm flipV="1">
                <a:off x="4852886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3" name="Line 1212"/>
              <p:cNvSpPr>
                <a:spLocks noChangeShapeType="1"/>
              </p:cNvSpPr>
              <p:nvPr/>
            </p:nvSpPr>
            <p:spPr bwMode="auto">
              <a:xfrm flipV="1">
                <a:off x="4995761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4" name="Line 1213"/>
              <p:cNvSpPr>
                <a:spLocks noChangeShapeType="1"/>
              </p:cNvSpPr>
              <p:nvPr/>
            </p:nvSpPr>
            <p:spPr bwMode="auto">
              <a:xfrm flipV="1">
                <a:off x="5138636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5" name="Line 1214"/>
              <p:cNvSpPr>
                <a:spLocks noChangeShapeType="1"/>
              </p:cNvSpPr>
              <p:nvPr/>
            </p:nvSpPr>
            <p:spPr bwMode="auto">
              <a:xfrm flipV="1">
                <a:off x="5281511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6" name="Line 1215"/>
              <p:cNvSpPr>
                <a:spLocks noChangeShapeType="1"/>
              </p:cNvSpPr>
              <p:nvPr/>
            </p:nvSpPr>
            <p:spPr bwMode="auto">
              <a:xfrm flipV="1">
                <a:off x="5424386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7" name="Line 1216"/>
              <p:cNvSpPr>
                <a:spLocks noChangeShapeType="1"/>
              </p:cNvSpPr>
              <p:nvPr/>
            </p:nvSpPr>
            <p:spPr bwMode="auto">
              <a:xfrm flipV="1">
                <a:off x="5567261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8" name="Line 1217"/>
              <p:cNvSpPr>
                <a:spLocks noChangeShapeType="1"/>
              </p:cNvSpPr>
              <p:nvPr/>
            </p:nvSpPr>
            <p:spPr bwMode="auto">
              <a:xfrm flipV="1">
                <a:off x="5710136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29" name="Line 1218"/>
              <p:cNvSpPr>
                <a:spLocks noChangeShapeType="1"/>
              </p:cNvSpPr>
              <p:nvPr/>
            </p:nvSpPr>
            <p:spPr bwMode="auto">
              <a:xfrm flipV="1">
                <a:off x="5853011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0" name="Line 1219"/>
              <p:cNvSpPr>
                <a:spLocks noChangeShapeType="1"/>
              </p:cNvSpPr>
              <p:nvPr/>
            </p:nvSpPr>
            <p:spPr bwMode="auto">
              <a:xfrm flipV="1">
                <a:off x="5995886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1" name="Line 1220"/>
              <p:cNvSpPr>
                <a:spLocks noChangeShapeType="1"/>
              </p:cNvSpPr>
              <p:nvPr/>
            </p:nvSpPr>
            <p:spPr bwMode="auto">
              <a:xfrm flipV="1">
                <a:off x="6138761" y="5064126"/>
                <a:ext cx="1588" cy="142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2" name="Line 1221"/>
              <p:cNvSpPr>
                <a:spLocks noChangeShapeType="1"/>
              </p:cNvSpPr>
              <p:nvPr/>
            </p:nvSpPr>
            <p:spPr bwMode="auto">
              <a:xfrm flipV="1">
                <a:off x="4279799" y="4151313"/>
                <a:ext cx="1588" cy="9128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3" name="Line 1222"/>
              <p:cNvSpPr>
                <a:spLocks noChangeShapeType="1"/>
              </p:cNvSpPr>
              <p:nvPr/>
            </p:nvSpPr>
            <p:spPr bwMode="auto">
              <a:xfrm>
                <a:off x="4276624" y="50641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4" name="Line 1223"/>
              <p:cNvSpPr>
                <a:spLocks noChangeShapeType="1"/>
              </p:cNvSpPr>
              <p:nvPr/>
            </p:nvSpPr>
            <p:spPr bwMode="auto">
              <a:xfrm>
                <a:off x="4276624" y="50546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5" name="Line 1224"/>
              <p:cNvSpPr>
                <a:spLocks noChangeShapeType="1"/>
              </p:cNvSpPr>
              <p:nvPr/>
            </p:nvSpPr>
            <p:spPr bwMode="auto">
              <a:xfrm>
                <a:off x="4276624" y="50450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6" name="Line 1225"/>
              <p:cNvSpPr>
                <a:spLocks noChangeShapeType="1"/>
              </p:cNvSpPr>
              <p:nvPr/>
            </p:nvSpPr>
            <p:spPr bwMode="auto">
              <a:xfrm>
                <a:off x="4276624" y="50355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7" name="Line 1226"/>
              <p:cNvSpPr>
                <a:spLocks noChangeShapeType="1"/>
              </p:cNvSpPr>
              <p:nvPr/>
            </p:nvSpPr>
            <p:spPr bwMode="auto">
              <a:xfrm>
                <a:off x="4276624" y="50260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8" name="Line 1227"/>
              <p:cNvSpPr>
                <a:spLocks noChangeShapeType="1"/>
              </p:cNvSpPr>
              <p:nvPr/>
            </p:nvSpPr>
            <p:spPr bwMode="auto">
              <a:xfrm>
                <a:off x="4276624" y="50149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39" name="Line 1228"/>
              <p:cNvSpPr>
                <a:spLocks noChangeShapeType="1"/>
              </p:cNvSpPr>
              <p:nvPr/>
            </p:nvSpPr>
            <p:spPr bwMode="auto">
              <a:xfrm>
                <a:off x="4276624" y="50053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0" name="Line 1229"/>
              <p:cNvSpPr>
                <a:spLocks noChangeShapeType="1"/>
              </p:cNvSpPr>
              <p:nvPr/>
            </p:nvSpPr>
            <p:spPr bwMode="auto">
              <a:xfrm>
                <a:off x="4276624" y="49958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1" name="Line 1230"/>
              <p:cNvSpPr>
                <a:spLocks noChangeShapeType="1"/>
              </p:cNvSpPr>
              <p:nvPr/>
            </p:nvSpPr>
            <p:spPr bwMode="auto">
              <a:xfrm>
                <a:off x="4276624" y="49863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2" name="Line 1231"/>
              <p:cNvSpPr>
                <a:spLocks noChangeShapeType="1"/>
              </p:cNvSpPr>
              <p:nvPr/>
            </p:nvSpPr>
            <p:spPr bwMode="auto">
              <a:xfrm>
                <a:off x="4276624" y="49768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3" name="Line 1232"/>
              <p:cNvSpPr>
                <a:spLocks noChangeShapeType="1"/>
              </p:cNvSpPr>
              <p:nvPr/>
            </p:nvSpPr>
            <p:spPr bwMode="auto">
              <a:xfrm>
                <a:off x="4276624" y="49657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4" name="Line 1233"/>
              <p:cNvSpPr>
                <a:spLocks noChangeShapeType="1"/>
              </p:cNvSpPr>
              <p:nvPr/>
            </p:nvSpPr>
            <p:spPr bwMode="auto">
              <a:xfrm>
                <a:off x="4276624" y="49561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5" name="Line 1234"/>
              <p:cNvSpPr>
                <a:spLocks noChangeShapeType="1"/>
              </p:cNvSpPr>
              <p:nvPr/>
            </p:nvSpPr>
            <p:spPr bwMode="auto">
              <a:xfrm>
                <a:off x="4276624" y="49466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6" name="Line 1235"/>
              <p:cNvSpPr>
                <a:spLocks noChangeShapeType="1"/>
              </p:cNvSpPr>
              <p:nvPr/>
            </p:nvSpPr>
            <p:spPr bwMode="auto">
              <a:xfrm>
                <a:off x="4276624" y="49371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7" name="Line 1236"/>
              <p:cNvSpPr>
                <a:spLocks noChangeShapeType="1"/>
              </p:cNvSpPr>
              <p:nvPr/>
            </p:nvSpPr>
            <p:spPr bwMode="auto">
              <a:xfrm>
                <a:off x="4276624" y="49276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8" name="Line 1237"/>
              <p:cNvSpPr>
                <a:spLocks noChangeShapeType="1"/>
              </p:cNvSpPr>
              <p:nvPr/>
            </p:nvSpPr>
            <p:spPr bwMode="auto">
              <a:xfrm>
                <a:off x="4276624" y="49164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49" name="Line 1238"/>
              <p:cNvSpPr>
                <a:spLocks noChangeShapeType="1"/>
              </p:cNvSpPr>
              <p:nvPr/>
            </p:nvSpPr>
            <p:spPr bwMode="auto">
              <a:xfrm>
                <a:off x="4276624" y="49069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0" name="Line 1239"/>
              <p:cNvSpPr>
                <a:spLocks noChangeShapeType="1"/>
              </p:cNvSpPr>
              <p:nvPr/>
            </p:nvSpPr>
            <p:spPr bwMode="auto">
              <a:xfrm>
                <a:off x="4276624" y="48974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1" name="Line 1240"/>
              <p:cNvSpPr>
                <a:spLocks noChangeShapeType="1"/>
              </p:cNvSpPr>
              <p:nvPr/>
            </p:nvSpPr>
            <p:spPr bwMode="auto">
              <a:xfrm>
                <a:off x="4276624" y="48879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2" name="Line 1241"/>
              <p:cNvSpPr>
                <a:spLocks noChangeShapeType="1"/>
              </p:cNvSpPr>
              <p:nvPr/>
            </p:nvSpPr>
            <p:spPr bwMode="auto">
              <a:xfrm>
                <a:off x="4276624" y="48783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3" name="Line 1242"/>
              <p:cNvSpPr>
                <a:spLocks noChangeShapeType="1"/>
              </p:cNvSpPr>
              <p:nvPr/>
            </p:nvSpPr>
            <p:spPr bwMode="auto">
              <a:xfrm>
                <a:off x="4276624" y="48672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4" name="Line 1243"/>
              <p:cNvSpPr>
                <a:spLocks noChangeShapeType="1"/>
              </p:cNvSpPr>
              <p:nvPr/>
            </p:nvSpPr>
            <p:spPr bwMode="auto">
              <a:xfrm>
                <a:off x="4276624" y="48577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5" name="Line 1244"/>
              <p:cNvSpPr>
                <a:spLocks noChangeShapeType="1"/>
              </p:cNvSpPr>
              <p:nvPr/>
            </p:nvSpPr>
            <p:spPr bwMode="auto">
              <a:xfrm>
                <a:off x="4276624" y="48482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6" name="Line 1245"/>
              <p:cNvSpPr>
                <a:spLocks noChangeShapeType="1"/>
              </p:cNvSpPr>
              <p:nvPr/>
            </p:nvSpPr>
            <p:spPr bwMode="auto">
              <a:xfrm>
                <a:off x="4276624" y="48387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7" name="Line 1246"/>
              <p:cNvSpPr>
                <a:spLocks noChangeShapeType="1"/>
              </p:cNvSpPr>
              <p:nvPr/>
            </p:nvSpPr>
            <p:spPr bwMode="auto">
              <a:xfrm>
                <a:off x="4276624" y="48291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8" name="Line 1247"/>
              <p:cNvSpPr>
                <a:spLocks noChangeShapeType="1"/>
              </p:cNvSpPr>
              <p:nvPr/>
            </p:nvSpPr>
            <p:spPr bwMode="auto">
              <a:xfrm>
                <a:off x="4276624" y="48180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9" name="Line 1248"/>
              <p:cNvSpPr>
                <a:spLocks noChangeShapeType="1"/>
              </p:cNvSpPr>
              <p:nvPr/>
            </p:nvSpPr>
            <p:spPr bwMode="auto">
              <a:xfrm>
                <a:off x="4276624" y="48085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0" name="Line 1249"/>
              <p:cNvSpPr>
                <a:spLocks noChangeShapeType="1"/>
              </p:cNvSpPr>
              <p:nvPr/>
            </p:nvSpPr>
            <p:spPr bwMode="auto">
              <a:xfrm>
                <a:off x="4276624" y="47990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1" name="Line 1250"/>
              <p:cNvSpPr>
                <a:spLocks noChangeShapeType="1"/>
              </p:cNvSpPr>
              <p:nvPr/>
            </p:nvSpPr>
            <p:spPr bwMode="auto">
              <a:xfrm>
                <a:off x="4276624" y="47894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2" name="Line 1251"/>
              <p:cNvSpPr>
                <a:spLocks noChangeShapeType="1"/>
              </p:cNvSpPr>
              <p:nvPr/>
            </p:nvSpPr>
            <p:spPr bwMode="auto">
              <a:xfrm>
                <a:off x="4276624" y="47799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3" name="Line 1252"/>
              <p:cNvSpPr>
                <a:spLocks noChangeShapeType="1"/>
              </p:cNvSpPr>
              <p:nvPr/>
            </p:nvSpPr>
            <p:spPr bwMode="auto">
              <a:xfrm>
                <a:off x="4276624" y="47704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4" name="Line 1253"/>
              <p:cNvSpPr>
                <a:spLocks noChangeShapeType="1"/>
              </p:cNvSpPr>
              <p:nvPr/>
            </p:nvSpPr>
            <p:spPr bwMode="auto">
              <a:xfrm>
                <a:off x="4276624" y="47593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5" name="Line 1254"/>
              <p:cNvSpPr>
                <a:spLocks noChangeShapeType="1"/>
              </p:cNvSpPr>
              <p:nvPr/>
            </p:nvSpPr>
            <p:spPr bwMode="auto">
              <a:xfrm>
                <a:off x="4276624" y="47498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6" name="Line 1255"/>
              <p:cNvSpPr>
                <a:spLocks noChangeShapeType="1"/>
              </p:cNvSpPr>
              <p:nvPr/>
            </p:nvSpPr>
            <p:spPr bwMode="auto">
              <a:xfrm>
                <a:off x="4276624" y="47402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7" name="Line 1256"/>
              <p:cNvSpPr>
                <a:spLocks noChangeShapeType="1"/>
              </p:cNvSpPr>
              <p:nvPr/>
            </p:nvSpPr>
            <p:spPr bwMode="auto">
              <a:xfrm>
                <a:off x="4276624" y="47307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8" name="Line 1257"/>
              <p:cNvSpPr>
                <a:spLocks noChangeShapeType="1"/>
              </p:cNvSpPr>
              <p:nvPr/>
            </p:nvSpPr>
            <p:spPr bwMode="auto">
              <a:xfrm>
                <a:off x="4276624" y="47212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9" name="Line 1258"/>
              <p:cNvSpPr>
                <a:spLocks noChangeShapeType="1"/>
              </p:cNvSpPr>
              <p:nvPr/>
            </p:nvSpPr>
            <p:spPr bwMode="auto">
              <a:xfrm>
                <a:off x="4276624" y="47101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0" name="Line 1259"/>
              <p:cNvSpPr>
                <a:spLocks noChangeShapeType="1"/>
              </p:cNvSpPr>
              <p:nvPr/>
            </p:nvSpPr>
            <p:spPr bwMode="auto">
              <a:xfrm>
                <a:off x="4276624" y="47005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1" name="Line 1260"/>
              <p:cNvSpPr>
                <a:spLocks noChangeShapeType="1"/>
              </p:cNvSpPr>
              <p:nvPr/>
            </p:nvSpPr>
            <p:spPr bwMode="auto">
              <a:xfrm>
                <a:off x="4276624" y="46910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2" name="Line 1261"/>
              <p:cNvSpPr>
                <a:spLocks noChangeShapeType="1"/>
              </p:cNvSpPr>
              <p:nvPr/>
            </p:nvSpPr>
            <p:spPr bwMode="auto">
              <a:xfrm>
                <a:off x="4276624" y="46815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3" name="Line 1262"/>
              <p:cNvSpPr>
                <a:spLocks noChangeShapeType="1"/>
              </p:cNvSpPr>
              <p:nvPr/>
            </p:nvSpPr>
            <p:spPr bwMode="auto">
              <a:xfrm>
                <a:off x="4276624" y="46720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4" name="Line 1263"/>
              <p:cNvSpPr>
                <a:spLocks noChangeShapeType="1"/>
              </p:cNvSpPr>
              <p:nvPr/>
            </p:nvSpPr>
            <p:spPr bwMode="auto">
              <a:xfrm>
                <a:off x="4276624" y="46609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5" name="Line 1264"/>
              <p:cNvSpPr>
                <a:spLocks noChangeShapeType="1"/>
              </p:cNvSpPr>
              <p:nvPr/>
            </p:nvSpPr>
            <p:spPr bwMode="auto">
              <a:xfrm>
                <a:off x="4276624" y="46513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6" name="Line 1265"/>
              <p:cNvSpPr>
                <a:spLocks noChangeShapeType="1"/>
              </p:cNvSpPr>
              <p:nvPr/>
            </p:nvSpPr>
            <p:spPr bwMode="auto">
              <a:xfrm>
                <a:off x="4276624" y="46418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7" name="Line 1266"/>
              <p:cNvSpPr>
                <a:spLocks noChangeShapeType="1"/>
              </p:cNvSpPr>
              <p:nvPr/>
            </p:nvSpPr>
            <p:spPr bwMode="auto">
              <a:xfrm>
                <a:off x="4276624" y="46323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8" name="Line 1267"/>
              <p:cNvSpPr>
                <a:spLocks noChangeShapeType="1"/>
              </p:cNvSpPr>
              <p:nvPr/>
            </p:nvSpPr>
            <p:spPr bwMode="auto">
              <a:xfrm>
                <a:off x="4276624" y="46228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79" name="Line 1268"/>
              <p:cNvSpPr>
                <a:spLocks noChangeShapeType="1"/>
              </p:cNvSpPr>
              <p:nvPr/>
            </p:nvSpPr>
            <p:spPr bwMode="auto">
              <a:xfrm>
                <a:off x="4276624" y="46116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0" name="Line 1269"/>
              <p:cNvSpPr>
                <a:spLocks noChangeShapeType="1"/>
              </p:cNvSpPr>
              <p:nvPr/>
            </p:nvSpPr>
            <p:spPr bwMode="auto">
              <a:xfrm>
                <a:off x="4276624" y="46021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1" name="Line 1270"/>
              <p:cNvSpPr>
                <a:spLocks noChangeShapeType="1"/>
              </p:cNvSpPr>
              <p:nvPr/>
            </p:nvSpPr>
            <p:spPr bwMode="auto">
              <a:xfrm>
                <a:off x="4276624" y="45926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2" name="Line 1271"/>
              <p:cNvSpPr>
                <a:spLocks noChangeShapeType="1"/>
              </p:cNvSpPr>
              <p:nvPr/>
            </p:nvSpPr>
            <p:spPr bwMode="auto">
              <a:xfrm>
                <a:off x="4276624" y="45831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3" name="Line 1272"/>
              <p:cNvSpPr>
                <a:spLocks noChangeShapeType="1"/>
              </p:cNvSpPr>
              <p:nvPr/>
            </p:nvSpPr>
            <p:spPr bwMode="auto">
              <a:xfrm>
                <a:off x="4276624" y="45735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4" name="Line 1273"/>
              <p:cNvSpPr>
                <a:spLocks noChangeShapeType="1"/>
              </p:cNvSpPr>
              <p:nvPr/>
            </p:nvSpPr>
            <p:spPr bwMode="auto">
              <a:xfrm>
                <a:off x="4276624" y="45624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5" name="Line 1274"/>
              <p:cNvSpPr>
                <a:spLocks noChangeShapeType="1"/>
              </p:cNvSpPr>
              <p:nvPr/>
            </p:nvSpPr>
            <p:spPr bwMode="auto">
              <a:xfrm>
                <a:off x="4276624" y="45529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6" name="Line 1275"/>
              <p:cNvSpPr>
                <a:spLocks noChangeShapeType="1"/>
              </p:cNvSpPr>
              <p:nvPr/>
            </p:nvSpPr>
            <p:spPr bwMode="auto">
              <a:xfrm>
                <a:off x="4276624" y="45434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7" name="Line 1276"/>
              <p:cNvSpPr>
                <a:spLocks noChangeShapeType="1"/>
              </p:cNvSpPr>
              <p:nvPr/>
            </p:nvSpPr>
            <p:spPr bwMode="auto">
              <a:xfrm>
                <a:off x="4276624" y="45339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8" name="Line 1277"/>
              <p:cNvSpPr>
                <a:spLocks noChangeShapeType="1"/>
              </p:cNvSpPr>
              <p:nvPr/>
            </p:nvSpPr>
            <p:spPr bwMode="auto">
              <a:xfrm>
                <a:off x="4276624" y="45243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9" name="Line 1278"/>
              <p:cNvSpPr>
                <a:spLocks noChangeShapeType="1"/>
              </p:cNvSpPr>
              <p:nvPr/>
            </p:nvSpPr>
            <p:spPr bwMode="auto">
              <a:xfrm>
                <a:off x="4276624" y="45132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0" name="Line 1279"/>
              <p:cNvSpPr>
                <a:spLocks noChangeShapeType="1"/>
              </p:cNvSpPr>
              <p:nvPr/>
            </p:nvSpPr>
            <p:spPr bwMode="auto">
              <a:xfrm>
                <a:off x="4276624" y="45037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1" name="Line 1280"/>
              <p:cNvSpPr>
                <a:spLocks noChangeShapeType="1"/>
              </p:cNvSpPr>
              <p:nvPr/>
            </p:nvSpPr>
            <p:spPr bwMode="auto">
              <a:xfrm>
                <a:off x="4276624" y="44942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2" name="Line 1281"/>
              <p:cNvSpPr>
                <a:spLocks noChangeShapeType="1"/>
              </p:cNvSpPr>
              <p:nvPr/>
            </p:nvSpPr>
            <p:spPr bwMode="auto">
              <a:xfrm>
                <a:off x="4276624" y="44846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3" name="Line 1282"/>
              <p:cNvSpPr>
                <a:spLocks noChangeShapeType="1"/>
              </p:cNvSpPr>
              <p:nvPr/>
            </p:nvSpPr>
            <p:spPr bwMode="auto">
              <a:xfrm>
                <a:off x="4276624" y="44751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4" name="Line 1283"/>
              <p:cNvSpPr>
                <a:spLocks noChangeShapeType="1"/>
              </p:cNvSpPr>
              <p:nvPr/>
            </p:nvSpPr>
            <p:spPr bwMode="auto">
              <a:xfrm>
                <a:off x="4276624" y="44640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5" name="Line 1284"/>
              <p:cNvSpPr>
                <a:spLocks noChangeShapeType="1"/>
              </p:cNvSpPr>
              <p:nvPr/>
            </p:nvSpPr>
            <p:spPr bwMode="auto">
              <a:xfrm>
                <a:off x="4276624" y="44545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6" name="Line 1285"/>
              <p:cNvSpPr>
                <a:spLocks noChangeShapeType="1"/>
              </p:cNvSpPr>
              <p:nvPr/>
            </p:nvSpPr>
            <p:spPr bwMode="auto">
              <a:xfrm>
                <a:off x="4276624" y="44450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7" name="Line 1286"/>
              <p:cNvSpPr>
                <a:spLocks noChangeShapeType="1"/>
              </p:cNvSpPr>
              <p:nvPr/>
            </p:nvSpPr>
            <p:spPr bwMode="auto">
              <a:xfrm>
                <a:off x="4276624" y="44354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8" name="Line 1287"/>
              <p:cNvSpPr>
                <a:spLocks noChangeShapeType="1"/>
              </p:cNvSpPr>
              <p:nvPr/>
            </p:nvSpPr>
            <p:spPr bwMode="auto">
              <a:xfrm>
                <a:off x="4276624" y="44259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9" name="Line 1288"/>
              <p:cNvSpPr>
                <a:spLocks noChangeShapeType="1"/>
              </p:cNvSpPr>
              <p:nvPr/>
            </p:nvSpPr>
            <p:spPr bwMode="auto">
              <a:xfrm>
                <a:off x="4276624" y="44148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0" name="Line 1289"/>
              <p:cNvSpPr>
                <a:spLocks noChangeShapeType="1"/>
              </p:cNvSpPr>
              <p:nvPr/>
            </p:nvSpPr>
            <p:spPr bwMode="auto">
              <a:xfrm>
                <a:off x="4276624" y="44053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1" name="Line 1290"/>
              <p:cNvSpPr>
                <a:spLocks noChangeShapeType="1"/>
              </p:cNvSpPr>
              <p:nvPr/>
            </p:nvSpPr>
            <p:spPr bwMode="auto">
              <a:xfrm>
                <a:off x="4276624" y="43957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2" name="Line 1291"/>
              <p:cNvSpPr>
                <a:spLocks noChangeShapeType="1"/>
              </p:cNvSpPr>
              <p:nvPr/>
            </p:nvSpPr>
            <p:spPr bwMode="auto">
              <a:xfrm>
                <a:off x="4276624" y="43862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3" name="Line 1292"/>
              <p:cNvSpPr>
                <a:spLocks noChangeShapeType="1"/>
              </p:cNvSpPr>
              <p:nvPr/>
            </p:nvSpPr>
            <p:spPr bwMode="auto">
              <a:xfrm>
                <a:off x="4276624" y="43767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4" name="Line 1293"/>
              <p:cNvSpPr>
                <a:spLocks noChangeShapeType="1"/>
              </p:cNvSpPr>
              <p:nvPr/>
            </p:nvSpPr>
            <p:spPr bwMode="auto">
              <a:xfrm>
                <a:off x="4276624" y="43656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5" name="Line 1294"/>
              <p:cNvSpPr>
                <a:spLocks noChangeShapeType="1"/>
              </p:cNvSpPr>
              <p:nvPr/>
            </p:nvSpPr>
            <p:spPr bwMode="auto">
              <a:xfrm>
                <a:off x="4276624" y="43561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6" name="Line 1295"/>
              <p:cNvSpPr>
                <a:spLocks noChangeShapeType="1"/>
              </p:cNvSpPr>
              <p:nvPr/>
            </p:nvSpPr>
            <p:spPr bwMode="auto">
              <a:xfrm>
                <a:off x="4276624" y="43465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7" name="Line 1296"/>
              <p:cNvSpPr>
                <a:spLocks noChangeShapeType="1"/>
              </p:cNvSpPr>
              <p:nvPr/>
            </p:nvSpPr>
            <p:spPr bwMode="auto">
              <a:xfrm>
                <a:off x="4276624" y="43370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8" name="Line 1297"/>
              <p:cNvSpPr>
                <a:spLocks noChangeShapeType="1"/>
              </p:cNvSpPr>
              <p:nvPr/>
            </p:nvSpPr>
            <p:spPr bwMode="auto">
              <a:xfrm>
                <a:off x="4276624" y="43275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09" name="Line 1298"/>
              <p:cNvSpPr>
                <a:spLocks noChangeShapeType="1"/>
              </p:cNvSpPr>
              <p:nvPr/>
            </p:nvSpPr>
            <p:spPr bwMode="auto">
              <a:xfrm>
                <a:off x="4276624" y="43164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0" name="Line 1299"/>
              <p:cNvSpPr>
                <a:spLocks noChangeShapeType="1"/>
              </p:cNvSpPr>
              <p:nvPr/>
            </p:nvSpPr>
            <p:spPr bwMode="auto">
              <a:xfrm>
                <a:off x="4276624" y="43068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1" name="Line 1300"/>
              <p:cNvSpPr>
                <a:spLocks noChangeShapeType="1"/>
              </p:cNvSpPr>
              <p:nvPr/>
            </p:nvSpPr>
            <p:spPr bwMode="auto">
              <a:xfrm>
                <a:off x="4276624" y="42973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2" name="Line 1301"/>
              <p:cNvSpPr>
                <a:spLocks noChangeShapeType="1"/>
              </p:cNvSpPr>
              <p:nvPr/>
            </p:nvSpPr>
            <p:spPr bwMode="auto">
              <a:xfrm>
                <a:off x="4276624" y="42878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3" name="Line 1302"/>
              <p:cNvSpPr>
                <a:spLocks noChangeShapeType="1"/>
              </p:cNvSpPr>
              <p:nvPr/>
            </p:nvSpPr>
            <p:spPr bwMode="auto">
              <a:xfrm>
                <a:off x="4276624" y="42783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4" name="Line 1303"/>
              <p:cNvSpPr>
                <a:spLocks noChangeShapeType="1"/>
              </p:cNvSpPr>
              <p:nvPr/>
            </p:nvSpPr>
            <p:spPr bwMode="auto">
              <a:xfrm>
                <a:off x="4276624" y="42672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5" name="Line 1304"/>
              <p:cNvSpPr>
                <a:spLocks noChangeShapeType="1"/>
              </p:cNvSpPr>
              <p:nvPr/>
            </p:nvSpPr>
            <p:spPr bwMode="auto">
              <a:xfrm>
                <a:off x="4276624" y="42576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6" name="Line 1305"/>
              <p:cNvSpPr>
                <a:spLocks noChangeShapeType="1"/>
              </p:cNvSpPr>
              <p:nvPr/>
            </p:nvSpPr>
            <p:spPr bwMode="auto">
              <a:xfrm>
                <a:off x="4276624" y="42481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7" name="Line 1306"/>
              <p:cNvSpPr>
                <a:spLocks noChangeShapeType="1"/>
              </p:cNvSpPr>
              <p:nvPr/>
            </p:nvSpPr>
            <p:spPr bwMode="auto">
              <a:xfrm>
                <a:off x="4276624" y="423862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8" name="Line 1307"/>
              <p:cNvSpPr>
                <a:spLocks noChangeShapeType="1"/>
              </p:cNvSpPr>
              <p:nvPr/>
            </p:nvSpPr>
            <p:spPr bwMode="auto">
              <a:xfrm>
                <a:off x="4276624" y="422910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9" name="Line 1308"/>
              <p:cNvSpPr>
                <a:spLocks noChangeShapeType="1"/>
              </p:cNvSpPr>
              <p:nvPr/>
            </p:nvSpPr>
            <p:spPr bwMode="auto">
              <a:xfrm>
                <a:off x="4276624" y="4219576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0" name="Line 1309"/>
              <p:cNvSpPr>
                <a:spLocks noChangeShapeType="1"/>
              </p:cNvSpPr>
              <p:nvPr/>
            </p:nvSpPr>
            <p:spPr bwMode="auto">
              <a:xfrm>
                <a:off x="4276624" y="42084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1" name="Line 1310"/>
              <p:cNvSpPr>
                <a:spLocks noChangeShapeType="1"/>
              </p:cNvSpPr>
              <p:nvPr/>
            </p:nvSpPr>
            <p:spPr bwMode="auto">
              <a:xfrm>
                <a:off x="4276624" y="419893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2" name="Line 1311"/>
              <p:cNvSpPr>
                <a:spLocks noChangeShapeType="1"/>
              </p:cNvSpPr>
              <p:nvPr/>
            </p:nvSpPr>
            <p:spPr bwMode="auto">
              <a:xfrm>
                <a:off x="4276624" y="418941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3" name="Line 1312"/>
              <p:cNvSpPr>
                <a:spLocks noChangeShapeType="1"/>
              </p:cNvSpPr>
              <p:nvPr/>
            </p:nvSpPr>
            <p:spPr bwMode="auto">
              <a:xfrm>
                <a:off x="4276624" y="4179888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4" name="Line 1313"/>
              <p:cNvSpPr>
                <a:spLocks noChangeShapeType="1"/>
              </p:cNvSpPr>
              <p:nvPr/>
            </p:nvSpPr>
            <p:spPr bwMode="auto">
              <a:xfrm>
                <a:off x="4276624" y="4170363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5" name="Line 1314"/>
              <p:cNvSpPr>
                <a:spLocks noChangeShapeType="1"/>
              </p:cNvSpPr>
              <p:nvPr/>
            </p:nvSpPr>
            <p:spPr bwMode="auto">
              <a:xfrm>
                <a:off x="4276624" y="4159251"/>
                <a:ext cx="3175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6" name="Line 1315"/>
              <p:cNvSpPr>
                <a:spLocks noChangeShapeType="1"/>
              </p:cNvSpPr>
              <p:nvPr/>
            </p:nvSpPr>
            <p:spPr bwMode="auto">
              <a:xfrm>
                <a:off x="4275036" y="5064126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7" name="Rectangle 1316"/>
              <p:cNvSpPr>
                <a:spLocks noChangeArrowheads="1"/>
              </p:cNvSpPr>
              <p:nvPr/>
            </p:nvSpPr>
            <p:spPr bwMode="auto">
              <a:xfrm>
                <a:off x="4199626" y="5006567"/>
                <a:ext cx="577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0</a:t>
                </a:r>
                <a:endParaRPr kumimoji="0" lang="de-DE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" name="Line 1317"/>
              <p:cNvSpPr>
                <a:spLocks noChangeShapeType="1"/>
              </p:cNvSpPr>
              <p:nvPr/>
            </p:nvSpPr>
            <p:spPr bwMode="auto">
              <a:xfrm>
                <a:off x="4275036" y="5014913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9" name="Line 1319"/>
              <p:cNvSpPr>
                <a:spLocks noChangeShapeType="1"/>
              </p:cNvSpPr>
              <p:nvPr/>
            </p:nvSpPr>
            <p:spPr bwMode="auto">
              <a:xfrm>
                <a:off x="4275036" y="4965701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0" name="Line 1321"/>
              <p:cNvSpPr>
                <a:spLocks noChangeShapeType="1"/>
              </p:cNvSpPr>
              <p:nvPr/>
            </p:nvSpPr>
            <p:spPr bwMode="auto">
              <a:xfrm>
                <a:off x="4275036" y="4916488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1" name="Line 1323"/>
              <p:cNvSpPr>
                <a:spLocks noChangeShapeType="1"/>
              </p:cNvSpPr>
              <p:nvPr/>
            </p:nvSpPr>
            <p:spPr bwMode="auto">
              <a:xfrm>
                <a:off x="4275036" y="4867276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2" name="Rectangle 1324"/>
              <p:cNvSpPr>
                <a:spLocks noChangeArrowheads="1"/>
              </p:cNvSpPr>
              <p:nvPr/>
            </p:nvSpPr>
            <p:spPr bwMode="auto">
              <a:xfrm>
                <a:off x="4199626" y="4811305"/>
                <a:ext cx="577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3" name="Line 1325"/>
              <p:cNvSpPr>
                <a:spLocks noChangeShapeType="1"/>
              </p:cNvSpPr>
              <p:nvPr/>
            </p:nvSpPr>
            <p:spPr bwMode="auto">
              <a:xfrm>
                <a:off x="4275036" y="4818063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4" name="Line 1327"/>
              <p:cNvSpPr>
                <a:spLocks noChangeShapeType="1"/>
              </p:cNvSpPr>
              <p:nvPr/>
            </p:nvSpPr>
            <p:spPr bwMode="auto">
              <a:xfrm>
                <a:off x="4275036" y="4770438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5" name="Line 1329"/>
              <p:cNvSpPr>
                <a:spLocks noChangeShapeType="1"/>
              </p:cNvSpPr>
              <p:nvPr/>
            </p:nvSpPr>
            <p:spPr bwMode="auto">
              <a:xfrm>
                <a:off x="4275036" y="4721226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6" name="Line 1332"/>
              <p:cNvSpPr>
                <a:spLocks noChangeShapeType="1"/>
              </p:cNvSpPr>
              <p:nvPr/>
            </p:nvSpPr>
            <p:spPr bwMode="auto">
              <a:xfrm>
                <a:off x="4275036" y="4672013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7" name="Rectangle 1333"/>
              <p:cNvSpPr>
                <a:spLocks noChangeArrowheads="1"/>
              </p:cNvSpPr>
              <p:nvPr/>
            </p:nvSpPr>
            <p:spPr bwMode="auto">
              <a:xfrm>
                <a:off x="4199626" y="4614454"/>
                <a:ext cx="5770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8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8" name="Line 1334"/>
              <p:cNvSpPr>
                <a:spLocks noChangeShapeType="1"/>
              </p:cNvSpPr>
              <p:nvPr/>
            </p:nvSpPr>
            <p:spPr bwMode="auto">
              <a:xfrm>
                <a:off x="4275036" y="4622800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39" name="Line 1336"/>
              <p:cNvSpPr>
                <a:spLocks noChangeShapeType="1"/>
              </p:cNvSpPr>
              <p:nvPr/>
            </p:nvSpPr>
            <p:spPr bwMode="auto">
              <a:xfrm>
                <a:off x="4275036" y="4573588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0" name="Line 1338"/>
              <p:cNvSpPr>
                <a:spLocks noChangeShapeType="1"/>
              </p:cNvSpPr>
              <p:nvPr/>
            </p:nvSpPr>
            <p:spPr bwMode="auto">
              <a:xfrm>
                <a:off x="4275036" y="4524375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1" name="Line 1340"/>
              <p:cNvSpPr>
                <a:spLocks noChangeShapeType="1"/>
              </p:cNvSpPr>
              <p:nvPr/>
            </p:nvSpPr>
            <p:spPr bwMode="auto">
              <a:xfrm>
                <a:off x="4275036" y="4475163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2" name="Rectangle 1341"/>
              <p:cNvSpPr>
                <a:spLocks noChangeArrowheads="1"/>
              </p:cNvSpPr>
              <p:nvPr/>
            </p:nvSpPr>
            <p:spPr bwMode="auto">
              <a:xfrm>
                <a:off x="4141918" y="4417604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12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3" name="Line 1342"/>
              <p:cNvSpPr>
                <a:spLocks noChangeShapeType="1"/>
              </p:cNvSpPr>
              <p:nvPr/>
            </p:nvSpPr>
            <p:spPr bwMode="auto">
              <a:xfrm>
                <a:off x="4275036" y="4425950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4" name="Line 1344"/>
              <p:cNvSpPr>
                <a:spLocks noChangeShapeType="1"/>
              </p:cNvSpPr>
              <p:nvPr/>
            </p:nvSpPr>
            <p:spPr bwMode="auto">
              <a:xfrm>
                <a:off x="4275036" y="4376738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5" name="Line 1346"/>
              <p:cNvSpPr>
                <a:spLocks noChangeShapeType="1"/>
              </p:cNvSpPr>
              <p:nvPr/>
            </p:nvSpPr>
            <p:spPr bwMode="auto">
              <a:xfrm>
                <a:off x="4275036" y="4327525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6" name="Line 1348"/>
              <p:cNvSpPr>
                <a:spLocks noChangeShapeType="1"/>
              </p:cNvSpPr>
              <p:nvPr/>
            </p:nvSpPr>
            <p:spPr bwMode="auto">
              <a:xfrm>
                <a:off x="4275036" y="4278313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7" name="Rectangle 1349"/>
              <p:cNvSpPr>
                <a:spLocks noChangeArrowheads="1"/>
              </p:cNvSpPr>
              <p:nvPr/>
            </p:nvSpPr>
            <p:spPr bwMode="auto">
              <a:xfrm>
                <a:off x="4141918" y="4220754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8" name="Line 1350"/>
              <p:cNvSpPr>
                <a:spLocks noChangeShapeType="1"/>
              </p:cNvSpPr>
              <p:nvPr/>
            </p:nvSpPr>
            <p:spPr bwMode="auto">
              <a:xfrm>
                <a:off x="4275036" y="4229100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9" name="Line 1352"/>
              <p:cNvSpPr>
                <a:spLocks noChangeShapeType="1"/>
              </p:cNvSpPr>
              <p:nvPr/>
            </p:nvSpPr>
            <p:spPr bwMode="auto">
              <a:xfrm>
                <a:off x="4275036" y="4179888"/>
                <a:ext cx="4763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50" name="Freeform 1357"/>
              <p:cNvSpPr>
                <a:spLocks/>
              </p:cNvSpPr>
              <p:nvPr/>
            </p:nvSpPr>
            <p:spPr bwMode="auto">
              <a:xfrm flipV="1">
                <a:off x="4279798" y="4211960"/>
                <a:ext cx="1860550" cy="852164"/>
              </a:xfrm>
              <a:custGeom>
                <a:avLst/>
                <a:gdLst/>
                <a:ahLst/>
                <a:cxnLst>
                  <a:cxn ang="0">
                    <a:pos x="189" y="0"/>
                  </a:cxn>
                  <a:cxn ang="0">
                    <a:pos x="386" y="0"/>
                  </a:cxn>
                  <a:cxn ang="0">
                    <a:pos x="584" y="0"/>
                  </a:cxn>
                  <a:cxn ang="0">
                    <a:pos x="782" y="0"/>
                  </a:cxn>
                  <a:cxn ang="0">
                    <a:pos x="979" y="0"/>
                  </a:cxn>
                  <a:cxn ang="0">
                    <a:pos x="1177" y="0"/>
                  </a:cxn>
                  <a:cxn ang="0">
                    <a:pos x="1374" y="0"/>
                  </a:cxn>
                  <a:cxn ang="0">
                    <a:pos x="1572" y="0"/>
                  </a:cxn>
                  <a:cxn ang="0">
                    <a:pos x="1769" y="0"/>
                  </a:cxn>
                  <a:cxn ang="0">
                    <a:pos x="1967" y="0"/>
                  </a:cxn>
                  <a:cxn ang="0">
                    <a:pos x="2165" y="0"/>
                  </a:cxn>
                  <a:cxn ang="0">
                    <a:pos x="2362" y="0"/>
                  </a:cxn>
                  <a:cxn ang="0">
                    <a:pos x="2560" y="0"/>
                  </a:cxn>
                  <a:cxn ang="0">
                    <a:pos x="2757" y="0"/>
                  </a:cxn>
                  <a:cxn ang="0">
                    <a:pos x="2955" y="2318"/>
                  </a:cxn>
                  <a:cxn ang="0">
                    <a:pos x="3153" y="0"/>
                  </a:cxn>
                  <a:cxn ang="0">
                    <a:pos x="3350" y="0"/>
                  </a:cxn>
                  <a:cxn ang="0">
                    <a:pos x="3548" y="0"/>
                  </a:cxn>
                  <a:cxn ang="0">
                    <a:pos x="3745" y="0"/>
                  </a:cxn>
                  <a:cxn ang="0">
                    <a:pos x="3943" y="12"/>
                  </a:cxn>
                  <a:cxn ang="0">
                    <a:pos x="4140" y="808"/>
                  </a:cxn>
                  <a:cxn ang="0">
                    <a:pos x="4338" y="40"/>
                  </a:cxn>
                  <a:cxn ang="0">
                    <a:pos x="4536" y="126"/>
                  </a:cxn>
                  <a:cxn ang="0">
                    <a:pos x="4733" y="0"/>
                  </a:cxn>
                  <a:cxn ang="0">
                    <a:pos x="4931" y="0"/>
                  </a:cxn>
                  <a:cxn ang="0">
                    <a:pos x="5128" y="291"/>
                  </a:cxn>
                  <a:cxn ang="0">
                    <a:pos x="5326" y="45"/>
                  </a:cxn>
                  <a:cxn ang="0">
                    <a:pos x="5524" y="733"/>
                  </a:cxn>
                  <a:cxn ang="0">
                    <a:pos x="5721" y="2857"/>
                  </a:cxn>
                  <a:cxn ang="0">
                    <a:pos x="5919" y="1476"/>
                  </a:cxn>
                  <a:cxn ang="0">
                    <a:pos x="6116" y="54"/>
                  </a:cxn>
                  <a:cxn ang="0">
                    <a:pos x="6314" y="40"/>
                  </a:cxn>
                  <a:cxn ang="0">
                    <a:pos x="6512" y="0"/>
                  </a:cxn>
                  <a:cxn ang="0">
                    <a:pos x="6709" y="0"/>
                  </a:cxn>
                  <a:cxn ang="0">
                    <a:pos x="6907" y="0"/>
                  </a:cxn>
                  <a:cxn ang="0">
                    <a:pos x="7104" y="0"/>
                  </a:cxn>
                  <a:cxn ang="0">
                    <a:pos x="7302" y="584"/>
                  </a:cxn>
                  <a:cxn ang="0">
                    <a:pos x="7499" y="83"/>
                  </a:cxn>
                  <a:cxn ang="0">
                    <a:pos x="7697" y="163"/>
                  </a:cxn>
                  <a:cxn ang="0">
                    <a:pos x="7895" y="231"/>
                  </a:cxn>
                  <a:cxn ang="0">
                    <a:pos x="8092" y="383"/>
                  </a:cxn>
                  <a:cxn ang="0">
                    <a:pos x="8290" y="566"/>
                  </a:cxn>
                  <a:cxn ang="0">
                    <a:pos x="8487" y="1132"/>
                  </a:cxn>
                  <a:cxn ang="0">
                    <a:pos x="8685" y="785"/>
                  </a:cxn>
                  <a:cxn ang="0">
                    <a:pos x="8883" y="881"/>
                  </a:cxn>
                  <a:cxn ang="0">
                    <a:pos x="9080" y="873"/>
                  </a:cxn>
                  <a:cxn ang="0">
                    <a:pos x="9278" y="1173"/>
                  </a:cxn>
                  <a:cxn ang="0">
                    <a:pos x="9475" y="1050"/>
                  </a:cxn>
                  <a:cxn ang="0">
                    <a:pos x="9673" y="1114"/>
                  </a:cxn>
                  <a:cxn ang="0">
                    <a:pos x="9871" y="1108"/>
                  </a:cxn>
                  <a:cxn ang="0">
                    <a:pos x="10068" y="920"/>
                  </a:cxn>
                  <a:cxn ang="0">
                    <a:pos x="10266" y="858"/>
                  </a:cxn>
                  <a:cxn ang="0">
                    <a:pos x="10463" y="729"/>
                  </a:cxn>
                  <a:cxn ang="0">
                    <a:pos x="10661" y="1227"/>
                  </a:cxn>
                  <a:cxn ang="0">
                    <a:pos x="10858" y="529"/>
                  </a:cxn>
                  <a:cxn ang="0">
                    <a:pos x="11056" y="215"/>
                  </a:cxn>
                  <a:cxn ang="0">
                    <a:pos x="11254" y="53"/>
                  </a:cxn>
                  <a:cxn ang="0">
                    <a:pos x="11451" y="0"/>
                  </a:cxn>
                  <a:cxn ang="0">
                    <a:pos x="11649" y="0"/>
                  </a:cxn>
                  <a:cxn ang="0">
                    <a:pos x="11846" y="12"/>
                  </a:cxn>
                  <a:cxn ang="0">
                    <a:pos x="12044" y="91"/>
                  </a:cxn>
                </a:cxnLst>
                <a:rect l="0" t="0" r="r" b="b"/>
                <a:pathLst>
                  <a:path w="12187" h="7473">
                    <a:moveTo>
                      <a:pt x="0" y="0"/>
                    </a:moveTo>
                    <a:lnTo>
                      <a:pt x="5" y="0"/>
                    </a:lnTo>
                    <a:lnTo>
                      <a:pt x="12" y="0"/>
                    </a:lnTo>
                    <a:lnTo>
                      <a:pt x="19" y="0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48" y="0"/>
                    </a:lnTo>
                    <a:lnTo>
                      <a:pt x="55" y="0"/>
                    </a:lnTo>
                    <a:lnTo>
                      <a:pt x="62" y="0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3" y="0"/>
                    </a:lnTo>
                    <a:lnTo>
                      <a:pt x="90" y="0"/>
                    </a:lnTo>
                    <a:lnTo>
                      <a:pt x="97" y="0"/>
                    </a:lnTo>
                    <a:lnTo>
                      <a:pt x="104" y="0"/>
                    </a:lnTo>
                    <a:lnTo>
                      <a:pt x="111" y="0"/>
                    </a:lnTo>
                    <a:lnTo>
                      <a:pt x="118" y="0"/>
                    </a:lnTo>
                    <a:lnTo>
                      <a:pt x="125" y="0"/>
                    </a:lnTo>
                    <a:lnTo>
                      <a:pt x="132" y="0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53" y="0"/>
                    </a:lnTo>
                    <a:lnTo>
                      <a:pt x="161" y="0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182" y="0"/>
                    </a:lnTo>
                    <a:lnTo>
                      <a:pt x="189" y="0"/>
                    </a:lnTo>
                    <a:lnTo>
                      <a:pt x="196" y="0"/>
                    </a:lnTo>
                    <a:lnTo>
                      <a:pt x="203" y="0"/>
                    </a:lnTo>
                    <a:lnTo>
                      <a:pt x="210" y="0"/>
                    </a:lnTo>
                    <a:lnTo>
                      <a:pt x="217" y="0"/>
                    </a:lnTo>
                    <a:lnTo>
                      <a:pt x="224" y="0"/>
                    </a:lnTo>
                    <a:lnTo>
                      <a:pt x="231" y="0"/>
                    </a:lnTo>
                    <a:lnTo>
                      <a:pt x="238" y="0"/>
                    </a:lnTo>
                    <a:lnTo>
                      <a:pt x="245" y="0"/>
                    </a:lnTo>
                    <a:lnTo>
                      <a:pt x="252" y="0"/>
                    </a:lnTo>
                    <a:lnTo>
                      <a:pt x="259" y="0"/>
                    </a:lnTo>
                    <a:lnTo>
                      <a:pt x="266" y="0"/>
                    </a:lnTo>
                    <a:lnTo>
                      <a:pt x="273" y="0"/>
                    </a:lnTo>
                    <a:lnTo>
                      <a:pt x="280" y="0"/>
                    </a:lnTo>
                    <a:lnTo>
                      <a:pt x="288" y="0"/>
                    </a:lnTo>
                    <a:lnTo>
                      <a:pt x="295" y="0"/>
                    </a:lnTo>
                    <a:lnTo>
                      <a:pt x="302" y="0"/>
                    </a:lnTo>
                    <a:lnTo>
                      <a:pt x="309" y="0"/>
                    </a:lnTo>
                    <a:lnTo>
                      <a:pt x="316" y="0"/>
                    </a:lnTo>
                    <a:lnTo>
                      <a:pt x="323" y="0"/>
                    </a:lnTo>
                    <a:lnTo>
                      <a:pt x="330" y="0"/>
                    </a:lnTo>
                    <a:lnTo>
                      <a:pt x="337" y="0"/>
                    </a:lnTo>
                    <a:lnTo>
                      <a:pt x="344" y="0"/>
                    </a:lnTo>
                    <a:lnTo>
                      <a:pt x="351" y="0"/>
                    </a:lnTo>
                    <a:lnTo>
                      <a:pt x="358" y="0"/>
                    </a:lnTo>
                    <a:lnTo>
                      <a:pt x="365" y="0"/>
                    </a:lnTo>
                    <a:lnTo>
                      <a:pt x="372" y="0"/>
                    </a:lnTo>
                    <a:lnTo>
                      <a:pt x="379" y="0"/>
                    </a:lnTo>
                    <a:lnTo>
                      <a:pt x="386" y="0"/>
                    </a:lnTo>
                    <a:lnTo>
                      <a:pt x="393" y="0"/>
                    </a:lnTo>
                    <a:lnTo>
                      <a:pt x="400" y="0"/>
                    </a:lnTo>
                    <a:lnTo>
                      <a:pt x="407" y="0"/>
                    </a:lnTo>
                    <a:lnTo>
                      <a:pt x="415" y="0"/>
                    </a:lnTo>
                    <a:lnTo>
                      <a:pt x="422" y="0"/>
                    </a:lnTo>
                    <a:lnTo>
                      <a:pt x="429" y="0"/>
                    </a:lnTo>
                    <a:lnTo>
                      <a:pt x="436" y="0"/>
                    </a:lnTo>
                    <a:lnTo>
                      <a:pt x="443" y="0"/>
                    </a:lnTo>
                    <a:lnTo>
                      <a:pt x="450" y="0"/>
                    </a:lnTo>
                    <a:lnTo>
                      <a:pt x="457" y="0"/>
                    </a:lnTo>
                    <a:lnTo>
                      <a:pt x="464" y="0"/>
                    </a:lnTo>
                    <a:lnTo>
                      <a:pt x="471" y="0"/>
                    </a:lnTo>
                    <a:lnTo>
                      <a:pt x="478" y="0"/>
                    </a:lnTo>
                    <a:lnTo>
                      <a:pt x="485" y="0"/>
                    </a:lnTo>
                    <a:lnTo>
                      <a:pt x="492" y="0"/>
                    </a:lnTo>
                    <a:lnTo>
                      <a:pt x="499" y="0"/>
                    </a:lnTo>
                    <a:lnTo>
                      <a:pt x="506" y="0"/>
                    </a:lnTo>
                    <a:lnTo>
                      <a:pt x="513" y="0"/>
                    </a:lnTo>
                    <a:lnTo>
                      <a:pt x="520" y="0"/>
                    </a:lnTo>
                    <a:lnTo>
                      <a:pt x="527" y="0"/>
                    </a:lnTo>
                    <a:lnTo>
                      <a:pt x="535" y="0"/>
                    </a:lnTo>
                    <a:lnTo>
                      <a:pt x="542" y="0"/>
                    </a:lnTo>
                    <a:lnTo>
                      <a:pt x="549" y="0"/>
                    </a:lnTo>
                    <a:lnTo>
                      <a:pt x="556" y="0"/>
                    </a:lnTo>
                    <a:lnTo>
                      <a:pt x="563" y="0"/>
                    </a:lnTo>
                    <a:lnTo>
                      <a:pt x="570" y="0"/>
                    </a:lnTo>
                    <a:lnTo>
                      <a:pt x="577" y="0"/>
                    </a:lnTo>
                    <a:lnTo>
                      <a:pt x="584" y="0"/>
                    </a:lnTo>
                    <a:lnTo>
                      <a:pt x="591" y="0"/>
                    </a:lnTo>
                    <a:lnTo>
                      <a:pt x="598" y="0"/>
                    </a:lnTo>
                    <a:lnTo>
                      <a:pt x="605" y="0"/>
                    </a:lnTo>
                    <a:lnTo>
                      <a:pt x="612" y="0"/>
                    </a:lnTo>
                    <a:lnTo>
                      <a:pt x="619" y="0"/>
                    </a:lnTo>
                    <a:lnTo>
                      <a:pt x="626" y="0"/>
                    </a:lnTo>
                    <a:lnTo>
                      <a:pt x="633" y="0"/>
                    </a:lnTo>
                    <a:lnTo>
                      <a:pt x="640" y="0"/>
                    </a:lnTo>
                    <a:lnTo>
                      <a:pt x="647" y="0"/>
                    </a:lnTo>
                    <a:lnTo>
                      <a:pt x="654" y="0"/>
                    </a:lnTo>
                    <a:lnTo>
                      <a:pt x="662" y="0"/>
                    </a:lnTo>
                    <a:lnTo>
                      <a:pt x="669" y="0"/>
                    </a:lnTo>
                    <a:lnTo>
                      <a:pt x="676" y="0"/>
                    </a:lnTo>
                    <a:lnTo>
                      <a:pt x="683" y="0"/>
                    </a:lnTo>
                    <a:lnTo>
                      <a:pt x="690" y="12"/>
                    </a:lnTo>
                    <a:lnTo>
                      <a:pt x="697" y="0"/>
                    </a:lnTo>
                    <a:lnTo>
                      <a:pt x="704" y="0"/>
                    </a:lnTo>
                    <a:lnTo>
                      <a:pt x="711" y="0"/>
                    </a:lnTo>
                    <a:lnTo>
                      <a:pt x="718" y="0"/>
                    </a:lnTo>
                    <a:lnTo>
                      <a:pt x="725" y="0"/>
                    </a:lnTo>
                    <a:lnTo>
                      <a:pt x="732" y="9"/>
                    </a:lnTo>
                    <a:lnTo>
                      <a:pt x="739" y="0"/>
                    </a:lnTo>
                    <a:lnTo>
                      <a:pt x="746" y="0"/>
                    </a:lnTo>
                    <a:lnTo>
                      <a:pt x="753" y="0"/>
                    </a:lnTo>
                    <a:lnTo>
                      <a:pt x="760" y="0"/>
                    </a:lnTo>
                    <a:lnTo>
                      <a:pt x="767" y="0"/>
                    </a:lnTo>
                    <a:lnTo>
                      <a:pt x="774" y="0"/>
                    </a:lnTo>
                    <a:lnTo>
                      <a:pt x="782" y="0"/>
                    </a:lnTo>
                    <a:lnTo>
                      <a:pt x="789" y="0"/>
                    </a:lnTo>
                    <a:lnTo>
                      <a:pt x="796" y="0"/>
                    </a:lnTo>
                    <a:lnTo>
                      <a:pt x="803" y="0"/>
                    </a:lnTo>
                    <a:lnTo>
                      <a:pt x="810" y="0"/>
                    </a:lnTo>
                    <a:lnTo>
                      <a:pt x="817" y="0"/>
                    </a:lnTo>
                    <a:lnTo>
                      <a:pt x="824" y="0"/>
                    </a:lnTo>
                    <a:lnTo>
                      <a:pt x="831" y="0"/>
                    </a:lnTo>
                    <a:lnTo>
                      <a:pt x="838" y="0"/>
                    </a:lnTo>
                    <a:lnTo>
                      <a:pt x="845" y="0"/>
                    </a:lnTo>
                    <a:lnTo>
                      <a:pt x="852" y="0"/>
                    </a:lnTo>
                    <a:lnTo>
                      <a:pt x="859" y="0"/>
                    </a:lnTo>
                    <a:lnTo>
                      <a:pt x="866" y="0"/>
                    </a:lnTo>
                    <a:lnTo>
                      <a:pt x="873" y="0"/>
                    </a:lnTo>
                    <a:lnTo>
                      <a:pt x="880" y="0"/>
                    </a:lnTo>
                    <a:lnTo>
                      <a:pt x="887" y="0"/>
                    </a:lnTo>
                    <a:lnTo>
                      <a:pt x="894" y="0"/>
                    </a:lnTo>
                    <a:lnTo>
                      <a:pt x="901" y="0"/>
                    </a:lnTo>
                    <a:lnTo>
                      <a:pt x="909" y="0"/>
                    </a:lnTo>
                    <a:lnTo>
                      <a:pt x="916" y="0"/>
                    </a:lnTo>
                    <a:lnTo>
                      <a:pt x="923" y="0"/>
                    </a:lnTo>
                    <a:lnTo>
                      <a:pt x="930" y="0"/>
                    </a:lnTo>
                    <a:lnTo>
                      <a:pt x="937" y="0"/>
                    </a:lnTo>
                    <a:lnTo>
                      <a:pt x="944" y="0"/>
                    </a:lnTo>
                    <a:lnTo>
                      <a:pt x="951" y="0"/>
                    </a:lnTo>
                    <a:lnTo>
                      <a:pt x="958" y="0"/>
                    </a:lnTo>
                    <a:lnTo>
                      <a:pt x="965" y="0"/>
                    </a:lnTo>
                    <a:lnTo>
                      <a:pt x="972" y="0"/>
                    </a:lnTo>
                    <a:lnTo>
                      <a:pt x="979" y="0"/>
                    </a:lnTo>
                    <a:lnTo>
                      <a:pt x="986" y="0"/>
                    </a:lnTo>
                    <a:lnTo>
                      <a:pt x="993" y="0"/>
                    </a:lnTo>
                    <a:lnTo>
                      <a:pt x="1000" y="0"/>
                    </a:lnTo>
                    <a:lnTo>
                      <a:pt x="1007" y="0"/>
                    </a:lnTo>
                    <a:lnTo>
                      <a:pt x="1014" y="0"/>
                    </a:lnTo>
                    <a:lnTo>
                      <a:pt x="1021" y="0"/>
                    </a:lnTo>
                    <a:lnTo>
                      <a:pt x="1028" y="0"/>
                    </a:lnTo>
                    <a:lnTo>
                      <a:pt x="1036" y="0"/>
                    </a:lnTo>
                    <a:lnTo>
                      <a:pt x="1043" y="0"/>
                    </a:lnTo>
                    <a:lnTo>
                      <a:pt x="1050" y="0"/>
                    </a:lnTo>
                    <a:lnTo>
                      <a:pt x="1057" y="0"/>
                    </a:lnTo>
                    <a:lnTo>
                      <a:pt x="1064" y="0"/>
                    </a:lnTo>
                    <a:lnTo>
                      <a:pt x="1071" y="0"/>
                    </a:lnTo>
                    <a:lnTo>
                      <a:pt x="1078" y="0"/>
                    </a:lnTo>
                    <a:lnTo>
                      <a:pt x="1085" y="0"/>
                    </a:lnTo>
                    <a:lnTo>
                      <a:pt x="1092" y="0"/>
                    </a:lnTo>
                    <a:lnTo>
                      <a:pt x="1099" y="0"/>
                    </a:lnTo>
                    <a:lnTo>
                      <a:pt x="1106" y="0"/>
                    </a:lnTo>
                    <a:lnTo>
                      <a:pt x="1113" y="0"/>
                    </a:lnTo>
                    <a:lnTo>
                      <a:pt x="1120" y="0"/>
                    </a:lnTo>
                    <a:lnTo>
                      <a:pt x="1127" y="0"/>
                    </a:lnTo>
                    <a:lnTo>
                      <a:pt x="1134" y="0"/>
                    </a:lnTo>
                    <a:lnTo>
                      <a:pt x="1141" y="0"/>
                    </a:lnTo>
                    <a:lnTo>
                      <a:pt x="1148" y="0"/>
                    </a:lnTo>
                    <a:lnTo>
                      <a:pt x="1156" y="0"/>
                    </a:lnTo>
                    <a:lnTo>
                      <a:pt x="1163" y="0"/>
                    </a:lnTo>
                    <a:lnTo>
                      <a:pt x="1170" y="0"/>
                    </a:lnTo>
                    <a:lnTo>
                      <a:pt x="1177" y="0"/>
                    </a:lnTo>
                    <a:lnTo>
                      <a:pt x="1184" y="0"/>
                    </a:lnTo>
                    <a:lnTo>
                      <a:pt x="1191" y="0"/>
                    </a:lnTo>
                    <a:lnTo>
                      <a:pt x="1198" y="0"/>
                    </a:lnTo>
                    <a:lnTo>
                      <a:pt x="1205" y="0"/>
                    </a:lnTo>
                    <a:lnTo>
                      <a:pt x="1212" y="0"/>
                    </a:lnTo>
                    <a:lnTo>
                      <a:pt x="1219" y="0"/>
                    </a:lnTo>
                    <a:lnTo>
                      <a:pt x="1226" y="0"/>
                    </a:lnTo>
                    <a:lnTo>
                      <a:pt x="1233" y="0"/>
                    </a:lnTo>
                    <a:lnTo>
                      <a:pt x="1240" y="0"/>
                    </a:lnTo>
                    <a:lnTo>
                      <a:pt x="1247" y="0"/>
                    </a:lnTo>
                    <a:lnTo>
                      <a:pt x="1254" y="0"/>
                    </a:lnTo>
                    <a:lnTo>
                      <a:pt x="1261" y="0"/>
                    </a:lnTo>
                    <a:lnTo>
                      <a:pt x="1268" y="0"/>
                    </a:lnTo>
                    <a:lnTo>
                      <a:pt x="1275" y="9"/>
                    </a:lnTo>
                    <a:lnTo>
                      <a:pt x="1283" y="0"/>
                    </a:lnTo>
                    <a:lnTo>
                      <a:pt x="1290" y="0"/>
                    </a:lnTo>
                    <a:lnTo>
                      <a:pt x="1297" y="0"/>
                    </a:lnTo>
                    <a:lnTo>
                      <a:pt x="1304" y="0"/>
                    </a:lnTo>
                    <a:lnTo>
                      <a:pt x="1311" y="0"/>
                    </a:lnTo>
                    <a:lnTo>
                      <a:pt x="1318" y="0"/>
                    </a:lnTo>
                    <a:lnTo>
                      <a:pt x="1325" y="0"/>
                    </a:lnTo>
                    <a:lnTo>
                      <a:pt x="1332" y="0"/>
                    </a:lnTo>
                    <a:lnTo>
                      <a:pt x="1339" y="0"/>
                    </a:lnTo>
                    <a:lnTo>
                      <a:pt x="1346" y="0"/>
                    </a:lnTo>
                    <a:lnTo>
                      <a:pt x="1353" y="0"/>
                    </a:lnTo>
                    <a:lnTo>
                      <a:pt x="1360" y="0"/>
                    </a:lnTo>
                    <a:lnTo>
                      <a:pt x="1367" y="0"/>
                    </a:lnTo>
                    <a:lnTo>
                      <a:pt x="1374" y="0"/>
                    </a:lnTo>
                    <a:lnTo>
                      <a:pt x="1381" y="0"/>
                    </a:lnTo>
                    <a:lnTo>
                      <a:pt x="1388" y="0"/>
                    </a:lnTo>
                    <a:lnTo>
                      <a:pt x="1395" y="0"/>
                    </a:lnTo>
                    <a:lnTo>
                      <a:pt x="1402" y="0"/>
                    </a:lnTo>
                    <a:lnTo>
                      <a:pt x="1410" y="0"/>
                    </a:lnTo>
                    <a:lnTo>
                      <a:pt x="1417" y="0"/>
                    </a:lnTo>
                    <a:lnTo>
                      <a:pt x="1424" y="0"/>
                    </a:lnTo>
                    <a:lnTo>
                      <a:pt x="1431" y="10"/>
                    </a:lnTo>
                    <a:lnTo>
                      <a:pt x="1438" y="0"/>
                    </a:lnTo>
                    <a:lnTo>
                      <a:pt x="1445" y="0"/>
                    </a:lnTo>
                    <a:lnTo>
                      <a:pt x="1452" y="0"/>
                    </a:lnTo>
                    <a:lnTo>
                      <a:pt x="1459" y="0"/>
                    </a:lnTo>
                    <a:lnTo>
                      <a:pt x="1466" y="11"/>
                    </a:lnTo>
                    <a:lnTo>
                      <a:pt x="1473" y="0"/>
                    </a:lnTo>
                    <a:lnTo>
                      <a:pt x="1480" y="0"/>
                    </a:lnTo>
                    <a:lnTo>
                      <a:pt x="1487" y="0"/>
                    </a:lnTo>
                    <a:lnTo>
                      <a:pt x="1494" y="0"/>
                    </a:lnTo>
                    <a:lnTo>
                      <a:pt x="1501" y="0"/>
                    </a:lnTo>
                    <a:lnTo>
                      <a:pt x="1508" y="0"/>
                    </a:lnTo>
                    <a:lnTo>
                      <a:pt x="1515" y="0"/>
                    </a:lnTo>
                    <a:lnTo>
                      <a:pt x="1522" y="0"/>
                    </a:lnTo>
                    <a:lnTo>
                      <a:pt x="1530" y="0"/>
                    </a:lnTo>
                    <a:lnTo>
                      <a:pt x="1537" y="0"/>
                    </a:lnTo>
                    <a:lnTo>
                      <a:pt x="1544" y="0"/>
                    </a:lnTo>
                    <a:lnTo>
                      <a:pt x="1551" y="0"/>
                    </a:lnTo>
                    <a:lnTo>
                      <a:pt x="1558" y="0"/>
                    </a:lnTo>
                    <a:lnTo>
                      <a:pt x="1565" y="0"/>
                    </a:lnTo>
                    <a:lnTo>
                      <a:pt x="1572" y="0"/>
                    </a:lnTo>
                    <a:lnTo>
                      <a:pt x="1579" y="0"/>
                    </a:lnTo>
                    <a:lnTo>
                      <a:pt x="1586" y="0"/>
                    </a:lnTo>
                    <a:lnTo>
                      <a:pt x="1593" y="0"/>
                    </a:lnTo>
                    <a:lnTo>
                      <a:pt x="1600" y="0"/>
                    </a:lnTo>
                    <a:lnTo>
                      <a:pt x="1607" y="0"/>
                    </a:lnTo>
                    <a:lnTo>
                      <a:pt x="1614" y="0"/>
                    </a:lnTo>
                    <a:lnTo>
                      <a:pt x="1621" y="0"/>
                    </a:lnTo>
                    <a:lnTo>
                      <a:pt x="1628" y="0"/>
                    </a:lnTo>
                    <a:lnTo>
                      <a:pt x="1635" y="0"/>
                    </a:lnTo>
                    <a:lnTo>
                      <a:pt x="1642" y="0"/>
                    </a:lnTo>
                    <a:lnTo>
                      <a:pt x="1649" y="0"/>
                    </a:lnTo>
                    <a:lnTo>
                      <a:pt x="1657" y="0"/>
                    </a:lnTo>
                    <a:lnTo>
                      <a:pt x="1664" y="0"/>
                    </a:lnTo>
                    <a:lnTo>
                      <a:pt x="1671" y="0"/>
                    </a:lnTo>
                    <a:lnTo>
                      <a:pt x="1678" y="0"/>
                    </a:lnTo>
                    <a:lnTo>
                      <a:pt x="1685" y="0"/>
                    </a:lnTo>
                    <a:lnTo>
                      <a:pt x="1692" y="0"/>
                    </a:lnTo>
                    <a:lnTo>
                      <a:pt x="1699" y="0"/>
                    </a:lnTo>
                    <a:lnTo>
                      <a:pt x="1706" y="0"/>
                    </a:lnTo>
                    <a:lnTo>
                      <a:pt x="1713" y="0"/>
                    </a:lnTo>
                    <a:lnTo>
                      <a:pt x="1720" y="0"/>
                    </a:lnTo>
                    <a:lnTo>
                      <a:pt x="1727" y="0"/>
                    </a:lnTo>
                    <a:lnTo>
                      <a:pt x="1734" y="0"/>
                    </a:lnTo>
                    <a:lnTo>
                      <a:pt x="1741" y="0"/>
                    </a:lnTo>
                    <a:lnTo>
                      <a:pt x="1748" y="0"/>
                    </a:lnTo>
                    <a:lnTo>
                      <a:pt x="1755" y="0"/>
                    </a:lnTo>
                    <a:lnTo>
                      <a:pt x="1762" y="0"/>
                    </a:lnTo>
                    <a:lnTo>
                      <a:pt x="1769" y="0"/>
                    </a:lnTo>
                    <a:lnTo>
                      <a:pt x="1776" y="0"/>
                    </a:lnTo>
                    <a:lnTo>
                      <a:pt x="1784" y="0"/>
                    </a:lnTo>
                    <a:lnTo>
                      <a:pt x="1791" y="0"/>
                    </a:lnTo>
                    <a:lnTo>
                      <a:pt x="1798" y="0"/>
                    </a:lnTo>
                    <a:lnTo>
                      <a:pt x="1805" y="0"/>
                    </a:lnTo>
                    <a:lnTo>
                      <a:pt x="1812" y="0"/>
                    </a:lnTo>
                    <a:lnTo>
                      <a:pt x="1819" y="9"/>
                    </a:lnTo>
                    <a:lnTo>
                      <a:pt x="1826" y="0"/>
                    </a:lnTo>
                    <a:lnTo>
                      <a:pt x="1833" y="126"/>
                    </a:lnTo>
                    <a:lnTo>
                      <a:pt x="1840" y="88"/>
                    </a:lnTo>
                    <a:lnTo>
                      <a:pt x="1847" y="173"/>
                    </a:lnTo>
                    <a:lnTo>
                      <a:pt x="1854" y="183"/>
                    </a:lnTo>
                    <a:lnTo>
                      <a:pt x="1861" y="255"/>
                    </a:lnTo>
                    <a:lnTo>
                      <a:pt x="1868" y="217"/>
                    </a:lnTo>
                    <a:lnTo>
                      <a:pt x="1875" y="267"/>
                    </a:lnTo>
                    <a:lnTo>
                      <a:pt x="1882" y="262"/>
                    </a:lnTo>
                    <a:lnTo>
                      <a:pt x="1889" y="225"/>
                    </a:lnTo>
                    <a:lnTo>
                      <a:pt x="1896" y="126"/>
                    </a:lnTo>
                    <a:lnTo>
                      <a:pt x="1904" y="116"/>
                    </a:lnTo>
                    <a:lnTo>
                      <a:pt x="1911" y="56"/>
                    </a:lnTo>
                    <a:lnTo>
                      <a:pt x="1918" y="41"/>
                    </a:lnTo>
                    <a:lnTo>
                      <a:pt x="1925" y="12"/>
                    </a:lnTo>
                    <a:lnTo>
                      <a:pt x="1932" y="0"/>
                    </a:lnTo>
                    <a:lnTo>
                      <a:pt x="1939" y="0"/>
                    </a:lnTo>
                    <a:lnTo>
                      <a:pt x="1946" y="0"/>
                    </a:lnTo>
                    <a:lnTo>
                      <a:pt x="1953" y="0"/>
                    </a:lnTo>
                    <a:lnTo>
                      <a:pt x="1960" y="9"/>
                    </a:lnTo>
                    <a:lnTo>
                      <a:pt x="1967" y="0"/>
                    </a:lnTo>
                    <a:lnTo>
                      <a:pt x="1974" y="0"/>
                    </a:lnTo>
                    <a:lnTo>
                      <a:pt x="1981" y="0"/>
                    </a:lnTo>
                    <a:lnTo>
                      <a:pt x="1988" y="0"/>
                    </a:lnTo>
                    <a:lnTo>
                      <a:pt x="1995" y="0"/>
                    </a:lnTo>
                    <a:lnTo>
                      <a:pt x="2002" y="0"/>
                    </a:lnTo>
                    <a:lnTo>
                      <a:pt x="2009" y="0"/>
                    </a:lnTo>
                    <a:lnTo>
                      <a:pt x="2016" y="0"/>
                    </a:lnTo>
                    <a:lnTo>
                      <a:pt x="2023" y="0"/>
                    </a:lnTo>
                    <a:lnTo>
                      <a:pt x="2031" y="0"/>
                    </a:lnTo>
                    <a:lnTo>
                      <a:pt x="2038" y="0"/>
                    </a:lnTo>
                    <a:lnTo>
                      <a:pt x="2045" y="0"/>
                    </a:lnTo>
                    <a:lnTo>
                      <a:pt x="2052" y="0"/>
                    </a:lnTo>
                    <a:lnTo>
                      <a:pt x="2059" y="0"/>
                    </a:lnTo>
                    <a:lnTo>
                      <a:pt x="2066" y="0"/>
                    </a:lnTo>
                    <a:lnTo>
                      <a:pt x="2073" y="0"/>
                    </a:lnTo>
                    <a:lnTo>
                      <a:pt x="2080" y="0"/>
                    </a:lnTo>
                    <a:lnTo>
                      <a:pt x="2087" y="0"/>
                    </a:lnTo>
                    <a:lnTo>
                      <a:pt x="2094" y="0"/>
                    </a:lnTo>
                    <a:lnTo>
                      <a:pt x="2101" y="0"/>
                    </a:lnTo>
                    <a:lnTo>
                      <a:pt x="2108" y="0"/>
                    </a:lnTo>
                    <a:lnTo>
                      <a:pt x="2115" y="0"/>
                    </a:lnTo>
                    <a:lnTo>
                      <a:pt x="2122" y="0"/>
                    </a:lnTo>
                    <a:lnTo>
                      <a:pt x="2129" y="0"/>
                    </a:lnTo>
                    <a:lnTo>
                      <a:pt x="2136" y="0"/>
                    </a:lnTo>
                    <a:lnTo>
                      <a:pt x="2143" y="0"/>
                    </a:lnTo>
                    <a:lnTo>
                      <a:pt x="2151" y="0"/>
                    </a:lnTo>
                    <a:lnTo>
                      <a:pt x="2158" y="0"/>
                    </a:lnTo>
                    <a:lnTo>
                      <a:pt x="2165" y="0"/>
                    </a:lnTo>
                    <a:lnTo>
                      <a:pt x="2172" y="0"/>
                    </a:lnTo>
                    <a:lnTo>
                      <a:pt x="2179" y="0"/>
                    </a:lnTo>
                    <a:lnTo>
                      <a:pt x="2186" y="0"/>
                    </a:lnTo>
                    <a:lnTo>
                      <a:pt x="2193" y="0"/>
                    </a:lnTo>
                    <a:lnTo>
                      <a:pt x="2200" y="10"/>
                    </a:lnTo>
                    <a:lnTo>
                      <a:pt x="2207" y="0"/>
                    </a:lnTo>
                    <a:lnTo>
                      <a:pt x="2214" y="0"/>
                    </a:lnTo>
                    <a:lnTo>
                      <a:pt x="2221" y="0"/>
                    </a:lnTo>
                    <a:lnTo>
                      <a:pt x="2228" y="0"/>
                    </a:lnTo>
                    <a:lnTo>
                      <a:pt x="2235" y="0"/>
                    </a:lnTo>
                    <a:lnTo>
                      <a:pt x="2242" y="0"/>
                    </a:lnTo>
                    <a:lnTo>
                      <a:pt x="2249" y="0"/>
                    </a:lnTo>
                    <a:lnTo>
                      <a:pt x="2256" y="0"/>
                    </a:lnTo>
                    <a:lnTo>
                      <a:pt x="2263" y="0"/>
                    </a:lnTo>
                    <a:lnTo>
                      <a:pt x="2270" y="0"/>
                    </a:lnTo>
                    <a:lnTo>
                      <a:pt x="2278" y="0"/>
                    </a:lnTo>
                    <a:lnTo>
                      <a:pt x="2285" y="0"/>
                    </a:lnTo>
                    <a:lnTo>
                      <a:pt x="2292" y="0"/>
                    </a:lnTo>
                    <a:lnTo>
                      <a:pt x="2299" y="0"/>
                    </a:lnTo>
                    <a:lnTo>
                      <a:pt x="2306" y="0"/>
                    </a:lnTo>
                    <a:lnTo>
                      <a:pt x="2313" y="11"/>
                    </a:lnTo>
                    <a:lnTo>
                      <a:pt x="2320" y="0"/>
                    </a:lnTo>
                    <a:lnTo>
                      <a:pt x="2327" y="0"/>
                    </a:lnTo>
                    <a:lnTo>
                      <a:pt x="2334" y="0"/>
                    </a:lnTo>
                    <a:lnTo>
                      <a:pt x="2341" y="0"/>
                    </a:lnTo>
                    <a:lnTo>
                      <a:pt x="2348" y="0"/>
                    </a:lnTo>
                    <a:lnTo>
                      <a:pt x="2355" y="0"/>
                    </a:lnTo>
                    <a:lnTo>
                      <a:pt x="2362" y="0"/>
                    </a:lnTo>
                    <a:lnTo>
                      <a:pt x="2369" y="10"/>
                    </a:lnTo>
                    <a:lnTo>
                      <a:pt x="2376" y="10"/>
                    </a:lnTo>
                    <a:lnTo>
                      <a:pt x="2383" y="0"/>
                    </a:lnTo>
                    <a:lnTo>
                      <a:pt x="2390" y="0"/>
                    </a:lnTo>
                    <a:lnTo>
                      <a:pt x="2397" y="0"/>
                    </a:lnTo>
                    <a:lnTo>
                      <a:pt x="2405" y="0"/>
                    </a:lnTo>
                    <a:lnTo>
                      <a:pt x="2412" y="0"/>
                    </a:lnTo>
                    <a:lnTo>
                      <a:pt x="2419" y="0"/>
                    </a:lnTo>
                    <a:lnTo>
                      <a:pt x="2426" y="0"/>
                    </a:lnTo>
                    <a:lnTo>
                      <a:pt x="2433" y="0"/>
                    </a:lnTo>
                    <a:lnTo>
                      <a:pt x="2440" y="0"/>
                    </a:lnTo>
                    <a:lnTo>
                      <a:pt x="2447" y="0"/>
                    </a:lnTo>
                    <a:lnTo>
                      <a:pt x="2454" y="0"/>
                    </a:lnTo>
                    <a:lnTo>
                      <a:pt x="2461" y="0"/>
                    </a:lnTo>
                    <a:lnTo>
                      <a:pt x="2468" y="0"/>
                    </a:lnTo>
                    <a:lnTo>
                      <a:pt x="2475" y="0"/>
                    </a:lnTo>
                    <a:lnTo>
                      <a:pt x="2482" y="0"/>
                    </a:lnTo>
                    <a:lnTo>
                      <a:pt x="2489" y="0"/>
                    </a:lnTo>
                    <a:lnTo>
                      <a:pt x="2496" y="0"/>
                    </a:lnTo>
                    <a:lnTo>
                      <a:pt x="2503" y="0"/>
                    </a:lnTo>
                    <a:lnTo>
                      <a:pt x="2510" y="0"/>
                    </a:lnTo>
                    <a:lnTo>
                      <a:pt x="2517" y="0"/>
                    </a:lnTo>
                    <a:lnTo>
                      <a:pt x="2525" y="0"/>
                    </a:lnTo>
                    <a:lnTo>
                      <a:pt x="2532" y="0"/>
                    </a:lnTo>
                    <a:lnTo>
                      <a:pt x="2539" y="0"/>
                    </a:lnTo>
                    <a:lnTo>
                      <a:pt x="2546" y="0"/>
                    </a:lnTo>
                    <a:lnTo>
                      <a:pt x="2553" y="0"/>
                    </a:lnTo>
                    <a:lnTo>
                      <a:pt x="2560" y="0"/>
                    </a:lnTo>
                    <a:lnTo>
                      <a:pt x="2567" y="9"/>
                    </a:lnTo>
                    <a:lnTo>
                      <a:pt x="2574" y="0"/>
                    </a:lnTo>
                    <a:lnTo>
                      <a:pt x="2581" y="0"/>
                    </a:lnTo>
                    <a:lnTo>
                      <a:pt x="2588" y="0"/>
                    </a:lnTo>
                    <a:lnTo>
                      <a:pt x="2595" y="0"/>
                    </a:lnTo>
                    <a:lnTo>
                      <a:pt x="2602" y="0"/>
                    </a:lnTo>
                    <a:lnTo>
                      <a:pt x="2609" y="0"/>
                    </a:lnTo>
                    <a:lnTo>
                      <a:pt x="2616" y="0"/>
                    </a:lnTo>
                    <a:lnTo>
                      <a:pt x="2623" y="0"/>
                    </a:lnTo>
                    <a:lnTo>
                      <a:pt x="2630" y="0"/>
                    </a:lnTo>
                    <a:lnTo>
                      <a:pt x="2637" y="0"/>
                    </a:lnTo>
                    <a:lnTo>
                      <a:pt x="2644" y="0"/>
                    </a:lnTo>
                    <a:lnTo>
                      <a:pt x="2652" y="0"/>
                    </a:lnTo>
                    <a:lnTo>
                      <a:pt x="2659" y="0"/>
                    </a:lnTo>
                    <a:lnTo>
                      <a:pt x="2666" y="0"/>
                    </a:lnTo>
                    <a:lnTo>
                      <a:pt x="2673" y="0"/>
                    </a:lnTo>
                    <a:lnTo>
                      <a:pt x="2680" y="0"/>
                    </a:lnTo>
                    <a:lnTo>
                      <a:pt x="2687" y="0"/>
                    </a:lnTo>
                    <a:lnTo>
                      <a:pt x="2694" y="0"/>
                    </a:lnTo>
                    <a:lnTo>
                      <a:pt x="2701" y="0"/>
                    </a:lnTo>
                    <a:lnTo>
                      <a:pt x="2708" y="0"/>
                    </a:lnTo>
                    <a:lnTo>
                      <a:pt x="2715" y="10"/>
                    </a:lnTo>
                    <a:lnTo>
                      <a:pt x="2722" y="0"/>
                    </a:lnTo>
                    <a:lnTo>
                      <a:pt x="2729" y="0"/>
                    </a:lnTo>
                    <a:lnTo>
                      <a:pt x="2736" y="0"/>
                    </a:lnTo>
                    <a:lnTo>
                      <a:pt x="2743" y="0"/>
                    </a:lnTo>
                    <a:lnTo>
                      <a:pt x="2750" y="0"/>
                    </a:lnTo>
                    <a:lnTo>
                      <a:pt x="2757" y="0"/>
                    </a:lnTo>
                    <a:lnTo>
                      <a:pt x="2764" y="0"/>
                    </a:lnTo>
                    <a:lnTo>
                      <a:pt x="2771" y="0"/>
                    </a:lnTo>
                    <a:lnTo>
                      <a:pt x="2779" y="0"/>
                    </a:lnTo>
                    <a:lnTo>
                      <a:pt x="2786" y="0"/>
                    </a:lnTo>
                    <a:lnTo>
                      <a:pt x="2793" y="0"/>
                    </a:lnTo>
                    <a:lnTo>
                      <a:pt x="2800" y="0"/>
                    </a:lnTo>
                    <a:lnTo>
                      <a:pt x="2807" y="0"/>
                    </a:lnTo>
                    <a:lnTo>
                      <a:pt x="2814" y="0"/>
                    </a:lnTo>
                    <a:lnTo>
                      <a:pt x="2821" y="0"/>
                    </a:lnTo>
                    <a:lnTo>
                      <a:pt x="2828" y="0"/>
                    </a:lnTo>
                    <a:lnTo>
                      <a:pt x="2835" y="0"/>
                    </a:lnTo>
                    <a:lnTo>
                      <a:pt x="2842" y="0"/>
                    </a:lnTo>
                    <a:lnTo>
                      <a:pt x="2849" y="0"/>
                    </a:lnTo>
                    <a:lnTo>
                      <a:pt x="2856" y="10"/>
                    </a:lnTo>
                    <a:lnTo>
                      <a:pt x="2863" y="0"/>
                    </a:lnTo>
                    <a:lnTo>
                      <a:pt x="2870" y="0"/>
                    </a:lnTo>
                    <a:lnTo>
                      <a:pt x="2877" y="0"/>
                    </a:lnTo>
                    <a:lnTo>
                      <a:pt x="2884" y="0"/>
                    </a:lnTo>
                    <a:lnTo>
                      <a:pt x="2891" y="12"/>
                    </a:lnTo>
                    <a:lnTo>
                      <a:pt x="2899" y="56"/>
                    </a:lnTo>
                    <a:lnTo>
                      <a:pt x="2906" y="176"/>
                    </a:lnTo>
                    <a:lnTo>
                      <a:pt x="2913" y="367"/>
                    </a:lnTo>
                    <a:lnTo>
                      <a:pt x="2920" y="617"/>
                    </a:lnTo>
                    <a:lnTo>
                      <a:pt x="2927" y="965"/>
                    </a:lnTo>
                    <a:lnTo>
                      <a:pt x="2934" y="1354"/>
                    </a:lnTo>
                    <a:lnTo>
                      <a:pt x="2941" y="1711"/>
                    </a:lnTo>
                    <a:lnTo>
                      <a:pt x="2948" y="2112"/>
                    </a:lnTo>
                    <a:lnTo>
                      <a:pt x="2955" y="2318"/>
                    </a:lnTo>
                    <a:lnTo>
                      <a:pt x="2962" y="2482"/>
                    </a:lnTo>
                    <a:lnTo>
                      <a:pt x="2969" y="2350"/>
                    </a:lnTo>
                    <a:lnTo>
                      <a:pt x="2976" y="2145"/>
                    </a:lnTo>
                    <a:lnTo>
                      <a:pt x="2983" y="1923"/>
                    </a:lnTo>
                    <a:lnTo>
                      <a:pt x="2990" y="1411"/>
                    </a:lnTo>
                    <a:lnTo>
                      <a:pt x="2997" y="1229"/>
                    </a:lnTo>
                    <a:lnTo>
                      <a:pt x="3004" y="863"/>
                    </a:lnTo>
                    <a:lnTo>
                      <a:pt x="3011" y="626"/>
                    </a:lnTo>
                    <a:lnTo>
                      <a:pt x="3018" y="425"/>
                    </a:lnTo>
                    <a:lnTo>
                      <a:pt x="3026" y="303"/>
                    </a:lnTo>
                    <a:lnTo>
                      <a:pt x="3033" y="178"/>
                    </a:lnTo>
                    <a:lnTo>
                      <a:pt x="3040" y="135"/>
                    </a:lnTo>
                    <a:lnTo>
                      <a:pt x="3047" y="45"/>
                    </a:lnTo>
                    <a:lnTo>
                      <a:pt x="3054" y="91"/>
                    </a:lnTo>
                    <a:lnTo>
                      <a:pt x="3061" y="44"/>
                    </a:lnTo>
                    <a:lnTo>
                      <a:pt x="3068" y="31"/>
                    </a:lnTo>
                    <a:lnTo>
                      <a:pt x="3075" y="0"/>
                    </a:lnTo>
                    <a:lnTo>
                      <a:pt x="3082" y="0"/>
                    </a:lnTo>
                    <a:lnTo>
                      <a:pt x="3089" y="9"/>
                    </a:lnTo>
                    <a:lnTo>
                      <a:pt x="3096" y="0"/>
                    </a:lnTo>
                    <a:lnTo>
                      <a:pt x="3103" y="0"/>
                    </a:lnTo>
                    <a:lnTo>
                      <a:pt x="3110" y="19"/>
                    </a:lnTo>
                    <a:lnTo>
                      <a:pt x="3117" y="0"/>
                    </a:lnTo>
                    <a:lnTo>
                      <a:pt x="3124" y="0"/>
                    </a:lnTo>
                    <a:lnTo>
                      <a:pt x="3131" y="0"/>
                    </a:lnTo>
                    <a:lnTo>
                      <a:pt x="3138" y="21"/>
                    </a:lnTo>
                    <a:lnTo>
                      <a:pt x="3145" y="0"/>
                    </a:lnTo>
                    <a:lnTo>
                      <a:pt x="3153" y="0"/>
                    </a:lnTo>
                    <a:lnTo>
                      <a:pt x="3160" y="0"/>
                    </a:lnTo>
                    <a:lnTo>
                      <a:pt x="3167" y="0"/>
                    </a:lnTo>
                    <a:lnTo>
                      <a:pt x="3174" y="0"/>
                    </a:lnTo>
                    <a:lnTo>
                      <a:pt x="3181" y="0"/>
                    </a:lnTo>
                    <a:lnTo>
                      <a:pt x="3188" y="0"/>
                    </a:lnTo>
                    <a:lnTo>
                      <a:pt x="3195" y="0"/>
                    </a:lnTo>
                    <a:lnTo>
                      <a:pt x="3202" y="0"/>
                    </a:lnTo>
                    <a:lnTo>
                      <a:pt x="3209" y="0"/>
                    </a:lnTo>
                    <a:lnTo>
                      <a:pt x="3216" y="0"/>
                    </a:lnTo>
                    <a:lnTo>
                      <a:pt x="3223" y="10"/>
                    </a:lnTo>
                    <a:lnTo>
                      <a:pt x="3230" y="0"/>
                    </a:lnTo>
                    <a:lnTo>
                      <a:pt x="3237" y="0"/>
                    </a:lnTo>
                    <a:lnTo>
                      <a:pt x="3244" y="0"/>
                    </a:lnTo>
                    <a:lnTo>
                      <a:pt x="3251" y="0"/>
                    </a:lnTo>
                    <a:lnTo>
                      <a:pt x="3258" y="0"/>
                    </a:lnTo>
                    <a:lnTo>
                      <a:pt x="3265" y="0"/>
                    </a:lnTo>
                    <a:lnTo>
                      <a:pt x="3273" y="0"/>
                    </a:lnTo>
                    <a:lnTo>
                      <a:pt x="3280" y="0"/>
                    </a:lnTo>
                    <a:lnTo>
                      <a:pt x="3287" y="0"/>
                    </a:lnTo>
                    <a:lnTo>
                      <a:pt x="3294" y="0"/>
                    </a:lnTo>
                    <a:lnTo>
                      <a:pt x="3301" y="0"/>
                    </a:lnTo>
                    <a:lnTo>
                      <a:pt x="3308" y="0"/>
                    </a:lnTo>
                    <a:lnTo>
                      <a:pt x="3315" y="0"/>
                    </a:lnTo>
                    <a:lnTo>
                      <a:pt x="3322" y="0"/>
                    </a:lnTo>
                    <a:lnTo>
                      <a:pt x="3329" y="0"/>
                    </a:lnTo>
                    <a:lnTo>
                      <a:pt x="3336" y="0"/>
                    </a:lnTo>
                    <a:lnTo>
                      <a:pt x="3343" y="0"/>
                    </a:lnTo>
                    <a:lnTo>
                      <a:pt x="3350" y="0"/>
                    </a:lnTo>
                    <a:lnTo>
                      <a:pt x="3357" y="0"/>
                    </a:lnTo>
                    <a:lnTo>
                      <a:pt x="3364" y="0"/>
                    </a:lnTo>
                    <a:lnTo>
                      <a:pt x="3371" y="0"/>
                    </a:lnTo>
                    <a:lnTo>
                      <a:pt x="3378" y="9"/>
                    </a:lnTo>
                    <a:lnTo>
                      <a:pt x="3385" y="0"/>
                    </a:lnTo>
                    <a:lnTo>
                      <a:pt x="3392" y="0"/>
                    </a:lnTo>
                    <a:lnTo>
                      <a:pt x="3400" y="0"/>
                    </a:lnTo>
                    <a:lnTo>
                      <a:pt x="3407" y="0"/>
                    </a:lnTo>
                    <a:lnTo>
                      <a:pt x="3414" y="0"/>
                    </a:lnTo>
                    <a:lnTo>
                      <a:pt x="3421" y="0"/>
                    </a:lnTo>
                    <a:lnTo>
                      <a:pt x="3428" y="0"/>
                    </a:lnTo>
                    <a:lnTo>
                      <a:pt x="3435" y="0"/>
                    </a:lnTo>
                    <a:lnTo>
                      <a:pt x="3442" y="0"/>
                    </a:lnTo>
                    <a:lnTo>
                      <a:pt x="3449" y="0"/>
                    </a:lnTo>
                    <a:lnTo>
                      <a:pt x="3456" y="0"/>
                    </a:lnTo>
                    <a:lnTo>
                      <a:pt x="3463" y="0"/>
                    </a:lnTo>
                    <a:lnTo>
                      <a:pt x="3470" y="0"/>
                    </a:lnTo>
                    <a:lnTo>
                      <a:pt x="3477" y="0"/>
                    </a:lnTo>
                    <a:lnTo>
                      <a:pt x="3484" y="0"/>
                    </a:lnTo>
                    <a:lnTo>
                      <a:pt x="3491" y="0"/>
                    </a:lnTo>
                    <a:lnTo>
                      <a:pt x="3498" y="0"/>
                    </a:lnTo>
                    <a:lnTo>
                      <a:pt x="3505" y="0"/>
                    </a:lnTo>
                    <a:lnTo>
                      <a:pt x="3512" y="0"/>
                    </a:lnTo>
                    <a:lnTo>
                      <a:pt x="3520" y="0"/>
                    </a:lnTo>
                    <a:lnTo>
                      <a:pt x="3527" y="0"/>
                    </a:lnTo>
                    <a:lnTo>
                      <a:pt x="3534" y="0"/>
                    </a:lnTo>
                    <a:lnTo>
                      <a:pt x="3541" y="0"/>
                    </a:lnTo>
                    <a:lnTo>
                      <a:pt x="3548" y="0"/>
                    </a:lnTo>
                    <a:lnTo>
                      <a:pt x="3555" y="0"/>
                    </a:lnTo>
                    <a:lnTo>
                      <a:pt x="3562" y="0"/>
                    </a:lnTo>
                    <a:lnTo>
                      <a:pt x="3569" y="0"/>
                    </a:lnTo>
                    <a:lnTo>
                      <a:pt x="3576" y="10"/>
                    </a:lnTo>
                    <a:lnTo>
                      <a:pt x="3583" y="0"/>
                    </a:lnTo>
                    <a:lnTo>
                      <a:pt x="3590" y="0"/>
                    </a:lnTo>
                    <a:lnTo>
                      <a:pt x="3597" y="11"/>
                    </a:lnTo>
                    <a:lnTo>
                      <a:pt x="3604" y="0"/>
                    </a:lnTo>
                    <a:lnTo>
                      <a:pt x="3611" y="0"/>
                    </a:lnTo>
                    <a:lnTo>
                      <a:pt x="3618" y="0"/>
                    </a:lnTo>
                    <a:lnTo>
                      <a:pt x="3625" y="0"/>
                    </a:lnTo>
                    <a:lnTo>
                      <a:pt x="3632" y="0"/>
                    </a:lnTo>
                    <a:lnTo>
                      <a:pt x="3639" y="0"/>
                    </a:lnTo>
                    <a:lnTo>
                      <a:pt x="3647" y="0"/>
                    </a:lnTo>
                    <a:lnTo>
                      <a:pt x="3654" y="0"/>
                    </a:lnTo>
                    <a:lnTo>
                      <a:pt x="3661" y="0"/>
                    </a:lnTo>
                    <a:lnTo>
                      <a:pt x="3668" y="10"/>
                    </a:lnTo>
                    <a:lnTo>
                      <a:pt x="3675" y="0"/>
                    </a:lnTo>
                    <a:lnTo>
                      <a:pt x="3682" y="0"/>
                    </a:lnTo>
                    <a:lnTo>
                      <a:pt x="3689" y="19"/>
                    </a:lnTo>
                    <a:lnTo>
                      <a:pt x="3696" y="20"/>
                    </a:lnTo>
                    <a:lnTo>
                      <a:pt x="3703" y="0"/>
                    </a:lnTo>
                    <a:lnTo>
                      <a:pt x="3710" y="0"/>
                    </a:lnTo>
                    <a:lnTo>
                      <a:pt x="3717" y="0"/>
                    </a:lnTo>
                    <a:lnTo>
                      <a:pt x="3724" y="0"/>
                    </a:lnTo>
                    <a:lnTo>
                      <a:pt x="3731" y="0"/>
                    </a:lnTo>
                    <a:lnTo>
                      <a:pt x="3738" y="9"/>
                    </a:lnTo>
                    <a:lnTo>
                      <a:pt x="3745" y="0"/>
                    </a:lnTo>
                    <a:lnTo>
                      <a:pt x="3752" y="9"/>
                    </a:lnTo>
                    <a:lnTo>
                      <a:pt x="3759" y="0"/>
                    </a:lnTo>
                    <a:lnTo>
                      <a:pt x="3766" y="10"/>
                    </a:lnTo>
                    <a:lnTo>
                      <a:pt x="3774" y="0"/>
                    </a:lnTo>
                    <a:lnTo>
                      <a:pt x="3781" y="0"/>
                    </a:lnTo>
                    <a:lnTo>
                      <a:pt x="3788" y="0"/>
                    </a:lnTo>
                    <a:lnTo>
                      <a:pt x="3795" y="9"/>
                    </a:lnTo>
                    <a:lnTo>
                      <a:pt x="3802" y="0"/>
                    </a:lnTo>
                    <a:lnTo>
                      <a:pt x="3809" y="0"/>
                    </a:lnTo>
                    <a:lnTo>
                      <a:pt x="3816" y="22"/>
                    </a:lnTo>
                    <a:lnTo>
                      <a:pt x="3823" y="9"/>
                    </a:lnTo>
                    <a:lnTo>
                      <a:pt x="3830" y="25"/>
                    </a:lnTo>
                    <a:lnTo>
                      <a:pt x="3837" y="34"/>
                    </a:lnTo>
                    <a:lnTo>
                      <a:pt x="3844" y="15"/>
                    </a:lnTo>
                    <a:lnTo>
                      <a:pt x="3851" y="18"/>
                    </a:lnTo>
                    <a:lnTo>
                      <a:pt x="3858" y="9"/>
                    </a:lnTo>
                    <a:lnTo>
                      <a:pt x="3865" y="12"/>
                    </a:lnTo>
                    <a:lnTo>
                      <a:pt x="3872" y="24"/>
                    </a:lnTo>
                    <a:lnTo>
                      <a:pt x="3879" y="0"/>
                    </a:lnTo>
                    <a:lnTo>
                      <a:pt x="3886" y="18"/>
                    </a:lnTo>
                    <a:lnTo>
                      <a:pt x="3894" y="21"/>
                    </a:lnTo>
                    <a:lnTo>
                      <a:pt x="3901" y="0"/>
                    </a:lnTo>
                    <a:lnTo>
                      <a:pt x="3908" y="13"/>
                    </a:lnTo>
                    <a:lnTo>
                      <a:pt x="3915" y="20"/>
                    </a:lnTo>
                    <a:lnTo>
                      <a:pt x="3922" y="22"/>
                    </a:lnTo>
                    <a:lnTo>
                      <a:pt x="3929" y="9"/>
                    </a:lnTo>
                    <a:lnTo>
                      <a:pt x="3936" y="21"/>
                    </a:lnTo>
                    <a:lnTo>
                      <a:pt x="3943" y="12"/>
                    </a:lnTo>
                    <a:lnTo>
                      <a:pt x="3950" y="37"/>
                    </a:lnTo>
                    <a:lnTo>
                      <a:pt x="3957" y="63"/>
                    </a:lnTo>
                    <a:lnTo>
                      <a:pt x="3964" y="56"/>
                    </a:lnTo>
                    <a:lnTo>
                      <a:pt x="3971" y="46"/>
                    </a:lnTo>
                    <a:lnTo>
                      <a:pt x="3978" y="60"/>
                    </a:lnTo>
                    <a:lnTo>
                      <a:pt x="3985" y="52"/>
                    </a:lnTo>
                    <a:lnTo>
                      <a:pt x="3992" y="92"/>
                    </a:lnTo>
                    <a:lnTo>
                      <a:pt x="3999" y="47"/>
                    </a:lnTo>
                    <a:lnTo>
                      <a:pt x="4006" y="64"/>
                    </a:lnTo>
                    <a:lnTo>
                      <a:pt x="4013" y="72"/>
                    </a:lnTo>
                    <a:lnTo>
                      <a:pt x="4021" y="54"/>
                    </a:lnTo>
                    <a:lnTo>
                      <a:pt x="4028" y="67"/>
                    </a:lnTo>
                    <a:lnTo>
                      <a:pt x="4035" y="47"/>
                    </a:lnTo>
                    <a:lnTo>
                      <a:pt x="4042" y="42"/>
                    </a:lnTo>
                    <a:lnTo>
                      <a:pt x="4049" y="46"/>
                    </a:lnTo>
                    <a:lnTo>
                      <a:pt x="4056" y="14"/>
                    </a:lnTo>
                    <a:lnTo>
                      <a:pt x="4063" y="33"/>
                    </a:lnTo>
                    <a:lnTo>
                      <a:pt x="4070" y="0"/>
                    </a:lnTo>
                    <a:lnTo>
                      <a:pt x="4077" y="30"/>
                    </a:lnTo>
                    <a:lnTo>
                      <a:pt x="4084" y="36"/>
                    </a:lnTo>
                    <a:lnTo>
                      <a:pt x="4091" y="21"/>
                    </a:lnTo>
                    <a:lnTo>
                      <a:pt x="4098" y="10"/>
                    </a:lnTo>
                    <a:lnTo>
                      <a:pt x="4105" y="12"/>
                    </a:lnTo>
                    <a:lnTo>
                      <a:pt x="4112" y="30"/>
                    </a:lnTo>
                    <a:lnTo>
                      <a:pt x="4119" y="187"/>
                    </a:lnTo>
                    <a:lnTo>
                      <a:pt x="4126" y="272"/>
                    </a:lnTo>
                    <a:lnTo>
                      <a:pt x="4133" y="488"/>
                    </a:lnTo>
                    <a:lnTo>
                      <a:pt x="4140" y="808"/>
                    </a:lnTo>
                    <a:lnTo>
                      <a:pt x="4148" y="1218"/>
                    </a:lnTo>
                    <a:lnTo>
                      <a:pt x="4155" y="1844"/>
                    </a:lnTo>
                    <a:lnTo>
                      <a:pt x="4162" y="2341"/>
                    </a:lnTo>
                    <a:lnTo>
                      <a:pt x="4169" y="2908"/>
                    </a:lnTo>
                    <a:lnTo>
                      <a:pt x="4176" y="3550"/>
                    </a:lnTo>
                    <a:lnTo>
                      <a:pt x="4183" y="3761"/>
                    </a:lnTo>
                    <a:lnTo>
                      <a:pt x="4190" y="4030"/>
                    </a:lnTo>
                    <a:lnTo>
                      <a:pt x="4197" y="3828"/>
                    </a:lnTo>
                    <a:lnTo>
                      <a:pt x="4204" y="3361"/>
                    </a:lnTo>
                    <a:lnTo>
                      <a:pt x="4211" y="2783"/>
                    </a:lnTo>
                    <a:lnTo>
                      <a:pt x="4218" y="1992"/>
                    </a:lnTo>
                    <a:lnTo>
                      <a:pt x="4225" y="1715"/>
                    </a:lnTo>
                    <a:lnTo>
                      <a:pt x="4232" y="1269"/>
                    </a:lnTo>
                    <a:lnTo>
                      <a:pt x="4239" y="843"/>
                    </a:lnTo>
                    <a:lnTo>
                      <a:pt x="4246" y="649"/>
                    </a:lnTo>
                    <a:lnTo>
                      <a:pt x="4253" y="470"/>
                    </a:lnTo>
                    <a:lnTo>
                      <a:pt x="4260" y="336"/>
                    </a:lnTo>
                    <a:lnTo>
                      <a:pt x="4268" y="243"/>
                    </a:lnTo>
                    <a:lnTo>
                      <a:pt x="4275" y="145"/>
                    </a:lnTo>
                    <a:lnTo>
                      <a:pt x="4282" y="94"/>
                    </a:lnTo>
                    <a:lnTo>
                      <a:pt x="4289" y="104"/>
                    </a:lnTo>
                    <a:lnTo>
                      <a:pt x="4296" y="33"/>
                    </a:lnTo>
                    <a:lnTo>
                      <a:pt x="4303" y="47"/>
                    </a:lnTo>
                    <a:lnTo>
                      <a:pt x="4310" y="14"/>
                    </a:lnTo>
                    <a:lnTo>
                      <a:pt x="4317" y="49"/>
                    </a:lnTo>
                    <a:lnTo>
                      <a:pt x="4324" y="39"/>
                    </a:lnTo>
                    <a:lnTo>
                      <a:pt x="4331" y="51"/>
                    </a:lnTo>
                    <a:lnTo>
                      <a:pt x="4338" y="40"/>
                    </a:lnTo>
                    <a:lnTo>
                      <a:pt x="4345" y="33"/>
                    </a:lnTo>
                    <a:lnTo>
                      <a:pt x="4352" y="13"/>
                    </a:lnTo>
                    <a:lnTo>
                      <a:pt x="4359" y="52"/>
                    </a:lnTo>
                    <a:lnTo>
                      <a:pt x="4366" y="0"/>
                    </a:lnTo>
                    <a:lnTo>
                      <a:pt x="4373" y="10"/>
                    </a:lnTo>
                    <a:lnTo>
                      <a:pt x="4380" y="22"/>
                    </a:lnTo>
                    <a:lnTo>
                      <a:pt x="4387" y="9"/>
                    </a:lnTo>
                    <a:lnTo>
                      <a:pt x="4395" y="24"/>
                    </a:lnTo>
                    <a:lnTo>
                      <a:pt x="4402" y="43"/>
                    </a:lnTo>
                    <a:lnTo>
                      <a:pt x="4409" y="89"/>
                    </a:lnTo>
                    <a:lnTo>
                      <a:pt x="4416" y="75"/>
                    </a:lnTo>
                    <a:lnTo>
                      <a:pt x="4423" y="149"/>
                    </a:lnTo>
                    <a:lnTo>
                      <a:pt x="4430" y="216"/>
                    </a:lnTo>
                    <a:lnTo>
                      <a:pt x="4437" y="259"/>
                    </a:lnTo>
                    <a:lnTo>
                      <a:pt x="4444" y="246"/>
                    </a:lnTo>
                    <a:lnTo>
                      <a:pt x="4451" y="303"/>
                    </a:lnTo>
                    <a:lnTo>
                      <a:pt x="4458" y="271"/>
                    </a:lnTo>
                    <a:lnTo>
                      <a:pt x="4465" y="295"/>
                    </a:lnTo>
                    <a:lnTo>
                      <a:pt x="4472" y="260"/>
                    </a:lnTo>
                    <a:lnTo>
                      <a:pt x="4479" y="272"/>
                    </a:lnTo>
                    <a:lnTo>
                      <a:pt x="4486" y="199"/>
                    </a:lnTo>
                    <a:lnTo>
                      <a:pt x="4493" y="215"/>
                    </a:lnTo>
                    <a:lnTo>
                      <a:pt x="4500" y="199"/>
                    </a:lnTo>
                    <a:lnTo>
                      <a:pt x="4507" y="207"/>
                    </a:lnTo>
                    <a:lnTo>
                      <a:pt x="4514" y="212"/>
                    </a:lnTo>
                    <a:lnTo>
                      <a:pt x="4522" y="193"/>
                    </a:lnTo>
                    <a:lnTo>
                      <a:pt x="4529" y="167"/>
                    </a:lnTo>
                    <a:lnTo>
                      <a:pt x="4536" y="126"/>
                    </a:lnTo>
                    <a:lnTo>
                      <a:pt x="4543" y="95"/>
                    </a:lnTo>
                    <a:lnTo>
                      <a:pt x="4550" y="118"/>
                    </a:lnTo>
                    <a:lnTo>
                      <a:pt x="4557" y="96"/>
                    </a:lnTo>
                    <a:lnTo>
                      <a:pt x="4564" y="79"/>
                    </a:lnTo>
                    <a:lnTo>
                      <a:pt x="4571" y="47"/>
                    </a:lnTo>
                    <a:lnTo>
                      <a:pt x="4578" y="49"/>
                    </a:lnTo>
                    <a:lnTo>
                      <a:pt x="4585" y="63"/>
                    </a:lnTo>
                    <a:lnTo>
                      <a:pt x="4592" y="0"/>
                    </a:lnTo>
                    <a:lnTo>
                      <a:pt x="4599" y="55"/>
                    </a:lnTo>
                    <a:lnTo>
                      <a:pt x="4606" y="51"/>
                    </a:lnTo>
                    <a:lnTo>
                      <a:pt x="4613" y="41"/>
                    </a:lnTo>
                    <a:lnTo>
                      <a:pt x="4620" y="12"/>
                    </a:lnTo>
                    <a:lnTo>
                      <a:pt x="4627" y="0"/>
                    </a:lnTo>
                    <a:lnTo>
                      <a:pt x="4634" y="29"/>
                    </a:lnTo>
                    <a:lnTo>
                      <a:pt x="4642" y="10"/>
                    </a:lnTo>
                    <a:lnTo>
                      <a:pt x="4649" y="0"/>
                    </a:lnTo>
                    <a:lnTo>
                      <a:pt x="4656" y="22"/>
                    </a:lnTo>
                    <a:lnTo>
                      <a:pt x="4663" y="0"/>
                    </a:lnTo>
                    <a:lnTo>
                      <a:pt x="4670" y="0"/>
                    </a:lnTo>
                    <a:lnTo>
                      <a:pt x="4677" y="0"/>
                    </a:lnTo>
                    <a:lnTo>
                      <a:pt x="4684" y="0"/>
                    </a:lnTo>
                    <a:lnTo>
                      <a:pt x="4691" y="14"/>
                    </a:lnTo>
                    <a:lnTo>
                      <a:pt x="4698" y="0"/>
                    </a:lnTo>
                    <a:lnTo>
                      <a:pt x="4705" y="9"/>
                    </a:lnTo>
                    <a:lnTo>
                      <a:pt x="4712" y="10"/>
                    </a:lnTo>
                    <a:lnTo>
                      <a:pt x="4719" y="0"/>
                    </a:lnTo>
                    <a:lnTo>
                      <a:pt x="4726" y="13"/>
                    </a:lnTo>
                    <a:lnTo>
                      <a:pt x="4733" y="0"/>
                    </a:lnTo>
                    <a:lnTo>
                      <a:pt x="4740" y="10"/>
                    </a:lnTo>
                    <a:lnTo>
                      <a:pt x="4747" y="0"/>
                    </a:lnTo>
                    <a:lnTo>
                      <a:pt x="4754" y="0"/>
                    </a:lnTo>
                    <a:lnTo>
                      <a:pt x="4761" y="9"/>
                    </a:lnTo>
                    <a:lnTo>
                      <a:pt x="4769" y="9"/>
                    </a:lnTo>
                    <a:lnTo>
                      <a:pt x="4776" y="10"/>
                    </a:lnTo>
                    <a:lnTo>
                      <a:pt x="4783" y="9"/>
                    </a:lnTo>
                    <a:lnTo>
                      <a:pt x="4790" y="0"/>
                    </a:lnTo>
                    <a:lnTo>
                      <a:pt x="4797" y="0"/>
                    </a:lnTo>
                    <a:lnTo>
                      <a:pt x="4804" y="10"/>
                    </a:lnTo>
                    <a:lnTo>
                      <a:pt x="4811" y="9"/>
                    </a:lnTo>
                    <a:lnTo>
                      <a:pt x="4818" y="9"/>
                    </a:lnTo>
                    <a:lnTo>
                      <a:pt x="4825" y="0"/>
                    </a:lnTo>
                    <a:lnTo>
                      <a:pt x="4832" y="9"/>
                    </a:lnTo>
                    <a:lnTo>
                      <a:pt x="4839" y="42"/>
                    </a:lnTo>
                    <a:lnTo>
                      <a:pt x="4846" y="39"/>
                    </a:lnTo>
                    <a:lnTo>
                      <a:pt x="4853" y="11"/>
                    </a:lnTo>
                    <a:lnTo>
                      <a:pt x="4860" y="16"/>
                    </a:lnTo>
                    <a:lnTo>
                      <a:pt x="4867" y="21"/>
                    </a:lnTo>
                    <a:lnTo>
                      <a:pt x="4874" y="26"/>
                    </a:lnTo>
                    <a:lnTo>
                      <a:pt x="4881" y="11"/>
                    </a:lnTo>
                    <a:lnTo>
                      <a:pt x="4889" y="10"/>
                    </a:lnTo>
                    <a:lnTo>
                      <a:pt x="4896" y="30"/>
                    </a:lnTo>
                    <a:lnTo>
                      <a:pt x="4903" y="0"/>
                    </a:lnTo>
                    <a:lnTo>
                      <a:pt x="4910" y="21"/>
                    </a:lnTo>
                    <a:lnTo>
                      <a:pt x="4917" y="22"/>
                    </a:lnTo>
                    <a:lnTo>
                      <a:pt x="4924" y="20"/>
                    </a:lnTo>
                    <a:lnTo>
                      <a:pt x="4931" y="0"/>
                    </a:lnTo>
                    <a:lnTo>
                      <a:pt x="4938" y="28"/>
                    </a:lnTo>
                    <a:lnTo>
                      <a:pt x="4945" y="44"/>
                    </a:lnTo>
                    <a:lnTo>
                      <a:pt x="4952" y="0"/>
                    </a:lnTo>
                    <a:lnTo>
                      <a:pt x="4959" y="40"/>
                    </a:lnTo>
                    <a:lnTo>
                      <a:pt x="4966" y="30"/>
                    </a:lnTo>
                    <a:lnTo>
                      <a:pt x="4973" y="56"/>
                    </a:lnTo>
                    <a:lnTo>
                      <a:pt x="4980" y="116"/>
                    </a:lnTo>
                    <a:lnTo>
                      <a:pt x="4987" y="159"/>
                    </a:lnTo>
                    <a:lnTo>
                      <a:pt x="4994" y="199"/>
                    </a:lnTo>
                    <a:lnTo>
                      <a:pt x="5001" y="300"/>
                    </a:lnTo>
                    <a:lnTo>
                      <a:pt x="5008" y="546"/>
                    </a:lnTo>
                    <a:lnTo>
                      <a:pt x="5016" y="606"/>
                    </a:lnTo>
                    <a:lnTo>
                      <a:pt x="5023" y="748"/>
                    </a:lnTo>
                    <a:lnTo>
                      <a:pt x="5030" y="881"/>
                    </a:lnTo>
                    <a:lnTo>
                      <a:pt x="5037" y="969"/>
                    </a:lnTo>
                    <a:lnTo>
                      <a:pt x="5044" y="985"/>
                    </a:lnTo>
                    <a:lnTo>
                      <a:pt x="5051" y="930"/>
                    </a:lnTo>
                    <a:lnTo>
                      <a:pt x="5058" y="939"/>
                    </a:lnTo>
                    <a:lnTo>
                      <a:pt x="5065" y="741"/>
                    </a:lnTo>
                    <a:lnTo>
                      <a:pt x="5072" y="702"/>
                    </a:lnTo>
                    <a:lnTo>
                      <a:pt x="5079" y="687"/>
                    </a:lnTo>
                    <a:lnTo>
                      <a:pt x="5086" y="628"/>
                    </a:lnTo>
                    <a:lnTo>
                      <a:pt x="5093" y="687"/>
                    </a:lnTo>
                    <a:lnTo>
                      <a:pt x="5100" y="581"/>
                    </a:lnTo>
                    <a:lnTo>
                      <a:pt x="5107" y="470"/>
                    </a:lnTo>
                    <a:lnTo>
                      <a:pt x="5114" y="476"/>
                    </a:lnTo>
                    <a:lnTo>
                      <a:pt x="5121" y="394"/>
                    </a:lnTo>
                    <a:lnTo>
                      <a:pt x="5128" y="291"/>
                    </a:lnTo>
                    <a:lnTo>
                      <a:pt x="5135" y="252"/>
                    </a:lnTo>
                    <a:lnTo>
                      <a:pt x="5143" y="199"/>
                    </a:lnTo>
                    <a:lnTo>
                      <a:pt x="5150" y="128"/>
                    </a:lnTo>
                    <a:lnTo>
                      <a:pt x="5157" y="152"/>
                    </a:lnTo>
                    <a:lnTo>
                      <a:pt x="5164" y="87"/>
                    </a:lnTo>
                    <a:lnTo>
                      <a:pt x="5171" y="78"/>
                    </a:lnTo>
                    <a:lnTo>
                      <a:pt x="5178" y="23"/>
                    </a:lnTo>
                    <a:lnTo>
                      <a:pt x="5185" y="61"/>
                    </a:lnTo>
                    <a:lnTo>
                      <a:pt x="5192" y="44"/>
                    </a:lnTo>
                    <a:lnTo>
                      <a:pt x="5199" y="51"/>
                    </a:lnTo>
                    <a:lnTo>
                      <a:pt x="5206" y="33"/>
                    </a:lnTo>
                    <a:lnTo>
                      <a:pt x="5213" y="24"/>
                    </a:lnTo>
                    <a:lnTo>
                      <a:pt x="5220" y="0"/>
                    </a:lnTo>
                    <a:lnTo>
                      <a:pt x="5227" y="0"/>
                    </a:lnTo>
                    <a:lnTo>
                      <a:pt x="5234" y="53"/>
                    </a:lnTo>
                    <a:lnTo>
                      <a:pt x="5241" y="34"/>
                    </a:lnTo>
                    <a:lnTo>
                      <a:pt x="5248" y="37"/>
                    </a:lnTo>
                    <a:lnTo>
                      <a:pt x="5255" y="27"/>
                    </a:lnTo>
                    <a:lnTo>
                      <a:pt x="5263" y="11"/>
                    </a:lnTo>
                    <a:lnTo>
                      <a:pt x="5270" y="51"/>
                    </a:lnTo>
                    <a:lnTo>
                      <a:pt x="5277" y="22"/>
                    </a:lnTo>
                    <a:lnTo>
                      <a:pt x="5284" y="47"/>
                    </a:lnTo>
                    <a:lnTo>
                      <a:pt x="5291" y="21"/>
                    </a:lnTo>
                    <a:lnTo>
                      <a:pt x="5298" y="42"/>
                    </a:lnTo>
                    <a:lnTo>
                      <a:pt x="5305" y="21"/>
                    </a:lnTo>
                    <a:lnTo>
                      <a:pt x="5312" y="10"/>
                    </a:lnTo>
                    <a:lnTo>
                      <a:pt x="5319" y="22"/>
                    </a:lnTo>
                    <a:lnTo>
                      <a:pt x="5326" y="45"/>
                    </a:lnTo>
                    <a:lnTo>
                      <a:pt x="5333" y="12"/>
                    </a:lnTo>
                    <a:lnTo>
                      <a:pt x="5340" y="10"/>
                    </a:lnTo>
                    <a:lnTo>
                      <a:pt x="5347" y="21"/>
                    </a:lnTo>
                    <a:lnTo>
                      <a:pt x="5354" y="10"/>
                    </a:lnTo>
                    <a:lnTo>
                      <a:pt x="5361" y="24"/>
                    </a:lnTo>
                    <a:lnTo>
                      <a:pt x="5368" y="0"/>
                    </a:lnTo>
                    <a:lnTo>
                      <a:pt x="5375" y="26"/>
                    </a:lnTo>
                    <a:lnTo>
                      <a:pt x="5382" y="22"/>
                    </a:lnTo>
                    <a:lnTo>
                      <a:pt x="5390" y="23"/>
                    </a:lnTo>
                    <a:lnTo>
                      <a:pt x="5397" y="22"/>
                    </a:lnTo>
                    <a:lnTo>
                      <a:pt x="5404" y="0"/>
                    </a:lnTo>
                    <a:lnTo>
                      <a:pt x="5411" y="23"/>
                    </a:lnTo>
                    <a:lnTo>
                      <a:pt x="5418" y="19"/>
                    </a:lnTo>
                    <a:lnTo>
                      <a:pt x="5425" y="24"/>
                    </a:lnTo>
                    <a:lnTo>
                      <a:pt x="5432" y="38"/>
                    </a:lnTo>
                    <a:lnTo>
                      <a:pt x="5439" y="24"/>
                    </a:lnTo>
                    <a:lnTo>
                      <a:pt x="5446" y="75"/>
                    </a:lnTo>
                    <a:lnTo>
                      <a:pt x="5453" y="54"/>
                    </a:lnTo>
                    <a:lnTo>
                      <a:pt x="5460" y="88"/>
                    </a:lnTo>
                    <a:lnTo>
                      <a:pt x="5467" y="155"/>
                    </a:lnTo>
                    <a:lnTo>
                      <a:pt x="5474" y="269"/>
                    </a:lnTo>
                    <a:lnTo>
                      <a:pt x="5481" y="353"/>
                    </a:lnTo>
                    <a:lnTo>
                      <a:pt x="5488" y="480"/>
                    </a:lnTo>
                    <a:lnTo>
                      <a:pt x="5495" y="556"/>
                    </a:lnTo>
                    <a:lnTo>
                      <a:pt x="5502" y="734"/>
                    </a:lnTo>
                    <a:lnTo>
                      <a:pt x="5509" y="657"/>
                    </a:lnTo>
                    <a:lnTo>
                      <a:pt x="5517" y="686"/>
                    </a:lnTo>
                    <a:lnTo>
                      <a:pt x="5524" y="733"/>
                    </a:lnTo>
                    <a:lnTo>
                      <a:pt x="5531" y="651"/>
                    </a:lnTo>
                    <a:lnTo>
                      <a:pt x="5538" y="556"/>
                    </a:lnTo>
                    <a:lnTo>
                      <a:pt x="5545" y="415"/>
                    </a:lnTo>
                    <a:lnTo>
                      <a:pt x="5552" y="366"/>
                    </a:lnTo>
                    <a:lnTo>
                      <a:pt x="5559" y="269"/>
                    </a:lnTo>
                    <a:lnTo>
                      <a:pt x="5566" y="223"/>
                    </a:lnTo>
                    <a:lnTo>
                      <a:pt x="5573" y="165"/>
                    </a:lnTo>
                    <a:lnTo>
                      <a:pt x="5580" y="65"/>
                    </a:lnTo>
                    <a:lnTo>
                      <a:pt x="5587" y="52"/>
                    </a:lnTo>
                    <a:lnTo>
                      <a:pt x="5594" y="56"/>
                    </a:lnTo>
                    <a:lnTo>
                      <a:pt x="5601" y="33"/>
                    </a:lnTo>
                    <a:lnTo>
                      <a:pt x="5608" y="58"/>
                    </a:lnTo>
                    <a:lnTo>
                      <a:pt x="5615" y="29"/>
                    </a:lnTo>
                    <a:lnTo>
                      <a:pt x="5622" y="21"/>
                    </a:lnTo>
                    <a:lnTo>
                      <a:pt x="5629" y="34"/>
                    </a:lnTo>
                    <a:lnTo>
                      <a:pt x="5637" y="0"/>
                    </a:lnTo>
                    <a:lnTo>
                      <a:pt x="5644" y="9"/>
                    </a:lnTo>
                    <a:lnTo>
                      <a:pt x="5651" y="30"/>
                    </a:lnTo>
                    <a:lnTo>
                      <a:pt x="5658" y="80"/>
                    </a:lnTo>
                    <a:lnTo>
                      <a:pt x="5665" y="83"/>
                    </a:lnTo>
                    <a:lnTo>
                      <a:pt x="5672" y="274"/>
                    </a:lnTo>
                    <a:lnTo>
                      <a:pt x="5679" y="453"/>
                    </a:lnTo>
                    <a:lnTo>
                      <a:pt x="5686" y="733"/>
                    </a:lnTo>
                    <a:lnTo>
                      <a:pt x="5693" y="1109"/>
                    </a:lnTo>
                    <a:lnTo>
                      <a:pt x="5700" y="1670"/>
                    </a:lnTo>
                    <a:lnTo>
                      <a:pt x="5707" y="2111"/>
                    </a:lnTo>
                    <a:lnTo>
                      <a:pt x="5714" y="2488"/>
                    </a:lnTo>
                    <a:lnTo>
                      <a:pt x="5721" y="2857"/>
                    </a:lnTo>
                    <a:lnTo>
                      <a:pt x="5728" y="2873"/>
                    </a:lnTo>
                    <a:lnTo>
                      <a:pt x="5735" y="2870"/>
                    </a:lnTo>
                    <a:lnTo>
                      <a:pt x="5742" y="2727"/>
                    </a:lnTo>
                    <a:lnTo>
                      <a:pt x="5749" y="2355"/>
                    </a:lnTo>
                    <a:lnTo>
                      <a:pt x="5756" y="1931"/>
                    </a:lnTo>
                    <a:lnTo>
                      <a:pt x="5764" y="1575"/>
                    </a:lnTo>
                    <a:lnTo>
                      <a:pt x="5771" y="1330"/>
                    </a:lnTo>
                    <a:lnTo>
                      <a:pt x="5778" y="1089"/>
                    </a:lnTo>
                    <a:lnTo>
                      <a:pt x="5785" y="857"/>
                    </a:lnTo>
                    <a:lnTo>
                      <a:pt x="5792" y="669"/>
                    </a:lnTo>
                    <a:lnTo>
                      <a:pt x="5799" y="551"/>
                    </a:lnTo>
                    <a:lnTo>
                      <a:pt x="5806" y="466"/>
                    </a:lnTo>
                    <a:lnTo>
                      <a:pt x="5813" y="316"/>
                    </a:lnTo>
                    <a:lnTo>
                      <a:pt x="5820" y="290"/>
                    </a:lnTo>
                    <a:lnTo>
                      <a:pt x="5827" y="211"/>
                    </a:lnTo>
                    <a:lnTo>
                      <a:pt x="5834" y="243"/>
                    </a:lnTo>
                    <a:lnTo>
                      <a:pt x="5841" y="231"/>
                    </a:lnTo>
                    <a:lnTo>
                      <a:pt x="5848" y="223"/>
                    </a:lnTo>
                    <a:lnTo>
                      <a:pt x="5855" y="256"/>
                    </a:lnTo>
                    <a:lnTo>
                      <a:pt x="5862" y="322"/>
                    </a:lnTo>
                    <a:lnTo>
                      <a:pt x="5869" y="414"/>
                    </a:lnTo>
                    <a:lnTo>
                      <a:pt x="5876" y="555"/>
                    </a:lnTo>
                    <a:lnTo>
                      <a:pt x="5884" y="687"/>
                    </a:lnTo>
                    <a:lnTo>
                      <a:pt x="5891" y="923"/>
                    </a:lnTo>
                    <a:lnTo>
                      <a:pt x="5898" y="1199"/>
                    </a:lnTo>
                    <a:lnTo>
                      <a:pt x="5905" y="1417"/>
                    </a:lnTo>
                    <a:lnTo>
                      <a:pt x="5912" y="1528"/>
                    </a:lnTo>
                    <a:lnTo>
                      <a:pt x="5919" y="1476"/>
                    </a:lnTo>
                    <a:lnTo>
                      <a:pt x="5926" y="1418"/>
                    </a:lnTo>
                    <a:lnTo>
                      <a:pt x="5933" y="1399"/>
                    </a:lnTo>
                    <a:lnTo>
                      <a:pt x="5940" y="1249"/>
                    </a:lnTo>
                    <a:lnTo>
                      <a:pt x="5947" y="967"/>
                    </a:lnTo>
                    <a:lnTo>
                      <a:pt x="5954" y="793"/>
                    </a:lnTo>
                    <a:lnTo>
                      <a:pt x="5961" y="539"/>
                    </a:lnTo>
                    <a:lnTo>
                      <a:pt x="5968" y="409"/>
                    </a:lnTo>
                    <a:lnTo>
                      <a:pt x="5975" y="281"/>
                    </a:lnTo>
                    <a:lnTo>
                      <a:pt x="5982" y="145"/>
                    </a:lnTo>
                    <a:lnTo>
                      <a:pt x="5989" y="73"/>
                    </a:lnTo>
                    <a:lnTo>
                      <a:pt x="5996" y="68"/>
                    </a:lnTo>
                    <a:lnTo>
                      <a:pt x="6003" y="50"/>
                    </a:lnTo>
                    <a:lnTo>
                      <a:pt x="6011" y="0"/>
                    </a:lnTo>
                    <a:lnTo>
                      <a:pt x="6018" y="23"/>
                    </a:lnTo>
                    <a:lnTo>
                      <a:pt x="6025" y="0"/>
                    </a:lnTo>
                    <a:lnTo>
                      <a:pt x="6032" y="14"/>
                    </a:lnTo>
                    <a:lnTo>
                      <a:pt x="6039" y="0"/>
                    </a:lnTo>
                    <a:lnTo>
                      <a:pt x="6046" y="0"/>
                    </a:lnTo>
                    <a:lnTo>
                      <a:pt x="6053" y="46"/>
                    </a:lnTo>
                    <a:lnTo>
                      <a:pt x="6060" y="58"/>
                    </a:lnTo>
                    <a:lnTo>
                      <a:pt x="6067" y="34"/>
                    </a:lnTo>
                    <a:lnTo>
                      <a:pt x="6074" y="68"/>
                    </a:lnTo>
                    <a:lnTo>
                      <a:pt x="6081" y="81"/>
                    </a:lnTo>
                    <a:lnTo>
                      <a:pt x="6088" y="85"/>
                    </a:lnTo>
                    <a:lnTo>
                      <a:pt x="6095" y="71"/>
                    </a:lnTo>
                    <a:lnTo>
                      <a:pt x="6102" y="57"/>
                    </a:lnTo>
                    <a:lnTo>
                      <a:pt x="6109" y="69"/>
                    </a:lnTo>
                    <a:lnTo>
                      <a:pt x="6116" y="54"/>
                    </a:lnTo>
                    <a:lnTo>
                      <a:pt x="6123" y="28"/>
                    </a:lnTo>
                    <a:lnTo>
                      <a:pt x="6130" y="10"/>
                    </a:lnTo>
                    <a:lnTo>
                      <a:pt x="6138" y="11"/>
                    </a:lnTo>
                    <a:lnTo>
                      <a:pt x="6145" y="23"/>
                    </a:lnTo>
                    <a:lnTo>
                      <a:pt x="6152" y="0"/>
                    </a:lnTo>
                    <a:lnTo>
                      <a:pt x="6159" y="0"/>
                    </a:lnTo>
                    <a:lnTo>
                      <a:pt x="6166" y="0"/>
                    </a:lnTo>
                    <a:lnTo>
                      <a:pt x="6173" y="0"/>
                    </a:lnTo>
                    <a:lnTo>
                      <a:pt x="6180" y="0"/>
                    </a:lnTo>
                    <a:lnTo>
                      <a:pt x="6187" y="0"/>
                    </a:lnTo>
                    <a:lnTo>
                      <a:pt x="6194" y="0"/>
                    </a:lnTo>
                    <a:lnTo>
                      <a:pt x="6201" y="0"/>
                    </a:lnTo>
                    <a:lnTo>
                      <a:pt x="6208" y="0"/>
                    </a:lnTo>
                    <a:lnTo>
                      <a:pt x="6215" y="0"/>
                    </a:lnTo>
                    <a:lnTo>
                      <a:pt x="6222" y="0"/>
                    </a:lnTo>
                    <a:lnTo>
                      <a:pt x="6229" y="20"/>
                    </a:lnTo>
                    <a:lnTo>
                      <a:pt x="6236" y="0"/>
                    </a:lnTo>
                    <a:lnTo>
                      <a:pt x="6243" y="11"/>
                    </a:lnTo>
                    <a:lnTo>
                      <a:pt x="6250" y="0"/>
                    </a:lnTo>
                    <a:lnTo>
                      <a:pt x="6258" y="0"/>
                    </a:lnTo>
                    <a:lnTo>
                      <a:pt x="6265" y="12"/>
                    </a:lnTo>
                    <a:lnTo>
                      <a:pt x="6272" y="33"/>
                    </a:lnTo>
                    <a:lnTo>
                      <a:pt x="6279" y="55"/>
                    </a:lnTo>
                    <a:lnTo>
                      <a:pt x="6286" y="47"/>
                    </a:lnTo>
                    <a:lnTo>
                      <a:pt x="6293" y="65"/>
                    </a:lnTo>
                    <a:lnTo>
                      <a:pt x="6300" y="35"/>
                    </a:lnTo>
                    <a:lnTo>
                      <a:pt x="6307" y="32"/>
                    </a:lnTo>
                    <a:lnTo>
                      <a:pt x="6314" y="40"/>
                    </a:lnTo>
                    <a:lnTo>
                      <a:pt x="6321" y="9"/>
                    </a:lnTo>
                    <a:lnTo>
                      <a:pt x="6328" y="11"/>
                    </a:lnTo>
                    <a:lnTo>
                      <a:pt x="6335" y="24"/>
                    </a:lnTo>
                    <a:lnTo>
                      <a:pt x="6342" y="0"/>
                    </a:lnTo>
                    <a:lnTo>
                      <a:pt x="6349" y="0"/>
                    </a:lnTo>
                    <a:lnTo>
                      <a:pt x="6356" y="0"/>
                    </a:lnTo>
                    <a:lnTo>
                      <a:pt x="6363" y="0"/>
                    </a:lnTo>
                    <a:lnTo>
                      <a:pt x="6370" y="0"/>
                    </a:lnTo>
                    <a:lnTo>
                      <a:pt x="6377" y="0"/>
                    </a:lnTo>
                    <a:lnTo>
                      <a:pt x="6385" y="0"/>
                    </a:lnTo>
                    <a:lnTo>
                      <a:pt x="6392" y="0"/>
                    </a:lnTo>
                    <a:lnTo>
                      <a:pt x="6399" y="0"/>
                    </a:lnTo>
                    <a:lnTo>
                      <a:pt x="6406" y="0"/>
                    </a:lnTo>
                    <a:lnTo>
                      <a:pt x="6413" y="10"/>
                    </a:lnTo>
                    <a:lnTo>
                      <a:pt x="6420" y="0"/>
                    </a:lnTo>
                    <a:lnTo>
                      <a:pt x="6427" y="0"/>
                    </a:lnTo>
                    <a:lnTo>
                      <a:pt x="6434" y="0"/>
                    </a:lnTo>
                    <a:lnTo>
                      <a:pt x="6441" y="0"/>
                    </a:lnTo>
                    <a:lnTo>
                      <a:pt x="6448" y="0"/>
                    </a:lnTo>
                    <a:lnTo>
                      <a:pt x="6455" y="9"/>
                    </a:lnTo>
                    <a:lnTo>
                      <a:pt x="6462" y="0"/>
                    </a:lnTo>
                    <a:lnTo>
                      <a:pt x="6469" y="0"/>
                    </a:lnTo>
                    <a:lnTo>
                      <a:pt x="6476" y="0"/>
                    </a:lnTo>
                    <a:lnTo>
                      <a:pt x="6483" y="0"/>
                    </a:lnTo>
                    <a:lnTo>
                      <a:pt x="6490" y="0"/>
                    </a:lnTo>
                    <a:lnTo>
                      <a:pt x="6497" y="0"/>
                    </a:lnTo>
                    <a:lnTo>
                      <a:pt x="6504" y="0"/>
                    </a:lnTo>
                    <a:lnTo>
                      <a:pt x="6512" y="0"/>
                    </a:lnTo>
                    <a:lnTo>
                      <a:pt x="6519" y="0"/>
                    </a:lnTo>
                    <a:lnTo>
                      <a:pt x="6526" y="0"/>
                    </a:lnTo>
                    <a:lnTo>
                      <a:pt x="6533" y="0"/>
                    </a:lnTo>
                    <a:lnTo>
                      <a:pt x="6540" y="0"/>
                    </a:lnTo>
                    <a:lnTo>
                      <a:pt x="6547" y="19"/>
                    </a:lnTo>
                    <a:lnTo>
                      <a:pt x="6554" y="0"/>
                    </a:lnTo>
                    <a:lnTo>
                      <a:pt x="6561" y="0"/>
                    </a:lnTo>
                    <a:lnTo>
                      <a:pt x="6568" y="0"/>
                    </a:lnTo>
                    <a:lnTo>
                      <a:pt x="6575" y="0"/>
                    </a:lnTo>
                    <a:lnTo>
                      <a:pt x="6582" y="0"/>
                    </a:lnTo>
                    <a:lnTo>
                      <a:pt x="6589" y="0"/>
                    </a:lnTo>
                    <a:lnTo>
                      <a:pt x="6596" y="0"/>
                    </a:lnTo>
                    <a:lnTo>
                      <a:pt x="6603" y="0"/>
                    </a:lnTo>
                    <a:lnTo>
                      <a:pt x="6610" y="0"/>
                    </a:lnTo>
                    <a:lnTo>
                      <a:pt x="6617" y="0"/>
                    </a:lnTo>
                    <a:lnTo>
                      <a:pt x="6624" y="0"/>
                    </a:lnTo>
                    <a:lnTo>
                      <a:pt x="6632" y="0"/>
                    </a:lnTo>
                    <a:lnTo>
                      <a:pt x="6639" y="10"/>
                    </a:lnTo>
                    <a:lnTo>
                      <a:pt x="6646" y="9"/>
                    </a:lnTo>
                    <a:lnTo>
                      <a:pt x="6653" y="20"/>
                    </a:lnTo>
                    <a:lnTo>
                      <a:pt x="6660" y="19"/>
                    </a:lnTo>
                    <a:lnTo>
                      <a:pt x="6667" y="13"/>
                    </a:lnTo>
                    <a:lnTo>
                      <a:pt x="6674" y="11"/>
                    </a:lnTo>
                    <a:lnTo>
                      <a:pt x="6681" y="20"/>
                    </a:lnTo>
                    <a:lnTo>
                      <a:pt x="6688" y="0"/>
                    </a:lnTo>
                    <a:lnTo>
                      <a:pt x="6695" y="0"/>
                    </a:lnTo>
                    <a:lnTo>
                      <a:pt x="6702" y="0"/>
                    </a:lnTo>
                    <a:lnTo>
                      <a:pt x="6709" y="0"/>
                    </a:lnTo>
                    <a:lnTo>
                      <a:pt x="6716" y="0"/>
                    </a:lnTo>
                    <a:lnTo>
                      <a:pt x="6723" y="0"/>
                    </a:lnTo>
                    <a:lnTo>
                      <a:pt x="6730" y="0"/>
                    </a:lnTo>
                    <a:lnTo>
                      <a:pt x="6737" y="0"/>
                    </a:lnTo>
                    <a:lnTo>
                      <a:pt x="6744" y="0"/>
                    </a:lnTo>
                    <a:lnTo>
                      <a:pt x="6751" y="0"/>
                    </a:lnTo>
                    <a:lnTo>
                      <a:pt x="6759" y="0"/>
                    </a:lnTo>
                    <a:lnTo>
                      <a:pt x="6766" y="0"/>
                    </a:lnTo>
                    <a:lnTo>
                      <a:pt x="6773" y="0"/>
                    </a:lnTo>
                    <a:lnTo>
                      <a:pt x="6780" y="0"/>
                    </a:lnTo>
                    <a:lnTo>
                      <a:pt x="6787" y="0"/>
                    </a:lnTo>
                    <a:lnTo>
                      <a:pt x="6794" y="0"/>
                    </a:lnTo>
                    <a:lnTo>
                      <a:pt x="6801" y="0"/>
                    </a:lnTo>
                    <a:lnTo>
                      <a:pt x="6808" y="0"/>
                    </a:lnTo>
                    <a:lnTo>
                      <a:pt x="6815" y="0"/>
                    </a:lnTo>
                    <a:lnTo>
                      <a:pt x="6822" y="0"/>
                    </a:lnTo>
                    <a:lnTo>
                      <a:pt x="6829" y="0"/>
                    </a:lnTo>
                    <a:lnTo>
                      <a:pt x="6836" y="0"/>
                    </a:lnTo>
                    <a:lnTo>
                      <a:pt x="6843" y="0"/>
                    </a:lnTo>
                    <a:lnTo>
                      <a:pt x="6850" y="0"/>
                    </a:lnTo>
                    <a:lnTo>
                      <a:pt x="6857" y="0"/>
                    </a:lnTo>
                    <a:lnTo>
                      <a:pt x="6864" y="0"/>
                    </a:lnTo>
                    <a:lnTo>
                      <a:pt x="6871" y="0"/>
                    </a:lnTo>
                    <a:lnTo>
                      <a:pt x="6878" y="0"/>
                    </a:lnTo>
                    <a:lnTo>
                      <a:pt x="6886" y="0"/>
                    </a:lnTo>
                    <a:lnTo>
                      <a:pt x="6893" y="0"/>
                    </a:lnTo>
                    <a:lnTo>
                      <a:pt x="6900" y="0"/>
                    </a:lnTo>
                    <a:lnTo>
                      <a:pt x="6907" y="0"/>
                    </a:lnTo>
                    <a:lnTo>
                      <a:pt x="6914" y="0"/>
                    </a:lnTo>
                    <a:lnTo>
                      <a:pt x="6921" y="0"/>
                    </a:lnTo>
                    <a:lnTo>
                      <a:pt x="6928" y="0"/>
                    </a:lnTo>
                    <a:lnTo>
                      <a:pt x="6935" y="0"/>
                    </a:lnTo>
                    <a:lnTo>
                      <a:pt x="6942" y="11"/>
                    </a:lnTo>
                    <a:lnTo>
                      <a:pt x="6949" y="0"/>
                    </a:lnTo>
                    <a:lnTo>
                      <a:pt x="6956" y="0"/>
                    </a:lnTo>
                    <a:lnTo>
                      <a:pt x="6963" y="0"/>
                    </a:lnTo>
                    <a:lnTo>
                      <a:pt x="6970" y="0"/>
                    </a:lnTo>
                    <a:lnTo>
                      <a:pt x="6977" y="0"/>
                    </a:lnTo>
                    <a:lnTo>
                      <a:pt x="6984" y="0"/>
                    </a:lnTo>
                    <a:lnTo>
                      <a:pt x="6991" y="0"/>
                    </a:lnTo>
                    <a:lnTo>
                      <a:pt x="6998" y="0"/>
                    </a:lnTo>
                    <a:lnTo>
                      <a:pt x="7006" y="0"/>
                    </a:lnTo>
                    <a:lnTo>
                      <a:pt x="7013" y="0"/>
                    </a:lnTo>
                    <a:lnTo>
                      <a:pt x="7020" y="0"/>
                    </a:lnTo>
                    <a:lnTo>
                      <a:pt x="7027" y="0"/>
                    </a:lnTo>
                    <a:lnTo>
                      <a:pt x="7034" y="0"/>
                    </a:lnTo>
                    <a:lnTo>
                      <a:pt x="7041" y="0"/>
                    </a:lnTo>
                    <a:lnTo>
                      <a:pt x="7048" y="0"/>
                    </a:lnTo>
                    <a:lnTo>
                      <a:pt x="7055" y="0"/>
                    </a:lnTo>
                    <a:lnTo>
                      <a:pt x="7062" y="0"/>
                    </a:lnTo>
                    <a:lnTo>
                      <a:pt x="7069" y="0"/>
                    </a:lnTo>
                    <a:lnTo>
                      <a:pt x="7076" y="0"/>
                    </a:lnTo>
                    <a:lnTo>
                      <a:pt x="7083" y="0"/>
                    </a:lnTo>
                    <a:lnTo>
                      <a:pt x="7090" y="0"/>
                    </a:lnTo>
                    <a:lnTo>
                      <a:pt x="7097" y="0"/>
                    </a:lnTo>
                    <a:lnTo>
                      <a:pt x="7104" y="0"/>
                    </a:lnTo>
                    <a:lnTo>
                      <a:pt x="7111" y="0"/>
                    </a:lnTo>
                    <a:lnTo>
                      <a:pt x="7118" y="0"/>
                    </a:lnTo>
                    <a:lnTo>
                      <a:pt x="7125" y="0"/>
                    </a:lnTo>
                    <a:lnTo>
                      <a:pt x="7133" y="27"/>
                    </a:lnTo>
                    <a:lnTo>
                      <a:pt x="7140" y="122"/>
                    </a:lnTo>
                    <a:lnTo>
                      <a:pt x="7147" y="469"/>
                    </a:lnTo>
                    <a:lnTo>
                      <a:pt x="7154" y="723"/>
                    </a:lnTo>
                    <a:lnTo>
                      <a:pt x="7161" y="1240"/>
                    </a:lnTo>
                    <a:lnTo>
                      <a:pt x="7168" y="1671"/>
                    </a:lnTo>
                    <a:lnTo>
                      <a:pt x="7175" y="2272"/>
                    </a:lnTo>
                    <a:lnTo>
                      <a:pt x="7182" y="2814"/>
                    </a:lnTo>
                    <a:lnTo>
                      <a:pt x="7189" y="3318"/>
                    </a:lnTo>
                    <a:lnTo>
                      <a:pt x="7196" y="3365"/>
                    </a:lnTo>
                    <a:lnTo>
                      <a:pt x="7203" y="3618"/>
                    </a:lnTo>
                    <a:lnTo>
                      <a:pt x="7210" y="3517"/>
                    </a:lnTo>
                    <a:lnTo>
                      <a:pt x="7217" y="3473"/>
                    </a:lnTo>
                    <a:lnTo>
                      <a:pt x="7224" y="3023"/>
                    </a:lnTo>
                    <a:lnTo>
                      <a:pt x="7231" y="2479"/>
                    </a:lnTo>
                    <a:lnTo>
                      <a:pt x="7238" y="1988"/>
                    </a:lnTo>
                    <a:lnTo>
                      <a:pt x="7245" y="1642"/>
                    </a:lnTo>
                    <a:lnTo>
                      <a:pt x="7253" y="1320"/>
                    </a:lnTo>
                    <a:lnTo>
                      <a:pt x="7260" y="1134"/>
                    </a:lnTo>
                    <a:lnTo>
                      <a:pt x="7267" y="990"/>
                    </a:lnTo>
                    <a:lnTo>
                      <a:pt x="7274" y="822"/>
                    </a:lnTo>
                    <a:lnTo>
                      <a:pt x="7281" y="609"/>
                    </a:lnTo>
                    <a:lnTo>
                      <a:pt x="7288" y="685"/>
                    </a:lnTo>
                    <a:lnTo>
                      <a:pt x="7295" y="619"/>
                    </a:lnTo>
                    <a:lnTo>
                      <a:pt x="7302" y="584"/>
                    </a:lnTo>
                    <a:lnTo>
                      <a:pt x="7309" y="603"/>
                    </a:lnTo>
                    <a:lnTo>
                      <a:pt x="7316" y="596"/>
                    </a:lnTo>
                    <a:lnTo>
                      <a:pt x="7323" y="539"/>
                    </a:lnTo>
                    <a:lnTo>
                      <a:pt x="7330" y="521"/>
                    </a:lnTo>
                    <a:lnTo>
                      <a:pt x="7337" y="530"/>
                    </a:lnTo>
                    <a:lnTo>
                      <a:pt x="7344" y="414"/>
                    </a:lnTo>
                    <a:lnTo>
                      <a:pt x="7351" y="378"/>
                    </a:lnTo>
                    <a:lnTo>
                      <a:pt x="7358" y="364"/>
                    </a:lnTo>
                    <a:lnTo>
                      <a:pt x="7365" y="297"/>
                    </a:lnTo>
                    <a:lnTo>
                      <a:pt x="7372" y="285"/>
                    </a:lnTo>
                    <a:lnTo>
                      <a:pt x="7380" y="317"/>
                    </a:lnTo>
                    <a:lnTo>
                      <a:pt x="7387" y="271"/>
                    </a:lnTo>
                    <a:lnTo>
                      <a:pt x="7394" y="339"/>
                    </a:lnTo>
                    <a:lnTo>
                      <a:pt x="7401" y="215"/>
                    </a:lnTo>
                    <a:lnTo>
                      <a:pt x="7408" y="219"/>
                    </a:lnTo>
                    <a:lnTo>
                      <a:pt x="7415" y="188"/>
                    </a:lnTo>
                    <a:lnTo>
                      <a:pt x="7422" y="198"/>
                    </a:lnTo>
                    <a:lnTo>
                      <a:pt x="7429" y="124"/>
                    </a:lnTo>
                    <a:lnTo>
                      <a:pt x="7436" y="160"/>
                    </a:lnTo>
                    <a:lnTo>
                      <a:pt x="7443" y="88"/>
                    </a:lnTo>
                    <a:lnTo>
                      <a:pt x="7450" y="95"/>
                    </a:lnTo>
                    <a:lnTo>
                      <a:pt x="7457" y="70"/>
                    </a:lnTo>
                    <a:lnTo>
                      <a:pt x="7464" y="63"/>
                    </a:lnTo>
                    <a:lnTo>
                      <a:pt x="7471" y="78"/>
                    </a:lnTo>
                    <a:lnTo>
                      <a:pt x="7478" y="89"/>
                    </a:lnTo>
                    <a:lnTo>
                      <a:pt x="7485" y="55"/>
                    </a:lnTo>
                    <a:lnTo>
                      <a:pt x="7492" y="78"/>
                    </a:lnTo>
                    <a:lnTo>
                      <a:pt x="7499" y="83"/>
                    </a:lnTo>
                    <a:lnTo>
                      <a:pt x="7507" y="69"/>
                    </a:lnTo>
                    <a:lnTo>
                      <a:pt x="7514" y="122"/>
                    </a:lnTo>
                    <a:lnTo>
                      <a:pt x="7521" y="143"/>
                    </a:lnTo>
                    <a:lnTo>
                      <a:pt x="7528" y="186"/>
                    </a:lnTo>
                    <a:lnTo>
                      <a:pt x="7535" y="143"/>
                    </a:lnTo>
                    <a:lnTo>
                      <a:pt x="7542" y="212"/>
                    </a:lnTo>
                    <a:lnTo>
                      <a:pt x="7549" y="218"/>
                    </a:lnTo>
                    <a:lnTo>
                      <a:pt x="7556" y="338"/>
                    </a:lnTo>
                    <a:lnTo>
                      <a:pt x="7563" y="345"/>
                    </a:lnTo>
                    <a:lnTo>
                      <a:pt x="7570" y="313"/>
                    </a:lnTo>
                    <a:lnTo>
                      <a:pt x="7577" y="352"/>
                    </a:lnTo>
                    <a:lnTo>
                      <a:pt x="7584" y="312"/>
                    </a:lnTo>
                    <a:lnTo>
                      <a:pt x="7591" y="393"/>
                    </a:lnTo>
                    <a:lnTo>
                      <a:pt x="7598" y="396"/>
                    </a:lnTo>
                    <a:lnTo>
                      <a:pt x="7605" y="388"/>
                    </a:lnTo>
                    <a:lnTo>
                      <a:pt x="7612" y="267"/>
                    </a:lnTo>
                    <a:lnTo>
                      <a:pt x="7619" y="296"/>
                    </a:lnTo>
                    <a:lnTo>
                      <a:pt x="7627" y="310"/>
                    </a:lnTo>
                    <a:lnTo>
                      <a:pt x="7634" y="195"/>
                    </a:lnTo>
                    <a:lnTo>
                      <a:pt x="7641" y="262"/>
                    </a:lnTo>
                    <a:lnTo>
                      <a:pt x="7648" y="148"/>
                    </a:lnTo>
                    <a:lnTo>
                      <a:pt x="7655" y="246"/>
                    </a:lnTo>
                    <a:lnTo>
                      <a:pt x="7662" y="170"/>
                    </a:lnTo>
                    <a:lnTo>
                      <a:pt x="7669" y="204"/>
                    </a:lnTo>
                    <a:lnTo>
                      <a:pt x="7676" y="138"/>
                    </a:lnTo>
                    <a:lnTo>
                      <a:pt x="7683" y="182"/>
                    </a:lnTo>
                    <a:lnTo>
                      <a:pt x="7690" y="192"/>
                    </a:lnTo>
                    <a:lnTo>
                      <a:pt x="7697" y="163"/>
                    </a:lnTo>
                    <a:lnTo>
                      <a:pt x="7704" y="208"/>
                    </a:lnTo>
                    <a:lnTo>
                      <a:pt x="7711" y="178"/>
                    </a:lnTo>
                    <a:lnTo>
                      <a:pt x="7718" y="184"/>
                    </a:lnTo>
                    <a:lnTo>
                      <a:pt x="7725" y="158"/>
                    </a:lnTo>
                    <a:lnTo>
                      <a:pt x="7732" y="125"/>
                    </a:lnTo>
                    <a:lnTo>
                      <a:pt x="7739" y="110"/>
                    </a:lnTo>
                    <a:lnTo>
                      <a:pt x="7746" y="159"/>
                    </a:lnTo>
                    <a:lnTo>
                      <a:pt x="7754" y="199"/>
                    </a:lnTo>
                    <a:lnTo>
                      <a:pt x="7761" y="156"/>
                    </a:lnTo>
                    <a:lnTo>
                      <a:pt x="7768" y="189"/>
                    </a:lnTo>
                    <a:lnTo>
                      <a:pt x="7775" y="208"/>
                    </a:lnTo>
                    <a:lnTo>
                      <a:pt x="7782" y="258"/>
                    </a:lnTo>
                    <a:lnTo>
                      <a:pt x="7789" y="174"/>
                    </a:lnTo>
                    <a:lnTo>
                      <a:pt x="7796" y="195"/>
                    </a:lnTo>
                    <a:lnTo>
                      <a:pt x="7803" y="194"/>
                    </a:lnTo>
                    <a:lnTo>
                      <a:pt x="7810" y="155"/>
                    </a:lnTo>
                    <a:lnTo>
                      <a:pt x="7817" y="93"/>
                    </a:lnTo>
                    <a:lnTo>
                      <a:pt x="7824" y="227"/>
                    </a:lnTo>
                    <a:lnTo>
                      <a:pt x="7831" y="211"/>
                    </a:lnTo>
                    <a:lnTo>
                      <a:pt x="7838" y="199"/>
                    </a:lnTo>
                    <a:lnTo>
                      <a:pt x="7845" y="252"/>
                    </a:lnTo>
                    <a:lnTo>
                      <a:pt x="7852" y="200"/>
                    </a:lnTo>
                    <a:lnTo>
                      <a:pt x="7859" y="163"/>
                    </a:lnTo>
                    <a:lnTo>
                      <a:pt x="7866" y="179"/>
                    </a:lnTo>
                    <a:lnTo>
                      <a:pt x="7873" y="186"/>
                    </a:lnTo>
                    <a:lnTo>
                      <a:pt x="7881" y="176"/>
                    </a:lnTo>
                    <a:lnTo>
                      <a:pt x="7888" y="216"/>
                    </a:lnTo>
                    <a:lnTo>
                      <a:pt x="7895" y="231"/>
                    </a:lnTo>
                    <a:lnTo>
                      <a:pt x="7902" y="192"/>
                    </a:lnTo>
                    <a:lnTo>
                      <a:pt x="7909" y="211"/>
                    </a:lnTo>
                    <a:lnTo>
                      <a:pt x="7916" y="178"/>
                    </a:lnTo>
                    <a:lnTo>
                      <a:pt x="7923" y="201"/>
                    </a:lnTo>
                    <a:lnTo>
                      <a:pt x="7930" y="263"/>
                    </a:lnTo>
                    <a:lnTo>
                      <a:pt x="7937" y="265"/>
                    </a:lnTo>
                    <a:lnTo>
                      <a:pt x="7944" y="235"/>
                    </a:lnTo>
                    <a:lnTo>
                      <a:pt x="7951" y="267"/>
                    </a:lnTo>
                    <a:lnTo>
                      <a:pt x="7958" y="284"/>
                    </a:lnTo>
                    <a:lnTo>
                      <a:pt x="7965" y="332"/>
                    </a:lnTo>
                    <a:lnTo>
                      <a:pt x="7972" y="197"/>
                    </a:lnTo>
                    <a:lnTo>
                      <a:pt x="7979" y="213"/>
                    </a:lnTo>
                    <a:lnTo>
                      <a:pt x="7986" y="270"/>
                    </a:lnTo>
                    <a:lnTo>
                      <a:pt x="7993" y="238"/>
                    </a:lnTo>
                    <a:lnTo>
                      <a:pt x="8001" y="249"/>
                    </a:lnTo>
                    <a:lnTo>
                      <a:pt x="8008" y="243"/>
                    </a:lnTo>
                    <a:lnTo>
                      <a:pt x="8015" y="263"/>
                    </a:lnTo>
                    <a:lnTo>
                      <a:pt x="8022" y="290"/>
                    </a:lnTo>
                    <a:lnTo>
                      <a:pt x="8029" y="333"/>
                    </a:lnTo>
                    <a:lnTo>
                      <a:pt x="8036" y="234"/>
                    </a:lnTo>
                    <a:lnTo>
                      <a:pt x="8043" y="310"/>
                    </a:lnTo>
                    <a:lnTo>
                      <a:pt x="8050" y="195"/>
                    </a:lnTo>
                    <a:lnTo>
                      <a:pt x="8057" y="271"/>
                    </a:lnTo>
                    <a:lnTo>
                      <a:pt x="8064" y="337"/>
                    </a:lnTo>
                    <a:lnTo>
                      <a:pt x="8071" y="261"/>
                    </a:lnTo>
                    <a:lnTo>
                      <a:pt x="8078" y="339"/>
                    </a:lnTo>
                    <a:lnTo>
                      <a:pt x="8085" y="391"/>
                    </a:lnTo>
                    <a:lnTo>
                      <a:pt x="8092" y="383"/>
                    </a:lnTo>
                    <a:lnTo>
                      <a:pt x="8099" y="360"/>
                    </a:lnTo>
                    <a:lnTo>
                      <a:pt x="8106" y="358"/>
                    </a:lnTo>
                    <a:lnTo>
                      <a:pt x="8113" y="372"/>
                    </a:lnTo>
                    <a:lnTo>
                      <a:pt x="8120" y="450"/>
                    </a:lnTo>
                    <a:lnTo>
                      <a:pt x="8128" y="490"/>
                    </a:lnTo>
                    <a:lnTo>
                      <a:pt x="8135" y="496"/>
                    </a:lnTo>
                    <a:lnTo>
                      <a:pt x="8142" y="542"/>
                    </a:lnTo>
                    <a:lnTo>
                      <a:pt x="8149" y="484"/>
                    </a:lnTo>
                    <a:lnTo>
                      <a:pt x="8156" y="523"/>
                    </a:lnTo>
                    <a:lnTo>
                      <a:pt x="8163" y="414"/>
                    </a:lnTo>
                    <a:lnTo>
                      <a:pt x="8170" y="469"/>
                    </a:lnTo>
                    <a:lnTo>
                      <a:pt x="8177" y="487"/>
                    </a:lnTo>
                    <a:lnTo>
                      <a:pt x="8184" y="453"/>
                    </a:lnTo>
                    <a:lnTo>
                      <a:pt x="8191" y="480"/>
                    </a:lnTo>
                    <a:lnTo>
                      <a:pt x="8198" y="554"/>
                    </a:lnTo>
                    <a:lnTo>
                      <a:pt x="8205" y="414"/>
                    </a:lnTo>
                    <a:lnTo>
                      <a:pt x="8212" y="467"/>
                    </a:lnTo>
                    <a:lnTo>
                      <a:pt x="8219" y="485"/>
                    </a:lnTo>
                    <a:lnTo>
                      <a:pt x="8226" y="454"/>
                    </a:lnTo>
                    <a:lnTo>
                      <a:pt x="8233" y="557"/>
                    </a:lnTo>
                    <a:lnTo>
                      <a:pt x="8240" y="423"/>
                    </a:lnTo>
                    <a:lnTo>
                      <a:pt x="8247" y="462"/>
                    </a:lnTo>
                    <a:lnTo>
                      <a:pt x="8255" y="488"/>
                    </a:lnTo>
                    <a:lnTo>
                      <a:pt x="8262" y="385"/>
                    </a:lnTo>
                    <a:lnTo>
                      <a:pt x="8269" y="452"/>
                    </a:lnTo>
                    <a:lnTo>
                      <a:pt x="8276" y="373"/>
                    </a:lnTo>
                    <a:lnTo>
                      <a:pt x="8283" y="439"/>
                    </a:lnTo>
                    <a:lnTo>
                      <a:pt x="8290" y="566"/>
                    </a:lnTo>
                    <a:lnTo>
                      <a:pt x="8297" y="439"/>
                    </a:lnTo>
                    <a:lnTo>
                      <a:pt x="8304" y="488"/>
                    </a:lnTo>
                    <a:lnTo>
                      <a:pt x="8311" y="549"/>
                    </a:lnTo>
                    <a:lnTo>
                      <a:pt x="8318" y="729"/>
                    </a:lnTo>
                    <a:lnTo>
                      <a:pt x="8325" y="915"/>
                    </a:lnTo>
                    <a:lnTo>
                      <a:pt x="8332" y="1364"/>
                    </a:lnTo>
                    <a:lnTo>
                      <a:pt x="8339" y="1908"/>
                    </a:lnTo>
                    <a:lnTo>
                      <a:pt x="8346" y="2902"/>
                    </a:lnTo>
                    <a:lnTo>
                      <a:pt x="8353" y="3826"/>
                    </a:lnTo>
                    <a:lnTo>
                      <a:pt x="8360" y="4956"/>
                    </a:lnTo>
                    <a:lnTo>
                      <a:pt x="8367" y="6286"/>
                    </a:lnTo>
                    <a:lnTo>
                      <a:pt x="8375" y="7045"/>
                    </a:lnTo>
                    <a:lnTo>
                      <a:pt x="8382" y="7271"/>
                    </a:lnTo>
                    <a:lnTo>
                      <a:pt x="8389" y="7473"/>
                    </a:lnTo>
                    <a:lnTo>
                      <a:pt x="8396" y="7307"/>
                    </a:lnTo>
                    <a:lnTo>
                      <a:pt x="8403" y="6352"/>
                    </a:lnTo>
                    <a:lnTo>
                      <a:pt x="8410" y="5782"/>
                    </a:lnTo>
                    <a:lnTo>
                      <a:pt x="8417" y="4761"/>
                    </a:lnTo>
                    <a:lnTo>
                      <a:pt x="8424" y="4136"/>
                    </a:lnTo>
                    <a:lnTo>
                      <a:pt x="8431" y="3380"/>
                    </a:lnTo>
                    <a:lnTo>
                      <a:pt x="8438" y="2820"/>
                    </a:lnTo>
                    <a:lnTo>
                      <a:pt x="8445" y="2500"/>
                    </a:lnTo>
                    <a:lnTo>
                      <a:pt x="8452" y="2136"/>
                    </a:lnTo>
                    <a:lnTo>
                      <a:pt x="8459" y="1728"/>
                    </a:lnTo>
                    <a:lnTo>
                      <a:pt x="8466" y="1584"/>
                    </a:lnTo>
                    <a:lnTo>
                      <a:pt x="8473" y="1450"/>
                    </a:lnTo>
                    <a:lnTo>
                      <a:pt x="8480" y="1361"/>
                    </a:lnTo>
                    <a:lnTo>
                      <a:pt x="8487" y="1132"/>
                    </a:lnTo>
                    <a:lnTo>
                      <a:pt x="8494" y="1184"/>
                    </a:lnTo>
                    <a:lnTo>
                      <a:pt x="8502" y="1046"/>
                    </a:lnTo>
                    <a:lnTo>
                      <a:pt x="8509" y="976"/>
                    </a:lnTo>
                    <a:lnTo>
                      <a:pt x="8516" y="847"/>
                    </a:lnTo>
                    <a:lnTo>
                      <a:pt x="8523" y="862"/>
                    </a:lnTo>
                    <a:lnTo>
                      <a:pt x="8530" y="841"/>
                    </a:lnTo>
                    <a:lnTo>
                      <a:pt x="8537" y="932"/>
                    </a:lnTo>
                    <a:lnTo>
                      <a:pt x="8544" y="708"/>
                    </a:lnTo>
                    <a:lnTo>
                      <a:pt x="8551" y="756"/>
                    </a:lnTo>
                    <a:lnTo>
                      <a:pt x="8558" y="835"/>
                    </a:lnTo>
                    <a:lnTo>
                      <a:pt x="8565" y="743"/>
                    </a:lnTo>
                    <a:lnTo>
                      <a:pt x="8572" y="710"/>
                    </a:lnTo>
                    <a:lnTo>
                      <a:pt x="8579" y="696"/>
                    </a:lnTo>
                    <a:lnTo>
                      <a:pt x="8586" y="683"/>
                    </a:lnTo>
                    <a:lnTo>
                      <a:pt x="8593" y="666"/>
                    </a:lnTo>
                    <a:lnTo>
                      <a:pt x="8600" y="747"/>
                    </a:lnTo>
                    <a:lnTo>
                      <a:pt x="8607" y="661"/>
                    </a:lnTo>
                    <a:lnTo>
                      <a:pt x="8614" y="679"/>
                    </a:lnTo>
                    <a:lnTo>
                      <a:pt x="8622" y="674"/>
                    </a:lnTo>
                    <a:lnTo>
                      <a:pt x="8629" y="739"/>
                    </a:lnTo>
                    <a:lnTo>
                      <a:pt x="8636" y="705"/>
                    </a:lnTo>
                    <a:lnTo>
                      <a:pt x="8643" y="647"/>
                    </a:lnTo>
                    <a:lnTo>
                      <a:pt x="8650" y="741"/>
                    </a:lnTo>
                    <a:lnTo>
                      <a:pt x="8657" y="767"/>
                    </a:lnTo>
                    <a:lnTo>
                      <a:pt x="8664" y="735"/>
                    </a:lnTo>
                    <a:lnTo>
                      <a:pt x="8671" y="717"/>
                    </a:lnTo>
                    <a:lnTo>
                      <a:pt x="8678" y="743"/>
                    </a:lnTo>
                    <a:lnTo>
                      <a:pt x="8685" y="785"/>
                    </a:lnTo>
                    <a:lnTo>
                      <a:pt x="8692" y="774"/>
                    </a:lnTo>
                    <a:lnTo>
                      <a:pt x="8699" y="694"/>
                    </a:lnTo>
                    <a:lnTo>
                      <a:pt x="8706" y="726"/>
                    </a:lnTo>
                    <a:lnTo>
                      <a:pt x="8713" y="738"/>
                    </a:lnTo>
                    <a:lnTo>
                      <a:pt x="8720" y="747"/>
                    </a:lnTo>
                    <a:lnTo>
                      <a:pt x="8727" y="694"/>
                    </a:lnTo>
                    <a:lnTo>
                      <a:pt x="8734" y="659"/>
                    </a:lnTo>
                    <a:lnTo>
                      <a:pt x="8741" y="700"/>
                    </a:lnTo>
                    <a:lnTo>
                      <a:pt x="8749" y="707"/>
                    </a:lnTo>
                    <a:lnTo>
                      <a:pt x="8756" y="713"/>
                    </a:lnTo>
                    <a:lnTo>
                      <a:pt x="8763" y="734"/>
                    </a:lnTo>
                    <a:lnTo>
                      <a:pt x="8770" y="700"/>
                    </a:lnTo>
                    <a:lnTo>
                      <a:pt x="8777" y="735"/>
                    </a:lnTo>
                    <a:lnTo>
                      <a:pt x="8784" y="773"/>
                    </a:lnTo>
                    <a:lnTo>
                      <a:pt x="8791" y="793"/>
                    </a:lnTo>
                    <a:lnTo>
                      <a:pt x="8798" y="770"/>
                    </a:lnTo>
                    <a:lnTo>
                      <a:pt x="8805" y="742"/>
                    </a:lnTo>
                    <a:lnTo>
                      <a:pt x="8812" y="800"/>
                    </a:lnTo>
                    <a:lnTo>
                      <a:pt x="8819" y="714"/>
                    </a:lnTo>
                    <a:lnTo>
                      <a:pt x="8826" y="754"/>
                    </a:lnTo>
                    <a:lnTo>
                      <a:pt x="8833" y="715"/>
                    </a:lnTo>
                    <a:lnTo>
                      <a:pt x="8840" y="697"/>
                    </a:lnTo>
                    <a:lnTo>
                      <a:pt x="8847" y="779"/>
                    </a:lnTo>
                    <a:lnTo>
                      <a:pt x="8854" y="778"/>
                    </a:lnTo>
                    <a:lnTo>
                      <a:pt x="8861" y="795"/>
                    </a:lnTo>
                    <a:lnTo>
                      <a:pt x="8868" y="835"/>
                    </a:lnTo>
                    <a:lnTo>
                      <a:pt x="8876" y="796"/>
                    </a:lnTo>
                    <a:lnTo>
                      <a:pt x="8883" y="881"/>
                    </a:lnTo>
                    <a:lnTo>
                      <a:pt x="8890" y="778"/>
                    </a:lnTo>
                    <a:lnTo>
                      <a:pt x="8897" y="812"/>
                    </a:lnTo>
                    <a:lnTo>
                      <a:pt x="8904" y="757"/>
                    </a:lnTo>
                    <a:lnTo>
                      <a:pt x="8911" y="809"/>
                    </a:lnTo>
                    <a:lnTo>
                      <a:pt x="8918" y="833"/>
                    </a:lnTo>
                    <a:lnTo>
                      <a:pt x="8925" y="868"/>
                    </a:lnTo>
                    <a:lnTo>
                      <a:pt x="8932" y="888"/>
                    </a:lnTo>
                    <a:lnTo>
                      <a:pt x="8939" y="843"/>
                    </a:lnTo>
                    <a:lnTo>
                      <a:pt x="8946" y="911"/>
                    </a:lnTo>
                    <a:lnTo>
                      <a:pt x="8953" y="790"/>
                    </a:lnTo>
                    <a:lnTo>
                      <a:pt x="8960" y="820"/>
                    </a:lnTo>
                    <a:lnTo>
                      <a:pt x="8967" y="857"/>
                    </a:lnTo>
                    <a:lnTo>
                      <a:pt x="8974" y="862"/>
                    </a:lnTo>
                    <a:lnTo>
                      <a:pt x="8981" y="911"/>
                    </a:lnTo>
                    <a:lnTo>
                      <a:pt x="8988" y="838"/>
                    </a:lnTo>
                    <a:lnTo>
                      <a:pt x="8996" y="814"/>
                    </a:lnTo>
                    <a:lnTo>
                      <a:pt x="9003" y="828"/>
                    </a:lnTo>
                    <a:lnTo>
                      <a:pt x="9010" y="840"/>
                    </a:lnTo>
                    <a:lnTo>
                      <a:pt x="9017" y="799"/>
                    </a:lnTo>
                    <a:lnTo>
                      <a:pt x="9024" y="785"/>
                    </a:lnTo>
                    <a:lnTo>
                      <a:pt x="9031" y="878"/>
                    </a:lnTo>
                    <a:lnTo>
                      <a:pt x="9038" y="852"/>
                    </a:lnTo>
                    <a:lnTo>
                      <a:pt x="9045" y="824"/>
                    </a:lnTo>
                    <a:lnTo>
                      <a:pt x="9052" y="843"/>
                    </a:lnTo>
                    <a:lnTo>
                      <a:pt x="9059" y="932"/>
                    </a:lnTo>
                    <a:lnTo>
                      <a:pt x="9066" y="906"/>
                    </a:lnTo>
                    <a:lnTo>
                      <a:pt x="9073" y="838"/>
                    </a:lnTo>
                    <a:lnTo>
                      <a:pt x="9080" y="873"/>
                    </a:lnTo>
                    <a:lnTo>
                      <a:pt x="9087" y="821"/>
                    </a:lnTo>
                    <a:lnTo>
                      <a:pt x="9094" y="868"/>
                    </a:lnTo>
                    <a:lnTo>
                      <a:pt x="9101" y="1038"/>
                    </a:lnTo>
                    <a:lnTo>
                      <a:pt x="9108" y="968"/>
                    </a:lnTo>
                    <a:lnTo>
                      <a:pt x="9115" y="937"/>
                    </a:lnTo>
                    <a:lnTo>
                      <a:pt x="9123" y="931"/>
                    </a:lnTo>
                    <a:lnTo>
                      <a:pt x="9130" y="944"/>
                    </a:lnTo>
                    <a:lnTo>
                      <a:pt x="9137" y="916"/>
                    </a:lnTo>
                    <a:lnTo>
                      <a:pt x="9144" y="898"/>
                    </a:lnTo>
                    <a:lnTo>
                      <a:pt x="9151" y="960"/>
                    </a:lnTo>
                    <a:lnTo>
                      <a:pt x="9158" y="888"/>
                    </a:lnTo>
                    <a:lnTo>
                      <a:pt x="9165" y="889"/>
                    </a:lnTo>
                    <a:lnTo>
                      <a:pt x="9172" y="993"/>
                    </a:lnTo>
                    <a:lnTo>
                      <a:pt x="9179" y="887"/>
                    </a:lnTo>
                    <a:lnTo>
                      <a:pt x="9186" y="917"/>
                    </a:lnTo>
                    <a:lnTo>
                      <a:pt x="9193" y="1058"/>
                    </a:lnTo>
                    <a:lnTo>
                      <a:pt x="9200" y="1125"/>
                    </a:lnTo>
                    <a:lnTo>
                      <a:pt x="9207" y="1074"/>
                    </a:lnTo>
                    <a:lnTo>
                      <a:pt x="9214" y="1010"/>
                    </a:lnTo>
                    <a:lnTo>
                      <a:pt x="9221" y="1066"/>
                    </a:lnTo>
                    <a:lnTo>
                      <a:pt x="9228" y="1089"/>
                    </a:lnTo>
                    <a:lnTo>
                      <a:pt x="9235" y="992"/>
                    </a:lnTo>
                    <a:lnTo>
                      <a:pt x="9242" y="988"/>
                    </a:lnTo>
                    <a:lnTo>
                      <a:pt x="9250" y="1097"/>
                    </a:lnTo>
                    <a:lnTo>
                      <a:pt x="9257" y="1086"/>
                    </a:lnTo>
                    <a:lnTo>
                      <a:pt x="9264" y="1075"/>
                    </a:lnTo>
                    <a:lnTo>
                      <a:pt x="9271" y="1150"/>
                    </a:lnTo>
                    <a:lnTo>
                      <a:pt x="9278" y="1173"/>
                    </a:lnTo>
                    <a:lnTo>
                      <a:pt x="9285" y="1070"/>
                    </a:lnTo>
                    <a:lnTo>
                      <a:pt x="9292" y="1004"/>
                    </a:lnTo>
                    <a:lnTo>
                      <a:pt x="9299" y="1013"/>
                    </a:lnTo>
                    <a:lnTo>
                      <a:pt x="9306" y="1071"/>
                    </a:lnTo>
                    <a:lnTo>
                      <a:pt x="9313" y="1056"/>
                    </a:lnTo>
                    <a:lnTo>
                      <a:pt x="9320" y="1083"/>
                    </a:lnTo>
                    <a:lnTo>
                      <a:pt x="9327" y="1018"/>
                    </a:lnTo>
                    <a:lnTo>
                      <a:pt x="9334" y="1070"/>
                    </a:lnTo>
                    <a:lnTo>
                      <a:pt x="9341" y="1030"/>
                    </a:lnTo>
                    <a:lnTo>
                      <a:pt x="9348" y="993"/>
                    </a:lnTo>
                    <a:lnTo>
                      <a:pt x="9355" y="1055"/>
                    </a:lnTo>
                    <a:lnTo>
                      <a:pt x="9362" y="1040"/>
                    </a:lnTo>
                    <a:lnTo>
                      <a:pt x="9370" y="994"/>
                    </a:lnTo>
                    <a:lnTo>
                      <a:pt x="9377" y="1002"/>
                    </a:lnTo>
                    <a:lnTo>
                      <a:pt x="9384" y="979"/>
                    </a:lnTo>
                    <a:lnTo>
                      <a:pt x="9391" y="1100"/>
                    </a:lnTo>
                    <a:lnTo>
                      <a:pt x="9398" y="1043"/>
                    </a:lnTo>
                    <a:lnTo>
                      <a:pt x="9405" y="982"/>
                    </a:lnTo>
                    <a:lnTo>
                      <a:pt x="9412" y="937"/>
                    </a:lnTo>
                    <a:lnTo>
                      <a:pt x="9419" y="1030"/>
                    </a:lnTo>
                    <a:lnTo>
                      <a:pt x="9426" y="958"/>
                    </a:lnTo>
                    <a:lnTo>
                      <a:pt x="9433" y="1017"/>
                    </a:lnTo>
                    <a:lnTo>
                      <a:pt x="9440" y="1083"/>
                    </a:lnTo>
                    <a:lnTo>
                      <a:pt x="9447" y="1127"/>
                    </a:lnTo>
                    <a:lnTo>
                      <a:pt x="9454" y="994"/>
                    </a:lnTo>
                    <a:lnTo>
                      <a:pt x="9461" y="1103"/>
                    </a:lnTo>
                    <a:lnTo>
                      <a:pt x="9468" y="1017"/>
                    </a:lnTo>
                    <a:lnTo>
                      <a:pt x="9475" y="1050"/>
                    </a:lnTo>
                    <a:lnTo>
                      <a:pt x="9482" y="994"/>
                    </a:lnTo>
                    <a:lnTo>
                      <a:pt x="9489" y="1054"/>
                    </a:lnTo>
                    <a:lnTo>
                      <a:pt x="9497" y="1012"/>
                    </a:lnTo>
                    <a:lnTo>
                      <a:pt x="9504" y="995"/>
                    </a:lnTo>
                    <a:lnTo>
                      <a:pt x="9511" y="1040"/>
                    </a:lnTo>
                    <a:lnTo>
                      <a:pt x="9518" y="1038"/>
                    </a:lnTo>
                    <a:lnTo>
                      <a:pt x="9525" y="1037"/>
                    </a:lnTo>
                    <a:lnTo>
                      <a:pt x="9532" y="1058"/>
                    </a:lnTo>
                    <a:lnTo>
                      <a:pt x="9539" y="1125"/>
                    </a:lnTo>
                    <a:lnTo>
                      <a:pt x="9546" y="1049"/>
                    </a:lnTo>
                    <a:lnTo>
                      <a:pt x="9553" y="1000"/>
                    </a:lnTo>
                    <a:lnTo>
                      <a:pt x="9560" y="1033"/>
                    </a:lnTo>
                    <a:lnTo>
                      <a:pt x="9567" y="989"/>
                    </a:lnTo>
                    <a:lnTo>
                      <a:pt x="9574" y="1042"/>
                    </a:lnTo>
                    <a:lnTo>
                      <a:pt x="9581" y="1028"/>
                    </a:lnTo>
                    <a:lnTo>
                      <a:pt x="9588" y="999"/>
                    </a:lnTo>
                    <a:lnTo>
                      <a:pt x="9595" y="1051"/>
                    </a:lnTo>
                    <a:lnTo>
                      <a:pt x="9602" y="1027"/>
                    </a:lnTo>
                    <a:lnTo>
                      <a:pt x="9609" y="967"/>
                    </a:lnTo>
                    <a:lnTo>
                      <a:pt x="9616" y="1027"/>
                    </a:lnTo>
                    <a:lnTo>
                      <a:pt x="9624" y="1130"/>
                    </a:lnTo>
                    <a:lnTo>
                      <a:pt x="9631" y="993"/>
                    </a:lnTo>
                    <a:lnTo>
                      <a:pt x="9638" y="1039"/>
                    </a:lnTo>
                    <a:lnTo>
                      <a:pt x="9645" y="1070"/>
                    </a:lnTo>
                    <a:lnTo>
                      <a:pt x="9652" y="1063"/>
                    </a:lnTo>
                    <a:lnTo>
                      <a:pt x="9659" y="1017"/>
                    </a:lnTo>
                    <a:lnTo>
                      <a:pt x="9666" y="1115"/>
                    </a:lnTo>
                    <a:lnTo>
                      <a:pt x="9673" y="1114"/>
                    </a:lnTo>
                    <a:lnTo>
                      <a:pt x="9680" y="1168"/>
                    </a:lnTo>
                    <a:lnTo>
                      <a:pt x="9687" y="987"/>
                    </a:lnTo>
                    <a:lnTo>
                      <a:pt x="9694" y="1076"/>
                    </a:lnTo>
                    <a:lnTo>
                      <a:pt x="9701" y="1190"/>
                    </a:lnTo>
                    <a:lnTo>
                      <a:pt x="9708" y="1062"/>
                    </a:lnTo>
                    <a:lnTo>
                      <a:pt x="9715" y="1065"/>
                    </a:lnTo>
                    <a:lnTo>
                      <a:pt x="9722" y="1092"/>
                    </a:lnTo>
                    <a:lnTo>
                      <a:pt x="9729" y="1054"/>
                    </a:lnTo>
                    <a:lnTo>
                      <a:pt x="9736" y="1025"/>
                    </a:lnTo>
                    <a:lnTo>
                      <a:pt x="9744" y="1034"/>
                    </a:lnTo>
                    <a:lnTo>
                      <a:pt x="9751" y="940"/>
                    </a:lnTo>
                    <a:lnTo>
                      <a:pt x="9758" y="1059"/>
                    </a:lnTo>
                    <a:lnTo>
                      <a:pt x="9765" y="1097"/>
                    </a:lnTo>
                    <a:lnTo>
                      <a:pt x="9772" y="1048"/>
                    </a:lnTo>
                    <a:lnTo>
                      <a:pt x="9779" y="1085"/>
                    </a:lnTo>
                    <a:lnTo>
                      <a:pt x="9786" y="1036"/>
                    </a:lnTo>
                    <a:lnTo>
                      <a:pt x="9793" y="1079"/>
                    </a:lnTo>
                    <a:lnTo>
                      <a:pt x="9800" y="1130"/>
                    </a:lnTo>
                    <a:lnTo>
                      <a:pt x="9807" y="1123"/>
                    </a:lnTo>
                    <a:lnTo>
                      <a:pt x="9814" y="1063"/>
                    </a:lnTo>
                    <a:lnTo>
                      <a:pt x="9821" y="1020"/>
                    </a:lnTo>
                    <a:lnTo>
                      <a:pt x="9828" y="1039"/>
                    </a:lnTo>
                    <a:lnTo>
                      <a:pt x="9835" y="1110"/>
                    </a:lnTo>
                    <a:lnTo>
                      <a:pt x="9842" y="1099"/>
                    </a:lnTo>
                    <a:lnTo>
                      <a:pt x="9849" y="1085"/>
                    </a:lnTo>
                    <a:lnTo>
                      <a:pt x="9856" y="1147"/>
                    </a:lnTo>
                    <a:lnTo>
                      <a:pt x="9863" y="1086"/>
                    </a:lnTo>
                    <a:lnTo>
                      <a:pt x="9871" y="1108"/>
                    </a:lnTo>
                    <a:lnTo>
                      <a:pt x="9878" y="1104"/>
                    </a:lnTo>
                    <a:lnTo>
                      <a:pt x="9885" y="1054"/>
                    </a:lnTo>
                    <a:lnTo>
                      <a:pt x="9892" y="1121"/>
                    </a:lnTo>
                    <a:lnTo>
                      <a:pt x="9899" y="1032"/>
                    </a:lnTo>
                    <a:lnTo>
                      <a:pt x="9906" y="1131"/>
                    </a:lnTo>
                    <a:lnTo>
                      <a:pt x="9913" y="1091"/>
                    </a:lnTo>
                    <a:lnTo>
                      <a:pt x="9920" y="1012"/>
                    </a:lnTo>
                    <a:lnTo>
                      <a:pt x="9927" y="1154"/>
                    </a:lnTo>
                    <a:lnTo>
                      <a:pt x="9934" y="1117"/>
                    </a:lnTo>
                    <a:lnTo>
                      <a:pt x="9941" y="1061"/>
                    </a:lnTo>
                    <a:lnTo>
                      <a:pt x="9948" y="1074"/>
                    </a:lnTo>
                    <a:lnTo>
                      <a:pt x="9955" y="1120"/>
                    </a:lnTo>
                    <a:lnTo>
                      <a:pt x="9962" y="1011"/>
                    </a:lnTo>
                    <a:lnTo>
                      <a:pt x="9969" y="1052"/>
                    </a:lnTo>
                    <a:lnTo>
                      <a:pt x="9976" y="958"/>
                    </a:lnTo>
                    <a:lnTo>
                      <a:pt x="9983" y="1082"/>
                    </a:lnTo>
                    <a:lnTo>
                      <a:pt x="9991" y="1073"/>
                    </a:lnTo>
                    <a:lnTo>
                      <a:pt x="9998" y="1070"/>
                    </a:lnTo>
                    <a:lnTo>
                      <a:pt x="10005" y="1057"/>
                    </a:lnTo>
                    <a:lnTo>
                      <a:pt x="10012" y="1049"/>
                    </a:lnTo>
                    <a:lnTo>
                      <a:pt x="10019" y="1051"/>
                    </a:lnTo>
                    <a:lnTo>
                      <a:pt x="10026" y="985"/>
                    </a:lnTo>
                    <a:lnTo>
                      <a:pt x="10033" y="1014"/>
                    </a:lnTo>
                    <a:lnTo>
                      <a:pt x="10040" y="870"/>
                    </a:lnTo>
                    <a:lnTo>
                      <a:pt x="10047" y="995"/>
                    </a:lnTo>
                    <a:lnTo>
                      <a:pt x="10054" y="1016"/>
                    </a:lnTo>
                    <a:lnTo>
                      <a:pt x="10061" y="983"/>
                    </a:lnTo>
                    <a:lnTo>
                      <a:pt x="10068" y="920"/>
                    </a:lnTo>
                    <a:lnTo>
                      <a:pt x="10075" y="995"/>
                    </a:lnTo>
                    <a:lnTo>
                      <a:pt x="10082" y="956"/>
                    </a:lnTo>
                    <a:lnTo>
                      <a:pt x="10089" y="904"/>
                    </a:lnTo>
                    <a:lnTo>
                      <a:pt x="10096" y="1006"/>
                    </a:lnTo>
                    <a:lnTo>
                      <a:pt x="10103" y="1089"/>
                    </a:lnTo>
                    <a:lnTo>
                      <a:pt x="10110" y="936"/>
                    </a:lnTo>
                    <a:lnTo>
                      <a:pt x="10118" y="1034"/>
                    </a:lnTo>
                    <a:lnTo>
                      <a:pt x="10125" y="968"/>
                    </a:lnTo>
                    <a:lnTo>
                      <a:pt x="10132" y="852"/>
                    </a:lnTo>
                    <a:lnTo>
                      <a:pt x="10139" y="951"/>
                    </a:lnTo>
                    <a:lnTo>
                      <a:pt x="10146" y="974"/>
                    </a:lnTo>
                    <a:lnTo>
                      <a:pt x="10153" y="916"/>
                    </a:lnTo>
                    <a:lnTo>
                      <a:pt x="10160" y="935"/>
                    </a:lnTo>
                    <a:lnTo>
                      <a:pt x="10167" y="997"/>
                    </a:lnTo>
                    <a:lnTo>
                      <a:pt x="10174" y="958"/>
                    </a:lnTo>
                    <a:lnTo>
                      <a:pt x="10181" y="931"/>
                    </a:lnTo>
                    <a:lnTo>
                      <a:pt x="10188" y="977"/>
                    </a:lnTo>
                    <a:lnTo>
                      <a:pt x="10195" y="904"/>
                    </a:lnTo>
                    <a:lnTo>
                      <a:pt x="10202" y="894"/>
                    </a:lnTo>
                    <a:lnTo>
                      <a:pt x="10209" y="877"/>
                    </a:lnTo>
                    <a:lnTo>
                      <a:pt x="10216" y="861"/>
                    </a:lnTo>
                    <a:lnTo>
                      <a:pt x="10223" y="877"/>
                    </a:lnTo>
                    <a:lnTo>
                      <a:pt x="10230" y="891"/>
                    </a:lnTo>
                    <a:lnTo>
                      <a:pt x="10237" y="829"/>
                    </a:lnTo>
                    <a:lnTo>
                      <a:pt x="10245" y="891"/>
                    </a:lnTo>
                    <a:lnTo>
                      <a:pt x="10252" y="924"/>
                    </a:lnTo>
                    <a:lnTo>
                      <a:pt x="10259" y="923"/>
                    </a:lnTo>
                    <a:lnTo>
                      <a:pt x="10266" y="858"/>
                    </a:lnTo>
                    <a:lnTo>
                      <a:pt x="10273" y="808"/>
                    </a:lnTo>
                    <a:lnTo>
                      <a:pt x="10280" y="809"/>
                    </a:lnTo>
                    <a:lnTo>
                      <a:pt x="10287" y="887"/>
                    </a:lnTo>
                    <a:lnTo>
                      <a:pt x="10294" y="823"/>
                    </a:lnTo>
                    <a:lnTo>
                      <a:pt x="10301" y="864"/>
                    </a:lnTo>
                    <a:lnTo>
                      <a:pt x="10308" y="898"/>
                    </a:lnTo>
                    <a:lnTo>
                      <a:pt x="10315" y="818"/>
                    </a:lnTo>
                    <a:lnTo>
                      <a:pt x="10322" y="773"/>
                    </a:lnTo>
                    <a:lnTo>
                      <a:pt x="10329" y="830"/>
                    </a:lnTo>
                    <a:lnTo>
                      <a:pt x="10336" y="833"/>
                    </a:lnTo>
                    <a:lnTo>
                      <a:pt x="10343" y="834"/>
                    </a:lnTo>
                    <a:lnTo>
                      <a:pt x="10350" y="768"/>
                    </a:lnTo>
                    <a:lnTo>
                      <a:pt x="10357" y="798"/>
                    </a:lnTo>
                    <a:lnTo>
                      <a:pt x="10365" y="867"/>
                    </a:lnTo>
                    <a:lnTo>
                      <a:pt x="10372" y="749"/>
                    </a:lnTo>
                    <a:lnTo>
                      <a:pt x="10379" y="827"/>
                    </a:lnTo>
                    <a:lnTo>
                      <a:pt x="10386" y="805"/>
                    </a:lnTo>
                    <a:lnTo>
                      <a:pt x="10393" y="758"/>
                    </a:lnTo>
                    <a:lnTo>
                      <a:pt x="10400" y="780"/>
                    </a:lnTo>
                    <a:lnTo>
                      <a:pt x="10407" y="787"/>
                    </a:lnTo>
                    <a:lnTo>
                      <a:pt x="10414" y="779"/>
                    </a:lnTo>
                    <a:lnTo>
                      <a:pt x="10421" y="778"/>
                    </a:lnTo>
                    <a:lnTo>
                      <a:pt x="10428" y="795"/>
                    </a:lnTo>
                    <a:lnTo>
                      <a:pt x="10435" y="785"/>
                    </a:lnTo>
                    <a:lnTo>
                      <a:pt x="10442" y="757"/>
                    </a:lnTo>
                    <a:lnTo>
                      <a:pt x="10449" y="826"/>
                    </a:lnTo>
                    <a:lnTo>
                      <a:pt x="10456" y="753"/>
                    </a:lnTo>
                    <a:lnTo>
                      <a:pt x="10463" y="729"/>
                    </a:lnTo>
                    <a:lnTo>
                      <a:pt x="10470" y="804"/>
                    </a:lnTo>
                    <a:lnTo>
                      <a:pt x="10477" y="748"/>
                    </a:lnTo>
                    <a:lnTo>
                      <a:pt x="10484" y="751"/>
                    </a:lnTo>
                    <a:lnTo>
                      <a:pt x="10492" y="745"/>
                    </a:lnTo>
                    <a:lnTo>
                      <a:pt x="10499" y="726"/>
                    </a:lnTo>
                    <a:lnTo>
                      <a:pt x="10506" y="666"/>
                    </a:lnTo>
                    <a:lnTo>
                      <a:pt x="10513" y="735"/>
                    </a:lnTo>
                    <a:lnTo>
                      <a:pt x="10520" y="778"/>
                    </a:lnTo>
                    <a:lnTo>
                      <a:pt x="10527" y="802"/>
                    </a:lnTo>
                    <a:lnTo>
                      <a:pt x="10534" y="706"/>
                    </a:lnTo>
                    <a:lnTo>
                      <a:pt x="10541" y="794"/>
                    </a:lnTo>
                    <a:lnTo>
                      <a:pt x="10548" y="720"/>
                    </a:lnTo>
                    <a:lnTo>
                      <a:pt x="10555" y="783"/>
                    </a:lnTo>
                    <a:lnTo>
                      <a:pt x="10562" y="877"/>
                    </a:lnTo>
                    <a:lnTo>
                      <a:pt x="10569" y="904"/>
                    </a:lnTo>
                    <a:lnTo>
                      <a:pt x="10576" y="975"/>
                    </a:lnTo>
                    <a:lnTo>
                      <a:pt x="10583" y="1133"/>
                    </a:lnTo>
                    <a:lnTo>
                      <a:pt x="10590" y="1198"/>
                    </a:lnTo>
                    <a:lnTo>
                      <a:pt x="10597" y="1255"/>
                    </a:lnTo>
                    <a:lnTo>
                      <a:pt x="10604" y="1430"/>
                    </a:lnTo>
                    <a:lnTo>
                      <a:pt x="10611" y="1528"/>
                    </a:lnTo>
                    <a:lnTo>
                      <a:pt x="10619" y="1421"/>
                    </a:lnTo>
                    <a:lnTo>
                      <a:pt x="10626" y="1483"/>
                    </a:lnTo>
                    <a:lnTo>
                      <a:pt x="10633" y="1476"/>
                    </a:lnTo>
                    <a:lnTo>
                      <a:pt x="10640" y="1516"/>
                    </a:lnTo>
                    <a:lnTo>
                      <a:pt x="10647" y="1354"/>
                    </a:lnTo>
                    <a:lnTo>
                      <a:pt x="10654" y="1291"/>
                    </a:lnTo>
                    <a:lnTo>
                      <a:pt x="10661" y="1227"/>
                    </a:lnTo>
                    <a:lnTo>
                      <a:pt x="10668" y="1222"/>
                    </a:lnTo>
                    <a:lnTo>
                      <a:pt x="10675" y="1058"/>
                    </a:lnTo>
                    <a:lnTo>
                      <a:pt x="10682" y="1106"/>
                    </a:lnTo>
                    <a:lnTo>
                      <a:pt x="10689" y="959"/>
                    </a:lnTo>
                    <a:lnTo>
                      <a:pt x="10696" y="983"/>
                    </a:lnTo>
                    <a:lnTo>
                      <a:pt x="10703" y="850"/>
                    </a:lnTo>
                    <a:lnTo>
                      <a:pt x="10710" y="731"/>
                    </a:lnTo>
                    <a:lnTo>
                      <a:pt x="10717" y="728"/>
                    </a:lnTo>
                    <a:lnTo>
                      <a:pt x="10724" y="671"/>
                    </a:lnTo>
                    <a:lnTo>
                      <a:pt x="10731" y="677"/>
                    </a:lnTo>
                    <a:lnTo>
                      <a:pt x="10739" y="654"/>
                    </a:lnTo>
                    <a:lnTo>
                      <a:pt x="10746" y="651"/>
                    </a:lnTo>
                    <a:lnTo>
                      <a:pt x="10753" y="605"/>
                    </a:lnTo>
                    <a:lnTo>
                      <a:pt x="10760" y="647"/>
                    </a:lnTo>
                    <a:lnTo>
                      <a:pt x="10767" y="683"/>
                    </a:lnTo>
                    <a:lnTo>
                      <a:pt x="10774" y="576"/>
                    </a:lnTo>
                    <a:lnTo>
                      <a:pt x="10781" y="560"/>
                    </a:lnTo>
                    <a:lnTo>
                      <a:pt x="10788" y="608"/>
                    </a:lnTo>
                    <a:lnTo>
                      <a:pt x="10795" y="633"/>
                    </a:lnTo>
                    <a:lnTo>
                      <a:pt x="10802" y="667"/>
                    </a:lnTo>
                    <a:lnTo>
                      <a:pt x="10809" y="582"/>
                    </a:lnTo>
                    <a:lnTo>
                      <a:pt x="10816" y="556"/>
                    </a:lnTo>
                    <a:lnTo>
                      <a:pt x="10823" y="617"/>
                    </a:lnTo>
                    <a:lnTo>
                      <a:pt x="10830" y="642"/>
                    </a:lnTo>
                    <a:lnTo>
                      <a:pt x="10837" y="576"/>
                    </a:lnTo>
                    <a:lnTo>
                      <a:pt x="10844" y="569"/>
                    </a:lnTo>
                    <a:lnTo>
                      <a:pt x="10851" y="574"/>
                    </a:lnTo>
                    <a:lnTo>
                      <a:pt x="10858" y="529"/>
                    </a:lnTo>
                    <a:lnTo>
                      <a:pt x="10866" y="528"/>
                    </a:lnTo>
                    <a:lnTo>
                      <a:pt x="10873" y="459"/>
                    </a:lnTo>
                    <a:lnTo>
                      <a:pt x="10880" y="447"/>
                    </a:lnTo>
                    <a:lnTo>
                      <a:pt x="10887" y="466"/>
                    </a:lnTo>
                    <a:lnTo>
                      <a:pt x="10894" y="497"/>
                    </a:lnTo>
                    <a:lnTo>
                      <a:pt x="10901" y="431"/>
                    </a:lnTo>
                    <a:lnTo>
                      <a:pt x="10908" y="440"/>
                    </a:lnTo>
                    <a:lnTo>
                      <a:pt x="10915" y="408"/>
                    </a:lnTo>
                    <a:lnTo>
                      <a:pt x="10922" y="422"/>
                    </a:lnTo>
                    <a:lnTo>
                      <a:pt x="10929" y="473"/>
                    </a:lnTo>
                    <a:lnTo>
                      <a:pt x="10936" y="410"/>
                    </a:lnTo>
                    <a:lnTo>
                      <a:pt x="10943" y="453"/>
                    </a:lnTo>
                    <a:lnTo>
                      <a:pt x="10950" y="434"/>
                    </a:lnTo>
                    <a:lnTo>
                      <a:pt x="10957" y="430"/>
                    </a:lnTo>
                    <a:lnTo>
                      <a:pt x="10964" y="403"/>
                    </a:lnTo>
                    <a:lnTo>
                      <a:pt x="10971" y="388"/>
                    </a:lnTo>
                    <a:lnTo>
                      <a:pt x="10978" y="461"/>
                    </a:lnTo>
                    <a:lnTo>
                      <a:pt x="10986" y="342"/>
                    </a:lnTo>
                    <a:lnTo>
                      <a:pt x="10993" y="312"/>
                    </a:lnTo>
                    <a:lnTo>
                      <a:pt x="11000" y="352"/>
                    </a:lnTo>
                    <a:lnTo>
                      <a:pt x="11007" y="344"/>
                    </a:lnTo>
                    <a:lnTo>
                      <a:pt x="11014" y="332"/>
                    </a:lnTo>
                    <a:lnTo>
                      <a:pt x="11021" y="331"/>
                    </a:lnTo>
                    <a:lnTo>
                      <a:pt x="11028" y="361"/>
                    </a:lnTo>
                    <a:lnTo>
                      <a:pt x="11035" y="387"/>
                    </a:lnTo>
                    <a:lnTo>
                      <a:pt x="11042" y="362"/>
                    </a:lnTo>
                    <a:lnTo>
                      <a:pt x="11049" y="305"/>
                    </a:lnTo>
                    <a:lnTo>
                      <a:pt x="11056" y="215"/>
                    </a:lnTo>
                    <a:lnTo>
                      <a:pt x="11063" y="354"/>
                    </a:lnTo>
                    <a:lnTo>
                      <a:pt x="11070" y="266"/>
                    </a:lnTo>
                    <a:lnTo>
                      <a:pt x="11077" y="314"/>
                    </a:lnTo>
                    <a:lnTo>
                      <a:pt x="11084" y="330"/>
                    </a:lnTo>
                    <a:lnTo>
                      <a:pt x="11091" y="369"/>
                    </a:lnTo>
                    <a:lnTo>
                      <a:pt x="11098" y="316"/>
                    </a:lnTo>
                    <a:lnTo>
                      <a:pt x="11105" y="409"/>
                    </a:lnTo>
                    <a:lnTo>
                      <a:pt x="11113" y="419"/>
                    </a:lnTo>
                    <a:lnTo>
                      <a:pt x="11120" y="550"/>
                    </a:lnTo>
                    <a:lnTo>
                      <a:pt x="11127" y="706"/>
                    </a:lnTo>
                    <a:lnTo>
                      <a:pt x="11134" y="899"/>
                    </a:lnTo>
                    <a:lnTo>
                      <a:pt x="11141" y="1148"/>
                    </a:lnTo>
                    <a:lnTo>
                      <a:pt x="11148" y="1577"/>
                    </a:lnTo>
                    <a:lnTo>
                      <a:pt x="11155" y="1886"/>
                    </a:lnTo>
                    <a:lnTo>
                      <a:pt x="11162" y="2164"/>
                    </a:lnTo>
                    <a:lnTo>
                      <a:pt x="11169" y="2114"/>
                    </a:lnTo>
                    <a:lnTo>
                      <a:pt x="11176" y="2156"/>
                    </a:lnTo>
                    <a:lnTo>
                      <a:pt x="11183" y="1815"/>
                    </a:lnTo>
                    <a:lnTo>
                      <a:pt x="11190" y="1506"/>
                    </a:lnTo>
                    <a:lnTo>
                      <a:pt x="11197" y="1237"/>
                    </a:lnTo>
                    <a:lnTo>
                      <a:pt x="11204" y="869"/>
                    </a:lnTo>
                    <a:lnTo>
                      <a:pt x="11211" y="677"/>
                    </a:lnTo>
                    <a:lnTo>
                      <a:pt x="11218" y="400"/>
                    </a:lnTo>
                    <a:lnTo>
                      <a:pt x="11225" y="269"/>
                    </a:lnTo>
                    <a:lnTo>
                      <a:pt x="11232" y="118"/>
                    </a:lnTo>
                    <a:lnTo>
                      <a:pt x="11240" y="133"/>
                    </a:lnTo>
                    <a:lnTo>
                      <a:pt x="11247" y="47"/>
                    </a:lnTo>
                    <a:lnTo>
                      <a:pt x="11254" y="53"/>
                    </a:lnTo>
                    <a:lnTo>
                      <a:pt x="11261" y="29"/>
                    </a:lnTo>
                    <a:lnTo>
                      <a:pt x="11268" y="9"/>
                    </a:lnTo>
                    <a:lnTo>
                      <a:pt x="11275" y="19"/>
                    </a:lnTo>
                    <a:lnTo>
                      <a:pt x="11282" y="10"/>
                    </a:lnTo>
                    <a:lnTo>
                      <a:pt x="11289" y="0"/>
                    </a:lnTo>
                    <a:lnTo>
                      <a:pt x="11296" y="0"/>
                    </a:lnTo>
                    <a:lnTo>
                      <a:pt x="11303" y="0"/>
                    </a:lnTo>
                    <a:lnTo>
                      <a:pt x="11310" y="0"/>
                    </a:lnTo>
                    <a:lnTo>
                      <a:pt x="11317" y="0"/>
                    </a:lnTo>
                    <a:lnTo>
                      <a:pt x="11324" y="0"/>
                    </a:lnTo>
                    <a:lnTo>
                      <a:pt x="11331" y="0"/>
                    </a:lnTo>
                    <a:lnTo>
                      <a:pt x="11338" y="0"/>
                    </a:lnTo>
                    <a:lnTo>
                      <a:pt x="11345" y="0"/>
                    </a:lnTo>
                    <a:lnTo>
                      <a:pt x="11352" y="0"/>
                    </a:lnTo>
                    <a:lnTo>
                      <a:pt x="11360" y="0"/>
                    </a:lnTo>
                    <a:lnTo>
                      <a:pt x="11367" y="12"/>
                    </a:lnTo>
                    <a:lnTo>
                      <a:pt x="11374" y="30"/>
                    </a:lnTo>
                    <a:lnTo>
                      <a:pt x="11381" y="31"/>
                    </a:lnTo>
                    <a:lnTo>
                      <a:pt x="11388" y="9"/>
                    </a:lnTo>
                    <a:lnTo>
                      <a:pt x="11395" y="9"/>
                    </a:lnTo>
                    <a:lnTo>
                      <a:pt x="11402" y="9"/>
                    </a:lnTo>
                    <a:lnTo>
                      <a:pt x="11409" y="10"/>
                    </a:lnTo>
                    <a:lnTo>
                      <a:pt x="11416" y="21"/>
                    </a:lnTo>
                    <a:lnTo>
                      <a:pt x="11423" y="12"/>
                    </a:lnTo>
                    <a:lnTo>
                      <a:pt x="11430" y="0"/>
                    </a:lnTo>
                    <a:lnTo>
                      <a:pt x="11437" y="0"/>
                    </a:lnTo>
                    <a:lnTo>
                      <a:pt x="11444" y="0"/>
                    </a:lnTo>
                    <a:lnTo>
                      <a:pt x="11451" y="0"/>
                    </a:lnTo>
                    <a:lnTo>
                      <a:pt x="11458" y="0"/>
                    </a:lnTo>
                    <a:lnTo>
                      <a:pt x="11465" y="0"/>
                    </a:lnTo>
                    <a:lnTo>
                      <a:pt x="11472" y="0"/>
                    </a:lnTo>
                    <a:lnTo>
                      <a:pt x="11479" y="0"/>
                    </a:lnTo>
                    <a:lnTo>
                      <a:pt x="11487" y="0"/>
                    </a:lnTo>
                    <a:lnTo>
                      <a:pt x="11494" y="0"/>
                    </a:lnTo>
                    <a:lnTo>
                      <a:pt x="11501" y="0"/>
                    </a:lnTo>
                    <a:lnTo>
                      <a:pt x="11508" y="0"/>
                    </a:lnTo>
                    <a:lnTo>
                      <a:pt x="11515" y="0"/>
                    </a:lnTo>
                    <a:lnTo>
                      <a:pt x="11522" y="0"/>
                    </a:lnTo>
                    <a:lnTo>
                      <a:pt x="11529" y="0"/>
                    </a:lnTo>
                    <a:lnTo>
                      <a:pt x="11536" y="0"/>
                    </a:lnTo>
                    <a:lnTo>
                      <a:pt x="11543" y="0"/>
                    </a:lnTo>
                    <a:lnTo>
                      <a:pt x="11550" y="0"/>
                    </a:lnTo>
                    <a:lnTo>
                      <a:pt x="11557" y="0"/>
                    </a:lnTo>
                    <a:lnTo>
                      <a:pt x="11564" y="10"/>
                    </a:lnTo>
                    <a:lnTo>
                      <a:pt x="11571" y="0"/>
                    </a:lnTo>
                    <a:lnTo>
                      <a:pt x="11578" y="0"/>
                    </a:lnTo>
                    <a:lnTo>
                      <a:pt x="11585" y="0"/>
                    </a:lnTo>
                    <a:lnTo>
                      <a:pt x="11592" y="0"/>
                    </a:lnTo>
                    <a:lnTo>
                      <a:pt x="11599" y="0"/>
                    </a:lnTo>
                    <a:lnTo>
                      <a:pt x="11606" y="0"/>
                    </a:lnTo>
                    <a:lnTo>
                      <a:pt x="11614" y="0"/>
                    </a:lnTo>
                    <a:lnTo>
                      <a:pt x="11621" y="0"/>
                    </a:lnTo>
                    <a:lnTo>
                      <a:pt x="11628" y="0"/>
                    </a:lnTo>
                    <a:lnTo>
                      <a:pt x="11635" y="10"/>
                    </a:lnTo>
                    <a:lnTo>
                      <a:pt x="11642" y="10"/>
                    </a:lnTo>
                    <a:lnTo>
                      <a:pt x="11649" y="0"/>
                    </a:lnTo>
                    <a:lnTo>
                      <a:pt x="11656" y="0"/>
                    </a:lnTo>
                    <a:lnTo>
                      <a:pt x="11663" y="0"/>
                    </a:lnTo>
                    <a:lnTo>
                      <a:pt x="11670" y="0"/>
                    </a:lnTo>
                    <a:lnTo>
                      <a:pt x="11677" y="0"/>
                    </a:lnTo>
                    <a:lnTo>
                      <a:pt x="11684" y="0"/>
                    </a:lnTo>
                    <a:lnTo>
                      <a:pt x="11691" y="0"/>
                    </a:lnTo>
                    <a:lnTo>
                      <a:pt x="11698" y="0"/>
                    </a:lnTo>
                    <a:lnTo>
                      <a:pt x="11705" y="10"/>
                    </a:lnTo>
                    <a:lnTo>
                      <a:pt x="11712" y="0"/>
                    </a:lnTo>
                    <a:lnTo>
                      <a:pt x="11719" y="0"/>
                    </a:lnTo>
                    <a:lnTo>
                      <a:pt x="11726" y="0"/>
                    </a:lnTo>
                    <a:lnTo>
                      <a:pt x="11734" y="0"/>
                    </a:lnTo>
                    <a:lnTo>
                      <a:pt x="11741" y="0"/>
                    </a:lnTo>
                    <a:lnTo>
                      <a:pt x="11748" y="0"/>
                    </a:lnTo>
                    <a:lnTo>
                      <a:pt x="11755" y="0"/>
                    </a:lnTo>
                    <a:lnTo>
                      <a:pt x="11762" y="0"/>
                    </a:lnTo>
                    <a:lnTo>
                      <a:pt x="11769" y="0"/>
                    </a:lnTo>
                    <a:lnTo>
                      <a:pt x="11776" y="0"/>
                    </a:lnTo>
                    <a:lnTo>
                      <a:pt x="11783" y="0"/>
                    </a:lnTo>
                    <a:lnTo>
                      <a:pt x="11790" y="0"/>
                    </a:lnTo>
                    <a:lnTo>
                      <a:pt x="11797" y="0"/>
                    </a:lnTo>
                    <a:lnTo>
                      <a:pt x="11804" y="0"/>
                    </a:lnTo>
                    <a:lnTo>
                      <a:pt x="11811" y="0"/>
                    </a:lnTo>
                    <a:lnTo>
                      <a:pt x="11818" y="0"/>
                    </a:lnTo>
                    <a:lnTo>
                      <a:pt x="11825" y="0"/>
                    </a:lnTo>
                    <a:lnTo>
                      <a:pt x="11832" y="0"/>
                    </a:lnTo>
                    <a:lnTo>
                      <a:pt x="11839" y="0"/>
                    </a:lnTo>
                    <a:lnTo>
                      <a:pt x="11846" y="12"/>
                    </a:lnTo>
                    <a:lnTo>
                      <a:pt x="11853" y="0"/>
                    </a:lnTo>
                    <a:lnTo>
                      <a:pt x="11861" y="11"/>
                    </a:lnTo>
                    <a:lnTo>
                      <a:pt x="11868" y="45"/>
                    </a:lnTo>
                    <a:lnTo>
                      <a:pt x="11875" y="91"/>
                    </a:lnTo>
                    <a:lnTo>
                      <a:pt x="11882" y="58"/>
                    </a:lnTo>
                    <a:lnTo>
                      <a:pt x="11889" y="53"/>
                    </a:lnTo>
                    <a:lnTo>
                      <a:pt x="11896" y="38"/>
                    </a:lnTo>
                    <a:lnTo>
                      <a:pt x="11903" y="21"/>
                    </a:lnTo>
                    <a:lnTo>
                      <a:pt x="11910" y="29"/>
                    </a:lnTo>
                    <a:lnTo>
                      <a:pt x="11917" y="10"/>
                    </a:lnTo>
                    <a:lnTo>
                      <a:pt x="11924" y="11"/>
                    </a:lnTo>
                    <a:lnTo>
                      <a:pt x="11931" y="21"/>
                    </a:lnTo>
                    <a:lnTo>
                      <a:pt x="11938" y="0"/>
                    </a:lnTo>
                    <a:lnTo>
                      <a:pt x="11945" y="9"/>
                    </a:lnTo>
                    <a:lnTo>
                      <a:pt x="11952" y="11"/>
                    </a:lnTo>
                    <a:lnTo>
                      <a:pt x="11959" y="20"/>
                    </a:lnTo>
                    <a:lnTo>
                      <a:pt x="11966" y="10"/>
                    </a:lnTo>
                    <a:lnTo>
                      <a:pt x="11973" y="19"/>
                    </a:lnTo>
                    <a:lnTo>
                      <a:pt x="11980" y="21"/>
                    </a:lnTo>
                    <a:lnTo>
                      <a:pt x="11988" y="22"/>
                    </a:lnTo>
                    <a:lnTo>
                      <a:pt x="11995" y="10"/>
                    </a:lnTo>
                    <a:lnTo>
                      <a:pt x="12002" y="14"/>
                    </a:lnTo>
                    <a:lnTo>
                      <a:pt x="12009" y="46"/>
                    </a:lnTo>
                    <a:lnTo>
                      <a:pt x="12016" y="82"/>
                    </a:lnTo>
                    <a:lnTo>
                      <a:pt x="12023" y="42"/>
                    </a:lnTo>
                    <a:lnTo>
                      <a:pt x="12030" y="78"/>
                    </a:lnTo>
                    <a:lnTo>
                      <a:pt x="12037" y="46"/>
                    </a:lnTo>
                    <a:lnTo>
                      <a:pt x="12044" y="91"/>
                    </a:lnTo>
                    <a:lnTo>
                      <a:pt x="12051" y="61"/>
                    </a:lnTo>
                    <a:lnTo>
                      <a:pt x="12058" y="67"/>
                    </a:lnTo>
                    <a:lnTo>
                      <a:pt x="12065" y="55"/>
                    </a:lnTo>
                    <a:lnTo>
                      <a:pt x="12072" y="80"/>
                    </a:lnTo>
                    <a:lnTo>
                      <a:pt x="12079" y="52"/>
                    </a:lnTo>
                    <a:lnTo>
                      <a:pt x="12086" y="78"/>
                    </a:lnTo>
                    <a:lnTo>
                      <a:pt x="12093" y="72"/>
                    </a:lnTo>
                    <a:lnTo>
                      <a:pt x="12100" y="95"/>
                    </a:lnTo>
                    <a:lnTo>
                      <a:pt x="12108" y="64"/>
                    </a:lnTo>
                    <a:lnTo>
                      <a:pt x="12115" y="71"/>
                    </a:lnTo>
                    <a:lnTo>
                      <a:pt x="12122" y="53"/>
                    </a:lnTo>
                    <a:lnTo>
                      <a:pt x="12129" y="51"/>
                    </a:lnTo>
                    <a:lnTo>
                      <a:pt x="12136" y="34"/>
                    </a:lnTo>
                    <a:lnTo>
                      <a:pt x="12143" y="49"/>
                    </a:lnTo>
                    <a:lnTo>
                      <a:pt x="12150" y="52"/>
                    </a:lnTo>
                    <a:lnTo>
                      <a:pt x="12157" y="54"/>
                    </a:lnTo>
                    <a:lnTo>
                      <a:pt x="12164" y="44"/>
                    </a:lnTo>
                    <a:lnTo>
                      <a:pt x="12171" y="71"/>
                    </a:lnTo>
                    <a:lnTo>
                      <a:pt x="12178" y="53"/>
                    </a:lnTo>
                    <a:lnTo>
                      <a:pt x="12185" y="50"/>
                    </a:lnTo>
                    <a:lnTo>
                      <a:pt x="12187" y="4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51" name="Rectangle 951"/>
              <p:cNvSpPr>
                <a:spLocks noChangeArrowheads="1"/>
              </p:cNvSpPr>
              <p:nvPr/>
            </p:nvSpPr>
            <p:spPr bwMode="auto">
              <a:xfrm>
                <a:off x="4370141" y="5093930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2" name="Rectangle 953"/>
              <p:cNvSpPr>
                <a:spLocks noChangeArrowheads="1"/>
              </p:cNvSpPr>
              <p:nvPr/>
            </p:nvSpPr>
            <p:spPr bwMode="auto">
              <a:xfrm>
                <a:off x="4654304" y="5093930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3" name="Rectangle 955"/>
              <p:cNvSpPr>
                <a:spLocks noChangeArrowheads="1"/>
              </p:cNvSpPr>
              <p:nvPr/>
            </p:nvSpPr>
            <p:spPr bwMode="auto">
              <a:xfrm>
                <a:off x="4938466" y="5093930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4" name="Rectangle 957"/>
              <p:cNvSpPr>
                <a:spLocks noChangeArrowheads="1"/>
              </p:cNvSpPr>
              <p:nvPr/>
            </p:nvSpPr>
            <p:spPr bwMode="auto">
              <a:xfrm>
                <a:off x="5222629" y="5093930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5" name="Rectangle 959"/>
              <p:cNvSpPr>
                <a:spLocks noChangeArrowheads="1"/>
              </p:cNvSpPr>
              <p:nvPr/>
            </p:nvSpPr>
            <p:spPr bwMode="auto">
              <a:xfrm>
                <a:off x="5506791" y="5093930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19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6" name="Rectangle 961"/>
              <p:cNvSpPr>
                <a:spLocks noChangeArrowheads="1"/>
              </p:cNvSpPr>
              <p:nvPr/>
            </p:nvSpPr>
            <p:spPr bwMode="auto">
              <a:xfrm>
                <a:off x="5790954" y="5093930"/>
                <a:ext cx="115416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7" name="TextBox 556"/>
              <p:cNvSpPr txBox="1"/>
              <p:nvPr/>
            </p:nvSpPr>
            <p:spPr>
              <a:xfrm>
                <a:off x="5078526" y="4755255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5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8" name="TextBox 557"/>
              <p:cNvSpPr txBox="1"/>
              <p:nvPr/>
            </p:nvSpPr>
            <p:spPr>
              <a:xfrm>
                <a:off x="4448328" y="4886843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9" name="TextBox 558"/>
              <p:cNvSpPr txBox="1"/>
              <p:nvPr/>
            </p:nvSpPr>
            <p:spPr>
              <a:xfrm>
                <a:off x="4619163" y="4635071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0" name="TextBox 559"/>
              <p:cNvSpPr txBox="1"/>
              <p:nvPr/>
            </p:nvSpPr>
            <p:spPr>
              <a:xfrm>
                <a:off x="4808376" y="4461793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1" name="TextBox 560"/>
              <p:cNvSpPr txBox="1"/>
              <p:nvPr/>
            </p:nvSpPr>
            <p:spPr>
              <a:xfrm>
                <a:off x="4943455" y="4589874"/>
                <a:ext cx="4320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err="1" smtClean="0">
                    <a:latin typeface="Arial" pitchFamily="34" charset="0"/>
                    <a:cs typeface="Arial" pitchFamily="34" charset="0"/>
                  </a:rPr>
                  <a:t>cont</a:t>
                </a:r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2" name="TextBox 561"/>
              <p:cNvSpPr txBox="1"/>
              <p:nvPr/>
            </p:nvSpPr>
            <p:spPr>
              <a:xfrm>
                <a:off x="5264256" y="4503499"/>
                <a:ext cx="21061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3" name="TextBox 562"/>
              <p:cNvSpPr txBox="1"/>
              <p:nvPr/>
            </p:nvSpPr>
            <p:spPr>
              <a:xfrm>
                <a:off x="5736404" y="4536252"/>
                <a:ext cx="339740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64" name="Straight Arrow Connector 563"/>
              <p:cNvCxnSpPr/>
              <p:nvPr/>
            </p:nvCxnSpPr>
            <p:spPr>
              <a:xfrm flipH="1">
                <a:off x="5783207" y="4673269"/>
                <a:ext cx="48535" cy="243876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5" name="Straight Arrow Connector 564"/>
              <p:cNvCxnSpPr/>
              <p:nvPr/>
            </p:nvCxnSpPr>
            <p:spPr>
              <a:xfrm>
                <a:off x="5885355" y="4670291"/>
                <a:ext cx="87065" cy="117733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6" name="TextBox 565"/>
              <p:cNvSpPr txBox="1"/>
              <p:nvPr/>
            </p:nvSpPr>
            <p:spPr>
              <a:xfrm>
                <a:off x="5489508" y="4139952"/>
                <a:ext cx="4320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err="1" smtClean="0">
                    <a:latin typeface="Arial" pitchFamily="34" charset="0"/>
                    <a:cs typeface="Arial" pitchFamily="34" charset="0"/>
                  </a:rPr>
                  <a:t>cont</a:t>
                </a:r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67" name="Group 2645"/>
            <p:cNvGrpSpPr/>
            <p:nvPr/>
          </p:nvGrpSpPr>
          <p:grpSpPr>
            <a:xfrm>
              <a:off x="4136632" y="2754204"/>
              <a:ext cx="1992080" cy="1113574"/>
              <a:chOff x="4046770" y="5340256"/>
              <a:chExt cx="1992080" cy="1113574"/>
            </a:xfrm>
          </p:grpSpPr>
          <p:grpSp>
            <p:nvGrpSpPr>
              <p:cNvPr id="568" name="Group 2160"/>
              <p:cNvGrpSpPr/>
              <p:nvPr/>
            </p:nvGrpSpPr>
            <p:grpSpPr>
              <a:xfrm>
                <a:off x="4046770" y="5364088"/>
                <a:ext cx="1992080" cy="1089742"/>
                <a:chOff x="4046770" y="5638369"/>
                <a:chExt cx="1992080" cy="1089742"/>
              </a:xfrm>
            </p:grpSpPr>
            <p:sp>
              <p:nvSpPr>
                <p:cNvPr id="575" name="Line 884"/>
                <p:cNvSpPr>
                  <a:spLocks noChangeShapeType="1"/>
                </p:cNvSpPr>
                <p:nvPr/>
              </p:nvSpPr>
              <p:spPr bwMode="auto">
                <a:xfrm>
                  <a:off x="4191000" y="6583363"/>
                  <a:ext cx="18478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76" name="Line 885"/>
                <p:cNvSpPr>
                  <a:spLocks noChangeShapeType="1"/>
                </p:cNvSpPr>
                <p:nvPr/>
              </p:nvSpPr>
              <p:spPr bwMode="auto">
                <a:xfrm flipV="1">
                  <a:off x="41925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77" name="Line 886"/>
                <p:cNvSpPr>
                  <a:spLocks noChangeShapeType="1"/>
                </p:cNvSpPr>
                <p:nvPr/>
              </p:nvSpPr>
              <p:spPr bwMode="auto">
                <a:xfrm flipV="1">
                  <a:off x="42195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78" name="Line 887"/>
                <p:cNvSpPr>
                  <a:spLocks noChangeShapeType="1"/>
                </p:cNvSpPr>
                <p:nvPr/>
              </p:nvSpPr>
              <p:spPr bwMode="auto">
                <a:xfrm flipV="1">
                  <a:off x="42481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79" name="Line 888"/>
                <p:cNvSpPr>
                  <a:spLocks noChangeShapeType="1"/>
                </p:cNvSpPr>
                <p:nvPr/>
              </p:nvSpPr>
              <p:spPr bwMode="auto">
                <a:xfrm flipV="1">
                  <a:off x="42767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0" name="Line 889"/>
                <p:cNvSpPr>
                  <a:spLocks noChangeShapeType="1"/>
                </p:cNvSpPr>
                <p:nvPr/>
              </p:nvSpPr>
              <p:spPr bwMode="auto">
                <a:xfrm flipV="1">
                  <a:off x="430530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1" name="Line 890"/>
                <p:cNvSpPr>
                  <a:spLocks noChangeShapeType="1"/>
                </p:cNvSpPr>
                <p:nvPr/>
              </p:nvSpPr>
              <p:spPr bwMode="auto">
                <a:xfrm flipV="1">
                  <a:off x="43338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2" name="Line 891"/>
                <p:cNvSpPr>
                  <a:spLocks noChangeShapeType="1"/>
                </p:cNvSpPr>
                <p:nvPr/>
              </p:nvSpPr>
              <p:spPr bwMode="auto">
                <a:xfrm flipV="1">
                  <a:off x="43624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3" name="Line 892"/>
                <p:cNvSpPr>
                  <a:spLocks noChangeShapeType="1"/>
                </p:cNvSpPr>
                <p:nvPr/>
              </p:nvSpPr>
              <p:spPr bwMode="auto">
                <a:xfrm flipV="1">
                  <a:off x="43910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4" name="Line 893"/>
                <p:cNvSpPr>
                  <a:spLocks noChangeShapeType="1"/>
                </p:cNvSpPr>
                <p:nvPr/>
              </p:nvSpPr>
              <p:spPr bwMode="auto">
                <a:xfrm flipV="1">
                  <a:off x="441960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5" name="Line 894"/>
                <p:cNvSpPr>
                  <a:spLocks noChangeShapeType="1"/>
                </p:cNvSpPr>
                <p:nvPr/>
              </p:nvSpPr>
              <p:spPr bwMode="auto">
                <a:xfrm flipV="1">
                  <a:off x="44481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6" name="Line 895"/>
                <p:cNvSpPr>
                  <a:spLocks noChangeShapeType="1"/>
                </p:cNvSpPr>
                <p:nvPr/>
              </p:nvSpPr>
              <p:spPr bwMode="auto">
                <a:xfrm flipV="1">
                  <a:off x="44767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7" name="Line 896"/>
                <p:cNvSpPr>
                  <a:spLocks noChangeShapeType="1"/>
                </p:cNvSpPr>
                <p:nvPr/>
              </p:nvSpPr>
              <p:spPr bwMode="auto">
                <a:xfrm flipV="1">
                  <a:off x="45053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8" name="Line 897"/>
                <p:cNvSpPr>
                  <a:spLocks noChangeShapeType="1"/>
                </p:cNvSpPr>
                <p:nvPr/>
              </p:nvSpPr>
              <p:spPr bwMode="auto">
                <a:xfrm flipV="1">
                  <a:off x="45323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89" name="Line 898"/>
                <p:cNvSpPr>
                  <a:spLocks noChangeShapeType="1"/>
                </p:cNvSpPr>
                <p:nvPr/>
              </p:nvSpPr>
              <p:spPr bwMode="auto">
                <a:xfrm flipV="1">
                  <a:off x="45608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0" name="Line 899"/>
                <p:cNvSpPr>
                  <a:spLocks noChangeShapeType="1"/>
                </p:cNvSpPr>
                <p:nvPr/>
              </p:nvSpPr>
              <p:spPr bwMode="auto">
                <a:xfrm flipV="1">
                  <a:off x="45894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1" name="Line 900"/>
                <p:cNvSpPr>
                  <a:spLocks noChangeShapeType="1"/>
                </p:cNvSpPr>
                <p:nvPr/>
              </p:nvSpPr>
              <p:spPr bwMode="auto">
                <a:xfrm flipV="1">
                  <a:off x="461803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2" name="Line 901"/>
                <p:cNvSpPr>
                  <a:spLocks noChangeShapeType="1"/>
                </p:cNvSpPr>
                <p:nvPr/>
              </p:nvSpPr>
              <p:spPr bwMode="auto">
                <a:xfrm flipV="1">
                  <a:off x="46466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3" name="Line 902"/>
                <p:cNvSpPr>
                  <a:spLocks noChangeShapeType="1"/>
                </p:cNvSpPr>
                <p:nvPr/>
              </p:nvSpPr>
              <p:spPr bwMode="auto">
                <a:xfrm flipV="1">
                  <a:off x="46751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4" name="Line 903"/>
                <p:cNvSpPr>
                  <a:spLocks noChangeShapeType="1"/>
                </p:cNvSpPr>
                <p:nvPr/>
              </p:nvSpPr>
              <p:spPr bwMode="auto">
                <a:xfrm flipV="1">
                  <a:off x="47037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5" name="Line 904"/>
                <p:cNvSpPr>
                  <a:spLocks noChangeShapeType="1"/>
                </p:cNvSpPr>
                <p:nvPr/>
              </p:nvSpPr>
              <p:spPr bwMode="auto">
                <a:xfrm flipV="1">
                  <a:off x="473233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6" name="Line 905"/>
                <p:cNvSpPr>
                  <a:spLocks noChangeShapeType="1"/>
                </p:cNvSpPr>
                <p:nvPr/>
              </p:nvSpPr>
              <p:spPr bwMode="auto">
                <a:xfrm flipV="1">
                  <a:off x="47609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7" name="Line 906"/>
                <p:cNvSpPr>
                  <a:spLocks noChangeShapeType="1"/>
                </p:cNvSpPr>
                <p:nvPr/>
              </p:nvSpPr>
              <p:spPr bwMode="auto">
                <a:xfrm flipV="1">
                  <a:off x="47894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8" name="Line 907"/>
                <p:cNvSpPr>
                  <a:spLocks noChangeShapeType="1"/>
                </p:cNvSpPr>
                <p:nvPr/>
              </p:nvSpPr>
              <p:spPr bwMode="auto">
                <a:xfrm flipV="1">
                  <a:off x="48164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599" name="Line 908"/>
                <p:cNvSpPr>
                  <a:spLocks noChangeShapeType="1"/>
                </p:cNvSpPr>
                <p:nvPr/>
              </p:nvSpPr>
              <p:spPr bwMode="auto">
                <a:xfrm flipV="1">
                  <a:off x="48450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0" name="Line 909"/>
                <p:cNvSpPr>
                  <a:spLocks noChangeShapeType="1"/>
                </p:cNvSpPr>
                <p:nvPr/>
              </p:nvSpPr>
              <p:spPr bwMode="auto">
                <a:xfrm flipV="1">
                  <a:off x="48736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1" name="Line 910"/>
                <p:cNvSpPr>
                  <a:spLocks noChangeShapeType="1"/>
                </p:cNvSpPr>
                <p:nvPr/>
              </p:nvSpPr>
              <p:spPr bwMode="auto">
                <a:xfrm flipV="1">
                  <a:off x="490220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2" name="Line 911"/>
                <p:cNvSpPr>
                  <a:spLocks noChangeShapeType="1"/>
                </p:cNvSpPr>
                <p:nvPr/>
              </p:nvSpPr>
              <p:spPr bwMode="auto">
                <a:xfrm flipV="1">
                  <a:off x="49307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3" name="Line 912"/>
                <p:cNvSpPr>
                  <a:spLocks noChangeShapeType="1"/>
                </p:cNvSpPr>
                <p:nvPr/>
              </p:nvSpPr>
              <p:spPr bwMode="auto">
                <a:xfrm flipV="1">
                  <a:off x="49593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4" name="Line 913"/>
                <p:cNvSpPr>
                  <a:spLocks noChangeShapeType="1"/>
                </p:cNvSpPr>
                <p:nvPr/>
              </p:nvSpPr>
              <p:spPr bwMode="auto">
                <a:xfrm flipV="1">
                  <a:off x="49879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5" name="Line 914"/>
                <p:cNvSpPr>
                  <a:spLocks noChangeShapeType="1"/>
                </p:cNvSpPr>
                <p:nvPr/>
              </p:nvSpPr>
              <p:spPr bwMode="auto">
                <a:xfrm flipV="1">
                  <a:off x="501650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6" name="Line 915"/>
                <p:cNvSpPr>
                  <a:spLocks noChangeShapeType="1"/>
                </p:cNvSpPr>
                <p:nvPr/>
              </p:nvSpPr>
              <p:spPr bwMode="auto">
                <a:xfrm flipV="1">
                  <a:off x="50450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7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50736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8" name="Line 917"/>
                <p:cNvSpPr>
                  <a:spLocks noChangeShapeType="1"/>
                </p:cNvSpPr>
                <p:nvPr/>
              </p:nvSpPr>
              <p:spPr bwMode="auto">
                <a:xfrm flipV="1">
                  <a:off x="51022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09" name="Line 918"/>
                <p:cNvSpPr>
                  <a:spLocks noChangeShapeType="1"/>
                </p:cNvSpPr>
                <p:nvPr/>
              </p:nvSpPr>
              <p:spPr bwMode="auto">
                <a:xfrm flipV="1">
                  <a:off x="51292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0" name="Line 919"/>
                <p:cNvSpPr>
                  <a:spLocks noChangeShapeType="1"/>
                </p:cNvSpPr>
                <p:nvPr/>
              </p:nvSpPr>
              <p:spPr bwMode="auto">
                <a:xfrm flipV="1">
                  <a:off x="51577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1" name="Line 920"/>
                <p:cNvSpPr>
                  <a:spLocks noChangeShapeType="1"/>
                </p:cNvSpPr>
                <p:nvPr/>
              </p:nvSpPr>
              <p:spPr bwMode="auto">
                <a:xfrm flipV="1">
                  <a:off x="51863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2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521493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3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52435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4" name="Line 923"/>
                <p:cNvSpPr>
                  <a:spLocks noChangeShapeType="1"/>
                </p:cNvSpPr>
                <p:nvPr/>
              </p:nvSpPr>
              <p:spPr bwMode="auto">
                <a:xfrm flipV="1">
                  <a:off x="52720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5" name="Line 924"/>
                <p:cNvSpPr>
                  <a:spLocks noChangeShapeType="1"/>
                </p:cNvSpPr>
                <p:nvPr/>
              </p:nvSpPr>
              <p:spPr bwMode="auto">
                <a:xfrm flipV="1">
                  <a:off x="53006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6" name="Line 925"/>
                <p:cNvSpPr>
                  <a:spLocks noChangeShapeType="1"/>
                </p:cNvSpPr>
                <p:nvPr/>
              </p:nvSpPr>
              <p:spPr bwMode="auto">
                <a:xfrm flipV="1">
                  <a:off x="532923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7" name="Line 926"/>
                <p:cNvSpPr>
                  <a:spLocks noChangeShapeType="1"/>
                </p:cNvSpPr>
                <p:nvPr/>
              </p:nvSpPr>
              <p:spPr bwMode="auto">
                <a:xfrm flipV="1">
                  <a:off x="53578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8" name="Line 927"/>
                <p:cNvSpPr>
                  <a:spLocks noChangeShapeType="1"/>
                </p:cNvSpPr>
                <p:nvPr/>
              </p:nvSpPr>
              <p:spPr bwMode="auto">
                <a:xfrm flipV="1">
                  <a:off x="53863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19" name="Line 928"/>
                <p:cNvSpPr>
                  <a:spLocks noChangeShapeType="1"/>
                </p:cNvSpPr>
                <p:nvPr/>
              </p:nvSpPr>
              <p:spPr bwMode="auto">
                <a:xfrm flipV="1">
                  <a:off x="54149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0" name="Line 929"/>
                <p:cNvSpPr>
                  <a:spLocks noChangeShapeType="1"/>
                </p:cNvSpPr>
                <p:nvPr/>
              </p:nvSpPr>
              <p:spPr bwMode="auto">
                <a:xfrm flipV="1">
                  <a:off x="54419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1" name="Line 930"/>
                <p:cNvSpPr>
                  <a:spLocks noChangeShapeType="1"/>
                </p:cNvSpPr>
                <p:nvPr/>
              </p:nvSpPr>
              <p:spPr bwMode="auto">
                <a:xfrm flipV="1">
                  <a:off x="54705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2" name="Line 931"/>
                <p:cNvSpPr>
                  <a:spLocks noChangeShapeType="1"/>
                </p:cNvSpPr>
                <p:nvPr/>
              </p:nvSpPr>
              <p:spPr bwMode="auto">
                <a:xfrm flipV="1">
                  <a:off x="549910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3" name="Line 932"/>
                <p:cNvSpPr>
                  <a:spLocks noChangeShapeType="1"/>
                </p:cNvSpPr>
                <p:nvPr/>
              </p:nvSpPr>
              <p:spPr bwMode="auto">
                <a:xfrm flipV="1">
                  <a:off x="55276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4" name="Line 933"/>
                <p:cNvSpPr>
                  <a:spLocks noChangeShapeType="1"/>
                </p:cNvSpPr>
                <p:nvPr/>
              </p:nvSpPr>
              <p:spPr bwMode="auto">
                <a:xfrm flipV="1">
                  <a:off x="55562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5" name="Line 934"/>
                <p:cNvSpPr>
                  <a:spLocks noChangeShapeType="1"/>
                </p:cNvSpPr>
                <p:nvPr/>
              </p:nvSpPr>
              <p:spPr bwMode="auto">
                <a:xfrm flipV="1">
                  <a:off x="55848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6" name="Line 935"/>
                <p:cNvSpPr>
                  <a:spLocks noChangeShapeType="1"/>
                </p:cNvSpPr>
                <p:nvPr/>
              </p:nvSpPr>
              <p:spPr bwMode="auto">
                <a:xfrm flipV="1">
                  <a:off x="561340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7" name="Line 936"/>
                <p:cNvSpPr>
                  <a:spLocks noChangeShapeType="1"/>
                </p:cNvSpPr>
                <p:nvPr/>
              </p:nvSpPr>
              <p:spPr bwMode="auto">
                <a:xfrm flipV="1">
                  <a:off x="564197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8" name="Line 937"/>
                <p:cNvSpPr>
                  <a:spLocks noChangeShapeType="1"/>
                </p:cNvSpPr>
                <p:nvPr/>
              </p:nvSpPr>
              <p:spPr bwMode="auto">
                <a:xfrm flipV="1">
                  <a:off x="5670550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29" name="Line 938"/>
                <p:cNvSpPr>
                  <a:spLocks noChangeShapeType="1"/>
                </p:cNvSpPr>
                <p:nvPr/>
              </p:nvSpPr>
              <p:spPr bwMode="auto">
                <a:xfrm flipV="1">
                  <a:off x="5699125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0" name="Line 939"/>
                <p:cNvSpPr>
                  <a:spLocks noChangeShapeType="1"/>
                </p:cNvSpPr>
                <p:nvPr/>
              </p:nvSpPr>
              <p:spPr bwMode="auto">
                <a:xfrm flipV="1">
                  <a:off x="57261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1" name="Line 940"/>
                <p:cNvSpPr>
                  <a:spLocks noChangeShapeType="1"/>
                </p:cNvSpPr>
                <p:nvPr/>
              </p:nvSpPr>
              <p:spPr bwMode="auto">
                <a:xfrm flipV="1">
                  <a:off x="57546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2" name="Line 941"/>
                <p:cNvSpPr>
                  <a:spLocks noChangeShapeType="1"/>
                </p:cNvSpPr>
                <p:nvPr/>
              </p:nvSpPr>
              <p:spPr bwMode="auto">
                <a:xfrm flipV="1">
                  <a:off x="57832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3" name="Line 942"/>
                <p:cNvSpPr>
                  <a:spLocks noChangeShapeType="1"/>
                </p:cNvSpPr>
                <p:nvPr/>
              </p:nvSpPr>
              <p:spPr bwMode="auto">
                <a:xfrm flipV="1">
                  <a:off x="581183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4" name="Line 943"/>
                <p:cNvSpPr>
                  <a:spLocks noChangeShapeType="1"/>
                </p:cNvSpPr>
                <p:nvPr/>
              </p:nvSpPr>
              <p:spPr bwMode="auto">
                <a:xfrm flipV="1">
                  <a:off x="58404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5" name="Line 944"/>
                <p:cNvSpPr>
                  <a:spLocks noChangeShapeType="1"/>
                </p:cNvSpPr>
                <p:nvPr/>
              </p:nvSpPr>
              <p:spPr bwMode="auto">
                <a:xfrm flipV="1">
                  <a:off x="58689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6" name="Line 945"/>
                <p:cNvSpPr>
                  <a:spLocks noChangeShapeType="1"/>
                </p:cNvSpPr>
                <p:nvPr/>
              </p:nvSpPr>
              <p:spPr bwMode="auto">
                <a:xfrm flipV="1">
                  <a:off x="58975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7" name="Line 946"/>
                <p:cNvSpPr>
                  <a:spLocks noChangeShapeType="1"/>
                </p:cNvSpPr>
                <p:nvPr/>
              </p:nvSpPr>
              <p:spPr bwMode="auto">
                <a:xfrm flipV="1">
                  <a:off x="592613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8" name="Line 947"/>
                <p:cNvSpPr>
                  <a:spLocks noChangeShapeType="1"/>
                </p:cNvSpPr>
                <p:nvPr/>
              </p:nvSpPr>
              <p:spPr bwMode="auto">
                <a:xfrm flipV="1">
                  <a:off x="595471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39" name="Line 948"/>
                <p:cNvSpPr>
                  <a:spLocks noChangeShapeType="1"/>
                </p:cNvSpPr>
                <p:nvPr/>
              </p:nvSpPr>
              <p:spPr bwMode="auto">
                <a:xfrm flipV="1">
                  <a:off x="5983288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40" name="Line 949"/>
                <p:cNvSpPr>
                  <a:spLocks noChangeShapeType="1"/>
                </p:cNvSpPr>
                <p:nvPr/>
              </p:nvSpPr>
              <p:spPr bwMode="auto">
                <a:xfrm flipV="1">
                  <a:off x="6011863" y="6583363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41" name="Rectangle 951"/>
                <p:cNvSpPr>
                  <a:spLocks noChangeArrowheads="1"/>
                </p:cNvSpPr>
                <p:nvPr/>
              </p:nvSpPr>
              <p:spPr bwMode="auto">
                <a:xfrm>
                  <a:off x="4275157" y="66050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15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2" name="Rectangle 953"/>
                <p:cNvSpPr>
                  <a:spLocks noChangeArrowheads="1"/>
                </p:cNvSpPr>
                <p:nvPr/>
              </p:nvSpPr>
              <p:spPr bwMode="auto">
                <a:xfrm>
                  <a:off x="4559320" y="66050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3" name="Rectangle 955"/>
                <p:cNvSpPr>
                  <a:spLocks noChangeArrowheads="1"/>
                </p:cNvSpPr>
                <p:nvPr/>
              </p:nvSpPr>
              <p:spPr bwMode="auto">
                <a:xfrm>
                  <a:off x="4843482" y="66050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17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4" name="Rectangle 957"/>
                <p:cNvSpPr>
                  <a:spLocks noChangeArrowheads="1"/>
                </p:cNvSpPr>
                <p:nvPr/>
              </p:nvSpPr>
              <p:spPr bwMode="auto">
                <a:xfrm>
                  <a:off x="5127645" y="66050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18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5" name="Rectangle 959"/>
                <p:cNvSpPr>
                  <a:spLocks noChangeArrowheads="1"/>
                </p:cNvSpPr>
                <p:nvPr/>
              </p:nvSpPr>
              <p:spPr bwMode="auto">
                <a:xfrm>
                  <a:off x="5411807" y="66050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19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6" name="Rectangle 961"/>
                <p:cNvSpPr>
                  <a:spLocks noChangeArrowheads="1"/>
                </p:cNvSpPr>
                <p:nvPr/>
              </p:nvSpPr>
              <p:spPr bwMode="auto">
                <a:xfrm>
                  <a:off x="5695970" y="66050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7" name="Line 963"/>
                <p:cNvSpPr>
                  <a:spLocks noChangeShapeType="1"/>
                </p:cNvSpPr>
                <p:nvPr/>
              </p:nvSpPr>
              <p:spPr bwMode="auto">
                <a:xfrm flipV="1">
                  <a:off x="4192588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48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4333875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49" name="Line 965"/>
                <p:cNvSpPr>
                  <a:spLocks noChangeShapeType="1"/>
                </p:cNvSpPr>
                <p:nvPr/>
              </p:nvSpPr>
              <p:spPr bwMode="auto">
                <a:xfrm flipV="1">
                  <a:off x="4476750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0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4618038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1" name="Line 967"/>
                <p:cNvSpPr>
                  <a:spLocks noChangeShapeType="1"/>
                </p:cNvSpPr>
                <p:nvPr/>
              </p:nvSpPr>
              <p:spPr bwMode="auto">
                <a:xfrm flipV="1">
                  <a:off x="4760913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2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4902200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3" name="Line 969"/>
                <p:cNvSpPr>
                  <a:spLocks noChangeShapeType="1"/>
                </p:cNvSpPr>
                <p:nvPr/>
              </p:nvSpPr>
              <p:spPr bwMode="auto">
                <a:xfrm flipV="1">
                  <a:off x="5045075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4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5186363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5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5329238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6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5470525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7" name="Line 973"/>
                <p:cNvSpPr>
                  <a:spLocks noChangeShapeType="1"/>
                </p:cNvSpPr>
                <p:nvPr/>
              </p:nvSpPr>
              <p:spPr bwMode="auto">
                <a:xfrm flipV="1">
                  <a:off x="5613400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8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5754688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9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5897563" y="6583363"/>
                  <a:ext cx="1587" cy="1270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0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4191000" y="5678488"/>
                  <a:ext cx="1587" cy="90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1" name="Line 977"/>
                <p:cNvSpPr>
                  <a:spLocks noChangeShapeType="1"/>
                </p:cNvSpPr>
                <p:nvPr/>
              </p:nvSpPr>
              <p:spPr bwMode="auto">
                <a:xfrm>
                  <a:off x="4187825" y="65833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2" name="Line 978"/>
                <p:cNvSpPr>
                  <a:spLocks noChangeShapeType="1"/>
                </p:cNvSpPr>
                <p:nvPr/>
              </p:nvSpPr>
              <p:spPr bwMode="auto">
                <a:xfrm>
                  <a:off x="4187825" y="65754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3" name="Line 979"/>
                <p:cNvSpPr>
                  <a:spLocks noChangeShapeType="1"/>
                </p:cNvSpPr>
                <p:nvPr/>
              </p:nvSpPr>
              <p:spPr bwMode="auto">
                <a:xfrm>
                  <a:off x="4187825" y="65659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4" name="Line 980"/>
                <p:cNvSpPr>
                  <a:spLocks noChangeShapeType="1"/>
                </p:cNvSpPr>
                <p:nvPr/>
              </p:nvSpPr>
              <p:spPr bwMode="auto">
                <a:xfrm>
                  <a:off x="4187825" y="65579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5" name="Line 981"/>
                <p:cNvSpPr>
                  <a:spLocks noChangeShapeType="1"/>
                </p:cNvSpPr>
                <p:nvPr/>
              </p:nvSpPr>
              <p:spPr bwMode="auto">
                <a:xfrm>
                  <a:off x="4187825" y="65484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6" name="Line 982"/>
                <p:cNvSpPr>
                  <a:spLocks noChangeShapeType="1"/>
                </p:cNvSpPr>
                <p:nvPr/>
              </p:nvSpPr>
              <p:spPr bwMode="auto">
                <a:xfrm>
                  <a:off x="4187825" y="65389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7" name="Line 983"/>
                <p:cNvSpPr>
                  <a:spLocks noChangeShapeType="1"/>
                </p:cNvSpPr>
                <p:nvPr/>
              </p:nvSpPr>
              <p:spPr bwMode="auto">
                <a:xfrm>
                  <a:off x="4187825" y="65309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8" name="Line 984"/>
                <p:cNvSpPr>
                  <a:spLocks noChangeShapeType="1"/>
                </p:cNvSpPr>
                <p:nvPr/>
              </p:nvSpPr>
              <p:spPr bwMode="auto">
                <a:xfrm>
                  <a:off x="4187825" y="65214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9" name="Line 985"/>
                <p:cNvSpPr>
                  <a:spLocks noChangeShapeType="1"/>
                </p:cNvSpPr>
                <p:nvPr/>
              </p:nvSpPr>
              <p:spPr bwMode="auto">
                <a:xfrm>
                  <a:off x="4187825" y="65119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0" name="Line 986"/>
                <p:cNvSpPr>
                  <a:spLocks noChangeShapeType="1"/>
                </p:cNvSpPr>
                <p:nvPr/>
              </p:nvSpPr>
              <p:spPr bwMode="auto">
                <a:xfrm>
                  <a:off x="4187825" y="65039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1" name="Line 987"/>
                <p:cNvSpPr>
                  <a:spLocks noChangeShapeType="1"/>
                </p:cNvSpPr>
                <p:nvPr/>
              </p:nvSpPr>
              <p:spPr bwMode="auto">
                <a:xfrm>
                  <a:off x="4187825" y="64944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2" name="Line 988"/>
                <p:cNvSpPr>
                  <a:spLocks noChangeShapeType="1"/>
                </p:cNvSpPr>
                <p:nvPr/>
              </p:nvSpPr>
              <p:spPr bwMode="auto">
                <a:xfrm>
                  <a:off x="4187825" y="64865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3" name="Line 989"/>
                <p:cNvSpPr>
                  <a:spLocks noChangeShapeType="1"/>
                </p:cNvSpPr>
                <p:nvPr/>
              </p:nvSpPr>
              <p:spPr bwMode="auto">
                <a:xfrm>
                  <a:off x="4187825" y="64770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4" name="Line 990"/>
                <p:cNvSpPr>
                  <a:spLocks noChangeShapeType="1"/>
                </p:cNvSpPr>
                <p:nvPr/>
              </p:nvSpPr>
              <p:spPr bwMode="auto">
                <a:xfrm>
                  <a:off x="4187825" y="64674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5" name="Line 991"/>
                <p:cNvSpPr>
                  <a:spLocks noChangeShapeType="1"/>
                </p:cNvSpPr>
                <p:nvPr/>
              </p:nvSpPr>
              <p:spPr bwMode="auto">
                <a:xfrm>
                  <a:off x="4187825" y="64595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6" name="Line 992"/>
                <p:cNvSpPr>
                  <a:spLocks noChangeShapeType="1"/>
                </p:cNvSpPr>
                <p:nvPr/>
              </p:nvSpPr>
              <p:spPr bwMode="auto">
                <a:xfrm>
                  <a:off x="4187825" y="64500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7" name="Line 993"/>
                <p:cNvSpPr>
                  <a:spLocks noChangeShapeType="1"/>
                </p:cNvSpPr>
                <p:nvPr/>
              </p:nvSpPr>
              <p:spPr bwMode="auto">
                <a:xfrm>
                  <a:off x="4187825" y="64420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8" name="Line 994"/>
                <p:cNvSpPr>
                  <a:spLocks noChangeShapeType="1"/>
                </p:cNvSpPr>
                <p:nvPr/>
              </p:nvSpPr>
              <p:spPr bwMode="auto">
                <a:xfrm>
                  <a:off x="4187825" y="64325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9" name="Line 995"/>
                <p:cNvSpPr>
                  <a:spLocks noChangeShapeType="1"/>
                </p:cNvSpPr>
                <p:nvPr/>
              </p:nvSpPr>
              <p:spPr bwMode="auto">
                <a:xfrm>
                  <a:off x="4187825" y="64230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0" name="Line 996"/>
                <p:cNvSpPr>
                  <a:spLocks noChangeShapeType="1"/>
                </p:cNvSpPr>
                <p:nvPr/>
              </p:nvSpPr>
              <p:spPr bwMode="auto">
                <a:xfrm>
                  <a:off x="4187825" y="64150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1" name="Line 997"/>
                <p:cNvSpPr>
                  <a:spLocks noChangeShapeType="1"/>
                </p:cNvSpPr>
                <p:nvPr/>
              </p:nvSpPr>
              <p:spPr bwMode="auto">
                <a:xfrm>
                  <a:off x="4187825" y="64055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2" name="Line 998"/>
                <p:cNvSpPr>
                  <a:spLocks noChangeShapeType="1"/>
                </p:cNvSpPr>
                <p:nvPr/>
              </p:nvSpPr>
              <p:spPr bwMode="auto">
                <a:xfrm>
                  <a:off x="4187825" y="63960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3" name="Line 999"/>
                <p:cNvSpPr>
                  <a:spLocks noChangeShapeType="1"/>
                </p:cNvSpPr>
                <p:nvPr/>
              </p:nvSpPr>
              <p:spPr bwMode="auto">
                <a:xfrm>
                  <a:off x="4187825" y="63881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4" name="Line 1000"/>
                <p:cNvSpPr>
                  <a:spLocks noChangeShapeType="1"/>
                </p:cNvSpPr>
                <p:nvPr/>
              </p:nvSpPr>
              <p:spPr bwMode="auto">
                <a:xfrm>
                  <a:off x="4187825" y="63785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5" name="Line 1001"/>
                <p:cNvSpPr>
                  <a:spLocks noChangeShapeType="1"/>
                </p:cNvSpPr>
                <p:nvPr/>
              </p:nvSpPr>
              <p:spPr bwMode="auto">
                <a:xfrm>
                  <a:off x="4187825" y="63706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6" name="Line 1002"/>
                <p:cNvSpPr>
                  <a:spLocks noChangeShapeType="1"/>
                </p:cNvSpPr>
                <p:nvPr/>
              </p:nvSpPr>
              <p:spPr bwMode="auto">
                <a:xfrm>
                  <a:off x="4187825" y="63611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7" name="Line 1003"/>
                <p:cNvSpPr>
                  <a:spLocks noChangeShapeType="1"/>
                </p:cNvSpPr>
                <p:nvPr/>
              </p:nvSpPr>
              <p:spPr bwMode="auto">
                <a:xfrm>
                  <a:off x="4187825" y="63515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8" name="Line 1004"/>
                <p:cNvSpPr>
                  <a:spLocks noChangeShapeType="1"/>
                </p:cNvSpPr>
                <p:nvPr/>
              </p:nvSpPr>
              <p:spPr bwMode="auto">
                <a:xfrm>
                  <a:off x="4187825" y="63436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9" name="Line 1005"/>
                <p:cNvSpPr>
                  <a:spLocks noChangeShapeType="1"/>
                </p:cNvSpPr>
                <p:nvPr/>
              </p:nvSpPr>
              <p:spPr bwMode="auto">
                <a:xfrm>
                  <a:off x="4187825" y="63341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0" name="Line 1006"/>
                <p:cNvSpPr>
                  <a:spLocks noChangeShapeType="1"/>
                </p:cNvSpPr>
                <p:nvPr/>
              </p:nvSpPr>
              <p:spPr bwMode="auto">
                <a:xfrm>
                  <a:off x="4187825" y="63261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1" name="Line 1007"/>
                <p:cNvSpPr>
                  <a:spLocks noChangeShapeType="1"/>
                </p:cNvSpPr>
                <p:nvPr/>
              </p:nvSpPr>
              <p:spPr bwMode="auto">
                <a:xfrm>
                  <a:off x="4187825" y="63166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2" name="Line 1008"/>
                <p:cNvSpPr>
                  <a:spLocks noChangeShapeType="1"/>
                </p:cNvSpPr>
                <p:nvPr/>
              </p:nvSpPr>
              <p:spPr bwMode="auto">
                <a:xfrm>
                  <a:off x="4187825" y="63071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3" name="Line 1009"/>
                <p:cNvSpPr>
                  <a:spLocks noChangeShapeType="1"/>
                </p:cNvSpPr>
                <p:nvPr/>
              </p:nvSpPr>
              <p:spPr bwMode="auto">
                <a:xfrm>
                  <a:off x="4187825" y="62992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4" name="Line 1010"/>
                <p:cNvSpPr>
                  <a:spLocks noChangeShapeType="1"/>
                </p:cNvSpPr>
                <p:nvPr/>
              </p:nvSpPr>
              <p:spPr bwMode="auto">
                <a:xfrm>
                  <a:off x="4187825" y="62896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5" name="Line 1011"/>
                <p:cNvSpPr>
                  <a:spLocks noChangeShapeType="1"/>
                </p:cNvSpPr>
                <p:nvPr/>
              </p:nvSpPr>
              <p:spPr bwMode="auto">
                <a:xfrm>
                  <a:off x="4187825" y="62801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6" name="Line 1012"/>
                <p:cNvSpPr>
                  <a:spLocks noChangeShapeType="1"/>
                </p:cNvSpPr>
                <p:nvPr/>
              </p:nvSpPr>
              <p:spPr bwMode="auto">
                <a:xfrm>
                  <a:off x="4187825" y="62722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7" name="Line 1013"/>
                <p:cNvSpPr>
                  <a:spLocks noChangeShapeType="1"/>
                </p:cNvSpPr>
                <p:nvPr/>
              </p:nvSpPr>
              <p:spPr bwMode="auto">
                <a:xfrm>
                  <a:off x="4187825" y="62626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8" name="Line 1014"/>
                <p:cNvSpPr>
                  <a:spLocks noChangeShapeType="1"/>
                </p:cNvSpPr>
                <p:nvPr/>
              </p:nvSpPr>
              <p:spPr bwMode="auto">
                <a:xfrm>
                  <a:off x="4187825" y="62547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9" name="Line 1015"/>
                <p:cNvSpPr>
                  <a:spLocks noChangeShapeType="1"/>
                </p:cNvSpPr>
                <p:nvPr/>
              </p:nvSpPr>
              <p:spPr bwMode="auto">
                <a:xfrm>
                  <a:off x="4187825" y="62452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0" name="Line 1016"/>
                <p:cNvSpPr>
                  <a:spLocks noChangeShapeType="1"/>
                </p:cNvSpPr>
                <p:nvPr/>
              </p:nvSpPr>
              <p:spPr bwMode="auto">
                <a:xfrm>
                  <a:off x="4187825" y="62357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1" name="Line 1017"/>
                <p:cNvSpPr>
                  <a:spLocks noChangeShapeType="1"/>
                </p:cNvSpPr>
                <p:nvPr/>
              </p:nvSpPr>
              <p:spPr bwMode="auto">
                <a:xfrm>
                  <a:off x="4187825" y="62277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2" name="Line 1018"/>
                <p:cNvSpPr>
                  <a:spLocks noChangeShapeType="1"/>
                </p:cNvSpPr>
                <p:nvPr/>
              </p:nvSpPr>
              <p:spPr bwMode="auto">
                <a:xfrm>
                  <a:off x="4187825" y="62182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3" name="Line 1019"/>
                <p:cNvSpPr>
                  <a:spLocks noChangeShapeType="1"/>
                </p:cNvSpPr>
                <p:nvPr/>
              </p:nvSpPr>
              <p:spPr bwMode="auto">
                <a:xfrm>
                  <a:off x="4187825" y="62087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4" name="Line 1020"/>
                <p:cNvSpPr>
                  <a:spLocks noChangeShapeType="1"/>
                </p:cNvSpPr>
                <p:nvPr/>
              </p:nvSpPr>
              <p:spPr bwMode="auto">
                <a:xfrm>
                  <a:off x="4187825" y="62007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5" name="Line 1021"/>
                <p:cNvSpPr>
                  <a:spLocks noChangeShapeType="1"/>
                </p:cNvSpPr>
                <p:nvPr/>
              </p:nvSpPr>
              <p:spPr bwMode="auto">
                <a:xfrm>
                  <a:off x="4187825" y="61912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6" name="Line 1022"/>
                <p:cNvSpPr>
                  <a:spLocks noChangeShapeType="1"/>
                </p:cNvSpPr>
                <p:nvPr/>
              </p:nvSpPr>
              <p:spPr bwMode="auto">
                <a:xfrm>
                  <a:off x="4187825" y="61833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7" name="Line 1023"/>
                <p:cNvSpPr>
                  <a:spLocks noChangeShapeType="1"/>
                </p:cNvSpPr>
                <p:nvPr/>
              </p:nvSpPr>
              <p:spPr bwMode="auto">
                <a:xfrm>
                  <a:off x="4187825" y="61737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8" name="Line 1024"/>
                <p:cNvSpPr>
                  <a:spLocks noChangeShapeType="1"/>
                </p:cNvSpPr>
                <p:nvPr/>
              </p:nvSpPr>
              <p:spPr bwMode="auto">
                <a:xfrm>
                  <a:off x="4187825" y="61642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9" name="Line 1025"/>
                <p:cNvSpPr>
                  <a:spLocks noChangeShapeType="1"/>
                </p:cNvSpPr>
                <p:nvPr/>
              </p:nvSpPr>
              <p:spPr bwMode="auto">
                <a:xfrm>
                  <a:off x="4187825" y="61563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0" name="Line 1026"/>
                <p:cNvSpPr>
                  <a:spLocks noChangeShapeType="1"/>
                </p:cNvSpPr>
                <p:nvPr/>
              </p:nvSpPr>
              <p:spPr bwMode="auto">
                <a:xfrm>
                  <a:off x="4187825" y="61468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1" name="Line 1027"/>
                <p:cNvSpPr>
                  <a:spLocks noChangeShapeType="1"/>
                </p:cNvSpPr>
                <p:nvPr/>
              </p:nvSpPr>
              <p:spPr bwMode="auto">
                <a:xfrm>
                  <a:off x="4187825" y="61388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2" name="Line 1028"/>
                <p:cNvSpPr>
                  <a:spLocks noChangeShapeType="1"/>
                </p:cNvSpPr>
                <p:nvPr/>
              </p:nvSpPr>
              <p:spPr bwMode="auto">
                <a:xfrm>
                  <a:off x="4187825" y="61293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3" name="Line 1029"/>
                <p:cNvSpPr>
                  <a:spLocks noChangeShapeType="1"/>
                </p:cNvSpPr>
                <p:nvPr/>
              </p:nvSpPr>
              <p:spPr bwMode="auto">
                <a:xfrm>
                  <a:off x="4187825" y="61198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4" name="Line 1030"/>
                <p:cNvSpPr>
                  <a:spLocks noChangeShapeType="1"/>
                </p:cNvSpPr>
                <p:nvPr/>
              </p:nvSpPr>
              <p:spPr bwMode="auto">
                <a:xfrm>
                  <a:off x="4187825" y="61118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5" name="Line 1031"/>
                <p:cNvSpPr>
                  <a:spLocks noChangeShapeType="1"/>
                </p:cNvSpPr>
                <p:nvPr/>
              </p:nvSpPr>
              <p:spPr bwMode="auto">
                <a:xfrm>
                  <a:off x="4187825" y="61023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6" name="Line 1032"/>
                <p:cNvSpPr>
                  <a:spLocks noChangeShapeType="1"/>
                </p:cNvSpPr>
                <p:nvPr/>
              </p:nvSpPr>
              <p:spPr bwMode="auto">
                <a:xfrm>
                  <a:off x="4187825" y="60928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7" name="Line 1033"/>
                <p:cNvSpPr>
                  <a:spLocks noChangeShapeType="1"/>
                </p:cNvSpPr>
                <p:nvPr/>
              </p:nvSpPr>
              <p:spPr bwMode="auto">
                <a:xfrm>
                  <a:off x="4187825" y="60848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8" name="Line 1034"/>
                <p:cNvSpPr>
                  <a:spLocks noChangeShapeType="1"/>
                </p:cNvSpPr>
                <p:nvPr/>
              </p:nvSpPr>
              <p:spPr bwMode="auto">
                <a:xfrm>
                  <a:off x="4187825" y="60753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9" name="Line 1035"/>
                <p:cNvSpPr>
                  <a:spLocks noChangeShapeType="1"/>
                </p:cNvSpPr>
                <p:nvPr/>
              </p:nvSpPr>
              <p:spPr bwMode="auto">
                <a:xfrm>
                  <a:off x="4187825" y="60674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0" name="Line 1036"/>
                <p:cNvSpPr>
                  <a:spLocks noChangeShapeType="1"/>
                </p:cNvSpPr>
                <p:nvPr/>
              </p:nvSpPr>
              <p:spPr bwMode="auto">
                <a:xfrm>
                  <a:off x="4187825" y="60579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1" name="Line 1037"/>
                <p:cNvSpPr>
                  <a:spLocks noChangeShapeType="1"/>
                </p:cNvSpPr>
                <p:nvPr/>
              </p:nvSpPr>
              <p:spPr bwMode="auto">
                <a:xfrm>
                  <a:off x="4187825" y="60483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2" name="Line 1038"/>
                <p:cNvSpPr>
                  <a:spLocks noChangeShapeType="1"/>
                </p:cNvSpPr>
                <p:nvPr/>
              </p:nvSpPr>
              <p:spPr bwMode="auto">
                <a:xfrm>
                  <a:off x="4187825" y="60404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3" name="Line 1039"/>
                <p:cNvSpPr>
                  <a:spLocks noChangeShapeType="1"/>
                </p:cNvSpPr>
                <p:nvPr/>
              </p:nvSpPr>
              <p:spPr bwMode="auto">
                <a:xfrm>
                  <a:off x="4187825" y="60309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4" name="Line 1040"/>
                <p:cNvSpPr>
                  <a:spLocks noChangeShapeType="1"/>
                </p:cNvSpPr>
                <p:nvPr/>
              </p:nvSpPr>
              <p:spPr bwMode="auto">
                <a:xfrm>
                  <a:off x="4187825" y="60229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5" name="Line 1041"/>
                <p:cNvSpPr>
                  <a:spLocks noChangeShapeType="1"/>
                </p:cNvSpPr>
                <p:nvPr/>
              </p:nvSpPr>
              <p:spPr bwMode="auto">
                <a:xfrm>
                  <a:off x="4187825" y="60134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6" name="Line 1042"/>
                <p:cNvSpPr>
                  <a:spLocks noChangeShapeType="1"/>
                </p:cNvSpPr>
                <p:nvPr/>
              </p:nvSpPr>
              <p:spPr bwMode="auto">
                <a:xfrm>
                  <a:off x="4187825" y="60039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7" name="Line 1043"/>
                <p:cNvSpPr>
                  <a:spLocks noChangeShapeType="1"/>
                </p:cNvSpPr>
                <p:nvPr/>
              </p:nvSpPr>
              <p:spPr bwMode="auto">
                <a:xfrm>
                  <a:off x="4187825" y="59959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8" name="Line 1044"/>
                <p:cNvSpPr>
                  <a:spLocks noChangeShapeType="1"/>
                </p:cNvSpPr>
                <p:nvPr/>
              </p:nvSpPr>
              <p:spPr bwMode="auto">
                <a:xfrm>
                  <a:off x="4187825" y="59864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9" name="Line 1045"/>
                <p:cNvSpPr>
                  <a:spLocks noChangeShapeType="1"/>
                </p:cNvSpPr>
                <p:nvPr/>
              </p:nvSpPr>
              <p:spPr bwMode="auto">
                <a:xfrm>
                  <a:off x="4187825" y="59769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0" name="Line 1046"/>
                <p:cNvSpPr>
                  <a:spLocks noChangeShapeType="1"/>
                </p:cNvSpPr>
                <p:nvPr/>
              </p:nvSpPr>
              <p:spPr bwMode="auto">
                <a:xfrm>
                  <a:off x="4187825" y="59690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1" name="Line 1047"/>
                <p:cNvSpPr>
                  <a:spLocks noChangeShapeType="1"/>
                </p:cNvSpPr>
                <p:nvPr/>
              </p:nvSpPr>
              <p:spPr bwMode="auto">
                <a:xfrm>
                  <a:off x="4187825" y="59594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2" name="Line 1048"/>
                <p:cNvSpPr>
                  <a:spLocks noChangeShapeType="1"/>
                </p:cNvSpPr>
                <p:nvPr/>
              </p:nvSpPr>
              <p:spPr bwMode="auto">
                <a:xfrm>
                  <a:off x="4187825" y="59515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3" name="Line 1049"/>
                <p:cNvSpPr>
                  <a:spLocks noChangeShapeType="1"/>
                </p:cNvSpPr>
                <p:nvPr/>
              </p:nvSpPr>
              <p:spPr bwMode="auto">
                <a:xfrm>
                  <a:off x="4187825" y="59420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4" name="Line 1050"/>
                <p:cNvSpPr>
                  <a:spLocks noChangeShapeType="1"/>
                </p:cNvSpPr>
                <p:nvPr/>
              </p:nvSpPr>
              <p:spPr bwMode="auto">
                <a:xfrm>
                  <a:off x="4187825" y="59324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5" name="Line 1051"/>
                <p:cNvSpPr>
                  <a:spLocks noChangeShapeType="1"/>
                </p:cNvSpPr>
                <p:nvPr/>
              </p:nvSpPr>
              <p:spPr bwMode="auto">
                <a:xfrm>
                  <a:off x="4187825" y="59245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6" name="Line 1052"/>
                <p:cNvSpPr>
                  <a:spLocks noChangeShapeType="1"/>
                </p:cNvSpPr>
                <p:nvPr/>
              </p:nvSpPr>
              <p:spPr bwMode="auto">
                <a:xfrm>
                  <a:off x="4187825" y="59150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7" name="Line 1053"/>
                <p:cNvSpPr>
                  <a:spLocks noChangeShapeType="1"/>
                </p:cNvSpPr>
                <p:nvPr/>
              </p:nvSpPr>
              <p:spPr bwMode="auto">
                <a:xfrm>
                  <a:off x="4187825" y="59070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8" name="Line 1054"/>
                <p:cNvSpPr>
                  <a:spLocks noChangeShapeType="1"/>
                </p:cNvSpPr>
                <p:nvPr/>
              </p:nvSpPr>
              <p:spPr bwMode="auto">
                <a:xfrm>
                  <a:off x="4187825" y="58975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9" name="Line 1055"/>
                <p:cNvSpPr>
                  <a:spLocks noChangeShapeType="1"/>
                </p:cNvSpPr>
                <p:nvPr/>
              </p:nvSpPr>
              <p:spPr bwMode="auto">
                <a:xfrm>
                  <a:off x="4187825" y="58880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0" name="Line 1056"/>
                <p:cNvSpPr>
                  <a:spLocks noChangeShapeType="1"/>
                </p:cNvSpPr>
                <p:nvPr/>
              </p:nvSpPr>
              <p:spPr bwMode="auto">
                <a:xfrm>
                  <a:off x="4187825" y="58801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1" name="Line 1057"/>
                <p:cNvSpPr>
                  <a:spLocks noChangeShapeType="1"/>
                </p:cNvSpPr>
                <p:nvPr/>
              </p:nvSpPr>
              <p:spPr bwMode="auto">
                <a:xfrm>
                  <a:off x="4187825" y="58705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2" name="Line 1058"/>
                <p:cNvSpPr>
                  <a:spLocks noChangeShapeType="1"/>
                </p:cNvSpPr>
                <p:nvPr/>
              </p:nvSpPr>
              <p:spPr bwMode="auto">
                <a:xfrm>
                  <a:off x="4187825" y="58610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3" name="Line 1059"/>
                <p:cNvSpPr>
                  <a:spLocks noChangeShapeType="1"/>
                </p:cNvSpPr>
                <p:nvPr/>
              </p:nvSpPr>
              <p:spPr bwMode="auto">
                <a:xfrm>
                  <a:off x="4187825" y="58531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4" name="Line 1060"/>
                <p:cNvSpPr>
                  <a:spLocks noChangeShapeType="1"/>
                </p:cNvSpPr>
                <p:nvPr/>
              </p:nvSpPr>
              <p:spPr bwMode="auto">
                <a:xfrm>
                  <a:off x="4187825" y="58435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5" name="Line 1061"/>
                <p:cNvSpPr>
                  <a:spLocks noChangeShapeType="1"/>
                </p:cNvSpPr>
                <p:nvPr/>
              </p:nvSpPr>
              <p:spPr bwMode="auto">
                <a:xfrm>
                  <a:off x="4187825" y="58356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6" name="Line 1062"/>
                <p:cNvSpPr>
                  <a:spLocks noChangeShapeType="1"/>
                </p:cNvSpPr>
                <p:nvPr/>
              </p:nvSpPr>
              <p:spPr bwMode="auto">
                <a:xfrm>
                  <a:off x="4187825" y="58261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7" name="Line 1063"/>
                <p:cNvSpPr>
                  <a:spLocks noChangeShapeType="1"/>
                </p:cNvSpPr>
                <p:nvPr/>
              </p:nvSpPr>
              <p:spPr bwMode="auto">
                <a:xfrm>
                  <a:off x="4187825" y="58166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8" name="Line 1064"/>
                <p:cNvSpPr>
                  <a:spLocks noChangeShapeType="1"/>
                </p:cNvSpPr>
                <p:nvPr/>
              </p:nvSpPr>
              <p:spPr bwMode="auto">
                <a:xfrm>
                  <a:off x="4187825" y="58086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9" name="Line 1065"/>
                <p:cNvSpPr>
                  <a:spLocks noChangeShapeType="1"/>
                </p:cNvSpPr>
                <p:nvPr/>
              </p:nvSpPr>
              <p:spPr bwMode="auto">
                <a:xfrm>
                  <a:off x="4187825" y="57991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0" name="Line 1066"/>
                <p:cNvSpPr>
                  <a:spLocks noChangeShapeType="1"/>
                </p:cNvSpPr>
                <p:nvPr/>
              </p:nvSpPr>
              <p:spPr bwMode="auto">
                <a:xfrm>
                  <a:off x="4187825" y="57896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1" name="Line 1067"/>
                <p:cNvSpPr>
                  <a:spLocks noChangeShapeType="1"/>
                </p:cNvSpPr>
                <p:nvPr/>
              </p:nvSpPr>
              <p:spPr bwMode="auto">
                <a:xfrm>
                  <a:off x="4187825" y="57816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2" name="Line 1068"/>
                <p:cNvSpPr>
                  <a:spLocks noChangeShapeType="1"/>
                </p:cNvSpPr>
                <p:nvPr/>
              </p:nvSpPr>
              <p:spPr bwMode="auto">
                <a:xfrm>
                  <a:off x="4187825" y="57721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3" name="Line 1069"/>
                <p:cNvSpPr>
                  <a:spLocks noChangeShapeType="1"/>
                </p:cNvSpPr>
                <p:nvPr/>
              </p:nvSpPr>
              <p:spPr bwMode="auto">
                <a:xfrm>
                  <a:off x="4187825" y="57642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4" name="Line 1070"/>
                <p:cNvSpPr>
                  <a:spLocks noChangeShapeType="1"/>
                </p:cNvSpPr>
                <p:nvPr/>
              </p:nvSpPr>
              <p:spPr bwMode="auto">
                <a:xfrm>
                  <a:off x="4187825" y="575468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5" name="Line 1071"/>
                <p:cNvSpPr>
                  <a:spLocks noChangeShapeType="1"/>
                </p:cNvSpPr>
                <p:nvPr/>
              </p:nvSpPr>
              <p:spPr bwMode="auto">
                <a:xfrm>
                  <a:off x="4187825" y="57451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6" name="Line 1072"/>
                <p:cNvSpPr>
                  <a:spLocks noChangeShapeType="1"/>
                </p:cNvSpPr>
                <p:nvPr/>
              </p:nvSpPr>
              <p:spPr bwMode="auto">
                <a:xfrm>
                  <a:off x="4187825" y="573722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7" name="Line 1073"/>
                <p:cNvSpPr>
                  <a:spLocks noChangeShapeType="1"/>
                </p:cNvSpPr>
                <p:nvPr/>
              </p:nvSpPr>
              <p:spPr bwMode="auto">
                <a:xfrm>
                  <a:off x="4187825" y="572770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8" name="Line 1074"/>
                <p:cNvSpPr>
                  <a:spLocks noChangeShapeType="1"/>
                </p:cNvSpPr>
                <p:nvPr/>
              </p:nvSpPr>
              <p:spPr bwMode="auto">
                <a:xfrm>
                  <a:off x="4187825" y="571976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9" name="Line 1075"/>
                <p:cNvSpPr>
                  <a:spLocks noChangeShapeType="1"/>
                </p:cNvSpPr>
                <p:nvPr/>
              </p:nvSpPr>
              <p:spPr bwMode="auto">
                <a:xfrm>
                  <a:off x="4187825" y="5710238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0" name="Line 1076"/>
                <p:cNvSpPr>
                  <a:spLocks noChangeShapeType="1"/>
                </p:cNvSpPr>
                <p:nvPr/>
              </p:nvSpPr>
              <p:spPr bwMode="auto">
                <a:xfrm>
                  <a:off x="4187825" y="5700713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1" name="Line 1077"/>
                <p:cNvSpPr>
                  <a:spLocks noChangeShapeType="1"/>
                </p:cNvSpPr>
                <p:nvPr/>
              </p:nvSpPr>
              <p:spPr bwMode="auto">
                <a:xfrm>
                  <a:off x="4187825" y="5692776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2" name="Line 1078"/>
                <p:cNvSpPr>
                  <a:spLocks noChangeShapeType="1"/>
                </p:cNvSpPr>
                <p:nvPr/>
              </p:nvSpPr>
              <p:spPr bwMode="auto">
                <a:xfrm>
                  <a:off x="4187825" y="5683251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3" name="Line 1079"/>
                <p:cNvSpPr>
                  <a:spLocks noChangeShapeType="1"/>
                </p:cNvSpPr>
                <p:nvPr/>
              </p:nvSpPr>
              <p:spPr bwMode="auto">
                <a:xfrm>
                  <a:off x="4184650" y="658336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4" name="Rectangle 1080"/>
                <p:cNvSpPr>
                  <a:spLocks noChangeArrowheads="1"/>
                </p:cNvSpPr>
                <p:nvPr/>
              </p:nvSpPr>
              <p:spPr bwMode="auto">
                <a:xfrm>
                  <a:off x="4104478" y="6528957"/>
                  <a:ext cx="57708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0</a:t>
                  </a:r>
                  <a:endParaRPr kumimoji="0" lang="de-DE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65" name="Line 1081"/>
                <p:cNvSpPr>
                  <a:spLocks noChangeShapeType="1"/>
                </p:cNvSpPr>
                <p:nvPr/>
              </p:nvSpPr>
              <p:spPr bwMode="auto">
                <a:xfrm>
                  <a:off x="4184650" y="653891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6" name="Line 1083"/>
                <p:cNvSpPr>
                  <a:spLocks noChangeShapeType="1"/>
                </p:cNvSpPr>
                <p:nvPr/>
              </p:nvSpPr>
              <p:spPr bwMode="auto">
                <a:xfrm>
                  <a:off x="4184650" y="649446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7" name="Line 1086"/>
                <p:cNvSpPr>
                  <a:spLocks noChangeShapeType="1"/>
                </p:cNvSpPr>
                <p:nvPr/>
              </p:nvSpPr>
              <p:spPr bwMode="auto">
                <a:xfrm>
                  <a:off x="4184650" y="645001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8" name="Line 1088"/>
                <p:cNvSpPr>
                  <a:spLocks noChangeShapeType="1"/>
                </p:cNvSpPr>
                <p:nvPr/>
              </p:nvSpPr>
              <p:spPr bwMode="auto">
                <a:xfrm>
                  <a:off x="4184650" y="640556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9" name="Line 1090"/>
                <p:cNvSpPr>
                  <a:spLocks noChangeShapeType="1"/>
                </p:cNvSpPr>
                <p:nvPr/>
              </p:nvSpPr>
              <p:spPr bwMode="auto">
                <a:xfrm>
                  <a:off x="4184650" y="636111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0" name="Rectangle 1091"/>
                <p:cNvSpPr>
                  <a:spLocks noChangeArrowheads="1"/>
                </p:cNvSpPr>
                <p:nvPr/>
              </p:nvSpPr>
              <p:spPr bwMode="auto">
                <a:xfrm>
                  <a:off x="4046770" y="6306707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71" name="Line 1092"/>
                <p:cNvSpPr>
                  <a:spLocks noChangeShapeType="1"/>
                </p:cNvSpPr>
                <p:nvPr/>
              </p:nvSpPr>
              <p:spPr bwMode="auto">
                <a:xfrm>
                  <a:off x="4184650" y="631666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2" name="Line 1094"/>
                <p:cNvSpPr>
                  <a:spLocks noChangeShapeType="1"/>
                </p:cNvSpPr>
                <p:nvPr/>
              </p:nvSpPr>
              <p:spPr bwMode="auto">
                <a:xfrm>
                  <a:off x="4184650" y="627221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3" name="Line 1096"/>
                <p:cNvSpPr>
                  <a:spLocks noChangeShapeType="1"/>
                </p:cNvSpPr>
                <p:nvPr/>
              </p:nvSpPr>
              <p:spPr bwMode="auto">
                <a:xfrm>
                  <a:off x="4184650" y="622776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4" name="Line 1098"/>
                <p:cNvSpPr>
                  <a:spLocks noChangeShapeType="1"/>
                </p:cNvSpPr>
                <p:nvPr/>
              </p:nvSpPr>
              <p:spPr bwMode="auto">
                <a:xfrm>
                  <a:off x="4184650" y="618331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5" name="Line 1100"/>
                <p:cNvSpPr>
                  <a:spLocks noChangeShapeType="1"/>
                </p:cNvSpPr>
                <p:nvPr/>
              </p:nvSpPr>
              <p:spPr bwMode="auto">
                <a:xfrm>
                  <a:off x="4184650" y="6138863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6" name="Rectangle 1101"/>
                <p:cNvSpPr>
                  <a:spLocks noChangeArrowheads="1"/>
                </p:cNvSpPr>
                <p:nvPr/>
              </p:nvSpPr>
              <p:spPr bwMode="auto">
                <a:xfrm>
                  <a:off x="4046770" y="6082869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77" name="Line 1102"/>
                <p:cNvSpPr>
                  <a:spLocks noChangeShapeType="1"/>
                </p:cNvSpPr>
                <p:nvPr/>
              </p:nvSpPr>
              <p:spPr bwMode="auto">
                <a:xfrm>
                  <a:off x="4184650" y="60928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8" name="Line 1104"/>
                <p:cNvSpPr>
                  <a:spLocks noChangeShapeType="1"/>
                </p:cNvSpPr>
                <p:nvPr/>
              </p:nvSpPr>
              <p:spPr bwMode="auto">
                <a:xfrm>
                  <a:off x="4184650" y="60483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9" name="Line 1106"/>
                <p:cNvSpPr>
                  <a:spLocks noChangeShapeType="1"/>
                </p:cNvSpPr>
                <p:nvPr/>
              </p:nvSpPr>
              <p:spPr bwMode="auto">
                <a:xfrm>
                  <a:off x="4184650" y="60039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0" name="Line 1108"/>
                <p:cNvSpPr>
                  <a:spLocks noChangeShapeType="1"/>
                </p:cNvSpPr>
                <p:nvPr/>
              </p:nvSpPr>
              <p:spPr bwMode="auto">
                <a:xfrm>
                  <a:off x="4184650" y="59594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1" name="Line 1110"/>
                <p:cNvSpPr>
                  <a:spLocks noChangeShapeType="1"/>
                </p:cNvSpPr>
                <p:nvPr/>
              </p:nvSpPr>
              <p:spPr bwMode="auto">
                <a:xfrm>
                  <a:off x="4184650" y="59150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2" name="Rectangle 1111"/>
                <p:cNvSpPr>
                  <a:spLocks noChangeArrowheads="1"/>
                </p:cNvSpPr>
                <p:nvPr/>
              </p:nvSpPr>
              <p:spPr bwMode="auto">
                <a:xfrm>
                  <a:off x="4046770" y="5860619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30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83" name="Line 1112"/>
                <p:cNvSpPr>
                  <a:spLocks noChangeShapeType="1"/>
                </p:cNvSpPr>
                <p:nvPr/>
              </p:nvSpPr>
              <p:spPr bwMode="auto">
                <a:xfrm>
                  <a:off x="4184650" y="58705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4" name="Line 1114"/>
                <p:cNvSpPr>
                  <a:spLocks noChangeShapeType="1"/>
                </p:cNvSpPr>
                <p:nvPr/>
              </p:nvSpPr>
              <p:spPr bwMode="auto">
                <a:xfrm>
                  <a:off x="4184650" y="58261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5" name="Line 1116"/>
                <p:cNvSpPr>
                  <a:spLocks noChangeShapeType="1"/>
                </p:cNvSpPr>
                <p:nvPr/>
              </p:nvSpPr>
              <p:spPr bwMode="auto">
                <a:xfrm>
                  <a:off x="4184650" y="57816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6" name="Line 1118"/>
                <p:cNvSpPr>
                  <a:spLocks noChangeShapeType="1"/>
                </p:cNvSpPr>
                <p:nvPr/>
              </p:nvSpPr>
              <p:spPr bwMode="auto">
                <a:xfrm>
                  <a:off x="4184650" y="57372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7" name="Line 1120"/>
                <p:cNvSpPr>
                  <a:spLocks noChangeShapeType="1"/>
                </p:cNvSpPr>
                <p:nvPr/>
              </p:nvSpPr>
              <p:spPr bwMode="auto">
                <a:xfrm>
                  <a:off x="4184650" y="56927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8" name="Rectangle 1121"/>
                <p:cNvSpPr>
                  <a:spLocks noChangeArrowheads="1"/>
                </p:cNvSpPr>
                <p:nvPr/>
              </p:nvSpPr>
              <p:spPr bwMode="auto">
                <a:xfrm>
                  <a:off x="4046770" y="5638369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89" name="Freeform 1125"/>
                <p:cNvSpPr>
                  <a:spLocks/>
                </p:cNvSpPr>
                <p:nvPr/>
              </p:nvSpPr>
              <p:spPr bwMode="auto">
                <a:xfrm flipV="1">
                  <a:off x="4191000" y="5678488"/>
                  <a:ext cx="1089025" cy="904875"/>
                </a:xfrm>
                <a:custGeom>
                  <a:avLst/>
                  <a:gdLst/>
                  <a:ahLst/>
                  <a:cxnLst>
                    <a:cxn ang="0">
                      <a:pos x="104" y="4"/>
                    </a:cxn>
                    <a:cxn ang="0">
                      <a:pos x="217" y="4"/>
                    </a:cxn>
                    <a:cxn ang="0">
                      <a:pos x="330" y="8"/>
                    </a:cxn>
                    <a:cxn ang="0">
                      <a:pos x="443" y="0"/>
                    </a:cxn>
                    <a:cxn ang="0">
                      <a:pos x="556" y="0"/>
                    </a:cxn>
                    <a:cxn ang="0">
                      <a:pos x="669" y="0"/>
                    </a:cxn>
                    <a:cxn ang="0">
                      <a:pos x="782" y="0"/>
                    </a:cxn>
                    <a:cxn ang="0">
                      <a:pos x="895" y="0"/>
                    </a:cxn>
                    <a:cxn ang="0">
                      <a:pos x="1008" y="0"/>
                    </a:cxn>
                    <a:cxn ang="0">
                      <a:pos x="1121" y="0"/>
                    </a:cxn>
                    <a:cxn ang="0">
                      <a:pos x="1234" y="0"/>
                    </a:cxn>
                    <a:cxn ang="0">
                      <a:pos x="1346" y="0"/>
                    </a:cxn>
                    <a:cxn ang="0">
                      <a:pos x="1459" y="5"/>
                    </a:cxn>
                    <a:cxn ang="0">
                      <a:pos x="1572" y="23"/>
                    </a:cxn>
                    <a:cxn ang="0">
                      <a:pos x="1685" y="0"/>
                    </a:cxn>
                    <a:cxn ang="0">
                      <a:pos x="1798" y="27"/>
                    </a:cxn>
                    <a:cxn ang="0">
                      <a:pos x="1911" y="1300"/>
                    </a:cxn>
                    <a:cxn ang="0">
                      <a:pos x="2024" y="0"/>
                    </a:cxn>
                    <a:cxn ang="0">
                      <a:pos x="2137" y="0"/>
                    </a:cxn>
                    <a:cxn ang="0">
                      <a:pos x="2250" y="0"/>
                    </a:cxn>
                    <a:cxn ang="0">
                      <a:pos x="2363" y="7"/>
                    </a:cxn>
                    <a:cxn ang="0">
                      <a:pos x="2476" y="0"/>
                    </a:cxn>
                    <a:cxn ang="0">
                      <a:pos x="2588" y="0"/>
                    </a:cxn>
                    <a:cxn ang="0">
                      <a:pos x="2701" y="5"/>
                    </a:cxn>
                    <a:cxn ang="0">
                      <a:pos x="2814" y="0"/>
                    </a:cxn>
                    <a:cxn ang="0">
                      <a:pos x="2927" y="517"/>
                    </a:cxn>
                    <a:cxn ang="0">
                      <a:pos x="3040" y="165"/>
                    </a:cxn>
                    <a:cxn ang="0">
                      <a:pos x="3153" y="0"/>
                    </a:cxn>
                    <a:cxn ang="0">
                      <a:pos x="3266" y="19"/>
                    </a:cxn>
                    <a:cxn ang="0">
                      <a:pos x="3379" y="15"/>
                    </a:cxn>
                    <a:cxn ang="0">
                      <a:pos x="3492" y="0"/>
                    </a:cxn>
                    <a:cxn ang="0">
                      <a:pos x="3605" y="5"/>
                    </a:cxn>
                    <a:cxn ang="0">
                      <a:pos x="3718" y="10"/>
                    </a:cxn>
                    <a:cxn ang="0">
                      <a:pos x="3830" y="214"/>
                    </a:cxn>
                    <a:cxn ang="0">
                      <a:pos x="3943" y="80"/>
                    </a:cxn>
                    <a:cxn ang="0">
                      <a:pos x="4056" y="77"/>
                    </a:cxn>
                    <a:cxn ang="0">
                      <a:pos x="4169" y="1899"/>
                    </a:cxn>
                    <a:cxn ang="0">
                      <a:pos x="4282" y="116"/>
                    </a:cxn>
                    <a:cxn ang="0">
                      <a:pos x="4395" y="25"/>
                    </a:cxn>
                    <a:cxn ang="0">
                      <a:pos x="4508" y="161"/>
                    </a:cxn>
                    <a:cxn ang="0">
                      <a:pos x="4621" y="5"/>
                    </a:cxn>
                    <a:cxn ang="0">
                      <a:pos x="4734" y="0"/>
                    </a:cxn>
                    <a:cxn ang="0">
                      <a:pos x="4847" y="16"/>
                    </a:cxn>
                    <a:cxn ang="0">
                      <a:pos x="4960" y="60"/>
                    </a:cxn>
                    <a:cxn ang="0">
                      <a:pos x="5072" y="830"/>
                    </a:cxn>
                    <a:cxn ang="0">
                      <a:pos x="5185" y="63"/>
                    </a:cxn>
                    <a:cxn ang="0">
                      <a:pos x="5298" y="4"/>
                    </a:cxn>
                    <a:cxn ang="0">
                      <a:pos x="5411" y="13"/>
                    </a:cxn>
                    <a:cxn ang="0">
                      <a:pos x="5524" y="757"/>
                    </a:cxn>
                    <a:cxn ang="0">
                      <a:pos x="5637" y="16"/>
                    </a:cxn>
                    <a:cxn ang="0">
                      <a:pos x="5750" y="3514"/>
                    </a:cxn>
                    <a:cxn ang="0">
                      <a:pos x="5863" y="272"/>
                    </a:cxn>
                    <a:cxn ang="0">
                      <a:pos x="5976" y="54"/>
                    </a:cxn>
                    <a:cxn ang="0">
                      <a:pos x="6089" y="137"/>
                    </a:cxn>
                    <a:cxn ang="0">
                      <a:pos x="6201" y="19"/>
                    </a:cxn>
                    <a:cxn ang="0">
                      <a:pos x="6314" y="1404"/>
                    </a:cxn>
                    <a:cxn ang="0">
                      <a:pos x="6427" y="18"/>
                    </a:cxn>
                    <a:cxn ang="0">
                      <a:pos x="6540" y="26"/>
                    </a:cxn>
                    <a:cxn ang="0">
                      <a:pos x="6653" y="96"/>
                    </a:cxn>
                    <a:cxn ang="0">
                      <a:pos x="6766" y="104"/>
                    </a:cxn>
                    <a:cxn ang="0">
                      <a:pos x="6879" y="9"/>
                    </a:cxn>
                    <a:cxn ang="0">
                      <a:pos x="6992" y="0"/>
                    </a:cxn>
                    <a:cxn ang="0">
                      <a:pos x="7105" y="10"/>
                    </a:cxn>
                  </a:cxnLst>
                  <a:rect l="0" t="0" r="r" b="b"/>
                  <a:pathLst>
                    <a:path w="7180" h="12700">
                      <a:moveTo>
                        <a:pt x="0" y="6"/>
                      </a:moveTo>
                      <a:lnTo>
                        <a:pt x="6" y="5"/>
                      </a:lnTo>
                      <a:lnTo>
                        <a:pt x="13" y="15"/>
                      </a:lnTo>
                      <a:lnTo>
                        <a:pt x="20" y="0"/>
                      </a:lnTo>
                      <a:lnTo>
                        <a:pt x="27" y="5"/>
                      </a:lnTo>
                      <a:lnTo>
                        <a:pt x="34" y="0"/>
                      </a:lnTo>
                      <a:lnTo>
                        <a:pt x="41" y="0"/>
                      </a:lnTo>
                      <a:lnTo>
                        <a:pt x="48" y="0"/>
                      </a:lnTo>
                      <a:lnTo>
                        <a:pt x="55" y="4"/>
                      </a:lnTo>
                      <a:lnTo>
                        <a:pt x="62" y="0"/>
                      </a:lnTo>
                      <a:lnTo>
                        <a:pt x="69" y="0"/>
                      </a:lnTo>
                      <a:lnTo>
                        <a:pt x="76" y="0"/>
                      </a:lnTo>
                      <a:lnTo>
                        <a:pt x="83" y="0"/>
                      </a:lnTo>
                      <a:lnTo>
                        <a:pt x="90" y="0"/>
                      </a:lnTo>
                      <a:lnTo>
                        <a:pt x="97" y="0"/>
                      </a:lnTo>
                      <a:lnTo>
                        <a:pt x="104" y="4"/>
                      </a:lnTo>
                      <a:lnTo>
                        <a:pt x="112" y="0"/>
                      </a:lnTo>
                      <a:lnTo>
                        <a:pt x="119" y="0"/>
                      </a:lnTo>
                      <a:lnTo>
                        <a:pt x="126" y="0"/>
                      </a:lnTo>
                      <a:lnTo>
                        <a:pt x="133" y="0"/>
                      </a:lnTo>
                      <a:lnTo>
                        <a:pt x="140" y="0"/>
                      </a:lnTo>
                      <a:lnTo>
                        <a:pt x="147" y="0"/>
                      </a:lnTo>
                      <a:lnTo>
                        <a:pt x="154" y="5"/>
                      </a:lnTo>
                      <a:lnTo>
                        <a:pt x="161" y="0"/>
                      </a:lnTo>
                      <a:lnTo>
                        <a:pt x="168" y="0"/>
                      </a:lnTo>
                      <a:lnTo>
                        <a:pt x="175" y="0"/>
                      </a:lnTo>
                      <a:lnTo>
                        <a:pt x="182" y="0"/>
                      </a:lnTo>
                      <a:lnTo>
                        <a:pt x="189" y="5"/>
                      </a:lnTo>
                      <a:lnTo>
                        <a:pt x="196" y="0"/>
                      </a:lnTo>
                      <a:lnTo>
                        <a:pt x="203" y="0"/>
                      </a:lnTo>
                      <a:lnTo>
                        <a:pt x="210" y="0"/>
                      </a:lnTo>
                      <a:lnTo>
                        <a:pt x="217" y="4"/>
                      </a:lnTo>
                      <a:lnTo>
                        <a:pt x="224" y="0"/>
                      </a:lnTo>
                      <a:lnTo>
                        <a:pt x="232" y="11"/>
                      </a:lnTo>
                      <a:lnTo>
                        <a:pt x="239" y="0"/>
                      </a:lnTo>
                      <a:lnTo>
                        <a:pt x="246" y="0"/>
                      </a:lnTo>
                      <a:lnTo>
                        <a:pt x="253" y="0"/>
                      </a:lnTo>
                      <a:lnTo>
                        <a:pt x="260" y="0"/>
                      </a:lnTo>
                      <a:lnTo>
                        <a:pt x="267" y="5"/>
                      </a:lnTo>
                      <a:lnTo>
                        <a:pt x="274" y="0"/>
                      </a:lnTo>
                      <a:lnTo>
                        <a:pt x="281" y="0"/>
                      </a:lnTo>
                      <a:lnTo>
                        <a:pt x="288" y="0"/>
                      </a:lnTo>
                      <a:lnTo>
                        <a:pt x="295" y="0"/>
                      </a:lnTo>
                      <a:lnTo>
                        <a:pt x="302" y="0"/>
                      </a:lnTo>
                      <a:lnTo>
                        <a:pt x="309" y="5"/>
                      </a:lnTo>
                      <a:lnTo>
                        <a:pt x="316" y="0"/>
                      </a:lnTo>
                      <a:lnTo>
                        <a:pt x="323" y="0"/>
                      </a:lnTo>
                      <a:lnTo>
                        <a:pt x="330" y="8"/>
                      </a:lnTo>
                      <a:lnTo>
                        <a:pt x="337" y="0"/>
                      </a:lnTo>
                      <a:lnTo>
                        <a:pt x="344" y="4"/>
                      </a:lnTo>
                      <a:lnTo>
                        <a:pt x="351" y="0"/>
                      </a:lnTo>
                      <a:lnTo>
                        <a:pt x="359" y="0"/>
                      </a:lnTo>
                      <a:lnTo>
                        <a:pt x="366" y="0"/>
                      </a:lnTo>
                      <a:lnTo>
                        <a:pt x="373" y="5"/>
                      </a:lnTo>
                      <a:lnTo>
                        <a:pt x="380" y="0"/>
                      </a:lnTo>
                      <a:lnTo>
                        <a:pt x="387" y="0"/>
                      </a:lnTo>
                      <a:lnTo>
                        <a:pt x="394" y="0"/>
                      </a:lnTo>
                      <a:lnTo>
                        <a:pt x="401" y="4"/>
                      </a:lnTo>
                      <a:lnTo>
                        <a:pt x="408" y="0"/>
                      </a:lnTo>
                      <a:lnTo>
                        <a:pt x="415" y="0"/>
                      </a:lnTo>
                      <a:lnTo>
                        <a:pt x="422" y="0"/>
                      </a:lnTo>
                      <a:lnTo>
                        <a:pt x="429" y="0"/>
                      </a:lnTo>
                      <a:lnTo>
                        <a:pt x="436" y="0"/>
                      </a:lnTo>
                      <a:lnTo>
                        <a:pt x="443" y="0"/>
                      </a:lnTo>
                      <a:lnTo>
                        <a:pt x="450" y="0"/>
                      </a:lnTo>
                      <a:lnTo>
                        <a:pt x="457" y="4"/>
                      </a:lnTo>
                      <a:lnTo>
                        <a:pt x="464" y="0"/>
                      </a:lnTo>
                      <a:lnTo>
                        <a:pt x="471" y="0"/>
                      </a:lnTo>
                      <a:lnTo>
                        <a:pt x="479" y="0"/>
                      </a:lnTo>
                      <a:lnTo>
                        <a:pt x="486" y="0"/>
                      </a:lnTo>
                      <a:lnTo>
                        <a:pt x="493" y="0"/>
                      </a:lnTo>
                      <a:lnTo>
                        <a:pt x="500" y="0"/>
                      </a:lnTo>
                      <a:lnTo>
                        <a:pt x="507" y="0"/>
                      </a:lnTo>
                      <a:lnTo>
                        <a:pt x="514" y="0"/>
                      </a:lnTo>
                      <a:lnTo>
                        <a:pt x="521" y="0"/>
                      </a:lnTo>
                      <a:lnTo>
                        <a:pt x="528" y="0"/>
                      </a:lnTo>
                      <a:lnTo>
                        <a:pt x="535" y="0"/>
                      </a:lnTo>
                      <a:lnTo>
                        <a:pt x="542" y="7"/>
                      </a:lnTo>
                      <a:lnTo>
                        <a:pt x="549" y="0"/>
                      </a:lnTo>
                      <a:lnTo>
                        <a:pt x="556" y="0"/>
                      </a:lnTo>
                      <a:lnTo>
                        <a:pt x="563" y="4"/>
                      </a:lnTo>
                      <a:lnTo>
                        <a:pt x="570" y="0"/>
                      </a:lnTo>
                      <a:lnTo>
                        <a:pt x="577" y="0"/>
                      </a:lnTo>
                      <a:lnTo>
                        <a:pt x="584" y="0"/>
                      </a:lnTo>
                      <a:lnTo>
                        <a:pt x="591" y="5"/>
                      </a:lnTo>
                      <a:lnTo>
                        <a:pt x="598" y="0"/>
                      </a:lnTo>
                      <a:lnTo>
                        <a:pt x="606" y="0"/>
                      </a:lnTo>
                      <a:lnTo>
                        <a:pt x="613" y="0"/>
                      </a:lnTo>
                      <a:lnTo>
                        <a:pt x="620" y="0"/>
                      </a:lnTo>
                      <a:lnTo>
                        <a:pt x="627" y="0"/>
                      </a:lnTo>
                      <a:lnTo>
                        <a:pt x="634" y="0"/>
                      </a:lnTo>
                      <a:lnTo>
                        <a:pt x="641" y="4"/>
                      </a:lnTo>
                      <a:lnTo>
                        <a:pt x="648" y="0"/>
                      </a:lnTo>
                      <a:lnTo>
                        <a:pt x="655" y="0"/>
                      </a:lnTo>
                      <a:lnTo>
                        <a:pt x="662" y="0"/>
                      </a:lnTo>
                      <a:lnTo>
                        <a:pt x="669" y="0"/>
                      </a:lnTo>
                      <a:lnTo>
                        <a:pt x="676" y="0"/>
                      </a:lnTo>
                      <a:lnTo>
                        <a:pt x="683" y="0"/>
                      </a:lnTo>
                      <a:lnTo>
                        <a:pt x="690" y="5"/>
                      </a:lnTo>
                      <a:lnTo>
                        <a:pt x="697" y="0"/>
                      </a:lnTo>
                      <a:lnTo>
                        <a:pt x="704" y="5"/>
                      </a:lnTo>
                      <a:lnTo>
                        <a:pt x="711" y="0"/>
                      </a:lnTo>
                      <a:lnTo>
                        <a:pt x="718" y="0"/>
                      </a:lnTo>
                      <a:lnTo>
                        <a:pt x="725" y="0"/>
                      </a:lnTo>
                      <a:lnTo>
                        <a:pt x="733" y="5"/>
                      </a:lnTo>
                      <a:lnTo>
                        <a:pt x="740" y="0"/>
                      </a:lnTo>
                      <a:lnTo>
                        <a:pt x="747" y="0"/>
                      </a:lnTo>
                      <a:lnTo>
                        <a:pt x="754" y="0"/>
                      </a:lnTo>
                      <a:lnTo>
                        <a:pt x="761" y="0"/>
                      </a:lnTo>
                      <a:lnTo>
                        <a:pt x="768" y="0"/>
                      </a:lnTo>
                      <a:lnTo>
                        <a:pt x="775" y="0"/>
                      </a:lnTo>
                      <a:lnTo>
                        <a:pt x="782" y="0"/>
                      </a:lnTo>
                      <a:lnTo>
                        <a:pt x="789" y="0"/>
                      </a:lnTo>
                      <a:lnTo>
                        <a:pt x="796" y="0"/>
                      </a:lnTo>
                      <a:lnTo>
                        <a:pt x="803" y="0"/>
                      </a:lnTo>
                      <a:lnTo>
                        <a:pt x="810" y="0"/>
                      </a:lnTo>
                      <a:lnTo>
                        <a:pt x="817" y="0"/>
                      </a:lnTo>
                      <a:lnTo>
                        <a:pt x="824" y="0"/>
                      </a:lnTo>
                      <a:lnTo>
                        <a:pt x="831" y="5"/>
                      </a:lnTo>
                      <a:lnTo>
                        <a:pt x="838" y="0"/>
                      </a:lnTo>
                      <a:lnTo>
                        <a:pt x="845" y="0"/>
                      </a:lnTo>
                      <a:lnTo>
                        <a:pt x="853" y="0"/>
                      </a:lnTo>
                      <a:lnTo>
                        <a:pt x="860" y="0"/>
                      </a:lnTo>
                      <a:lnTo>
                        <a:pt x="867" y="0"/>
                      </a:lnTo>
                      <a:lnTo>
                        <a:pt x="874" y="0"/>
                      </a:lnTo>
                      <a:lnTo>
                        <a:pt x="881" y="0"/>
                      </a:lnTo>
                      <a:lnTo>
                        <a:pt x="888" y="0"/>
                      </a:lnTo>
                      <a:lnTo>
                        <a:pt x="895" y="0"/>
                      </a:lnTo>
                      <a:lnTo>
                        <a:pt x="902" y="0"/>
                      </a:lnTo>
                      <a:lnTo>
                        <a:pt x="909" y="0"/>
                      </a:lnTo>
                      <a:lnTo>
                        <a:pt x="916" y="0"/>
                      </a:lnTo>
                      <a:lnTo>
                        <a:pt x="923" y="0"/>
                      </a:lnTo>
                      <a:lnTo>
                        <a:pt x="930" y="0"/>
                      </a:lnTo>
                      <a:lnTo>
                        <a:pt x="937" y="6"/>
                      </a:lnTo>
                      <a:lnTo>
                        <a:pt x="944" y="0"/>
                      </a:lnTo>
                      <a:lnTo>
                        <a:pt x="951" y="6"/>
                      </a:lnTo>
                      <a:lnTo>
                        <a:pt x="958" y="0"/>
                      </a:lnTo>
                      <a:lnTo>
                        <a:pt x="965" y="0"/>
                      </a:lnTo>
                      <a:lnTo>
                        <a:pt x="972" y="0"/>
                      </a:lnTo>
                      <a:lnTo>
                        <a:pt x="980" y="0"/>
                      </a:lnTo>
                      <a:lnTo>
                        <a:pt x="987" y="0"/>
                      </a:lnTo>
                      <a:lnTo>
                        <a:pt x="994" y="0"/>
                      </a:lnTo>
                      <a:lnTo>
                        <a:pt x="1001" y="0"/>
                      </a:lnTo>
                      <a:lnTo>
                        <a:pt x="1008" y="0"/>
                      </a:lnTo>
                      <a:lnTo>
                        <a:pt x="1015" y="0"/>
                      </a:lnTo>
                      <a:lnTo>
                        <a:pt x="1022" y="0"/>
                      </a:lnTo>
                      <a:lnTo>
                        <a:pt x="1029" y="0"/>
                      </a:lnTo>
                      <a:lnTo>
                        <a:pt x="1036" y="0"/>
                      </a:lnTo>
                      <a:lnTo>
                        <a:pt x="1043" y="4"/>
                      </a:lnTo>
                      <a:lnTo>
                        <a:pt x="1050" y="0"/>
                      </a:lnTo>
                      <a:lnTo>
                        <a:pt x="1057" y="0"/>
                      </a:lnTo>
                      <a:lnTo>
                        <a:pt x="1064" y="0"/>
                      </a:lnTo>
                      <a:lnTo>
                        <a:pt x="1071" y="5"/>
                      </a:lnTo>
                      <a:lnTo>
                        <a:pt x="1078" y="0"/>
                      </a:lnTo>
                      <a:lnTo>
                        <a:pt x="1085" y="0"/>
                      </a:lnTo>
                      <a:lnTo>
                        <a:pt x="1092" y="0"/>
                      </a:lnTo>
                      <a:lnTo>
                        <a:pt x="1099" y="5"/>
                      </a:lnTo>
                      <a:lnTo>
                        <a:pt x="1107" y="0"/>
                      </a:lnTo>
                      <a:lnTo>
                        <a:pt x="1114" y="4"/>
                      </a:lnTo>
                      <a:lnTo>
                        <a:pt x="1121" y="0"/>
                      </a:lnTo>
                      <a:lnTo>
                        <a:pt x="1128" y="5"/>
                      </a:lnTo>
                      <a:lnTo>
                        <a:pt x="1135" y="0"/>
                      </a:lnTo>
                      <a:lnTo>
                        <a:pt x="1142" y="0"/>
                      </a:lnTo>
                      <a:lnTo>
                        <a:pt x="1149" y="4"/>
                      </a:lnTo>
                      <a:lnTo>
                        <a:pt x="1156" y="0"/>
                      </a:lnTo>
                      <a:lnTo>
                        <a:pt x="1163" y="0"/>
                      </a:lnTo>
                      <a:lnTo>
                        <a:pt x="1170" y="0"/>
                      </a:lnTo>
                      <a:lnTo>
                        <a:pt x="1177" y="5"/>
                      </a:lnTo>
                      <a:lnTo>
                        <a:pt x="1184" y="0"/>
                      </a:lnTo>
                      <a:lnTo>
                        <a:pt x="1191" y="0"/>
                      </a:lnTo>
                      <a:lnTo>
                        <a:pt x="1198" y="5"/>
                      </a:lnTo>
                      <a:lnTo>
                        <a:pt x="1205" y="0"/>
                      </a:lnTo>
                      <a:lnTo>
                        <a:pt x="1212" y="0"/>
                      </a:lnTo>
                      <a:lnTo>
                        <a:pt x="1219" y="0"/>
                      </a:lnTo>
                      <a:lnTo>
                        <a:pt x="1227" y="0"/>
                      </a:lnTo>
                      <a:lnTo>
                        <a:pt x="1234" y="0"/>
                      </a:lnTo>
                      <a:lnTo>
                        <a:pt x="1241" y="5"/>
                      </a:lnTo>
                      <a:lnTo>
                        <a:pt x="1248" y="0"/>
                      </a:lnTo>
                      <a:lnTo>
                        <a:pt x="1255" y="0"/>
                      </a:lnTo>
                      <a:lnTo>
                        <a:pt x="1262" y="5"/>
                      </a:lnTo>
                      <a:lnTo>
                        <a:pt x="1269" y="0"/>
                      </a:lnTo>
                      <a:lnTo>
                        <a:pt x="1276" y="0"/>
                      </a:lnTo>
                      <a:lnTo>
                        <a:pt x="1283" y="0"/>
                      </a:lnTo>
                      <a:lnTo>
                        <a:pt x="1290" y="0"/>
                      </a:lnTo>
                      <a:lnTo>
                        <a:pt x="1297" y="0"/>
                      </a:lnTo>
                      <a:lnTo>
                        <a:pt x="1304" y="0"/>
                      </a:lnTo>
                      <a:lnTo>
                        <a:pt x="1311" y="0"/>
                      </a:lnTo>
                      <a:lnTo>
                        <a:pt x="1318" y="0"/>
                      </a:lnTo>
                      <a:lnTo>
                        <a:pt x="1325" y="0"/>
                      </a:lnTo>
                      <a:lnTo>
                        <a:pt x="1332" y="0"/>
                      </a:lnTo>
                      <a:lnTo>
                        <a:pt x="1339" y="5"/>
                      </a:lnTo>
                      <a:lnTo>
                        <a:pt x="1346" y="0"/>
                      </a:lnTo>
                      <a:lnTo>
                        <a:pt x="1354" y="0"/>
                      </a:lnTo>
                      <a:lnTo>
                        <a:pt x="1361" y="5"/>
                      </a:lnTo>
                      <a:lnTo>
                        <a:pt x="1368" y="0"/>
                      </a:lnTo>
                      <a:lnTo>
                        <a:pt x="1375" y="0"/>
                      </a:lnTo>
                      <a:lnTo>
                        <a:pt x="1382" y="5"/>
                      </a:lnTo>
                      <a:lnTo>
                        <a:pt x="1389" y="0"/>
                      </a:lnTo>
                      <a:lnTo>
                        <a:pt x="1396" y="0"/>
                      </a:lnTo>
                      <a:lnTo>
                        <a:pt x="1403" y="4"/>
                      </a:lnTo>
                      <a:lnTo>
                        <a:pt x="1410" y="5"/>
                      </a:lnTo>
                      <a:lnTo>
                        <a:pt x="1417" y="0"/>
                      </a:lnTo>
                      <a:lnTo>
                        <a:pt x="1424" y="4"/>
                      </a:lnTo>
                      <a:lnTo>
                        <a:pt x="1431" y="0"/>
                      </a:lnTo>
                      <a:lnTo>
                        <a:pt x="1438" y="6"/>
                      </a:lnTo>
                      <a:lnTo>
                        <a:pt x="1445" y="0"/>
                      </a:lnTo>
                      <a:lnTo>
                        <a:pt x="1452" y="0"/>
                      </a:lnTo>
                      <a:lnTo>
                        <a:pt x="1459" y="5"/>
                      </a:lnTo>
                      <a:lnTo>
                        <a:pt x="1466" y="0"/>
                      </a:lnTo>
                      <a:lnTo>
                        <a:pt x="1473" y="5"/>
                      </a:lnTo>
                      <a:lnTo>
                        <a:pt x="1481" y="0"/>
                      </a:lnTo>
                      <a:lnTo>
                        <a:pt x="1488" y="0"/>
                      </a:lnTo>
                      <a:lnTo>
                        <a:pt x="1495" y="5"/>
                      </a:lnTo>
                      <a:lnTo>
                        <a:pt x="1502" y="0"/>
                      </a:lnTo>
                      <a:lnTo>
                        <a:pt x="1509" y="0"/>
                      </a:lnTo>
                      <a:lnTo>
                        <a:pt x="1516" y="0"/>
                      </a:lnTo>
                      <a:lnTo>
                        <a:pt x="1523" y="0"/>
                      </a:lnTo>
                      <a:lnTo>
                        <a:pt x="1530" y="0"/>
                      </a:lnTo>
                      <a:lnTo>
                        <a:pt x="1537" y="0"/>
                      </a:lnTo>
                      <a:lnTo>
                        <a:pt x="1544" y="5"/>
                      </a:lnTo>
                      <a:lnTo>
                        <a:pt x="1551" y="0"/>
                      </a:lnTo>
                      <a:lnTo>
                        <a:pt x="1558" y="0"/>
                      </a:lnTo>
                      <a:lnTo>
                        <a:pt x="1565" y="13"/>
                      </a:lnTo>
                      <a:lnTo>
                        <a:pt x="1572" y="23"/>
                      </a:lnTo>
                      <a:lnTo>
                        <a:pt x="1579" y="48"/>
                      </a:lnTo>
                      <a:lnTo>
                        <a:pt x="1586" y="79"/>
                      </a:lnTo>
                      <a:lnTo>
                        <a:pt x="1593" y="111"/>
                      </a:lnTo>
                      <a:lnTo>
                        <a:pt x="1601" y="132"/>
                      </a:lnTo>
                      <a:lnTo>
                        <a:pt x="1608" y="151"/>
                      </a:lnTo>
                      <a:lnTo>
                        <a:pt x="1615" y="127"/>
                      </a:lnTo>
                      <a:lnTo>
                        <a:pt x="1622" y="145"/>
                      </a:lnTo>
                      <a:lnTo>
                        <a:pt x="1629" y="103"/>
                      </a:lnTo>
                      <a:lnTo>
                        <a:pt x="1636" y="80"/>
                      </a:lnTo>
                      <a:lnTo>
                        <a:pt x="1643" y="54"/>
                      </a:lnTo>
                      <a:lnTo>
                        <a:pt x="1650" y="34"/>
                      </a:lnTo>
                      <a:lnTo>
                        <a:pt x="1657" y="19"/>
                      </a:lnTo>
                      <a:lnTo>
                        <a:pt x="1664" y="5"/>
                      </a:lnTo>
                      <a:lnTo>
                        <a:pt x="1671" y="0"/>
                      </a:lnTo>
                      <a:lnTo>
                        <a:pt x="1678" y="0"/>
                      </a:lnTo>
                      <a:lnTo>
                        <a:pt x="1685" y="0"/>
                      </a:lnTo>
                      <a:lnTo>
                        <a:pt x="1692" y="0"/>
                      </a:lnTo>
                      <a:lnTo>
                        <a:pt x="1699" y="0"/>
                      </a:lnTo>
                      <a:lnTo>
                        <a:pt x="1706" y="0"/>
                      </a:lnTo>
                      <a:lnTo>
                        <a:pt x="1713" y="0"/>
                      </a:lnTo>
                      <a:lnTo>
                        <a:pt x="1720" y="0"/>
                      </a:lnTo>
                      <a:lnTo>
                        <a:pt x="1728" y="0"/>
                      </a:lnTo>
                      <a:lnTo>
                        <a:pt x="1735" y="8"/>
                      </a:lnTo>
                      <a:lnTo>
                        <a:pt x="1742" y="0"/>
                      </a:lnTo>
                      <a:lnTo>
                        <a:pt x="1749" y="0"/>
                      </a:lnTo>
                      <a:lnTo>
                        <a:pt x="1756" y="0"/>
                      </a:lnTo>
                      <a:lnTo>
                        <a:pt x="1763" y="0"/>
                      </a:lnTo>
                      <a:lnTo>
                        <a:pt x="1770" y="0"/>
                      </a:lnTo>
                      <a:lnTo>
                        <a:pt x="1777" y="0"/>
                      </a:lnTo>
                      <a:lnTo>
                        <a:pt x="1784" y="0"/>
                      </a:lnTo>
                      <a:lnTo>
                        <a:pt x="1791" y="15"/>
                      </a:lnTo>
                      <a:lnTo>
                        <a:pt x="1798" y="27"/>
                      </a:lnTo>
                      <a:lnTo>
                        <a:pt x="1805" y="137"/>
                      </a:lnTo>
                      <a:lnTo>
                        <a:pt x="1812" y="277"/>
                      </a:lnTo>
                      <a:lnTo>
                        <a:pt x="1819" y="566"/>
                      </a:lnTo>
                      <a:lnTo>
                        <a:pt x="1826" y="929"/>
                      </a:lnTo>
                      <a:lnTo>
                        <a:pt x="1833" y="1450"/>
                      </a:lnTo>
                      <a:lnTo>
                        <a:pt x="1840" y="2043"/>
                      </a:lnTo>
                      <a:lnTo>
                        <a:pt x="1848" y="2566"/>
                      </a:lnTo>
                      <a:lnTo>
                        <a:pt x="1855" y="3177"/>
                      </a:lnTo>
                      <a:lnTo>
                        <a:pt x="1862" y="3687"/>
                      </a:lnTo>
                      <a:lnTo>
                        <a:pt x="1869" y="3882"/>
                      </a:lnTo>
                      <a:lnTo>
                        <a:pt x="1876" y="3865"/>
                      </a:lnTo>
                      <a:lnTo>
                        <a:pt x="1883" y="3554"/>
                      </a:lnTo>
                      <a:lnTo>
                        <a:pt x="1890" y="3079"/>
                      </a:lnTo>
                      <a:lnTo>
                        <a:pt x="1897" y="2346"/>
                      </a:lnTo>
                      <a:lnTo>
                        <a:pt x="1904" y="1787"/>
                      </a:lnTo>
                      <a:lnTo>
                        <a:pt x="1911" y="1300"/>
                      </a:lnTo>
                      <a:lnTo>
                        <a:pt x="1918" y="935"/>
                      </a:lnTo>
                      <a:lnTo>
                        <a:pt x="1925" y="706"/>
                      </a:lnTo>
                      <a:lnTo>
                        <a:pt x="1932" y="470"/>
                      </a:lnTo>
                      <a:lnTo>
                        <a:pt x="1939" y="319"/>
                      </a:lnTo>
                      <a:lnTo>
                        <a:pt x="1946" y="200"/>
                      </a:lnTo>
                      <a:lnTo>
                        <a:pt x="1953" y="134"/>
                      </a:lnTo>
                      <a:lnTo>
                        <a:pt x="1960" y="93"/>
                      </a:lnTo>
                      <a:lnTo>
                        <a:pt x="1967" y="62"/>
                      </a:lnTo>
                      <a:lnTo>
                        <a:pt x="1975" y="42"/>
                      </a:lnTo>
                      <a:lnTo>
                        <a:pt x="1982" y="28"/>
                      </a:lnTo>
                      <a:lnTo>
                        <a:pt x="1989" y="5"/>
                      </a:lnTo>
                      <a:lnTo>
                        <a:pt x="1996" y="5"/>
                      </a:lnTo>
                      <a:lnTo>
                        <a:pt x="2003" y="0"/>
                      </a:lnTo>
                      <a:lnTo>
                        <a:pt x="2010" y="0"/>
                      </a:lnTo>
                      <a:lnTo>
                        <a:pt x="2017" y="0"/>
                      </a:lnTo>
                      <a:lnTo>
                        <a:pt x="2024" y="0"/>
                      </a:lnTo>
                      <a:lnTo>
                        <a:pt x="2031" y="0"/>
                      </a:lnTo>
                      <a:lnTo>
                        <a:pt x="2038" y="0"/>
                      </a:lnTo>
                      <a:lnTo>
                        <a:pt x="2045" y="0"/>
                      </a:lnTo>
                      <a:lnTo>
                        <a:pt x="2052" y="0"/>
                      </a:lnTo>
                      <a:lnTo>
                        <a:pt x="2059" y="0"/>
                      </a:lnTo>
                      <a:lnTo>
                        <a:pt x="2066" y="5"/>
                      </a:lnTo>
                      <a:lnTo>
                        <a:pt x="2073" y="0"/>
                      </a:lnTo>
                      <a:lnTo>
                        <a:pt x="2080" y="5"/>
                      </a:lnTo>
                      <a:lnTo>
                        <a:pt x="2087" y="4"/>
                      </a:lnTo>
                      <a:lnTo>
                        <a:pt x="2094" y="0"/>
                      </a:lnTo>
                      <a:lnTo>
                        <a:pt x="2102" y="0"/>
                      </a:lnTo>
                      <a:lnTo>
                        <a:pt x="2109" y="0"/>
                      </a:lnTo>
                      <a:lnTo>
                        <a:pt x="2116" y="0"/>
                      </a:lnTo>
                      <a:lnTo>
                        <a:pt x="2123" y="0"/>
                      </a:lnTo>
                      <a:lnTo>
                        <a:pt x="2130" y="0"/>
                      </a:lnTo>
                      <a:lnTo>
                        <a:pt x="2137" y="0"/>
                      </a:lnTo>
                      <a:lnTo>
                        <a:pt x="2144" y="5"/>
                      </a:lnTo>
                      <a:lnTo>
                        <a:pt x="2151" y="0"/>
                      </a:lnTo>
                      <a:lnTo>
                        <a:pt x="2158" y="0"/>
                      </a:lnTo>
                      <a:lnTo>
                        <a:pt x="2165" y="0"/>
                      </a:lnTo>
                      <a:lnTo>
                        <a:pt x="2172" y="0"/>
                      </a:lnTo>
                      <a:lnTo>
                        <a:pt x="2179" y="0"/>
                      </a:lnTo>
                      <a:lnTo>
                        <a:pt x="2186" y="5"/>
                      </a:lnTo>
                      <a:lnTo>
                        <a:pt x="2193" y="0"/>
                      </a:lnTo>
                      <a:lnTo>
                        <a:pt x="2200" y="0"/>
                      </a:lnTo>
                      <a:lnTo>
                        <a:pt x="2207" y="0"/>
                      </a:lnTo>
                      <a:lnTo>
                        <a:pt x="2214" y="6"/>
                      </a:lnTo>
                      <a:lnTo>
                        <a:pt x="2222" y="0"/>
                      </a:lnTo>
                      <a:lnTo>
                        <a:pt x="2229" y="5"/>
                      </a:lnTo>
                      <a:lnTo>
                        <a:pt x="2236" y="0"/>
                      </a:lnTo>
                      <a:lnTo>
                        <a:pt x="2243" y="0"/>
                      </a:lnTo>
                      <a:lnTo>
                        <a:pt x="2250" y="0"/>
                      </a:lnTo>
                      <a:lnTo>
                        <a:pt x="2257" y="0"/>
                      </a:lnTo>
                      <a:lnTo>
                        <a:pt x="2264" y="5"/>
                      </a:lnTo>
                      <a:lnTo>
                        <a:pt x="2271" y="0"/>
                      </a:lnTo>
                      <a:lnTo>
                        <a:pt x="2278" y="0"/>
                      </a:lnTo>
                      <a:lnTo>
                        <a:pt x="2285" y="4"/>
                      </a:lnTo>
                      <a:lnTo>
                        <a:pt x="2292" y="0"/>
                      </a:lnTo>
                      <a:lnTo>
                        <a:pt x="2299" y="0"/>
                      </a:lnTo>
                      <a:lnTo>
                        <a:pt x="2306" y="0"/>
                      </a:lnTo>
                      <a:lnTo>
                        <a:pt x="2313" y="0"/>
                      </a:lnTo>
                      <a:lnTo>
                        <a:pt x="2320" y="8"/>
                      </a:lnTo>
                      <a:lnTo>
                        <a:pt x="2327" y="0"/>
                      </a:lnTo>
                      <a:lnTo>
                        <a:pt x="2334" y="0"/>
                      </a:lnTo>
                      <a:lnTo>
                        <a:pt x="2341" y="0"/>
                      </a:lnTo>
                      <a:lnTo>
                        <a:pt x="2349" y="0"/>
                      </a:lnTo>
                      <a:lnTo>
                        <a:pt x="2356" y="0"/>
                      </a:lnTo>
                      <a:lnTo>
                        <a:pt x="2363" y="7"/>
                      </a:lnTo>
                      <a:lnTo>
                        <a:pt x="2370" y="7"/>
                      </a:lnTo>
                      <a:lnTo>
                        <a:pt x="2377" y="22"/>
                      </a:lnTo>
                      <a:lnTo>
                        <a:pt x="2384" y="18"/>
                      </a:lnTo>
                      <a:lnTo>
                        <a:pt x="2391" y="7"/>
                      </a:lnTo>
                      <a:lnTo>
                        <a:pt x="2398" y="8"/>
                      </a:lnTo>
                      <a:lnTo>
                        <a:pt x="2405" y="5"/>
                      </a:lnTo>
                      <a:lnTo>
                        <a:pt x="2412" y="12"/>
                      </a:lnTo>
                      <a:lnTo>
                        <a:pt x="2419" y="5"/>
                      </a:lnTo>
                      <a:lnTo>
                        <a:pt x="2426" y="0"/>
                      </a:lnTo>
                      <a:lnTo>
                        <a:pt x="2433" y="0"/>
                      </a:lnTo>
                      <a:lnTo>
                        <a:pt x="2440" y="0"/>
                      </a:lnTo>
                      <a:lnTo>
                        <a:pt x="2447" y="14"/>
                      </a:lnTo>
                      <a:lnTo>
                        <a:pt x="2454" y="5"/>
                      </a:lnTo>
                      <a:lnTo>
                        <a:pt x="2461" y="0"/>
                      </a:lnTo>
                      <a:lnTo>
                        <a:pt x="2468" y="0"/>
                      </a:lnTo>
                      <a:lnTo>
                        <a:pt x="2476" y="0"/>
                      </a:lnTo>
                      <a:lnTo>
                        <a:pt x="2483" y="0"/>
                      </a:lnTo>
                      <a:lnTo>
                        <a:pt x="2490" y="0"/>
                      </a:lnTo>
                      <a:lnTo>
                        <a:pt x="2497" y="0"/>
                      </a:lnTo>
                      <a:lnTo>
                        <a:pt x="2504" y="0"/>
                      </a:lnTo>
                      <a:lnTo>
                        <a:pt x="2511" y="7"/>
                      </a:lnTo>
                      <a:lnTo>
                        <a:pt x="2518" y="0"/>
                      </a:lnTo>
                      <a:lnTo>
                        <a:pt x="2525" y="0"/>
                      </a:lnTo>
                      <a:lnTo>
                        <a:pt x="2532" y="7"/>
                      </a:lnTo>
                      <a:lnTo>
                        <a:pt x="2539" y="0"/>
                      </a:lnTo>
                      <a:lnTo>
                        <a:pt x="2546" y="0"/>
                      </a:lnTo>
                      <a:lnTo>
                        <a:pt x="2553" y="5"/>
                      </a:lnTo>
                      <a:lnTo>
                        <a:pt x="2560" y="5"/>
                      </a:lnTo>
                      <a:lnTo>
                        <a:pt x="2567" y="0"/>
                      </a:lnTo>
                      <a:lnTo>
                        <a:pt x="2574" y="5"/>
                      </a:lnTo>
                      <a:lnTo>
                        <a:pt x="2581" y="0"/>
                      </a:lnTo>
                      <a:lnTo>
                        <a:pt x="2588" y="0"/>
                      </a:lnTo>
                      <a:lnTo>
                        <a:pt x="2596" y="0"/>
                      </a:lnTo>
                      <a:lnTo>
                        <a:pt x="2603" y="0"/>
                      </a:lnTo>
                      <a:lnTo>
                        <a:pt x="2610" y="0"/>
                      </a:lnTo>
                      <a:lnTo>
                        <a:pt x="2617" y="5"/>
                      </a:lnTo>
                      <a:lnTo>
                        <a:pt x="2624" y="0"/>
                      </a:lnTo>
                      <a:lnTo>
                        <a:pt x="2631" y="0"/>
                      </a:lnTo>
                      <a:lnTo>
                        <a:pt x="2638" y="0"/>
                      </a:lnTo>
                      <a:lnTo>
                        <a:pt x="2645" y="0"/>
                      </a:lnTo>
                      <a:lnTo>
                        <a:pt x="2652" y="0"/>
                      </a:lnTo>
                      <a:lnTo>
                        <a:pt x="2659" y="0"/>
                      </a:lnTo>
                      <a:lnTo>
                        <a:pt x="2666" y="0"/>
                      </a:lnTo>
                      <a:lnTo>
                        <a:pt x="2673" y="4"/>
                      </a:lnTo>
                      <a:lnTo>
                        <a:pt x="2680" y="0"/>
                      </a:lnTo>
                      <a:lnTo>
                        <a:pt x="2687" y="7"/>
                      </a:lnTo>
                      <a:lnTo>
                        <a:pt x="2694" y="0"/>
                      </a:lnTo>
                      <a:lnTo>
                        <a:pt x="2701" y="5"/>
                      </a:lnTo>
                      <a:lnTo>
                        <a:pt x="2708" y="4"/>
                      </a:lnTo>
                      <a:lnTo>
                        <a:pt x="2715" y="0"/>
                      </a:lnTo>
                      <a:lnTo>
                        <a:pt x="2723" y="0"/>
                      </a:lnTo>
                      <a:lnTo>
                        <a:pt x="2730" y="0"/>
                      </a:lnTo>
                      <a:lnTo>
                        <a:pt x="2737" y="0"/>
                      </a:lnTo>
                      <a:lnTo>
                        <a:pt x="2744" y="0"/>
                      </a:lnTo>
                      <a:lnTo>
                        <a:pt x="2751" y="0"/>
                      </a:lnTo>
                      <a:lnTo>
                        <a:pt x="2758" y="0"/>
                      </a:lnTo>
                      <a:lnTo>
                        <a:pt x="2765" y="6"/>
                      </a:lnTo>
                      <a:lnTo>
                        <a:pt x="2772" y="4"/>
                      </a:lnTo>
                      <a:lnTo>
                        <a:pt x="2779" y="0"/>
                      </a:lnTo>
                      <a:lnTo>
                        <a:pt x="2786" y="5"/>
                      </a:lnTo>
                      <a:lnTo>
                        <a:pt x="2793" y="0"/>
                      </a:lnTo>
                      <a:lnTo>
                        <a:pt x="2800" y="0"/>
                      </a:lnTo>
                      <a:lnTo>
                        <a:pt x="2807" y="0"/>
                      </a:lnTo>
                      <a:lnTo>
                        <a:pt x="2814" y="0"/>
                      </a:lnTo>
                      <a:lnTo>
                        <a:pt x="2821" y="0"/>
                      </a:lnTo>
                      <a:lnTo>
                        <a:pt x="2828" y="0"/>
                      </a:lnTo>
                      <a:lnTo>
                        <a:pt x="2835" y="0"/>
                      </a:lnTo>
                      <a:lnTo>
                        <a:pt x="2843" y="4"/>
                      </a:lnTo>
                      <a:lnTo>
                        <a:pt x="2850" y="0"/>
                      </a:lnTo>
                      <a:lnTo>
                        <a:pt x="2857" y="0"/>
                      </a:lnTo>
                      <a:lnTo>
                        <a:pt x="2864" y="0"/>
                      </a:lnTo>
                      <a:lnTo>
                        <a:pt x="2871" y="0"/>
                      </a:lnTo>
                      <a:lnTo>
                        <a:pt x="2878" y="4"/>
                      </a:lnTo>
                      <a:lnTo>
                        <a:pt x="2885" y="0"/>
                      </a:lnTo>
                      <a:lnTo>
                        <a:pt x="2892" y="13"/>
                      </a:lnTo>
                      <a:lnTo>
                        <a:pt x="2899" y="22"/>
                      </a:lnTo>
                      <a:lnTo>
                        <a:pt x="2906" y="49"/>
                      </a:lnTo>
                      <a:lnTo>
                        <a:pt x="2913" y="160"/>
                      </a:lnTo>
                      <a:lnTo>
                        <a:pt x="2920" y="306"/>
                      </a:lnTo>
                      <a:lnTo>
                        <a:pt x="2927" y="517"/>
                      </a:lnTo>
                      <a:lnTo>
                        <a:pt x="2934" y="790"/>
                      </a:lnTo>
                      <a:lnTo>
                        <a:pt x="2941" y="1191"/>
                      </a:lnTo>
                      <a:lnTo>
                        <a:pt x="2948" y="1577"/>
                      </a:lnTo>
                      <a:lnTo>
                        <a:pt x="2955" y="2030"/>
                      </a:lnTo>
                      <a:lnTo>
                        <a:pt x="2962" y="2274"/>
                      </a:lnTo>
                      <a:lnTo>
                        <a:pt x="2970" y="2374"/>
                      </a:lnTo>
                      <a:lnTo>
                        <a:pt x="2977" y="2379"/>
                      </a:lnTo>
                      <a:lnTo>
                        <a:pt x="2984" y="2121"/>
                      </a:lnTo>
                      <a:lnTo>
                        <a:pt x="2991" y="1941"/>
                      </a:lnTo>
                      <a:lnTo>
                        <a:pt x="2998" y="1542"/>
                      </a:lnTo>
                      <a:lnTo>
                        <a:pt x="3005" y="1135"/>
                      </a:lnTo>
                      <a:lnTo>
                        <a:pt x="3012" y="818"/>
                      </a:lnTo>
                      <a:lnTo>
                        <a:pt x="3019" y="555"/>
                      </a:lnTo>
                      <a:lnTo>
                        <a:pt x="3026" y="430"/>
                      </a:lnTo>
                      <a:lnTo>
                        <a:pt x="3033" y="257"/>
                      </a:lnTo>
                      <a:lnTo>
                        <a:pt x="3040" y="165"/>
                      </a:lnTo>
                      <a:lnTo>
                        <a:pt x="3047" y="120"/>
                      </a:lnTo>
                      <a:lnTo>
                        <a:pt x="3054" y="78"/>
                      </a:lnTo>
                      <a:lnTo>
                        <a:pt x="3061" y="43"/>
                      </a:lnTo>
                      <a:lnTo>
                        <a:pt x="3068" y="17"/>
                      </a:lnTo>
                      <a:lnTo>
                        <a:pt x="3075" y="25"/>
                      </a:lnTo>
                      <a:lnTo>
                        <a:pt x="3082" y="18"/>
                      </a:lnTo>
                      <a:lnTo>
                        <a:pt x="3089" y="18"/>
                      </a:lnTo>
                      <a:lnTo>
                        <a:pt x="3097" y="14"/>
                      </a:lnTo>
                      <a:lnTo>
                        <a:pt x="3104" y="18"/>
                      </a:lnTo>
                      <a:lnTo>
                        <a:pt x="3111" y="19"/>
                      </a:lnTo>
                      <a:lnTo>
                        <a:pt x="3118" y="22"/>
                      </a:lnTo>
                      <a:lnTo>
                        <a:pt x="3125" y="0"/>
                      </a:lnTo>
                      <a:lnTo>
                        <a:pt x="3132" y="4"/>
                      </a:lnTo>
                      <a:lnTo>
                        <a:pt x="3139" y="15"/>
                      </a:lnTo>
                      <a:lnTo>
                        <a:pt x="3146" y="0"/>
                      </a:lnTo>
                      <a:lnTo>
                        <a:pt x="3153" y="0"/>
                      </a:lnTo>
                      <a:lnTo>
                        <a:pt x="3160" y="0"/>
                      </a:lnTo>
                      <a:lnTo>
                        <a:pt x="3167" y="0"/>
                      </a:lnTo>
                      <a:lnTo>
                        <a:pt x="3174" y="0"/>
                      </a:lnTo>
                      <a:lnTo>
                        <a:pt x="3181" y="0"/>
                      </a:lnTo>
                      <a:lnTo>
                        <a:pt x="3188" y="0"/>
                      </a:lnTo>
                      <a:lnTo>
                        <a:pt x="3195" y="0"/>
                      </a:lnTo>
                      <a:lnTo>
                        <a:pt x="3202" y="0"/>
                      </a:lnTo>
                      <a:lnTo>
                        <a:pt x="3209" y="0"/>
                      </a:lnTo>
                      <a:lnTo>
                        <a:pt x="3217" y="0"/>
                      </a:lnTo>
                      <a:lnTo>
                        <a:pt x="3224" y="5"/>
                      </a:lnTo>
                      <a:lnTo>
                        <a:pt x="3231" y="23"/>
                      </a:lnTo>
                      <a:lnTo>
                        <a:pt x="3238" y="21"/>
                      </a:lnTo>
                      <a:lnTo>
                        <a:pt x="3245" y="14"/>
                      </a:lnTo>
                      <a:lnTo>
                        <a:pt x="3252" y="35"/>
                      </a:lnTo>
                      <a:lnTo>
                        <a:pt x="3259" y="25"/>
                      </a:lnTo>
                      <a:lnTo>
                        <a:pt x="3266" y="19"/>
                      </a:lnTo>
                      <a:lnTo>
                        <a:pt x="3273" y="8"/>
                      </a:lnTo>
                      <a:lnTo>
                        <a:pt x="3280" y="27"/>
                      </a:lnTo>
                      <a:lnTo>
                        <a:pt x="3287" y="9"/>
                      </a:lnTo>
                      <a:lnTo>
                        <a:pt x="3294" y="4"/>
                      </a:lnTo>
                      <a:lnTo>
                        <a:pt x="3301" y="11"/>
                      </a:lnTo>
                      <a:lnTo>
                        <a:pt x="3308" y="6"/>
                      </a:lnTo>
                      <a:lnTo>
                        <a:pt x="3315" y="6"/>
                      </a:lnTo>
                      <a:lnTo>
                        <a:pt x="3322" y="12"/>
                      </a:lnTo>
                      <a:lnTo>
                        <a:pt x="3329" y="7"/>
                      </a:lnTo>
                      <a:lnTo>
                        <a:pt x="3336" y="5"/>
                      </a:lnTo>
                      <a:lnTo>
                        <a:pt x="3344" y="12"/>
                      </a:lnTo>
                      <a:lnTo>
                        <a:pt x="3351" y="5"/>
                      </a:lnTo>
                      <a:lnTo>
                        <a:pt x="3358" y="0"/>
                      </a:lnTo>
                      <a:lnTo>
                        <a:pt x="3365" y="6"/>
                      </a:lnTo>
                      <a:lnTo>
                        <a:pt x="3372" y="7"/>
                      </a:lnTo>
                      <a:lnTo>
                        <a:pt x="3379" y="15"/>
                      </a:lnTo>
                      <a:lnTo>
                        <a:pt x="3386" y="9"/>
                      </a:lnTo>
                      <a:lnTo>
                        <a:pt x="3393" y="5"/>
                      </a:lnTo>
                      <a:lnTo>
                        <a:pt x="3400" y="5"/>
                      </a:lnTo>
                      <a:lnTo>
                        <a:pt x="3407" y="6"/>
                      </a:lnTo>
                      <a:lnTo>
                        <a:pt x="3414" y="0"/>
                      </a:lnTo>
                      <a:lnTo>
                        <a:pt x="3421" y="0"/>
                      </a:lnTo>
                      <a:lnTo>
                        <a:pt x="3428" y="0"/>
                      </a:lnTo>
                      <a:lnTo>
                        <a:pt x="3435" y="0"/>
                      </a:lnTo>
                      <a:lnTo>
                        <a:pt x="3442" y="0"/>
                      </a:lnTo>
                      <a:lnTo>
                        <a:pt x="3449" y="0"/>
                      </a:lnTo>
                      <a:lnTo>
                        <a:pt x="3456" y="0"/>
                      </a:lnTo>
                      <a:lnTo>
                        <a:pt x="3463" y="0"/>
                      </a:lnTo>
                      <a:lnTo>
                        <a:pt x="3471" y="0"/>
                      </a:lnTo>
                      <a:lnTo>
                        <a:pt x="3478" y="5"/>
                      </a:lnTo>
                      <a:lnTo>
                        <a:pt x="3485" y="0"/>
                      </a:lnTo>
                      <a:lnTo>
                        <a:pt x="3492" y="0"/>
                      </a:lnTo>
                      <a:lnTo>
                        <a:pt x="3499" y="0"/>
                      </a:lnTo>
                      <a:lnTo>
                        <a:pt x="3506" y="0"/>
                      </a:lnTo>
                      <a:lnTo>
                        <a:pt x="3513" y="0"/>
                      </a:lnTo>
                      <a:lnTo>
                        <a:pt x="3520" y="0"/>
                      </a:lnTo>
                      <a:lnTo>
                        <a:pt x="3527" y="0"/>
                      </a:lnTo>
                      <a:lnTo>
                        <a:pt x="3534" y="0"/>
                      </a:lnTo>
                      <a:lnTo>
                        <a:pt x="3541" y="0"/>
                      </a:lnTo>
                      <a:lnTo>
                        <a:pt x="3548" y="5"/>
                      </a:lnTo>
                      <a:lnTo>
                        <a:pt x="3555" y="0"/>
                      </a:lnTo>
                      <a:lnTo>
                        <a:pt x="3562" y="6"/>
                      </a:lnTo>
                      <a:lnTo>
                        <a:pt x="3569" y="0"/>
                      </a:lnTo>
                      <a:lnTo>
                        <a:pt x="3576" y="0"/>
                      </a:lnTo>
                      <a:lnTo>
                        <a:pt x="3583" y="5"/>
                      </a:lnTo>
                      <a:lnTo>
                        <a:pt x="3591" y="0"/>
                      </a:lnTo>
                      <a:lnTo>
                        <a:pt x="3598" y="0"/>
                      </a:lnTo>
                      <a:lnTo>
                        <a:pt x="3605" y="5"/>
                      </a:lnTo>
                      <a:lnTo>
                        <a:pt x="3612" y="0"/>
                      </a:lnTo>
                      <a:lnTo>
                        <a:pt x="3619" y="0"/>
                      </a:lnTo>
                      <a:lnTo>
                        <a:pt x="3626" y="0"/>
                      </a:lnTo>
                      <a:lnTo>
                        <a:pt x="3633" y="0"/>
                      </a:lnTo>
                      <a:lnTo>
                        <a:pt x="3640" y="0"/>
                      </a:lnTo>
                      <a:lnTo>
                        <a:pt x="3647" y="4"/>
                      </a:lnTo>
                      <a:lnTo>
                        <a:pt x="3654" y="0"/>
                      </a:lnTo>
                      <a:lnTo>
                        <a:pt x="3661" y="0"/>
                      </a:lnTo>
                      <a:lnTo>
                        <a:pt x="3668" y="0"/>
                      </a:lnTo>
                      <a:lnTo>
                        <a:pt x="3675" y="10"/>
                      </a:lnTo>
                      <a:lnTo>
                        <a:pt x="3682" y="15"/>
                      </a:lnTo>
                      <a:lnTo>
                        <a:pt x="3689" y="0"/>
                      </a:lnTo>
                      <a:lnTo>
                        <a:pt x="3696" y="0"/>
                      </a:lnTo>
                      <a:lnTo>
                        <a:pt x="3703" y="4"/>
                      </a:lnTo>
                      <a:lnTo>
                        <a:pt x="3710" y="9"/>
                      </a:lnTo>
                      <a:lnTo>
                        <a:pt x="3718" y="10"/>
                      </a:lnTo>
                      <a:lnTo>
                        <a:pt x="3725" y="0"/>
                      </a:lnTo>
                      <a:lnTo>
                        <a:pt x="3732" y="0"/>
                      </a:lnTo>
                      <a:lnTo>
                        <a:pt x="3739" y="0"/>
                      </a:lnTo>
                      <a:lnTo>
                        <a:pt x="3746" y="13"/>
                      </a:lnTo>
                      <a:lnTo>
                        <a:pt x="3753" y="12"/>
                      </a:lnTo>
                      <a:lnTo>
                        <a:pt x="3760" y="24"/>
                      </a:lnTo>
                      <a:lnTo>
                        <a:pt x="3767" y="52"/>
                      </a:lnTo>
                      <a:lnTo>
                        <a:pt x="3774" y="76"/>
                      </a:lnTo>
                      <a:lnTo>
                        <a:pt x="3781" y="140"/>
                      </a:lnTo>
                      <a:lnTo>
                        <a:pt x="3788" y="134"/>
                      </a:lnTo>
                      <a:lnTo>
                        <a:pt x="3795" y="203"/>
                      </a:lnTo>
                      <a:lnTo>
                        <a:pt x="3802" y="226"/>
                      </a:lnTo>
                      <a:lnTo>
                        <a:pt x="3809" y="216"/>
                      </a:lnTo>
                      <a:lnTo>
                        <a:pt x="3816" y="236"/>
                      </a:lnTo>
                      <a:lnTo>
                        <a:pt x="3823" y="225"/>
                      </a:lnTo>
                      <a:lnTo>
                        <a:pt x="3830" y="214"/>
                      </a:lnTo>
                      <a:lnTo>
                        <a:pt x="3837" y="196"/>
                      </a:lnTo>
                      <a:lnTo>
                        <a:pt x="3845" y="191"/>
                      </a:lnTo>
                      <a:lnTo>
                        <a:pt x="3852" y="168"/>
                      </a:lnTo>
                      <a:lnTo>
                        <a:pt x="3859" y="156"/>
                      </a:lnTo>
                      <a:lnTo>
                        <a:pt x="3866" y="125"/>
                      </a:lnTo>
                      <a:lnTo>
                        <a:pt x="3873" y="114"/>
                      </a:lnTo>
                      <a:lnTo>
                        <a:pt x="3880" y="106"/>
                      </a:lnTo>
                      <a:lnTo>
                        <a:pt x="3887" y="72"/>
                      </a:lnTo>
                      <a:lnTo>
                        <a:pt x="3894" y="90"/>
                      </a:lnTo>
                      <a:lnTo>
                        <a:pt x="3901" y="79"/>
                      </a:lnTo>
                      <a:lnTo>
                        <a:pt x="3908" y="64"/>
                      </a:lnTo>
                      <a:lnTo>
                        <a:pt x="3915" y="58"/>
                      </a:lnTo>
                      <a:lnTo>
                        <a:pt x="3922" y="62"/>
                      </a:lnTo>
                      <a:lnTo>
                        <a:pt x="3929" y="51"/>
                      </a:lnTo>
                      <a:lnTo>
                        <a:pt x="3936" y="50"/>
                      </a:lnTo>
                      <a:lnTo>
                        <a:pt x="3943" y="80"/>
                      </a:lnTo>
                      <a:lnTo>
                        <a:pt x="3950" y="80"/>
                      </a:lnTo>
                      <a:lnTo>
                        <a:pt x="3957" y="110"/>
                      </a:lnTo>
                      <a:lnTo>
                        <a:pt x="3965" y="154"/>
                      </a:lnTo>
                      <a:lnTo>
                        <a:pt x="3972" y="175"/>
                      </a:lnTo>
                      <a:lnTo>
                        <a:pt x="3979" y="219"/>
                      </a:lnTo>
                      <a:lnTo>
                        <a:pt x="3986" y="203"/>
                      </a:lnTo>
                      <a:lnTo>
                        <a:pt x="3993" y="216"/>
                      </a:lnTo>
                      <a:lnTo>
                        <a:pt x="4000" y="188"/>
                      </a:lnTo>
                      <a:lnTo>
                        <a:pt x="4007" y="185"/>
                      </a:lnTo>
                      <a:lnTo>
                        <a:pt x="4014" y="166"/>
                      </a:lnTo>
                      <a:lnTo>
                        <a:pt x="4021" y="170"/>
                      </a:lnTo>
                      <a:lnTo>
                        <a:pt x="4028" y="179"/>
                      </a:lnTo>
                      <a:lnTo>
                        <a:pt x="4035" y="118"/>
                      </a:lnTo>
                      <a:lnTo>
                        <a:pt x="4042" y="109"/>
                      </a:lnTo>
                      <a:lnTo>
                        <a:pt x="4049" y="89"/>
                      </a:lnTo>
                      <a:lnTo>
                        <a:pt x="4056" y="77"/>
                      </a:lnTo>
                      <a:lnTo>
                        <a:pt x="4063" y="60"/>
                      </a:lnTo>
                      <a:lnTo>
                        <a:pt x="4070" y="35"/>
                      </a:lnTo>
                      <a:lnTo>
                        <a:pt x="4077" y="11"/>
                      </a:lnTo>
                      <a:lnTo>
                        <a:pt x="4084" y="13"/>
                      </a:lnTo>
                      <a:lnTo>
                        <a:pt x="4092" y="18"/>
                      </a:lnTo>
                      <a:lnTo>
                        <a:pt x="4099" y="13"/>
                      </a:lnTo>
                      <a:lnTo>
                        <a:pt x="4106" y="0"/>
                      </a:lnTo>
                      <a:lnTo>
                        <a:pt x="4113" y="4"/>
                      </a:lnTo>
                      <a:lnTo>
                        <a:pt x="4120" y="32"/>
                      </a:lnTo>
                      <a:lnTo>
                        <a:pt x="4127" y="67"/>
                      </a:lnTo>
                      <a:lnTo>
                        <a:pt x="4134" y="136"/>
                      </a:lnTo>
                      <a:lnTo>
                        <a:pt x="4141" y="264"/>
                      </a:lnTo>
                      <a:lnTo>
                        <a:pt x="4148" y="541"/>
                      </a:lnTo>
                      <a:lnTo>
                        <a:pt x="4155" y="895"/>
                      </a:lnTo>
                      <a:lnTo>
                        <a:pt x="4162" y="1301"/>
                      </a:lnTo>
                      <a:lnTo>
                        <a:pt x="4169" y="1899"/>
                      </a:lnTo>
                      <a:lnTo>
                        <a:pt x="4176" y="2336"/>
                      </a:lnTo>
                      <a:lnTo>
                        <a:pt x="4183" y="2994"/>
                      </a:lnTo>
                      <a:lnTo>
                        <a:pt x="4190" y="3432"/>
                      </a:lnTo>
                      <a:lnTo>
                        <a:pt x="4197" y="3518"/>
                      </a:lnTo>
                      <a:lnTo>
                        <a:pt x="4204" y="3539"/>
                      </a:lnTo>
                      <a:lnTo>
                        <a:pt x="4212" y="3226"/>
                      </a:lnTo>
                      <a:lnTo>
                        <a:pt x="4219" y="2869"/>
                      </a:lnTo>
                      <a:lnTo>
                        <a:pt x="4226" y="2323"/>
                      </a:lnTo>
                      <a:lnTo>
                        <a:pt x="4233" y="1785"/>
                      </a:lnTo>
                      <a:lnTo>
                        <a:pt x="4240" y="1324"/>
                      </a:lnTo>
                      <a:lnTo>
                        <a:pt x="4247" y="898"/>
                      </a:lnTo>
                      <a:lnTo>
                        <a:pt x="4254" y="621"/>
                      </a:lnTo>
                      <a:lnTo>
                        <a:pt x="4261" y="434"/>
                      </a:lnTo>
                      <a:lnTo>
                        <a:pt x="4268" y="275"/>
                      </a:lnTo>
                      <a:lnTo>
                        <a:pt x="4275" y="192"/>
                      </a:lnTo>
                      <a:lnTo>
                        <a:pt x="4282" y="116"/>
                      </a:lnTo>
                      <a:lnTo>
                        <a:pt x="4289" y="80"/>
                      </a:lnTo>
                      <a:lnTo>
                        <a:pt x="4296" y="61"/>
                      </a:lnTo>
                      <a:lnTo>
                        <a:pt x="4303" y="36"/>
                      </a:lnTo>
                      <a:lnTo>
                        <a:pt x="4310" y="35"/>
                      </a:lnTo>
                      <a:lnTo>
                        <a:pt x="4317" y="54"/>
                      </a:lnTo>
                      <a:lnTo>
                        <a:pt x="4324" y="43"/>
                      </a:lnTo>
                      <a:lnTo>
                        <a:pt x="4331" y="27"/>
                      </a:lnTo>
                      <a:lnTo>
                        <a:pt x="4339" y="29"/>
                      </a:lnTo>
                      <a:lnTo>
                        <a:pt x="4346" y="14"/>
                      </a:lnTo>
                      <a:lnTo>
                        <a:pt x="4353" y="46"/>
                      </a:lnTo>
                      <a:lnTo>
                        <a:pt x="4360" y="26"/>
                      </a:lnTo>
                      <a:lnTo>
                        <a:pt x="4367" y="5"/>
                      </a:lnTo>
                      <a:lnTo>
                        <a:pt x="4374" y="20"/>
                      </a:lnTo>
                      <a:lnTo>
                        <a:pt x="4381" y="10"/>
                      </a:lnTo>
                      <a:lnTo>
                        <a:pt x="4388" y="22"/>
                      </a:lnTo>
                      <a:lnTo>
                        <a:pt x="4395" y="25"/>
                      </a:lnTo>
                      <a:lnTo>
                        <a:pt x="4402" y="23"/>
                      </a:lnTo>
                      <a:lnTo>
                        <a:pt x="4409" y="36"/>
                      </a:lnTo>
                      <a:lnTo>
                        <a:pt x="4416" y="46"/>
                      </a:lnTo>
                      <a:lnTo>
                        <a:pt x="4423" y="98"/>
                      </a:lnTo>
                      <a:lnTo>
                        <a:pt x="4430" y="100"/>
                      </a:lnTo>
                      <a:lnTo>
                        <a:pt x="4437" y="118"/>
                      </a:lnTo>
                      <a:lnTo>
                        <a:pt x="4444" y="152"/>
                      </a:lnTo>
                      <a:lnTo>
                        <a:pt x="4451" y="169"/>
                      </a:lnTo>
                      <a:lnTo>
                        <a:pt x="4458" y="198"/>
                      </a:lnTo>
                      <a:lnTo>
                        <a:pt x="4466" y="218"/>
                      </a:lnTo>
                      <a:lnTo>
                        <a:pt x="4473" y="215"/>
                      </a:lnTo>
                      <a:lnTo>
                        <a:pt x="4480" y="231"/>
                      </a:lnTo>
                      <a:lnTo>
                        <a:pt x="4487" y="156"/>
                      </a:lnTo>
                      <a:lnTo>
                        <a:pt x="4494" y="164"/>
                      </a:lnTo>
                      <a:lnTo>
                        <a:pt x="4501" y="140"/>
                      </a:lnTo>
                      <a:lnTo>
                        <a:pt x="4508" y="161"/>
                      </a:lnTo>
                      <a:lnTo>
                        <a:pt x="4515" y="139"/>
                      </a:lnTo>
                      <a:lnTo>
                        <a:pt x="4522" y="116"/>
                      </a:lnTo>
                      <a:lnTo>
                        <a:pt x="4529" y="149"/>
                      </a:lnTo>
                      <a:lnTo>
                        <a:pt x="4536" y="123"/>
                      </a:lnTo>
                      <a:lnTo>
                        <a:pt x="4543" y="99"/>
                      </a:lnTo>
                      <a:lnTo>
                        <a:pt x="4550" y="82"/>
                      </a:lnTo>
                      <a:lnTo>
                        <a:pt x="4557" y="76"/>
                      </a:lnTo>
                      <a:lnTo>
                        <a:pt x="4564" y="39"/>
                      </a:lnTo>
                      <a:lnTo>
                        <a:pt x="4571" y="48"/>
                      </a:lnTo>
                      <a:lnTo>
                        <a:pt x="4578" y="14"/>
                      </a:lnTo>
                      <a:lnTo>
                        <a:pt x="4586" y="4"/>
                      </a:lnTo>
                      <a:lnTo>
                        <a:pt x="4593" y="17"/>
                      </a:lnTo>
                      <a:lnTo>
                        <a:pt x="4600" y="0"/>
                      </a:lnTo>
                      <a:lnTo>
                        <a:pt x="4607" y="13"/>
                      </a:lnTo>
                      <a:lnTo>
                        <a:pt x="4614" y="16"/>
                      </a:lnTo>
                      <a:lnTo>
                        <a:pt x="4621" y="5"/>
                      </a:lnTo>
                      <a:lnTo>
                        <a:pt x="4628" y="0"/>
                      </a:lnTo>
                      <a:lnTo>
                        <a:pt x="4635" y="5"/>
                      </a:lnTo>
                      <a:lnTo>
                        <a:pt x="4642" y="5"/>
                      </a:lnTo>
                      <a:lnTo>
                        <a:pt x="4649" y="0"/>
                      </a:lnTo>
                      <a:lnTo>
                        <a:pt x="4656" y="5"/>
                      </a:lnTo>
                      <a:lnTo>
                        <a:pt x="4663" y="0"/>
                      </a:lnTo>
                      <a:lnTo>
                        <a:pt x="4670" y="6"/>
                      </a:lnTo>
                      <a:lnTo>
                        <a:pt x="4677" y="0"/>
                      </a:lnTo>
                      <a:lnTo>
                        <a:pt x="4684" y="5"/>
                      </a:lnTo>
                      <a:lnTo>
                        <a:pt x="4691" y="4"/>
                      </a:lnTo>
                      <a:lnTo>
                        <a:pt x="4698" y="4"/>
                      </a:lnTo>
                      <a:lnTo>
                        <a:pt x="4705" y="5"/>
                      </a:lnTo>
                      <a:lnTo>
                        <a:pt x="4713" y="0"/>
                      </a:lnTo>
                      <a:lnTo>
                        <a:pt x="4720" y="6"/>
                      </a:lnTo>
                      <a:lnTo>
                        <a:pt x="4727" y="0"/>
                      </a:lnTo>
                      <a:lnTo>
                        <a:pt x="4734" y="0"/>
                      </a:lnTo>
                      <a:lnTo>
                        <a:pt x="4741" y="0"/>
                      </a:lnTo>
                      <a:lnTo>
                        <a:pt x="4748" y="4"/>
                      </a:lnTo>
                      <a:lnTo>
                        <a:pt x="4755" y="9"/>
                      </a:lnTo>
                      <a:lnTo>
                        <a:pt x="4762" y="0"/>
                      </a:lnTo>
                      <a:lnTo>
                        <a:pt x="4769" y="0"/>
                      </a:lnTo>
                      <a:lnTo>
                        <a:pt x="4776" y="6"/>
                      </a:lnTo>
                      <a:lnTo>
                        <a:pt x="4783" y="0"/>
                      </a:lnTo>
                      <a:lnTo>
                        <a:pt x="4790" y="0"/>
                      </a:lnTo>
                      <a:lnTo>
                        <a:pt x="4797" y="5"/>
                      </a:lnTo>
                      <a:lnTo>
                        <a:pt x="4804" y="5"/>
                      </a:lnTo>
                      <a:lnTo>
                        <a:pt x="4811" y="0"/>
                      </a:lnTo>
                      <a:lnTo>
                        <a:pt x="4818" y="8"/>
                      </a:lnTo>
                      <a:lnTo>
                        <a:pt x="4825" y="0"/>
                      </a:lnTo>
                      <a:lnTo>
                        <a:pt x="4832" y="4"/>
                      </a:lnTo>
                      <a:lnTo>
                        <a:pt x="4840" y="27"/>
                      </a:lnTo>
                      <a:lnTo>
                        <a:pt x="4847" y="16"/>
                      </a:lnTo>
                      <a:lnTo>
                        <a:pt x="4854" y="10"/>
                      </a:lnTo>
                      <a:lnTo>
                        <a:pt x="4861" y="32"/>
                      </a:lnTo>
                      <a:lnTo>
                        <a:pt x="4868" y="24"/>
                      </a:lnTo>
                      <a:lnTo>
                        <a:pt x="4875" y="17"/>
                      </a:lnTo>
                      <a:lnTo>
                        <a:pt x="4882" y="26"/>
                      </a:lnTo>
                      <a:lnTo>
                        <a:pt x="4889" y="25"/>
                      </a:lnTo>
                      <a:lnTo>
                        <a:pt x="4896" y="21"/>
                      </a:lnTo>
                      <a:lnTo>
                        <a:pt x="4903" y="12"/>
                      </a:lnTo>
                      <a:lnTo>
                        <a:pt x="4910" y="4"/>
                      </a:lnTo>
                      <a:lnTo>
                        <a:pt x="4917" y="0"/>
                      </a:lnTo>
                      <a:lnTo>
                        <a:pt x="4924" y="4"/>
                      </a:lnTo>
                      <a:lnTo>
                        <a:pt x="4931" y="11"/>
                      </a:lnTo>
                      <a:lnTo>
                        <a:pt x="4938" y="22"/>
                      </a:lnTo>
                      <a:lnTo>
                        <a:pt x="4945" y="11"/>
                      </a:lnTo>
                      <a:lnTo>
                        <a:pt x="4952" y="28"/>
                      </a:lnTo>
                      <a:lnTo>
                        <a:pt x="4960" y="60"/>
                      </a:lnTo>
                      <a:lnTo>
                        <a:pt x="4967" y="61"/>
                      </a:lnTo>
                      <a:lnTo>
                        <a:pt x="4974" y="32"/>
                      </a:lnTo>
                      <a:lnTo>
                        <a:pt x="4981" y="74"/>
                      </a:lnTo>
                      <a:lnTo>
                        <a:pt x="4988" y="64"/>
                      </a:lnTo>
                      <a:lnTo>
                        <a:pt x="4995" y="138"/>
                      </a:lnTo>
                      <a:lnTo>
                        <a:pt x="5002" y="212"/>
                      </a:lnTo>
                      <a:lnTo>
                        <a:pt x="5009" y="283"/>
                      </a:lnTo>
                      <a:lnTo>
                        <a:pt x="5016" y="358"/>
                      </a:lnTo>
                      <a:lnTo>
                        <a:pt x="5023" y="525"/>
                      </a:lnTo>
                      <a:lnTo>
                        <a:pt x="5030" y="654"/>
                      </a:lnTo>
                      <a:lnTo>
                        <a:pt x="5037" y="757"/>
                      </a:lnTo>
                      <a:lnTo>
                        <a:pt x="5044" y="846"/>
                      </a:lnTo>
                      <a:lnTo>
                        <a:pt x="5051" y="968"/>
                      </a:lnTo>
                      <a:lnTo>
                        <a:pt x="5058" y="954"/>
                      </a:lnTo>
                      <a:lnTo>
                        <a:pt x="5065" y="909"/>
                      </a:lnTo>
                      <a:lnTo>
                        <a:pt x="5072" y="830"/>
                      </a:lnTo>
                      <a:lnTo>
                        <a:pt x="5079" y="755"/>
                      </a:lnTo>
                      <a:lnTo>
                        <a:pt x="5087" y="760"/>
                      </a:lnTo>
                      <a:lnTo>
                        <a:pt x="5094" y="755"/>
                      </a:lnTo>
                      <a:lnTo>
                        <a:pt x="5101" y="711"/>
                      </a:lnTo>
                      <a:lnTo>
                        <a:pt x="5108" y="727"/>
                      </a:lnTo>
                      <a:lnTo>
                        <a:pt x="5115" y="788"/>
                      </a:lnTo>
                      <a:lnTo>
                        <a:pt x="5122" y="709"/>
                      </a:lnTo>
                      <a:lnTo>
                        <a:pt x="5129" y="655"/>
                      </a:lnTo>
                      <a:lnTo>
                        <a:pt x="5136" y="569"/>
                      </a:lnTo>
                      <a:lnTo>
                        <a:pt x="5143" y="415"/>
                      </a:lnTo>
                      <a:lnTo>
                        <a:pt x="5150" y="317"/>
                      </a:lnTo>
                      <a:lnTo>
                        <a:pt x="5157" y="245"/>
                      </a:lnTo>
                      <a:lnTo>
                        <a:pt x="5164" y="160"/>
                      </a:lnTo>
                      <a:lnTo>
                        <a:pt x="5171" y="109"/>
                      </a:lnTo>
                      <a:lnTo>
                        <a:pt x="5178" y="67"/>
                      </a:lnTo>
                      <a:lnTo>
                        <a:pt x="5185" y="63"/>
                      </a:lnTo>
                      <a:lnTo>
                        <a:pt x="5192" y="29"/>
                      </a:lnTo>
                      <a:lnTo>
                        <a:pt x="5199" y="10"/>
                      </a:lnTo>
                      <a:lnTo>
                        <a:pt x="5206" y="28"/>
                      </a:lnTo>
                      <a:lnTo>
                        <a:pt x="5214" y="5"/>
                      </a:lnTo>
                      <a:lnTo>
                        <a:pt x="5221" y="10"/>
                      </a:lnTo>
                      <a:lnTo>
                        <a:pt x="5228" y="34"/>
                      </a:lnTo>
                      <a:lnTo>
                        <a:pt x="5235" y="16"/>
                      </a:lnTo>
                      <a:lnTo>
                        <a:pt x="5242" y="11"/>
                      </a:lnTo>
                      <a:lnTo>
                        <a:pt x="5249" y="16"/>
                      </a:lnTo>
                      <a:lnTo>
                        <a:pt x="5256" y="24"/>
                      </a:lnTo>
                      <a:lnTo>
                        <a:pt x="5263" y="13"/>
                      </a:lnTo>
                      <a:lnTo>
                        <a:pt x="5270" y="23"/>
                      </a:lnTo>
                      <a:lnTo>
                        <a:pt x="5277" y="39"/>
                      </a:lnTo>
                      <a:lnTo>
                        <a:pt x="5284" y="0"/>
                      </a:lnTo>
                      <a:lnTo>
                        <a:pt x="5291" y="16"/>
                      </a:lnTo>
                      <a:lnTo>
                        <a:pt x="5298" y="4"/>
                      </a:lnTo>
                      <a:lnTo>
                        <a:pt x="5305" y="4"/>
                      </a:lnTo>
                      <a:lnTo>
                        <a:pt x="5312" y="10"/>
                      </a:lnTo>
                      <a:lnTo>
                        <a:pt x="5319" y="4"/>
                      </a:lnTo>
                      <a:lnTo>
                        <a:pt x="5326" y="9"/>
                      </a:lnTo>
                      <a:lnTo>
                        <a:pt x="5334" y="0"/>
                      </a:lnTo>
                      <a:lnTo>
                        <a:pt x="5341" y="5"/>
                      </a:lnTo>
                      <a:lnTo>
                        <a:pt x="5348" y="10"/>
                      </a:lnTo>
                      <a:lnTo>
                        <a:pt x="5355" y="6"/>
                      </a:lnTo>
                      <a:lnTo>
                        <a:pt x="5362" y="0"/>
                      </a:lnTo>
                      <a:lnTo>
                        <a:pt x="5369" y="7"/>
                      </a:lnTo>
                      <a:lnTo>
                        <a:pt x="5376" y="5"/>
                      </a:lnTo>
                      <a:lnTo>
                        <a:pt x="5383" y="11"/>
                      </a:lnTo>
                      <a:lnTo>
                        <a:pt x="5390" y="10"/>
                      </a:lnTo>
                      <a:lnTo>
                        <a:pt x="5397" y="0"/>
                      </a:lnTo>
                      <a:lnTo>
                        <a:pt x="5404" y="14"/>
                      </a:lnTo>
                      <a:lnTo>
                        <a:pt x="5411" y="13"/>
                      </a:lnTo>
                      <a:lnTo>
                        <a:pt x="5418" y="0"/>
                      </a:lnTo>
                      <a:lnTo>
                        <a:pt x="5425" y="23"/>
                      </a:lnTo>
                      <a:lnTo>
                        <a:pt x="5432" y="16"/>
                      </a:lnTo>
                      <a:lnTo>
                        <a:pt x="5439" y="39"/>
                      </a:lnTo>
                      <a:lnTo>
                        <a:pt x="5446" y="40"/>
                      </a:lnTo>
                      <a:lnTo>
                        <a:pt x="5453" y="19"/>
                      </a:lnTo>
                      <a:lnTo>
                        <a:pt x="5461" y="26"/>
                      </a:lnTo>
                      <a:lnTo>
                        <a:pt x="5468" y="66"/>
                      </a:lnTo>
                      <a:lnTo>
                        <a:pt x="5475" y="114"/>
                      </a:lnTo>
                      <a:lnTo>
                        <a:pt x="5482" y="182"/>
                      </a:lnTo>
                      <a:lnTo>
                        <a:pt x="5489" y="267"/>
                      </a:lnTo>
                      <a:lnTo>
                        <a:pt x="5496" y="412"/>
                      </a:lnTo>
                      <a:lnTo>
                        <a:pt x="5503" y="519"/>
                      </a:lnTo>
                      <a:lnTo>
                        <a:pt x="5510" y="583"/>
                      </a:lnTo>
                      <a:lnTo>
                        <a:pt x="5517" y="676"/>
                      </a:lnTo>
                      <a:lnTo>
                        <a:pt x="5524" y="757"/>
                      </a:lnTo>
                      <a:lnTo>
                        <a:pt x="5531" y="773"/>
                      </a:lnTo>
                      <a:lnTo>
                        <a:pt x="5538" y="691"/>
                      </a:lnTo>
                      <a:lnTo>
                        <a:pt x="5545" y="583"/>
                      </a:lnTo>
                      <a:lnTo>
                        <a:pt x="5552" y="448"/>
                      </a:lnTo>
                      <a:lnTo>
                        <a:pt x="5559" y="297"/>
                      </a:lnTo>
                      <a:lnTo>
                        <a:pt x="5566" y="260"/>
                      </a:lnTo>
                      <a:lnTo>
                        <a:pt x="5573" y="145"/>
                      </a:lnTo>
                      <a:lnTo>
                        <a:pt x="5581" y="103"/>
                      </a:lnTo>
                      <a:lnTo>
                        <a:pt x="5588" y="41"/>
                      </a:lnTo>
                      <a:lnTo>
                        <a:pt x="5595" y="58"/>
                      </a:lnTo>
                      <a:lnTo>
                        <a:pt x="5602" y="23"/>
                      </a:lnTo>
                      <a:lnTo>
                        <a:pt x="5609" y="15"/>
                      </a:lnTo>
                      <a:lnTo>
                        <a:pt x="5616" y="36"/>
                      </a:lnTo>
                      <a:lnTo>
                        <a:pt x="5623" y="33"/>
                      </a:lnTo>
                      <a:lnTo>
                        <a:pt x="5630" y="11"/>
                      </a:lnTo>
                      <a:lnTo>
                        <a:pt x="5637" y="16"/>
                      </a:lnTo>
                      <a:lnTo>
                        <a:pt x="5644" y="9"/>
                      </a:lnTo>
                      <a:lnTo>
                        <a:pt x="5651" y="21"/>
                      </a:lnTo>
                      <a:lnTo>
                        <a:pt x="5658" y="20"/>
                      </a:lnTo>
                      <a:lnTo>
                        <a:pt x="5665" y="37"/>
                      </a:lnTo>
                      <a:lnTo>
                        <a:pt x="5672" y="60"/>
                      </a:lnTo>
                      <a:lnTo>
                        <a:pt x="5679" y="93"/>
                      </a:lnTo>
                      <a:lnTo>
                        <a:pt x="5686" y="185"/>
                      </a:lnTo>
                      <a:lnTo>
                        <a:pt x="5693" y="348"/>
                      </a:lnTo>
                      <a:lnTo>
                        <a:pt x="5700" y="520"/>
                      </a:lnTo>
                      <a:lnTo>
                        <a:pt x="5708" y="895"/>
                      </a:lnTo>
                      <a:lnTo>
                        <a:pt x="5715" y="1287"/>
                      </a:lnTo>
                      <a:lnTo>
                        <a:pt x="5722" y="2049"/>
                      </a:lnTo>
                      <a:lnTo>
                        <a:pt x="5729" y="2628"/>
                      </a:lnTo>
                      <a:lnTo>
                        <a:pt x="5736" y="3089"/>
                      </a:lnTo>
                      <a:lnTo>
                        <a:pt x="5743" y="3337"/>
                      </a:lnTo>
                      <a:lnTo>
                        <a:pt x="5750" y="3514"/>
                      </a:lnTo>
                      <a:lnTo>
                        <a:pt x="5757" y="3405"/>
                      </a:lnTo>
                      <a:lnTo>
                        <a:pt x="5764" y="2974"/>
                      </a:lnTo>
                      <a:lnTo>
                        <a:pt x="5771" y="2582"/>
                      </a:lnTo>
                      <a:lnTo>
                        <a:pt x="5778" y="2149"/>
                      </a:lnTo>
                      <a:lnTo>
                        <a:pt x="5785" y="1685"/>
                      </a:lnTo>
                      <a:lnTo>
                        <a:pt x="5792" y="1235"/>
                      </a:lnTo>
                      <a:lnTo>
                        <a:pt x="5799" y="892"/>
                      </a:lnTo>
                      <a:lnTo>
                        <a:pt x="5806" y="622"/>
                      </a:lnTo>
                      <a:lnTo>
                        <a:pt x="5813" y="448"/>
                      </a:lnTo>
                      <a:lnTo>
                        <a:pt x="5820" y="303"/>
                      </a:lnTo>
                      <a:lnTo>
                        <a:pt x="5827" y="259"/>
                      </a:lnTo>
                      <a:lnTo>
                        <a:pt x="5835" y="226"/>
                      </a:lnTo>
                      <a:lnTo>
                        <a:pt x="5842" y="198"/>
                      </a:lnTo>
                      <a:lnTo>
                        <a:pt x="5849" y="215"/>
                      </a:lnTo>
                      <a:lnTo>
                        <a:pt x="5856" y="243"/>
                      </a:lnTo>
                      <a:lnTo>
                        <a:pt x="5863" y="272"/>
                      </a:lnTo>
                      <a:lnTo>
                        <a:pt x="5870" y="271"/>
                      </a:lnTo>
                      <a:lnTo>
                        <a:pt x="5877" y="306"/>
                      </a:lnTo>
                      <a:lnTo>
                        <a:pt x="5884" y="285"/>
                      </a:lnTo>
                      <a:lnTo>
                        <a:pt x="5891" y="294"/>
                      </a:lnTo>
                      <a:lnTo>
                        <a:pt x="5898" y="259"/>
                      </a:lnTo>
                      <a:lnTo>
                        <a:pt x="5905" y="212"/>
                      </a:lnTo>
                      <a:lnTo>
                        <a:pt x="5912" y="199"/>
                      </a:lnTo>
                      <a:lnTo>
                        <a:pt x="5919" y="150"/>
                      </a:lnTo>
                      <a:lnTo>
                        <a:pt x="5926" y="135"/>
                      </a:lnTo>
                      <a:lnTo>
                        <a:pt x="5933" y="106"/>
                      </a:lnTo>
                      <a:lnTo>
                        <a:pt x="5940" y="77"/>
                      </a:lnTo>
                      <a:lnTo>
                        <a:pt x="5947" y="67"/>
                      </a:lnTo>
                      <a:lnTo>
                        <a:pt x="5955" y="52"/>
                      </a:lnTo>
                      <a:lnTo>
                        <a:pt x="5962" y="86"/>
                      </a:lnTo>
                      <a:lnTo>
                        <a:pt x="5969" y="53"/>
                      </a:lnTo>
                      <a:lnTo>
                        <a:pt x="5976" y="54"/>
                      </a:lnTo>
                      <a:lnTo>
                        <a:pt x="5983" y="94"/>
                      </a:lnTo>
                      <a:lnTo>
                        <a:pt x="5990" y="49"/>
                      </a:lnTo>
                      <a:lnTo>
                        <a:pt x="5997" y="64"/>
                      </a:lnTo>
                      <a:lnTo>
                        <a:pt x="6004" y="61"/>
                      </a:lnTo>
                      <a:lnTo>
                        <a:pt x="6011" y="55"/>
                      </a:lnTo>
                      <a:lnTo>
                        <a:pt x="6018" y="40"/>
                      </a:lnTo>
                      <a:lnTo>
                        <a:pt x="6025" y="31"/>
                      </a:lnTo>
                      <a:lnTo>
                        <a:pt x="6032" y="47"/>
                      </a:lnTo>
                      <a:lnTo>
                        <a:pt x="6039" y="27"/>
                      </a:lnTo>
                      <a:lnTo>
                        <a:pt x="6046" y="18"/>
                      </a:lnTo>
                      <a:lnTo>
                        <a:pt x="6053" y="48"/>
                      </a:lnTo>
                      <a:lnTo>
                        <a:pt x="6060" y="41"/>
                      </a:lnTo>
                      <a:lnTo>
                        <a:pt x="6067" y="74"/>
                      </a:lnTo>
                      <a:lnTo>
                        <a:pt x="6074" y="108"/>
                      </a:lnTo>
                      <a:lnTo>
                        <a:pt x="6082" y="145"/>
                      </a:lnTo>
                      <a:lnTo>
                        <a:pt x="6089" y="137"/>
                      </a:lnTo>
                      <a:lnTo>
                        <a:pt x="6096" y="171"/>
                      </a:lnTo>
                      <a:lnTo>
                        <a:pt x="6103" y="180"/>
                      </a:lnTo>
                      <a:lnTo>
                        <a:pt x="6110" y="175"/>
                      </a:lnTo>
                      <a:lnTo>
                        <a:pt x="6117" y="116"/>
                      </a:lnTo>
                      <a:lnTo>
                        <a:pt x="6124" y="137"/>
                      </a:lnTo>
                      <a:lnTo>
                        <a:pt x="6131" y="83"/>
                      </a:lnTo>
                      <a:lnTo>
                        <a:pt x="6138" y="61"/>
                      </a:lnTo>
                      <a:lnTo>
                        <a:pt x="6145" y="28"/>
                      </a:lnTo>
                      <a:lnTo>
                        <a:pt x="6152" y="16"/>
                      </a:lnTo>
                      <a:lnTo>
                        <a:pt x="6159" y="6"/>
                      </a:lnTo>
                      <a:lnTo>
                        <a:pt x="6166" y="12"/>
                      </a:lnTo>
                      <a:lnTo>
                        <a:pt x="6173" y="9"/>
                      </a:lnTo>
                      <a:lnTo>
                        <a:pt x="6180" y="6"/>
                      </a:lnTo>
                      <a:lnTo>
                        <a:pt x="6187" y="8"/>
                      </a:lnTo>
                      <a:lnTo>
                        <a:pt x="6194" y="5"/>
                      </a:lnTo>
                      <a:lnTo>
                        <a:pt x="6201" y="19"/>
                      </a:lnTo>
                      <a:lnTo>
                        <a:pt x="6209" y="11"/>
                      </a:lnTo>
                      <a:lnTo>
                        <a:pt x="6216" y="19"/>
                      </a:lnTo>
                      <a:lnTo>
                        <a:pt x="6223" y="63"/>
                      </a:lnTo>
                      <a:lnTo>
                        <a:pt x="6230" y="103"/>
                      </a:lnTo>
                      <a:lnTo>
                        <a:pt x="6237" y="210"/>
                      </a:lnTo>
                      <a:lnTo>
                        <a:pt x="6244" y="309"/>
                      </a:lnTo>
                      <a:lnTo>
                        <a:pt x="6251" y="529"/>
                      </a:lnTo>
                      <a:lnTo>
                        <a:pt x="6258" y="832"/>
                      </a:lnTo>
                      <a:lnTo>
                        <a:pt x="6265" y="1079"/>
                      </a:lnTo>
                      <a:lnTo>
                        <a:pt x="6272" y="1429"/>
                      </a:lnTo>
                      <a:lnTo>
                        <a:pt x="6279" y="1639"/>
                      </a:lnTo>
                      <a:lnTo>
                        <a:pt x="6286" y="1882"/>
                      </a:lnTo>
                      <a:lnTo>
                        <a:pt x="6293" y="1913"/>
                      </a:lnTo>
                      <a:lnTo>
                        <a:pt x="6300" y="1799"/>
                      </a:lnTo>
                      <a:lnTo>
                        <a:pt x="6307" y="1543"/>
                      </a:lnTo>
                      <a:lnTo>
                        <a:pt x="6314" y="1404"/>
                      </a:lnTo>
                      <a:lnTo>
                        <a:pt x="6321" y="1118"/>
                      </a:lnTo>
                      <a:lnTo>
                        <a:pt x="6329" y="871"/>
                      </a:lnTo>
                      <a:lnTo>
                        <a:pt x="6336" y="689"/>
                      </a:lnTo>
                      <a:lnTo>
                        <a:pt x="6343" y="516"/>
                      </a:lnTo>
                      <a:lnTo>
                        <a:pt x="6350" y="376"/>
                      </a:lnTo>
                      <a:lnTo>
                        <a:pt x="6357" y="256"/>
                      </a:lnTo>
                      <a:lnTo>
                        <a:pt x="6364" y="202"/>
                      </a:lnTo>
                      <a:lnTo>
                        <a:pt x="6371" y="112"/>
                      </a:lnTo>
                      <a:lnTo>
                        <a:pt x="6378" y="109"/>
                      </a:lnTo>
                      <a:lnTo>
                        <a:pt x="6385" y="54"/>
                      </a:lnTo>
                      <a:lnTo>
                        <a:pt x="6392" y="31"/>
                      </a:lnTo>
                      <a:lnTo>
                        <a:pt x="6399" y="32"/>
                      </a:lnTo>
                      <a:lnTo>
                        <a:pt x="6406" y="39"/>
                      </a:lnTo>
                      <a:lnTo>
                        <a:pt x="6413" y="21"/>
                      </a:lnTo>
                      <a:lnTo>
                        <a:pt x="6420" y="10"/>
                      </a:lnTo>
                      <a:lnTo>
                        <a:pt x="6427" y="18"/>
                      </a:lnTo>
                      <a:lnTo>
                        <a:pt x="6434" y="20"/>
                      </a:lnTo>
                      <a:lnTo>
                        <a:pt x="6441" y="12"/>
                      </a:lnTo>
                      <a:lnTo>
                        <a:pt x="6448" y="9"/>
                      </a:lnTo>
                      <a:lnTo>
                        <a:pt x="6456" y="19"/>
                      </a:lnTo>
                      <a:lnTo>
                        <a:pt x="6463" y="15"/>
                      </a:lnTo>
                      <a:lnTo>
                        <a:pt x="6470" y="15"/>
                      </a:lnTo>
                      <a:lnTo>
                        <a:pt x="6477" y="13"/>
                      </a:lnTo>
                      <a:lnTo>
                        <a:pt x="6484" y="17"/>
                      </a:lnTo>
                      <a:lnTo>
                        <a:pt x="6491" y="17"/>
                      </a:lnTo>
                      <a:lnTo>
                        <a:pt x="6498" y="34"/>
                      </a:lnTo>
                      <a:lnTo>
                        <a:pt x="6505" y="25"/>
                      </a:lnTo>
                      <a:lnTo>
                        <a:pt x="6512" y="13"/>
                      </a:lnTo>
                      <a:lnTo>
                        <a:pt x="6519" y="27"/>
                      </a:lnTo>
                      <a:lnTo>
                        <a:pt x="6526" y="19"/>
                      </a:lnTo>
                      <a:lnTo>
                        <a:pt x="6533" y="17"/>
                      </a:lnTo>
                      <a:lnTo>
                        <a:pt x="6540" y="26"/>
                      </a:lnTo>
                      <a:lnTo>
                        <a:pt x="6547" y="35"/>
                      </a:lnTo>
                      <a:lnTo>
                        <a:pt x="6554" y="16"/>
                      </a:lnTo>
                      <a:lnTo>
                        <a:pt x="6561" y="24"/>
                      </a:lnTo>
                      <a:lnTo>
                        <a:pt x="6568" y="35"/>
                      </a:lnTo>
                      <a:lnTo>
                        <a:pt x="6575" y="25"/>
                      </a:lnTo>
                      <a:lnTo>
                        <a:pt x="6583" y="28"/>
                      </a:lnTo>
                      <a:lnTo>
                        <a:pt x="6590" y="32"/>
                      </a:lnTo>
                      <a:lnTo>
                        <a:pt x="6597" y="37"/>
                      </a:lnTo>
                      <a:lnTo>
                        <a:pt x="6604" y="21"/>
                      </a:lnTo>
                      <a:lnTo>
                        <a:pt x="6611" y="31"/>
                      </a:lnTo>
                      <a:lnTo>
                        <a:pt x="6618" y="28"/>
                      </a:lnTo>
                      <a:lnTo>
                        <a:pt x="6625" y="49"/>
                      </a:lnTo>
                      <a:lnTo>
                        <a:pt x="6632" y="6"/>
                      </a:lnTo>
                      <a:lnTo>
                        <a:pt x="6639" y="62"/>
                      </a:lnTo>
                      <a:lnTo>
                        <a:pt x="6646" y="41"/>
                      </a:lnTo>
                      <a:lnTo>
                        <a:pt x="6653" y="96"/>
                      </a:lnTo>
                      <a:lnTo>
                        <a:pt x="6660" y="132"/>
                      </a:lnTo>
                      <a:lnTo>
                        <a:pt x="6667" y="127"/>
                      </a:lnTo>
                      <a:lnTo>
                        <a:pt x="6674" y="142"/>
                      </a:lnTo>
                      <a:lnTo>
                        <a:pt x="6681" y="116"/>
                      </a:lnTo>
                      <a:lnTo>
                        <a:pt x="6688" y="128"/>
                      </a:lnTo>
                      <a:lnTo>
                        <a:pt x="6695" y="104"/>
                      </a:lnTo>
                      <a:lnTo>
                        <a:pt x="6703" y="94"/>
                      </a:lnTo>
                      <a:lnTo>
                        <a:pt x="6710" y="92"/>
                      </a:lnTo>
                      <a:lnTo>
                        <a:pt x="6717" y="89"/>
                      </a:lnTo>
                      <a:lnTo>
                        <a:pt x="6724" y="90"/>
                      </a:lnTo>
                      <a:lnTo>
                        <a:pt x="6731" y="89"/>
                      </a:lnTo>
                      <a:lnTo>
                        <a:pt x="6738" y="121"/>
                      </a:lnTo>
                      <a:lnTo>
                        <a:pt x="6745" y="159"/>
                      </a:lnTo>
                      <a:lnTo>
                        <a:pt x="6752" y="120"/>
                      </a:lnTo>
                      <a:lnTo>
                        <a:pt x="6759" y="140"/>
                      </a:lnTo>
                      <a:lnTo>
                        <a:pt x="6766" y="104"/>
                      </a:lnTo>
                      <a:lnTo>
                        <a:pt x="6773" y="97"/>
                      </a:lnTo>
                      <a:lnTo>
                        <a:pt x="6780" y="94"/>
                      </a:lnTo>
                      <a:lnTo>
                        <a:pt x="6787" y="62"/>
                      </a:lnTo>
                      <a:lnTo>
                        <a:pt x="6794" y="47"/>
                      </a:lnTo>
                      <a:lnTo>
                        <a:pt x="6801" y="11"/>
                      </a:lnTo>
                      <a:lnTo>
                        <a:pt x="6808" y="17"/>
                      </a:lnTo>
                      <a:lnTo>
                        <a:pt x="6815" y="15"/>
                      </a:lnTo>
                      <a:lnTo>
                        <a:pt x="6822" y="9"/>
                      </a:lnTo>
                      <a:lnTo>
                        <a:pt x="6830" y="0"/>
                      </a:lnTo>
                      <a:lnTo>
                        <a:pt x="6837" y="12"/>
                      </a:lnTo>
                      <a:lnTo>
                        <a:pt x="6844" y="5"/>
                      </a:lnTo>
                      <a:lnTo>
                        <a:pt x="6851" y="6"/>
                      </a:lnTo>
                      <a:lnTo>
                        <a:pt x="6858" y="0"/>
                      </a:lnTo>
                      <a:lnTo>
                        <a:pt x="6865" y="16"/>
                      </a:lnTo>
                      <a:lnTo>
                        <a:pt x="6872" y="0"/>
                      </a:lnTo>
                      <a:lnTo>
                        <a:pt x="6879" y="9"/>
                      </a:lnTo>
                      <a:lnTo>
                        <a:pt x="6886" y="5"/>
                      </a:lnTo>
                      <a:lnTo>
                        <a:pt x="6893" y="10"/>
                      </a:lnTo>
                      <a:lnTo>
                        <a:pt x="6900" y="16"/>
                      </a:lnTo>
                      <a:lnTo>
                        <a:pt x="6907" y="16"/>
                      </a:lnTo>
                      <a:lnTo>
                        <a:pt x="6914" y="17"/>
                      </a:lnTo>
                      <a:lnTo>
                        <a:pt x="6921" y="33"/>
                      </a:lnTo>
                      <a:lnTo>
                        <a:pt x="6928" y="26"/>
                      </a:lnTo>
                      <a:lnTo>
                        <a:pt x="6935" y="31"/>
                      </a:lnTo>
                      <a:lnTo>
                        <a:pt x="6942" y="33"/>
                      </a:lnTo>
                      <a:lnTo>
                        <a:pt x="6950" y="26"/>
                      </a:lnTo>
                      <a:lnTo>
                        <a:pt x="6957" y="17"/>
                      </a:lnTo>
                      <a:lnTo>
                        <a:pt x="6964" y="18"/>
                      </a:lnTo>
                      <a:lnTo>
                        <a:pt x="6971" y="11"/>
                      </a:lnTo>
                      <a:lnTo>
                        <a:pt x="6978" y="4"/>
                      </a:lnTo>
                      <a:lnTo>
                        <a:pt x="6985" y="5"/>
                      </a:lnTo>
                      <a:lnTo>
                        <a:pt x="6992" y="0"/>
                      </a:lnTo>
                      <a:lnTo>
                        <a:pt x="6999" y="5"/>
                      </a:lnTo>
                      <a:lnTo>
                        <a:pt x="7006" y="0"/>
                      </a:lnTo>
                      <a:lnTo>
                        <a:pt x="7013" y="12"/>
                      </a:lnTo>
                      <a:lnTo>
                        <a:pt x="7020" y="7"/>
                      </a:lnTo>
                      <a:lnTo>
                        <a:pt x="7027" y="11"/>
                      </a:lnTo>
                      <a:lnTo>
                        <a:pt x="7034" y="16"/>
                      </a:lnTo>
                      <a:lnTo>
                        <a:pt x="7041" y="6"/>
                      </a:lnTo>
                      <a:lnTo>
                        <a:pt x="7048" y="11"/>
                      </a:lnTo>
                      <a:lnTo>
                        <a:pt x="7055" y="4"/>
                      </a:lnTo>
                      <a:lnTo>
                        <a:pt x="7062" y="10"/>
                      </a:lnTo>
                      <a:lnTo>
                        <a:pt x="7069" y="12"/>
                      </a:lnTo>
                      <a:lnTo>
                        <a:pt x="7077" y="11"/>
                      </a:lnTo>
                      <a:lnTo>
                        <a:pt x="7084" y="9"/>
                      </a:lnTo>
                      <a:lnTo>
                        <a:pt x="7091" y="9"/>
                      </a:lnTo>
                      <a:lnTo>
                        <a:pt x="7098" y="4"/>
                      </a:lnTo>
                      <a:lnTo>
                        <a:pt x="7105" y="10"/>
                      </a:lnTo>
                      <a:lnTo>
                        <a:pt x="7112" y="0"/>
                      </a:lnTo>
                      <a:lnTo>
                        <a:pt x="7119" y="9"/>
                      </a:lnTo>
                      <a:lnTo>
                        <a:pt x="7126" y="70"/>
                      </a:lnTo>
                      <a:lnTo>
                        <a:pt x="7133" y="225"/>
                      </a:lnTo>
                      <a:lnTo>
                        <a:pt x="7140" y="529"/>
                      </a:lnTo>
                      <a:lnTo>
                        <a:pt x="7147" y="1113"/>
                      </a:lnTo>
                      <a:lnTo>
                        <a:pt x="7154" y="2256"/>
                      </a:lnTo>
                      <a:lnTo>
                        <a:pt x="7161" y="3922"/>
                      </a:lnTo>
                      <a:lnTo>
                        <a:pt x="7168" y="6621"/>
                      </a:lnTo>
                      <a:lnTo>
                        <a:pt x="7175" y="9949"/>
                      </a:lnTo>
                      <a:lnTo>
                        <a:pt x="7180" y="1270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0" name="Freeform 1126"/>
                <p:cNvSpPr>
                  <a:spLocks/>
                </p:cNvSpPr>
                <p:nvPr/>
              </p:nvSpPr>
              <p:spPr bwMode="auto">
                <a:xfrm flipV="1">
                  <a:off x="5299075" y="5678488"/>
                  <a:ext cx="739775" cy="904875"/>
                </a:xfrm>
                <a:custGeom>
                  <a:avLst/>
                  <a:gdLst/>
                  <a:ahLst/>
                  <a:cxnLst>
                    <a:cxn ang="0">
                      <a:pos x="69" y="794"/>
                    </a:cxn>
                    <a:cxn ang="0">
                      <a:pos x="147" y="189"/>
                    </a:cxn>
                    <a:cxn ang="0">
                      <a:pos x="224" y="271"/>
                    </a:cxn>
                    <a:cxn ang="0">
                      <a:pos x="302" y="537"/>
                    </a:cxn>
                    <a:cxn ang="0">
                      <a:pos x="379" y="76"/>
                    </a:cxn>
                    <a:cxn ang="0">
                      <a:pos x="457" y="16"/>
                    </a:cxn>
                    <a:cxn ang="0">
                      <a:pos x="535" y="63"/>
                    </a:cxn>
                    <a:cxn ang="0">
                      <a:pos x="612" y="37"/>
                    </a:cxn>
                    <a:cxn ang="0">
                      <a:pos x="690" y="16"/>
                    </a:cxn>
                    <a:cxn ang="0">
                      <a:pos x="768" y="6"/>
                    </a:cxn>
                    <a:cxn ang="0">
                      <a:pos x="845" y="435"/>
                    </a:cxn>
                    <a:cxn ang="0">
                      <a:pos x="923" y="93"/>
                    </a:cxn>
                    <a:cxn ang="0">
                      <a:pos x="1000" y="44"/>
                    </a:cxn>
                    <a:cxn ang="0">
                      <a:pos x="1078" y="5213"/>
                    </a:cxn>
                    <a:cxn ang="0">
                      <a:pos x="1156" y="1321"/>
                    </a:cxn>
                    <a:cxn ang="0">
                      <a:pos x="1233" y="174"/>
                    </a:cxn>
                    <a:cxn ang="0">
                      <a:pos x="1311" y="63"/>
                    </a:cxn>
                    <a:cxn ang="0">
                      <a:pos x="1389" y="21"/>
                    </a:cxn>
                    <a:cxn ang="0">
                      <a:pos x="1466" y="33"/>
                    </a:cxn>
                    <a:cxn ang="0">
                      <a:pos x="1544" y="50"/>
                    </a:cxn>
                    <a:cxn ang="0">
                      <a:pos x="1621" y="13"/>
                    </a:cxn>
                    <a:cxn ang="0">
                      <a:pos x="1699" y="27"/>
                    </a:cxn>
                    <a:cxn ang="0">
                      <a:pos x="1777" y="38"/>
                    </a:cxn>
                    <a:cxn ang="0">
                      <a:pos x="1854" y="40"/>
                    </a:cxn>
                    <a:cxn ang="0">
                      <a:pos x="1932" y="525"/>
                    </a:cxn>
                    <a:cxn ang="0">
                      <a:pos x="2010" y="174"/>
                    </a:cxn>
                    <a:cxn ang="0">
                      <a:pos x="2087" y="88"/>
                    </a:cxn>
                    <a:cxn ang="0">
                      <a:pos x="2165" y="67"/>
                    </a:cxn>
                    <a:cxn ang="0">
                      <a:pos x="2242" y="43"/>
                    </a:cxn>
                    <a:cxn ang="0">
                      <a:pos x="2320" y="55"/>
                    </a:cxn>
                    <a:cxn ang="0">
                      <a:pos x="2398" y="48"/>
                    </a:cxn>
                    <a:cxn ang="0">
                      <a:pos x="2475" y="64"/>
                    </a:cxn>
                    <a:cxn ang="0">
                      <a:pos x="2553" y="131"/>
                    </a:cxn>
                    <a:cxn ang="0">
                      <a:pos x="2630" y="62"/>
                    </a:cxn>
                    <a:cxn ang="0">
                      <a:pos x="2708" y="52"/>
                    </a:cxn>
                    <a:cxn ang="0">
                      <a:pos x="2786" y="72"/>
                    </a:cxn>
                    <a:cxn ang="0">
                      <a:pos x="2863" y="49"/>
                    </a:cxn>
                    <a:cxn ang="0">
                      <a:pos x="2941" y="67"/>
                    </a:cxn>
                    <a:cxn ang="0">
                      <a:pos x="3019" y="51"/>
                    </a:cxn>
                    <a:cxn ang="0">
                      <a:pos x="3096" y="13"/>
                    </a:cxn>
                    <a:cxn ang="0">
                      <a:pos x="3174" y="51"/>
                    </a:cxn>
                    <a:cxn ang="0">
                      <a:pos x="3251" y="55"/>
                    </a:cxn>
                    <a:cxn ang="0">
                      <a:pos x="3329" y="282"/>
                    </a:cxn>
                    <a:cxn ang="0">
                      <a:pos x="3407" y="74"/>
                    </a:cxn>
                    <a:cxn ang="0">
                      <a:pos x="3484" y="23"/>
                    </a:cxn>
                    <a:cxn ang="0">
                      <a:pos x="3562" y="187"/>
                    </a:cxn>
                    <a:cxn ang="0">
                      <a:pos x="3640" y="15"/>
                    </a:cxn>
                    <a:cxn ang="0">
                      <a:pos x="3717" y="6"/>
                    </a:cxn>
                    <a:cxn ang="0">
                      <a:pos x="3795" y="40"/>
                    </a:cxn>
                    <a:cxn ang="0">
                      <a:pos x="3872" y="149"/>
                    </a:cxn>
                    <a:cxn ang="0">
                      <a:pos x="3950" y="253"/>
                    </a:cxn>
                    <a:cxn ang="0">
                      <a:pos x="4028" y="12"/>
                    </a:cxn>
                    <a:cxn ang="0">
                      <a:pos x="4105" y="261"/>
                    </a:cxn>
                    <a:cxn ang="0">
                      <a:pos x="4183" y="48"/>
                    </a:cxn>
                    <a:cxn ang="0">
                      <a:pos x="4261" y="119"/>
                    </a:cxn>
                    <a:cxn ang="0">
                      <a:pos x="4338" y="342"/>
                    </a:cxn>
                    <a:cxn ang="0">
                      <a:pos x="4416" y="124"/>
                    </a:cxn>
                    <a:cxn ang="0">
                      <a:pos x="4493" y="58"/>
                    </a:cxn>
                    <a:cxn ang="0">
                      <a:pos x="4571" y="483"/>
                    </a:cxn>
                    <a:cxn ang="0">
                      <a:pos x="4649" y="322"/>
                    </a:cxn>
                    <a:cxn ang="0">
                      <a:pos x="4726" y="1056"/>
                    </a:cxn>
                    <a:cxn ang="0">
                      <a:pos x="4804" y="1954"/>
                    </a:cxn>
                    <a:cxn ang="0">
                      <a:pos x="4882" y="552"/>
                    </a:cxn>
                  </a:cxnLst>
                  <a:rect l="0" t="0" r="r" b="b"/>
                  <a:pathLst>
                    <a:path w="4882" h="12700">
                      <a:moveTo>
                        <a:pt x="0" y="12700"/>
                      </a:moveTo>
                      <a:lnTo>
                        <a:pt x="5" y="5793"/>
                      </a:lnTo>
                      <a:lnTo>
                        <a:pt x="12" y="2546"/>
                      </a:lnTo>
                      <a:lnTo>
                        <a:pt x="20" y="1721"/>
                      </a:lnTo>
                      <a:lnTo>
                        <a:pt x="27" y="1319"/>
                      </a:lnTo>
                      <a:lnTo>
                        <a:pt x="34" y="1329"/>
                      </a:lnTo>
                      <a:lnTo>
                        <a:pt x="41" y="1194"/>
                      </a:lnTo>
                      <a:lnTo>
                        <a:pt x="48" y="1008"/>
                      </a:lnTo>
                      <a:lnTo>
                        <a:pt x="55" y="937"/>
                      </a:lnTo>
                      <a:lnTo>
                        <a:pt x="62" y="833"/>
                      </a:lnTo>
                      <a:lnTo>
                        <a:pt x="69" y="794"/>
                      </a:lnTo>
                      <a:lnTo>
                        <a:pt x="76" y="727"/>
                      </a:lnTo>
                      <a:lnTo>
                        <a:pt x="83" y="664"/>
                      </a:lnTo>
                      <a:lnTo>
                        <a:pt x="90" y="686"/>
                      </a:lnTo>
                      <a:lnTo>
                        <a:pt x="97" y="644"/>
                      </a:lnTo>
                      <a:lnTo>
                        <a:pt x="104" y="594"/>
                      </a:lnTo>
                      <a:lnTo>
                        <a:pt x="111" y="541"/>
                      </a:lnTo>
                      <a:lnTo>
                        <a:pt x="118" y="468"/>
                      </a:lnTo>
                      <a:lnTo>
                        <a:pt x="125" y="408"/>
                      </a:lnTo>
                      <a:lnTo>
                        <a:pt x="132" y="387"/>
                      </a:lnTo>
                      <a:lnTo>
                        <a:pt x="139" y="286"/>
                      </a:lnTo>
                      <a:lnTo>
                        <a:pt x="147" y="189"/>
                      </a:lnTo>
                      <a:lnTo>
                        <a:pt x="154" y="164"/>
                      </a:lnTo>
                      <a:lnTo>
                        <a:pt x="161" y="128"/>
                      </a:lnTo>
                      <a:lnTo>
                        <a:pt x="168" y="68"/>
                      </a:lnTo>
                      <a:lnTo>
                        <a:pt x="175" y="55"/>
                      </a:lnTo>
                      <a:lnTo>
                        <a:pt x="182" y="99"/>
                      </a:lnTo>
                      <a:lnTo>
                        <a:pt x="189" y="67"/>
                      </a:lnTo>
                      <a:lnTo>
                        <a:pt x="196" y="74"/>
                      </a:lnTo>
                      <a:lnTo>
                        <a:pt x="203" y="107"/>
                      </a:lnTo>
                      <a:lnTo>
                        <a:pt x="210" y="139"/>
                      </a:lnTo>
                      <a:lnTo>
                        <a:pt x="217" y="201"/>
                      </a:lnTo>
                      <a:lnTo>
                        <a:pt x="224" y="271"/>
                      </a:lnTo>
                      <a:lnTo>
                        <a:pt x="231" y="378"/>
                      </a:lnTo>
                      <a:lnTo>
                        <a:pt x="238" y="490"/>
                      </a:lnTo>
                      <a:lnTo>
                        <a:pt x="245" y="587"/>
                      </a:lnTo>
                      <a:lnTo>
                        <a:pt x="252" y="695"/>
                      </a:lnTo>
                      <a:lnTo>
                        <a:pt x="259" y="746"/>
                      </a:lnTo>
                      <a:lnTo>
                        <a:pt x="266" y="782"/>
                      </a:lnTo>
                      <a:lnTo>
                        <a:pt x="274" y="757"/>
                      </a:lnTo>
                      <a:lnTo>
                        <a:pt x="281" y="725"/>
                      </a:lnTo>
                      <a:lnTo>
                        <a:pt x="288" y="704"/>
                      </a:lnTo>
                      <a:lnTo>
                        <a:pt x="295" y="571"/>
                      </a:lnTo>
                      <a:lnTo>
                        <a:pt x="302" y="537"/>
                      </a:lnTo>
                      <a:lnTo>
                        <a:pt x="309" y="476"/>
                      </a:lnTo>
                      <a:lnTo>
                        <a:pt x="316" y="391"/>
                      </a:lnTo>
                      <a:lnTo>
                        <a:pt x="323" y="376"/>
                      </a:lnTo>
                      <a:lnTo>
                        <a:pt x="330" y="300"/>
                      </a:lnTo>
                      <a:lnTo>
                        <a:pt x="337" y="248"/>
                      </a:lnTo>
                      <a:lnTo>
                        <a:pt x="344" y="232"/>
                      </a:lnTo>
                      <a:lnTo>
                        <a:pt x="351" y="185"/>
                      </a:lnTo>
                      <a:lnTo>
                        <a:pt x="358" y="155"/>
                      </a:lnTo>
                      <a:lnTo>
                        <a:pt x="365" y="143"/>
                      </a:lnTo>
                      <a:lnTo>
                        <a:pt x="372" y="104"/>
                      </a:lnTo>
                      <a:lnTo>
                        <a:pt x="379" y="76"/>
                      </a:lnTo>
                      <a:lnTo>
                        <a:pt x="386" y="67"/>
                      </a:lnTo>
                      <a:lnTo>
                        <a:pt x="394" y="64"/>
                      </a:lnTo>
                      <a:lnTo>
                        <a:pt x="401" y="31"/>
                      </a:lnTo>
                      <a:lnTo>
                        <a:pt x="408" y="39"/>
                      </a:lnTo>
                      <a:lnTo>
                        <a:pt x="415" y="42"/>
                      </a:lnTo>
                      <a:lnTo>
                        <a:pt x="422" y="31"/>
                      </a:lnTo>
                      <a:lnTo>
                        <a:pt x="429" y="40"/>
                      </a:lnTo>
                      <a:lnTo>
                        <a:pt x="436" y="34"/>
                      </a:lnTo>
                      <a:lnTo>
                        <a:pt x="443" y="18"/>
                      </a:lnTo>
                      <a:lnTo>
                        <a:pt x="450" y="21"/>
                      </a:lnTo>
                      <a:lnTo>
                        <a:pt x="457" y="16"/>
                      </a:lnTo>
                      <a:lnTo>
                        <a:pt x="464" y="43"/>
                      </a:lnTo>
                      <a:lnTo>
                        <a:pt x="471" y="42"/>
                      </a:lnTo>
                      <a:lnTo>
                        <a:pt x="478" y="29"/>
                      </a:lnTo>
                      <a:lnTo>
                        <a:pt x="485" y="18"/>
                      </a:lnTo>
                      <a:lnTo>
                        <a:pt x="492" y="16"/>
                      </a:lnTo>
                      <a:lnTo>
                        <a:pt x="499" y="21"/>
                      </a:lnTo>
                      <a:lnTo>
                        <a:pt x="506" y="32"/>
                      </a:lnTo>
                      <a:lnTo>
                        <a:pt x="513" y="65"/>
                      </a:lnTo>
                      <a:lnTo>
                        <a:pt x="521" y="42"/>
                      </a:lnTo>
                      <a:lnTo>
                        <a:pt x="528" y="44"/>
                      </a:lnTo>
                      <a:lnTo>
                        <a:pt x="535" y="63"/>
                      </a:lnTo>
                      <a:lnTo>
                        <a:pt x="542" y="54"/>
                      </a:lnTo>
                      <a:lnTo>
                        <a:pt x="549" y="54"/>
                      </a:lnTo>
                      <a:lnTo>
                        <a:pt x="556" y="18"/>
                      </a:lnTo>
                      <a:lnTo>
                        <a:pt x="563" y="16"/>
                      </a:lnTo>
                      <a:lnTo>
                        <a:pt x="570" y="11"/>
                      </a:lnTo>
                      <a:lnTo>
                        <a:pt x="577" y="24"/>
                      </a:lnTo>
                      <a:lnTo>
                        <a:pt x="584" y="21"/>
                      </a:lnTo>
                      <a:lnTo>
                        <a:pt x="591" y="16"/>
                      </a:lnTo>
                      <a:lnTo>
                        <a:pt x="598" y="33"/>
                      </a:lnTo>
                      <a:lnTo>
                        <a:pt x="605" y="23"/>
                      </a:lnTo>
                      <a:lnTo>
                        <a:pt x="612" y="37"/>
                      </a:lnTo>
                      <a:lnTo>
                        <a:pt x="619" y="18"/>
                      </a:lnTo>
                      <a:lnTo>
                        <a:pt x="626" y="33"/>
                      </a:lnTo>
                      <a:lnTo>
                        <a:pt x="633" y="33"/>
                      </a:lnTo>
                      <a:lnTo>
                        <a:pt x="641" y="5"/>
                      </a:lnTo>
                      <a:lnTo>
                        <a:pt x="648" y="26"/>
                      </a:lnTo>
                      <a:lnTo>
                        <a:pt x="655" y="25"/>
                      </a:lnTo>
                      <a:lnTo>
                        <a:pt x="662" y="35"/>
                      </a:lnTo>
                      <a:lnTo>
                        <a:pt x="669" y="7"/>
                      </a:lnTo>
                      <a:lnTo>
                        <a:pt x="676" y="12"/>
                      </a:lnTo>
                      <a:lnTo>
                        <a:pt x="683" y="21"/>
                      </a:lnTo>
                      <a:lnTo>
                        <a:pt x="690" y="16"/>
                      </a:lnTo>
                      <a:lnTo>
                        <a:pt x="697" y="15"/>
                      </a:lnTo>
                      <a:lnTo>
                        <a:pt x="704" y="24"/>
                      </a:lnTo>
                      <a:lnTo>
                        <a:pt x="711" y="10"/>
                      </a:lnTo>
                      <a:lnTo>
                        <a:pt x="718" y="17"/>
                      </a:lnTo>
                      <a:lnTo>
                        <a:pt x="725" y="23"/>
                      </a:lnTo>
                      <a:lnTo>
                        <a:pt x="732" y="4"/>
                      </a:lnTo>
                      <a:lnTo>
                        <a:pt x="739" y="16"/>
                      </a:lnTo>
                      <a:lnTo>
                        <a:pt x="746" y="10"/>
                      </a:lnTo>
                      <a:lnTo>
                        <a:pt x="753" y="16"/>
                      </a:lnTo>
                      <a:lnTo>
                        <a:pt x="760" y="13"/>
                      </a:lnTo>
                      <a:lnTo>
                        <a:pt x="768" y="6"/>
                      </a:lnTo>
                      <a:lnTo>
                        <a:pt x="775" y="16"/>
                      </a:lnTo>
                      <a:lnTo>
                        <a:pt x="782" y="5"/>
                      </a:lnTo>
                      <a:lnTo>
                        <a:pt x="789" y="17"/>
                      </a:lnTo>
                      <a:lnTo>
                        <a:pt x="796" y="20"/>
                      </a:lnTo>
                      <a:lnTo>
                        <a:pt x="803" y="44"/>
                      </a:lnTo>
                      <a:lnTo>
                        <a:pt x="810" y="83"/>
                      </a:lnTo>
                      <a:lnTo>
                        <a:pt x="817" y="130"/>
                      </a:lnTo>
                      <a:lnTo>
                        <a:pt x="824" y="184"/>
                      </a:lnTo>
                      <a:lnTo>
                        <a:pt x="831" y="243"/>
                      </a:lnTo>
                      <a:lnTo>
                        <a:pt x="838" y="323"/>
                      </a:lnTo>
                      <a:lnTo>
                        <a:pt x="845" y="435"/>
                      </a:lnTo>
                      <a:lnTo>
                        <a:pt x="852" y="484"/>
                      </a:lnTo>
                      <a:lnTo>
                        <a:pt x="859" y="426"/>
                      </a:lnTo>
                      <a:lnTo>
                        <a:pt x="866" y="443"/>
                      </a:lnTo>
                      <a:lnTo>
                        <a:pt x="873" y="445"/>
                      </a:lnTo>
                      <a:lnTo>
                        <a:pt x="880" y="379"/>
                      </a:lnTo>
                      <a:lnTo>
                        <a:pt x="887" y="322"/>
                      </a:lnTo>
                      <a:lnTo>
                        <a:pt x="895" y="213"/>
                      </a:lnTo>
                      <a:lnTo>
                        <a:pt x="902" y="195"/>
                      </a:lnTo>
                      <a:lnTo>
                        <a:pt x="909" y="138"/>
                      </a:lnTo>
                      <a:lnTo>
                        <a:pt x="916" y="121"/>
                      </a:lnTo>
                      <a:lnTo>
                        <a:pt x="923" y="93"/>
                      </a:lnTo>
                      <a:lnTo>
                        <a:pt x="930" y="128"/>
                      </a:lnTo>
                      <a:lnTo>
                        <a:pt x="937" y="103"/>
                      </a:lnTo>
                      <a:lnTo>
                        <a:pt x="944" y="127"/>
                      </a:lnTo>
                      <a:lnTo>
                        <a:pt x="951" y="89"/>
                      </a:lnTo>
                      <a:lnTo>
                        <a:pt x="958" y="71"/>
                      </a:lnTo>
                      <a:lnTo>
                        <a:pt x="965" y="48"/>
                      </a:lnTo>
                      <a:lnTo>
                        <a:pt x="972" y="48"/>
                      </a:lnTo>
                      <a:lnTo>
                        <a:pt x="979" y="43"/>
                      </a:lnTo>
                      <a:lnTo>
                        <a:pt x="986" y="26"/>
                      </a:lnTo>
                      <a:lnTo>
                        <a:pt x="993" y="21"/>
                      </a:lnTo>
                      <a:lnTo>
                        <a:pt x="1000" y="44"/>
                      </a:lnTo>
                      <a:lnTo>
                        <a:pt x="1007" y="27"/>
                      </a:lnTo>
                      <a:lnTo>
                        <a:pt x="1015" y="59"/>
                      </a:lnTo>
                      <a:lnTo>
                        <a:pt x="1022" y="92"/>
                      </a:lnTo>
                      <a:lnTo>
                        <a:pt x="1029" y="250"/>
                      </a:lnTo>
                      <a:lnTo>
                        <a:pt x="1036" y="464"/>
                      </a:lnTo>
                      <a:lnTo>
                        <a:pt x="1043" y="890"/>
                      </a:lnTo>
                      <a:lnTo>
                        <a:pt x="1050" y="1518"/>
                      </a:lnTo>
                      <a:lnTo>
                        <a:pt x="1057" y="2300"/>
                      </a:lnTo>
                      <a:lnTo>
                        <a:pt x="1064" y="3319"/>
                      </a:lnTo>
                      <a:lnTo>
                        <a:pt x="1071" y="4221"/>
                      </a:lnTo>
                      <a:lnTo>
                        <a:pt x="1078" y="5213"/>
                      </a:lnTo>
                      <a:lnTo>
                        <a:pt x="1085" y="6036"/>
                      </a:lnTo>
                      <a:lnTo>
                        <a:pt x="1092" y="6324"/>
                      </a:lnTo>
                      <a:lnTo>
                        <a:pt x="1099" y="6608"/>
                      </a:lnTo>
                      <a:lnTo>
                        <a:pt x="1106" y="6117"/>
                      </a:lnTo>
                      <a:lnTo>
                        <a:pt x="1113" y="5447"/>
                      </a:lnTo>
                      <a:lnTo>
                        <a:pt x="1120" y="4777"/>
                      </a:lnTo>
                      <a:lnTo>
                        <a:pt x="1127" y="3741"/>
                      </a:lnTo>
                      <a:lnTo>
                        <a:pt x="1134" y="2941"/>
                      </a:lnTo>
                      <a:lnTo>
                        <a:pt x="1142" y="2235"/>
                      </a:lnTo>
                      <a:lnTo>
                        <a:pt x="1149" y="1742"/>
                      </a:lnTo>
                      <a:lnTo>
                        <a:pt x="1156" y="1321"/>
                      </a:lnTo>
                      <a:lnTo>
                        <a:pt x="1163" y="1064"/>
                      </a:lnTo>
                      <a:lnTo>
                        <a:pt x="1170" y="780"/>
                      </a:lnTo>
                      <a:lnTo>
                        <a:pt x="1177" y="623"/>
                      </a:lnTo>
                      <a:lnTo>
                        <a:pt x="1184" y="554"/>
                      </a:lnTo>
                      <a:lnTo>
                        <a:pt x="1191" y="428"/>
                      </a:lnTo>
                      <a:lnTo>
                        <a:pt x="1198" y="353"/>
                      </a:lnTo>
                      <a:lnTo>
                        <a:pt x="1205" y="276"/>
                      </a:lnTo>
                      <a:lnTo>
                        <a:pt x="1212" y="233"/>
                      </a:lnTo>
                      <a:lnTo>
                        <a:pt x="1219" y="222"/>
                      </a:lnTo>
                      <a:lnTo>
                        <a:pt x="1226" y="194"/>
                      </a:lnTo>
                      <a:lnTo>
                        <a:pt x="1233" y="174"/>
                      </a:lnTo>
                      <a:lnTo>
                        <a:pt x="1240" y="149"/>
                      </a:lnTo>
                      <a:lnTo>
                        <a:pt x="1247" y="129"/>
                      </a:lnTo>
                      <a:lnTo>
                        <a:pt x="1254" y="79"/>
                      </a:lnTo>
                      <a:lnTo>
                        <a:pt x="1261" y="101"/>
                      </a:lnTo>
                      <a:lnTo>
                        <a:pt x="1269" y="74"/>
                      </a:lnTo>
                      <a:lnTo>
                        <a:pt x="1276" y="65"/>
                      </a:lnTo>
                      <a:lnTo>
                        <a:pt x="1283" y="57"/>
                      </a:lnTo>
                      <a:lnTo>
                        <a:pt x="1290" y="72"/>
                      </a:lnTo>
                      <a:lnTo>
                        <a:pt x="1297" y="38"/>
                      </a:lnTo>
                      <a:lnTo>
                        <a:pt x="1304" y="45"/>
                      </a:lnTo>
                      <a:lnTo>
                        <a:pt x="1311" y="63"/>
                      </a:lnTo>
                      <a:lnTo>
                        <a:pt x="1318" y="64"/>
                      </a:lnTo>
                      <a:lnTo>
                        <a:pt x="1325" y="46"/>
                      </a:lnTo>
                      <a:lnTo>
                        <a:pt x="1332" y="63"/>
                      </a:lnTo>
                      <a:lnTo>
                        <a:pt x="1339" y="56"/>
                      </a:lnTo>
                      <a:lnTo>
                        <a:pt x="1346" y="56"/>
                      </a:lnTo>
                      <a:lnTo>
                        <a:pt x="1353" y="29"/>
                      </a:lnTo>
                      <a:lnTo>
                        <a:pt x="1360" y="57"/>
                      </a:lnTo>
                      <a:lnTo>
                        <a:pt x="1367" y="31"/>
                      </a:lnTo>
                      <a:lnTo>
                        <a:pt x="1374" y="54"/>
                      </a:lnTo>
                      <a:lnTo>
                        <a:pt x="1381" y="26"/>
                      </a:lnTo>
                      <a:lnTo>
                        <a:pt x="1389" y="21"/>
                      </a:lnTo>
                      <a:lnTo>
                        <a:pt x="1396" y="41"/>
                      </a:lnTo>
                      <a:lnTo>
                        <a:pt x="1403" y="44"/>
                      </a:lnTo>
                      <a:lnTo>
                        <a:pt x="1410" y="32"/>
                      </a:lnTo>
                      <a:lnTo>
                        <a:pt x="1417" y="38"/>
                      </a:lnTo>
                      <a:lnTo>
                        <a:pt x="1424" y="33"/>
                      </a:lnTo>
                      <a:lnTo>
                        <a:pt x="1431" y="41"/>
                      </a:lnTo>
                      <a:lnTo>
                        <a:pt x="1438" y="31"/>
                      </a:lnTo>
                      <a:lnTo>
                        <a:pt x="1445" y="50"/>
                      </a:lnTo>
                      <a:lnTo>
                        <a:pt x="1452" y="51"/>
                      </a:lnTo>
                      <a:lnTo>
                        <a:pt x="1459" y="54"/>
                      </a:lnTo>
                      <a:lnTo>
                        <a:pt x="1466" y="33"/>
                      </a:lnTo>
                      <a:lnTo>
                        <a:pt x="1473" y="51"/>
                      </a:lnTo>
                      <a:lnTo>
                        <a:pt x="1480" y="29"/>
                      </a:lnTo>
                      <a:lnTo>
                        <a:pt x="1487" y="35"/>
                      </a:lnTo>
                      <a:lnTo>
                        <a:pt x="1494" y="62"/>
                      </a:lnTo>
                      <a:lnTo>
                        <a:pt x="1501" y="38"/>
                      </a:lnTo>
                      <a:lnTo>
                        <a:pt x="1508" y="49"/>
                      </a:lnTo>
                      <a:lnTo>
                        <a:pt x="1516" y="37"/>
                      </a:lnTo>
                      <a:lnTo>
                        <a:pt x="1523" y="33"/>
                      </a:lnTo>
                      <a:lnTo>
                        <a:pt x="1530" y="74"/>
                      </a:lnTo>
                      <a:lnTo>
                        <a:pt x="1537" y="31"/>
                      </a:lnTo>
                      <a:lnTo>
                        <a:pt x="1544" y="50"/>
                      </a:lnTo>
                      <a:lnTo>
                        <a:pt x="1551" y="52"/>
                      </a:lnTo>
                      <a:lnTo>
                        <a:pt x="1558" y="43"/>
                      </a:lnTo>
                      <a:lnTo>
                        <a:pt x="1565" y="35"/>
                      </a:lnTo>
                      <a:lnTo>
                        <a:pt x="1572" y="42"/>
                      </a:lnTo>
                      <a:lnTo>
                        <a:pt x="1579" y="32"/>
                      </a:lnTo>
                      <a:lnTo>
                        <a:pt x="1586" y="31"/>
                      </a:lnTo>
                      <a:lnTo>
                        <a:pt x="1593" y="38"/>
                      </a:lnTo>
                      <a:lnTo>
                        <a:pt x="1600" y="16"/>
                      </a:lnTo>
                      <a:lnTo>
                        <a:pt x="1607" y="41"/>
                      </a:lnTo>
                      <a:lnTo>
                        <a:pt x="1614" y="30"/>
                      </a:lnTo>
                      <a:lnTo>
                        <a:pt x="1621" y="13"/>
                      </a:lnTo>
                      <a:lnTo>
                        <a:pt x="1628" y="40"/>
                      </a:lnTo>
                      <a:lnTo>
                        <a:pt x="1635" y="22"/>
                      </a:lnTo>
                      <a:lnTo>
                        <a:pt x="1643" y="68"/>
                      </a:lnTo>
                      <a:lnTo>
                        <a:pt x="1650" y="36"/>
                      </a:lnTo>
                      <a:lnTo>
                        <a:pt x="1657" y="45"/>
                      </a:lnTo>
                      <a:lnTo>
                        <a:pt x="1664" y="35"/>
                      </a:lnTo>
                      <a:lnTo>
                        <a:pt x="1671" y="36"/>
                      </a:lnTo>
                      <a:lnTo>
                        <a:pt x="1678" y="56"/>
                      </a:lnTo>
                      <a:lnTo>
                        <a:pt x="1685" y="32"/>
                      </a:lnTo>
                      <a:lnTo>
                        <a:pt x="1692" y="31"/>
                      </a:lnTo>
                      <a:lnTo>
                        <a:pt x="1699" y="27"/>
                      </a:lnTo>
                      <a:lnTo>
                        <a:pt x="1706" y="43"/>
                      </a:lnTo>
                      <a:lnTo>
                        <a:pt x="1713" y="33"/>
                      </a:lnTo>
                      <a:lnTo>
                        <a:pt x="1720" y="17"/>
                      </a:lnTo>
                      <a:lnTo>
                        <a:pt x="1727" y="22"/>
                      </a:lnTo>
                      <a:lnTo>
                        <a:pt x="1734" y="46"/>
                      </a:lnTo>
                      <a:lnTo>
                        <a:pt x="1741" y="28"/>
                      </a:lnTo>
                      <a:lnTo>
                        <a:pt x="1748" y="25"/>
                      </a:lnTo>
                      <a:lnTo>
                        <a:pt x="1755" y="28"/>
                      </a:lnTo>
                      <a:lnTo>
                        <a:pt x="1763" y="32"/>
                      </a:lnTo>
                      <a:lnTo>
                        <a:pt x="1770" y="34"/>
                      </a:lnTo>
                      <a:lnTo>
                        <a:pt x="1777" y="38"/>
                      </a:lnTo>
                      <a:lnTo>
                        <a:pt x="1784" y="67"/>
                      </a:lnTo>
                      <a:lnTo>
                        <a:pt x="1791" y="50"/>
                      </a:lnTo>
                      <a:lnTo>
                        <a:pt x="1798" y="38"/>
                      </a:lnTo>
                      <a:lnTo>
                        <a:pt x="1805" y="45"/>
                      </a:lnTo>
                      <a:lnTo>
                        <a:pt x="1812" y="31"/>
                      </a:lnTo>
                      <a:lnTo>
                        <a:pt x="1819" y="35"/>
                      </a:lnTo>
                      <a:lnTo>
                        <a:pt x="1826" y="47"/>
                      </a:lnTo>
                      <a:lnTo>
                        <a:pt x="1833" y="46"/>
                      </a:lnTo>
                      <a:lnTo>
                        <a:pt x="1840" y="49"/>
                      </a:lnTo>
                      <a:lnTo>
                        <a:pt x="1847" y="66"/>
                      </a:lnTo>
                      <a:lnTo>
                        <a:pt x="1854" y="40"/>
                      </a:lnTo>
                      <a:lnTo>
                        <a:pt x="1861" y="46"/>
                      </a:lnTo>
                      <a:lnTo>
                        <a:pt x="1868" y="75"/>
                      </a:lnTo>
                      <a:lnTo>
                        <a:pt x="1875" y="92"/>
                      </a:lnTo>
                      <a:lnTo>
                        <a:pt x="1882" y="105"/>
                      </a:lnTo>
                      <a:lnTo>
                        <a:pt x="1890" y="135"/>
                      </a:lnTo>
                      <a:lnTo>
                        <a:pt x="1897" y="184"/>
                      </a:lnTo>
                      <a:lnTo>
                        <a:pt x="1904" y="214"/>
                      </a:lnTo>
                      <a:lnTo>
                        <a:pt x="1911" y="340"/>
                      </a:lnTo>
                      <a:lnTo>
                        <a:pt x="1918" y="374"/>
                      </a:lnTo>
                      <a:lnTo>
                        <a:pt x="1925" y="463"/>
                      </a:lnTo>
                      <a:lnTo>
                        <a:pt x="1932" y="525"/>
                      </a:lnTo>
                      <a:lnTo>
                        <a:pt x="1939" y="581"/>
                      </a:lnTo>
                      <a:lnTo>
                        <a:pt x="1946" y="597"/>
                      </a:lnTo>
                      <a:lnTo>
                        <a:pt x="1953" y="628"/>
                      </a:lnTo>
                      <a:lnTo>
                        <a:pt x="1960" y="540"/>
                      </a:lnTo>
                      <a:lnTo>
                        <a:pt x="1967" y="448"/>
                      </a:lnTo>
                      <a:lnTo>
                        <a:pt x="1974" y="436"/>
                      </a:lnTo>
                      <a:lnTo>
                        <a:pt x="1981" y="383"/>
                      </a:lnTo>
                      <a:lnTo>
                        <a:pt x="1988" y="333"/>
                      </a:lnTo>
                      <a:lnTo>
                        <a:pt x="1995" y="271"/>
                      </a:lnTo>
                      <a:lnTo>
                        <a:pt x="2002" y="265"/>
                      </a:lnTo>
                      <a:lnTo>
                        <a:pt x="2010" y="174"/>
                      </a:lnTo>
                      <a:lnTo>
                        <a:pt x="2017" y="201"/>
                      </a:lnTo>
                      <a:lnTo>
                        <a:pt x="2024" y="152"/>
                      </a:lnTo>
                      <a:lnTo>
                        <a:pt x="2031" y="148"/>
                      </a:lnTo>
                      <a:lnTo>
                        <a:pt x="2038" y="149"/>
                      </a:lnTo>
                      <a:lnTo>
                        <a:pt x="2045" y="116"/>
                      </a:lnTo>
                      <a:lnTo>
                        <a:pt x="2052" y="136"/>
                      </a:lnTo>
                      <a:lnTo>
                        <a:pt x="2059" y="110"/>
                      </a:lnTo>
                      <a:lnTo>
                        <a:pt x="2066" y="88"/>
                      </a:lnTo>
                      <a:lnTo>
                        <a:pt x="2073" y="88"/>
                      </a:lnTo>
                      <a:lnTo>
                        <a:pt x="2080" y="83"/>
                      </a:lnTo>
                      <a:lnTo>
                        <a:pt x="2087" y="88"/>
                      </a:lnTo>
                      <a:lnTo>
                        <a:pt x="2094" y="74"/>
                      </a:lnTo>
                      <a:lnTo>
                        <a:pt x="2101" y="64"/>
                      </a:lnTo>
                      <a:lnTo>
                        <a:pt x="2108" y="74"/>
                      </a:lnTo>
                      <a:lnTo>
                        <a:pt x="2115" y="96"/>
                      </a:lnTo>
                      <a:lnTo>
                        <a:pt x="2122" y="89"/>
                      </a:lnTo>
                      <a:lnTo>
                        <a:pt x="2129" y="67"/>
                      </a:lnTo>
                      <a:lnTo>
                        <a:pt x="2137" y="103"/>
                      </a:lnTo>
                      <a:lnTo>
                        <a:pt x="2144" y="77"/>
                      </a:lnTo>
                      <a:lnTo>
                        <a:pt x="2151" y="79"/>
                      </a:lnTo>
                      <a:lnTo>
                        <a:pt x="2158" y="83"/>
                      </a:lnTo>
                      <a:lnTo>
                        <a:pt x="2165" y="67"/>
                      </a:lnTo>
                      <a:lnTo>
                        <a:pt x="2172" y="57"/>
                      </a:lnTo>
                      <a:lnTo>
                        <a:pt x="2179" y="70"/>
                      </a:lnTo>
                      <a:lnTo>
                        <a:pt x="2186" y="56"/>
                      </a:lnTo>
                      <a:lnTo>
                        <a:pt x="2193" y="62"/>
                      </a:lnTo>
                      <a:lnTo>
                        <a:pt x="2200" y="67"/>
                      </a:lnTo>
                      <a:lnTo>
                        <a:pt x="2207" y="66"/>
                      </a:lnTo>
                      <a:lnTo>
                        <a:pt x="2214" y="70"/>
                      </a:lnTo>
                      <a:lnTo>
                        <a:pt x="2221" y="54"/>
                      </a:lnTo>
                      <a:lnTo>
                        <a:pt x="2228" y="56"/>
                      </a:lnTo>
                      <a:lnTo>
                        <a:pt x="2235" y="59"/>
                      </a:lnTo>
                      <a:lnTo>
                        <a:pt x="2242" y="43"/>
                      </a:lnTo>
                      <a:lnTo>
                        <a:pt x="2249" y="75"/>
                      </a:lnTo>
                      <a:lnTo>
                        <a:pt x="2256" y="72"/>
                      </a:lnTo>
                      <a:lnTo>
                        <a:pt x="2264" y="55"/>
                      </a:lnTo>
                      <a:lnTo>
                        <a:pt x="2271" y="61"/>
                      </a:lnTo>
                      <a:lnTo>
                        <a:pt x="2278" y="85"/>
                      </a:lnTo>
                      <a:lnTo>
                        <a:pt x="2285" y="63"/>
                      </a:lnTo>
                      <a:lnTo>
                        <a:pt x="2292" y="76"/>
                      </a:lnTo>
                      <a:lnTo>
                        <a:pt x="2299" y="68"/>
                      </a:lnTo>
                      <a:lnTo>
                        <a:pt x="2306" y="62"/>
                      </a:lnTo>
                      <a:lnTo>
                        <a:pt x="2313" y="30"/>
                      </a:lnTo>
                      <a:lnTo>
                        <a:pt x="2320" y="55"/>
                      </a:lnTo>
                      <a:lnTo>
                        <a:pt x="2327" y="52"/>
                      </a:lnTo>
                      <a:lnTo>
                        <a:pt x="2334" y="36"/>
                      </a:lnTo>
                      <a:lnTo>
                        <a:pt x="2341" y="63"/>
                      </a:lnTo>
                      <a:lnTo>
                        <a:pt x="2348" y="76"/>
                      </a:lnTo>
                      <a:lnTo>
                        <a:pt x="2355" y="49"/>
                      </a:lnTo>
                      <a:lnTo>
                        <a:pt x="2362" y="82"/>
                      </a:lnTo>
                      <a:lnTo>
                        <a:pt x="2369" y="99"/>
                      </a:lnTo>
                      <a:lnTo>
                        <a:pt x="2376" y="61"/>
                      </a:lnTo>
                      <a:lnTo>
                        <a:pt x="2384" y="88"/>
                      </a:lnTo>
                      <a:lnTo>
                        <a:pt x="2391" y="82"/>
                      </a:lnTo>
                      <a:lnTo>
                        <a:pt x="2398" y="48"/>
                      </a:lnTo>
                      <a:lnTo>
                        <a:pt x="2405" y="87"/>
                      </a:lnTo>
                      <a:lnTo>
                        <a:pt x="2412" y="74"/>
                      </a:lnTo>
                      <a:lnTo>
                        <a:pt x="2419" y="69"/>
                      </a:lnTo>
                      <a:lnTo>
                        <a:pt x="2426" y="86"/>
                      </a:lnTo>
                      <a:lnTo>
                        <a:pt x="2433" y="63"/>
                      </a:lnTo>
                      <a:lnTo>
                        <a:pt x="2440" y="97"/>
                      </a:lnTo>
                      <a:lnTo>
                        <a:pt x="2447" y="76"/>
                      </a:lnTo>
                      <a:lnTo>
                        <a:pt x="2454" y="77"/>
                      </a:lnTo>
                      <a:lnTo>
                        <a:pt x="2461" y="75"/>
                      </a:lnTo>
                      <a:lnTo>
                        <a:pt x="2468" y="56"/>
                      </a:lnTo>
                      <a:lnTo>
                        <a:pt x="2475" y="64"/>
                      </a:lnTo>
                      <a:lnTo>
                        <a:pt x="2482" y="60"/>
                      </a:lnTo>
                      <a:lnTo>
                        <a:pt x="2489" y="52"/>
                      </a:lnTo>
                      <a:lnTo>
                        <a:pt x="2496" y="73"/>
                      </a:lnTo>
                      <a:lnTo>
                        <a:pt x="2503" y="48"/>
                      </a:lnTo>
                      <a:lnTo>
                        <a:pt x="2511" y="81"/>
                      </a:lnTo>
                      <a:lnTo>
                        <a:pt x="2518" y="81"/>
                      </a:lnTo>
                      <a:lnTo>
                        <a:pt x="2525" y="108"/>
                      </a:lnTo>
                      <a:lnTo>
                        <a:pt x="2532" y="85"/>
                      </a:lnTo>
                      <a:lnTo>
                        <a:pt x="2539" y="96"/>
                      </a:lnTo>
                      <a:lnTo>
                        <a:pt x="2546" y="84"/>
                      </a:lnTo>
                      <a:lnTo>
                        <a:pt x="2553" y="131"/>
                      </a:lnTo>
                      <a:lnTo>
                        <a:pt x="2560" y="112"/>
                      </a:lnTo>
                      <a:lnTo>
                        <a:pt x="2567" y="111"/>
                      </a:lnTo>
                      <a:lnTo>
                        <a:pt x="2574" y="108"/>
                      </a:lnTo>
                      <a:lnTo>
                        <a:pt x="2581" y="103"/>
                      </a:lnTo>
                      <a:lnTo>
                        <a:pt x="2588" y="108"/>
                      </a:lnTo>
                      <a:lnTo>
                        <a:pt x="2595" y="105"/>
                      </a:lnTo>
                      <a:lnTo>
                        <a:pt x="2602" y="92"/>
                      </a:lnTo>
                      <a:lnTo>
                        <a:pt x="2609" y="80"/>
                      </a:lnTo>
                      <a:lnTo>
                        <a:pt x="2616" y="76"/>
                      </a:lnTo>
                      <a:lnTo>
                        <a:pt x="2623" y="95"/>
                      </a:lnTo>
                      <a:lnTo>
                        <a:pt x="2630" y="62"/>
                      </a:lnTo>
                      <a:lnTo>
                        <a:pt x="2638" y="70"/>
                      </a:lnTo>
                      <a:lnTo>
                        <a:pt x="2645" y="80"/>
                      </a:lnTo>
                      <a:lnTo>
                        <a:pt x="2652" y="58"/>
                      </a:lnTo>
                      <a:lnTo>
                        <a:pt x="2659" y="53"/>
                      </a:lnTo>
                      <a:lnTo>
                        <a:pt x="2666" y="71"/>
                      </a:lnTo>
                      <a:lnTo>
                        <a:pt x="2673" y="59"/>
                      </a:lnTo>
                      <a:lnTo>
                        <a:pt x="2680" y="59"/>
                      </a:lnTo>
                      <a:lnTo>
                        <a:pt x="2687" y="83"/>
                      </a:lnTo>
                      <a:lnTo>
                        <a:pt x="2694" y="40"/>
                      </a:lnTo>
                      <a:lnTo>
                        <a:pt x="2701" y="72"/>
                      </a:lnTo>
                      <a:lnTo>
                        <a:pt x="2708" y="52"/>
                      </a:lnTo>
                      <a:lnTo>
                        <a:pt x="2715" y="58"/>
                      </a:lnTo>
                      <a:lnTo>
                        <a:pt x="2722" y="52"/>
                      </a:lnTo>
                      <a:lnTo>
                        <a:pt x="2729" y="74"/>
                      </a:lnTo>
                      <a:lnTo>
                        <a:pt x="2736" y="87"/>
                      </a:lnTo>
                      <a:lnTo>
                        <a:pt x="2743" y="75"/>
                      </a:lnTo>
                      <a:lnTo>
                        <a:pt x="2750" y="80"/>
                      </a:lnTo>
                      <a:lnTo>
                        <a:pt x="2758" y="66"/>
                      </a:lnTo>
                      <a:lnTo>
                        <a:pt x="2765" y="85"/>
                      </a:lnTo>
                      <a:lnTo>
                        <a:pt x="2772" y="63"/>
                      </a:lnTo>
                      <a:lnTo>
                        <a:pt x="2779" y="70"/>
                      </a:lnTo>
                      <a:lnTo>
                        <a:pt x="2786" y="72"/>
                      </a:lnTo>
                      <a:lnTo>
                        <a:pt x="2793" y="88"/>
                      </a:lnTo>
                      <a:lnTo>
                        <a:pt x="2800" y="57"/>
                      </a:lnTo>
                      <a:lnTo>
                        <a:pt x="2807" y="47"/>
                      </a:lnTo>
                      <a:lnTo>
                        <a:pt x="2814" y="72"/>
                      </a:lnTo>
                      <a:lnTo>
                        <a:pt x="2821" y="63"/>
                      </a:lnTo>
                      <a:lnTo>
                        <a:pt x="2828" y="54"/>
                      </a:lnTo>
                      <a:lnTo>
                        <a:pt x="2835" y="34"/>
                      </a:lnTo>
                      <a:lnTo>
                        <a:pt x="2842" y="58"/>
                      </a:lnTo>
                      <a:lnTo>
                        <a:pt x="2849" y="53"/>
                      </a:lnTo>
                      <a:lnTo>
                        <a:pt x="2856" y="70"/>
                      </a:lnTo>
                      <a:lnTo>
                        <a:pt x="2863" y="49"/>
                      </a:lnTo>
                      <a:lnTo>
                        <a:pt x="2870" y="49"/>
                      </a:lnTo>
                      <a:lnTo>
                        <a:pt x="2877" y="57"/>
                      </a:lnTo>
                      <a:lnTo>
                        <a:pt x="2885" y="50"/>
                      </a:lnTo>
                      <a:lnTo>
                        <a:pt x="2892" y="70"/>
                      </a:lnTo>
                      <a:lnTo>
                        <a:pt x="2899" y="30"/>
                      </a:lnTo>
                      <a:lnTo>
                        <a:pt x="2906" y="30"/>
                      </a:lnTo>
                      <a:lnTo>
                        <a:pt x="2913" y="44"/>
                      </a:lnTo>
                      <a:lnTo>
                        <a:pt x="2920" y="77"/>
                      </a:lnTo>
                      <a:lnTo>
                        <a:pt x="2927" y="48"/>
                      </a:lnTo>
                      <a:lnTo>
                        <a:pt x="2934" y="33"/>
                      </a:lnTo>
                      <a:lnTo>
                        <a:pt x="2941" y="67"/>
                      </a:lnTo>
                      <a:lnTo>
                        <a:pt x="2948" y="47"/>
                      </a:lnTo>
                      <a:lnTo>
                        <a:pt x="2955" y="28"/>
                      </a:lnTo>
                      <a:lnTo>
                        <a:pt x="2962" y="45"/>
                      </a:lnTo>
                      <a:lnTo>
                        <a:pt x="2969" y="46"/>
                      </a:lnTo>
                      <a:lnTo>
                        <a:pt x="2976" y="45"/>
                      </a:lnTo>
                      <a:lnTo>
                        <a:pt x="2983" y="39"/>
                      </a:lnTo>
                      <a:lnTo>
                        <a:pt x="2990" y="59"/>
                      </a:lnTo>
                      <a:lnTo>
                        <a:pt x="2997" y="42"/>
                      </a:lnTo>
                      <a:lnTo>
                        <a:pt x="3004" y="40"/>
                      </a:lnTo>
                      <a:lnTo>
                        <a:pt x="3012" y="44"/>
                      </a:lnTo>
                      <a:lnTo>
                        <a:pt x="3019" y="51"/>
                      </a:lnTo>
                      <a:lnTo>
                        <a:pt x="3026" y="46"/>
                      </a:lnTo>
                      <a:lnTo>
                        <a:pt x="3033" y="27"/>
                      </a:lnTo>
                      <a:lnTo>
                        <a:pt x="3040" y="58"/>
                      </a:lnTo>
                      <a:lnTo>
                        <a:pt x="3047" y="37"/>
                      </a:lnTo>
                      <a:lnTo>
                        <a:pt x="3054" y="23"/>
                      </a:lnTo>
                      <a:lnTo>
                        <a:pt x="3061" y="45"/>
                      </a:lnTo>
                      <a:lnTo>
                        <a:pt x="3068" y="44"/>
                      </a:lnTo>
                      <a:lnTo>
                        <a:pt x="3075" y="13"/>
                      </a:lnTo>
                      <a:lnTo>
                        <a:pt x="3082" y="40"/>
                      </a:lnTo>
                      <a:lnTo>
                        <a:pt x="3089" y="32"/>
                      </a:lnTo>
                      <a:lnTo>
                        <a:pt x="3096" y="13"/>
                      </a:lnTo>
                      <a:lnTo>
                        <a:pt x="3103" y="33"/>
                      </a:lnTo>
                      <a:lnTo>
                        <a:pt x="3110" y="35"/>
                      </a:lnTo>
                      <a:lnTo>
                        <a:pt x="3117" y="43"/>
                      </a:lnTo>
                      <a:lnTo>
                        <a:pt x="3124" y="21"/>
                      </a:lnTo>
                      <a:lnTo>
                        <a:pt x="3132" y="27"/>
                      </a:lnTo>
                      <a:lnTo>
                        <a:pt x="3139" y="26"/>
                      </a:lnTo>
                      <a:lnTo>
                        <a:pt x="3146" y="52"/>
                      </a:lnTo>
                      <a:lnTo>
                        <a:pt x="3153" y="40"/>
                      </a:lnTo>
                      <a:lnTo>
                        <a:pt x="3160" y="38"/>
                      </a:lnTo>
                      <a:lnTo>
                        <a:pt x="3167" y="36"/>
                      </a:lnTo>
                      <a:lnTo>
                        <a:pt x="3174" y="51"/>
                      </a:lnTo>
                      <a:lnTo>
                        <a:pt x="3181" y="17"/>
                      </a:lnTo>
                      <a:lnTo>
                        <a:pt x="3188" y="34"/>
                      </a:lnTo>
                      <a:lnTo>
                        <a:pt x="3195" y="35"/>
                      </a:lnTo>
                      <a:lnTo>
                        <a:pt x="3202" y="27"/>
                      </a:lnTo>
                      <a:lnTo>
                        <a:pt x="3209" y="28"/>
                      </a:lnTo>
                      <a:lnTo>
                        <a:pt x="3216" y="35"/>
                      </a:lnTo>
                      <a:lnTo>
                        <a:pt x="3223" y="32"/>
                      </a:lnTo>
                      <a:lnTo>
                        <a:pt x="3230" y="35"/>
                      </a:lnTo>
                      <a:lnTo>
                        <a:pt x="3237" y="41"/>
                      </a:lnTo>
                      <a:lnTo>
                        <a:pt x="3244" y="55"/>
                      </a:lnTo>
                      <a:lnTo>
                        <a:pt x="3251" y="55"/>
                      </a:lnTo>
                      <a:lnTo>
                        <a:pt x="3259" y="73"/>
                      </a:lnTo>
                      <a:lnTo>
                        <a:pt x="3266" y="98"/>
                      </a:lnTo>
                      <a:lnTo>
                        <a:pt x="3273" y="120"/>
                      </a:lnTo>
                      <a:lnTo>
                        <a:pt x="3280" y="146"/>
                      </a:lnTo>
                      <a:lnTo>
                        <a:pt x="3287" y="177"/>
                      </a:lnTo>
                      <a:lnTo>
                        <a:pt x="3294" y="221"/>
                      </a:lnTo>
                      <a:lnTo>
                        <a:pt x="3301" y="268"/>
                      </a:lnTo>
                      <a:lnTo>
                        <a:pt x="3308" y="279"/>
                      </a:lnTo>
                      <a:lnTo>
                        <a:pt x="3315" y="268"/>
                      </a:lnTo>
                      <a:lnTo>
                        <a:pt x="3322" y="272"/>
                      </a:lnTo>
                      <a:lnTo>
                        <a:pt x="3329" y="282"/>
                      </a:lnTo>
                      <a:lnTo>
                        <a:pt x="3336" y="310"/>
                      </a:lnTo>
                      <a:lnTo>
                        <a:pt x="3343" y="277"/>
                      </a:lnTo>
                      <a:lnTo>
                        <a:pt x="3350" y="273"/>
                      </a:lnTo>
                      <a:lnTo>
                        <a:pt x="3357" y="242"/>
                      </a:lnTo>
                      <a:lnTo>
                        <a:pt x="3364" y="200"/>
                      </a:lnTo>
                      <a:lnTo>
                        <a:pt x="3371" y="174"/>
                      </a:lnTo>
                      <a:lnTo>
                        <a:pt x="3379" y="129"/>
                      </a:lnTo>
                      <a:lnTo>
                        <a:pt x="3386" y="124"/>
                      </a:lnTo>
                      <a:lnTo>
                        <a:pt x="3393" y="108"/>
                      </a:lnTo>
                      <a:lnTo>
                        <a:pt x="3400" y="72"/>
                      </a:lnTo>
                      <a:lnTo>
                        <a:pt x="3407" y="74"/>
                      </a:lnTo>
                      <a:lnTo>
                        <a:pt x="3414" y="46"/>
                      </a:lnTo>
                      <a:lnTo>
                        <a:pt x="3421" y="38"/>
                      </a:lnTo>
                      <a:lnTo>
                        <a:pt x="3428" y="49"/>
                      </a:lnTo>
                      <a:lnTo>
                        <a:pt x="3435" y="30"/>
                      </a:lnTo>
                      <a:lnTo>
                        <a:pt x="3442" y="22"/>
                      </a:lnTo>
                      <a:lnTo>
                        <a:pt x="3449" y="21"/>
                      </a:lnTo>
                      <a:lnTo>
                        <a:pt x="3456" y="34"/>
                      </a:lnTo>
                      <a:lnTo>
                        <a:pt x="3463" y="35"/>
                      </a:lnTo>
                      <a:lnTo>
                        <a:pt x="3470" y="20"/>
                      </a:lnTo>
                      <a:lnTo>
                        <a:pt x="3477" y="46"/>
                      </a:lnTo>
                      <a:lnTo>
                        <a:pt x="3484" y="23"/>
                      </a:lnTo>
                      <a:lnTo>
                        <a:pt x="3491" y="34"/>
                      </a:lnTo>
                      <a:lnTo>
                        <a:pt x="3498" y="49"/>
                      </a:lnTo>
                      <a:lnTo>
                        <a:pt x="3506" y="74"/>
                      </a:lnTo>
                      <a:lnTo>
                        <a:pt x="3513" y="81"/>
                      </a:lnTo>
                      <a:lnTo>
                        <a:pt x="3520" y="109"/>
                      </a:lnTo>
                      <a:lnTo>
                        <a:pt x="3527" y="138"/>
                      </a:lnTo>
                      <a:lnTo>
                        <a:pt x="3534" y="210"/>
                      </a:lnTo>
                      <a:lnTo>
                        <a:pt x="3541" y="221"/>
                      </a:lnTo>
                      <a:lnTo>
                        <a:pt x="3548" y="201"/>
                      </a:lnTo>
                      <a:lnTo>
                        <a:pt x="3555" y="242"/>
                      </a:lnTo>
                      <a:lnTo>
                        <a:pt x="3562" y="187"/>
                      </a:lnTo>
                      <a:lnTo>
                        <a:pt x="3569" y="165"/>
                      </a:lnTo>
                      <a:lnTo>
                        <a:pt x="3576" y="170"/>
                      </a:lnTo>
                      <a:lnTo>
                        <a:pt x="3583" y="96"/>
                      </a:lnTo>
                      <a:lnTo>
                        <a:pt x="3590" y="101"/>
                      </a:lnTo>
                      <a:lnTo>
                        <a:pt x="3597" y="102"/>
                      </a:lnTo>
                      <a:lnTo>
                        <a:pt x="3604" y="66"/>
                      </a:lnTo>
                      <a:lnTo>
                        <a:pt x="3611" y="54"/>
                      </a:lnTo>
                      <a:lnTo>
                        <a:pt x="3618" y="46"/>
                      </a:lnTo>
                      <a:lnTo>
                        <a:pt x="3625" y="40"/>
                      </a:lnTo>
                      <a:lnTo>
                        <a:pt x="3633" y="25"/>
                      </a:lnTo>
                      <a:lnTo>
                        <a:pt x="3640" y="15"/>
                      </a:lnTo>
                      <a:lnTo>
                        <a:pt x="3647" y="21"/>
                      </a:lnTo>
                      <a:lnTo>
                        <a:pt x="3654" y="12"/>
                      </a:lnTo>
                      <a:lnTo>
                        <a:pt x="3661" y="28"/>
                      </a:lnTo>
                      <a:lnTo>
                        <a:pt x="3668" y="27"/>
                      </a:lnTo>
                      <a:lnTo>
                        <a:pt x="3675" y="28"/>
                      </a:lnTo>
                      <a:lnTo>
                        <a:pt x="3682" y="33"/>
                      </a:lnTo>
                      <a:lnTo>
                        <a:pt x="3689" y="15"/>
                      </a:lnTo>
                      <a:lnTo>
                        <a:pt x="3696" y="10"/>
                      </a:lnTo>
                      <a:lnTo>
                        <a:pt x="3703" y="21"/>
                      </a:lnTo>
                      <a:lnTo>
                        <a:pt x="3710" y="26"/>
                      </a:lnTo>
                      <a:lnTo>
                        <a:pt x="3717" y="6"/>
                      </a:lnTo>
                      <a:lnTo>
                        <a:pt x="3724" y="0"/>
                      </a:lnTo>
                      <a:lnTo>
                        <a:pt x="3731" y="14"/>
                      </a:lnTo>
                      <a:lnTo>
                        <a:pt x="3738" y="33"/>
                      </a:lnTo>
                      <a:lnTo>
                        <a:pt x="3745" y="44"/>
                      </a:lnTo>
                      <a:lnTo>
                        <a:pt x="3753" y="25"/>
                      </a:lnTo>
                      <a:lnTo>
                        <a:pt x="3760" y="33"/>
                      </a:lnTo>
                      <a:lnTo>
                        <a:pt x="3767" y="56"/>
                      </a:lnTo>
                      <a:lnTo>
                        <a:pt x="3774" y="55"/>
                      </a:lnTo>
                      <a:lnTo>
                        <a:pt x="3781" y="39"/>
                      </a:lnTo>
                      <a:lnTo>
                        <a:pt x="3788" y="11"/>
                      </a:lnTo>
                      <a:lnTo>
                        <a:pt x="3795" y="40"/>
                      </a:lnTo>
                      <a:lnTo>
                        <a:pt x="3802" y="23"/>
                      </a:lnTo>
                      <a:lnTo>
                        <a:pt x="3809" y="44"/>
                      </a:lnTo>
                      <a:lnTo>
                        <a:pt x="3816" y="23"/>
                      </a:lnTo>
                      <a:lnTo>
                        <a:pt x="3823" y="25"/>
                      </a:lnTo>
                      <a:lnTo>
                        <a:pt x="3830" y="24"/>
                      </a:lnTo>
                      <a:lnTo>
                        <a:pt x="3837" y="36"/>
                      </a:lnTo>
                      <a:lnTo>
                        <a:pt x="3844" y="49"/>
                      </a:lnTo>
                      <a:lnTo>
                        <a:pt x="3851" y="112"/>
                      </a:lnTo>
                      <a:lnTo>
                        <a:pt x="3858" y="123"/>
                      </a:lnTo>
                      <a:lnTo>
                        <a:pt x="3865" y="106"/>
                      </a:lnTo>
                      <a:lnTo>
                        <a:pt x="3872" y="149"/>
                      </a:lnTo>
                      <a:lnTo>
                        <a:pt x="3880" y="159"/>
                      </a:lnTo>
                      <a:lnTo>
                        <a:pt x="3887" y="153"/>
                      </a:lnTo>
                      <a:lnTo>
                        <a:pt x="3894" y="164"/>
                      </a:lnTo>
                      <a:lnTo>
                        <a:pt x="3901" y="125"/>
                      </a:lnTo>
                      <a:lnTo>
                        <a:pt x="3908" y="126"/>
                      </a:lnTo>
                      <a:lnTo>
                        <a:pt x="3915" y="113"/>
                      </a:lnTo>
                      <a:lnTo>
                        <a:pt x="3922" y="147"/>
                      </a:lnTo>
                      <a:lnTo>
                        <a:pt x="3929" y="146"/>
                      </a:lnTo>
                      <a:lnTo>
                        <a:pt x="3936" y="174"/>
                      </a:lnTo>
                      <a:lnTo>
                        <a:pt x="3943" y="194"/>
                      </a:lnTo>
                      <a:lnTo>
                        <a:pt x="3950" y="253"/>
                      </a:lnTo>
                      <a:lnTo>
                        <a:pt x="3957" y="247"/>
                      </a:lnTo>
                      <a:lnTo>
                        <a:pt x="3964" y="239"/>
                      </a:lnTo>
                      <a:lnTo>
                        <a:pt x="3971" y="182"/>
                      </a:lnTo>
                      <a:lnTo>
                        <a:pt x="3978" y="204"/>
                      </a:lnTo>
                      <a:lnTo>
                        <a:pt x="3985" y="120"/>
                      </a:lnTo>
                      <a:lnTo>
                        <a:pt x="3992" y="130"/>
                      </a:lnTo>
                      <a:lnTo>
                        <a:pt x="3999" y="104"/>
                      </a:lnTo>
                      <a:lnTo>
                        <a:pt x="4007" y="56"/>
                      </a:lnTo>
                      <a:lnTo>
                        <a:pt x="4014" y="61"/>
                      </a:lnTo>
                      <a:lnTo>
                        <a:pt x="4021" y="10"/>
                      </a:lnTo>
                      <a:lnTo>
                        <a:pt x="4028" y="12"/>
                      </a:lnTo>
                      <a:lnTo>
                        <a:pt x="4035" y="5"/>
                      </a:lnTo>
                      <a:lnTo>
                        <a:pt x="4042" y="23"/>
                      </a:lnTo>
                      <a:lnTo>
                        <a:pt x="4049" y="22"/>
                      </a:lnTo>
                      <a:lnTo>
                        <a:pt x="4056" y="43"/>
                      </a:lnTo>
                      <a:lnTo>
                        <a:pt x="4063" y="67"/>
                      </a:lnTo>
                      <a:lnTo>
                        <a:pt x="4070" y="77"/>
                      </a:lnTo>
                      <a:lnTo>
                        <a:pt x="4077" y="146"/>
                      </a:lnTo>
                      <a:lnTo>
                        <a:pt x="4084" y="194"/>
                      </a:lnTo>
                      <a:lnTo>
                        <a:pt x="4091" y="197"/>
                      </a:lnTo>
                      <a:lnTo>
                        <a:pt x="4098" y="207"/>
                      </a:lnTo>
                      <a:lnTo>
                        <a:pt x="4105" y="261"/>
                      </a:lnTo>
                      <a:lnTo>
                        <a:pt x="4112" y="236"/>
                      </a:lnTo>
                      <a:lnTo>
                        <a:pt x="4119" y="195"/>
                      </a:lnTo>
                      <a:lnTo>
                        <a:pt x="4127" y="193"/>
                      </a:lnTo>
                      <a:lnTo>
                        <a:pt x="4134" y="161"/>
                      </a:lnTo>
                      <a:lnTo>
                        <a:pt x="4141" y="136"/>
                      </a:lnTo>
                      <a:lnTo>
                        <a:pt x="4148" y="94"/>
                      </a:lnTo>
                      <a:lnTo>
                        <a:pt x="4155" y="87"/>
                      </a:lnTo>
                      <a:lnTo>
                        <a:pt x="4162" y="55"/>
                      </a:lnTo>
                      <a:lnTo>
                        <a:pt x="4169" y="56"/>
                      </a:lnTo>
                      <a:lnTo>
                        <a:pt x="4176" y="55"/>
                      </a:lnTo>
                      <a:lnTo>
                        <a:pt x="4183" y="48"/>
                      </a:lnTo>
                      <a:lnTo>
                        <a:pt x="4190" y="70"/>
                      </a:lnTo>
                      <a:lnTo>
                        <a:pt x="4197" y="72"/>
                      </a:lnTo>
                      <a:lnTo>
                        <a:pt x="4204" y="49"/>
                      </a:lnTo>
                      <a:lnTo>
                        <a:pt x="4211" y="47"/>
                      </a:lnTo>
                      <a:lnTo>
                        <a:pt x="4218" y="92"/>
                      </a:lnTo>
                      <a:lnTo>
                        <a:pt x="4225" y="108"/>
                      </a:lnTo>
                      <a:lnTo>
                        <a:pt x="4232" y="80"/>
                      </a:lnTo>
                      <a:lnTo>
                        <a:pt x="4239" y="107"/>
                      </a:lnTo>
                      <a:lnTo>
                        <a:pt x="4246" y="119"/>
                      </a:lnTo>
                      <a:lnTo>
                        <a:pt x="4254" y="113"/>
                      </a:lnTo>
                      <a:lnTo>
                        <a:pt x="4261" y="119"/>
                      </a:lnTo>
                      <a:lnTo>
                        <a:pt x="4268" y="164"/>
                      </a:lnTo>
                      <a:lnTo>
                        <a:pt x="4275" y="187"/>
                      </a:lnTo>
                      <a:lnTo>
                        <a:pt x="4282" y="218"/>
                      </a:lnTo>
                      <a:lnTo>
                        <a:pt x="4289" y="259"/>
                      </a:lnTo>
                      <a:lnTo>
                        <a:pt x="4296" y="282"/>
                      </a:lnTo>
                      <a:lnTo>
                        <a:pt x="4303" y="276"/>
                      </a:lnTo>
                      <a:lnTo>
                        <a:pt x="4310" y="295"/>
                      </a:lnTo>
                      <a:lnTo>
                        <a:pt x="4317" y="377"/>
                      </a:lnTo>
                      <a:lnTo>
                        <a:pt x="4324" y="358"/>
                      </a:lnTo>
                      <a:lnTo>
                        <a:pt x="4331" y="373"/>
                      </a:lnTo>
                      <a:lnTo>
                        <a:pt x="4338" y="342"/>
                      </a:lnTo>
                      <a:lnTo>
                        <a:pt x="4345" y="335"/>
                      </a:lnTo>
                      <a:lnTo>
                        <a:pt x="4352" y="342"/>
                      </a:lnTo>
                      <a:lnTo>
                        <a:pt x="4359" y="285"/>
                      </a:lnTo>
                      <a:lnTo>
                        <a:pt x="4366" y="289"/>
                      </a:lnTo>
                      <a:lnTo>
                        <a:pt x="4374" y="262"/>
                      </a:lnTo>
                      <a:lnTo>
                        <a:pt x="4381" y="209"/>
                      </a:lnTo>
                      <a:lnTo>
                        <a:pt x="4388" y="178"/>
                      </a:lnTo>
                      <a:lnTo>
                        <a:pt x="4395" y="180"/>
                      </a:lnTo>
                      <a:lnTo>
                        <a:pt x="4402" y="149"/>
                      </a:lnTo>
                      <a:lnTo>
                        <a:pt x="4409" y="140"/>
                      </a:lnTo>
                      <a:lnTo>
                        <a:pt x="4416" y="124"/>
                      </a:lnTo>
                      <a:lnTo>
                        <a:pt x="4423" y="132"/>
                      </a:lnTo>
                      <a:lnTo>
                        <a:pt x="4430" y="110"/>
                      </a:lnTo>
                      <a:lnTo>
                        <a:pt x="4437" y="71"/>
                      </a:lnTo>
                      <a:lnTo>
                        <a:pt x="4444" y="104"/>
                      </a:lnTo>
                      <a:lnTo>
                        <a:pt x="4451" y="81"/>
                      </a:lnTo>
                      <a:lnTo>
                        <a:pt x="4458" y="79"/>
                      </a:lnTo>
                      <a:lnTo>
                        <a:pt x="4465" y="87"/>
                      </a:lnTo>
                      <a:lnTo>
                        <a:pt x="4472" y="72"/>
                      </a:lnTo>
                      <a:lnTo>
                        <a:pt x="4479" y="90"/>
                      </a:lnTo>
                      <a:lnTo>
                        <a:pt x="4486" y="64"/>
                      </a:lnTo>
                      <a:lnTo>
                        <a:pt x="4493" y="58"/>
                      </a:lnTo>
                      <a:lnTo>
                        <a:pt x="4501" y="52"/>
                      </a:lnTo>
                      <a:lnTo>
                        <a:pt x="4508" y="37"/>
                      </a:lnTo>
                      <a:lnTo>
                        <a:pt x="4515" y="38"/>
                      </a:lnTo>
                      <a:lnTo>
                        <a:pt x="4522" y="29"/>
                      </a:lnTo>
                      <a:lnTo>
                        <a:pt x="4529" y="38"/>
                      </a:lnTo>
                      <a:lnTo>
                        <a:pt x="4536" y="29"/>
                      </a:lnTo>
                      <a:lnTo>
                        <a:pt x="4543" y="43"/>
                      </a:lnTo>
                      <a:lnTo>
                        <a:pt x="4550" y="99"/>
                      </a:lnTo>
                      <a:lnTo>
                        <a:pt x="4557" y="237"/>
                      </a:lnTo>
                      <a:lnTo>
                        <a:pt x="4564" y="386"/>
                      </a:lnTo>
                      <a:lnTo>
                        <a:pt x="4571" y="483"/>
                      </a:lnTo>
                      <a:lnTo>
                        <a:pt x="4578" y="748"/>
                      </a:lnTo>
                      <a:lnTo>
                        <a:pt x="4585" y="825"/>
                      </a:lnTo>
                      <a:lnTo>
                        <a:pt x="4592" y="850"/>
                      </a:lnTo>
                      <a:lnTo>
                        <a:pt x="4599" y="768"/>
                      </a:lnTo>
                      <a:lnTo>
                        <a:pt x="4606" y="690"/>
                      </a:lnTo>
                      <a:lnTo>
                        <a:pt x="4613" y="594"/>
                      </a:lnTo>
                      <a:lnTo>
                        <a:pt x="4620" y="488"/>
                      </a:lnTo>
                      <a:lnTo>
                        <a:pt x="4628" y="340"/>
                      </a:lnTo>
                      <a:lnTo>
                        <a:pt x="4635" y="306"/>
                      </a:lnTo>
                      <a:lnTo>
                        <a:pt x="4642" y="278"/>
                      </a:lnTo>
                      <a:lnTo>
                        <a:pt x="4649" y="322"/>
                      </a:lnTo>
                      <a:lnTo>
                        <a:pt x="4656" y="475"/>
                      </a:lnTo>
                      <a:lnTo>
                        <a:pt x="4663" y="844"/>
                      </a:lnTo>
                      <a:lnTo>
                        <a:pt x="4670" y="1343"/>
                      </a:lnTo>
                      <a:lnTo>
                        <a:pt x="4677" y="1766"/>
                      </a:lnTo>
                      <a:lnTo>
                        <a:pt x="4684" y="2054"/>
                      </a:lnTo>
                      <a:lnTo>
                        <a:pt x="4691" y="2069"/>
                      </a:lnTo>
                      <a:lnTo>
                        <a:pt x="4698" y="1939"/>
                      </a:lnTo>
                      <a:lnTo>
                        <a:pt x="4705" y="1795"/>
                      </a:lnTo>
                      <a:lnTo>
                        <a:pt x="4712" y="1479"/>
                      </a:lnTo>
                      <a:lnTo>
                        <a:pt x="4719" y="1293"/>
                      </a:lnTo>
                      <a:lnTo>
                        <a:pt x="4726" y="1056"/>
                      </a:lnTo>
                      <a:lnTo>
                        <a:pt x="4733" y="840"/>
                      </a:lnTo>
                      <a:lnTo>
                        <a:pt x="4740" y="724"/>
                      </a:lnTo>
                      <a:lnTo>
                        <a:pt x="4748" y="633"/>
                      </a:lnTo>
                      <a:lnTo>
                        <a:pt x="4755" y="614"/>
                      </a:lnTo>
                      <a:lnTo>
                        <a:pt x="4762" y="818"/>
                      </a:lnTo>
                      <a:lnTo>
                        <a:pt x="4769" y="975"/>
                      </a:lnTo>
                      <a:lnTo>
                        <a:pt x="4776" y="1391"/>
                      </a:lnTo>
                      <a:lnTo>
                        <a:pt x="4783" y="1697"/>
                      </a:lnTo>
                      <a:lnTo>
                        <a:pt x="4790" y="1921"/>
                      </a:lnTo>
                      <a:lnTo>
                        <a:pt x="4797" y="1937"/>
                      </a:lnTo>
                      <a:lnTo>
                        <a:pt x="4804" y="1954"/>
                      </a:lnTo>
                      <a:lnTo>
                        <a:pt x="4811" y="1795"/>
                      </a:lnTo>
                      <a:lnTo>
                        <a:pt x="4818" y="1656"/>
                      </a:lnTo>
                      <a:lnTo>
                        <a:pt x="4825" y="1444"/>
                      </a:lnTo>
                      <a:lnTo>
                        <a:pt x="4832" y="1286"/>
                      </a:lnTo>
                      <a:lnTo>
                        <a:pt x="4839" y="1198"/>
                      </a:lnTo>
                      <a:lnTo>
                        <a:pt x="4846" y="967"/>
                      </a:lnTo>
                      <a:lnTo>
                        <a:pt x="4853" y="885"/>
                      </a:lnTo>
                      <a:lnTo>
                        <a:pt x="4860" y="722"/>
                      </a:lnTo>
                      <a:lnTo>
                        <a:pt x="4867" y="688"/>
                      </a:lnTo>
                      <a:lnTo>
                        <a:pt x="4875" y="667"/>
                      </a:lnTo>
                      <a:lnTo>
                        <a:pt x="4882" y="552"/>
                      </a:lnTo>
                      <a:lnTo>
                        <a:pt x="4882" y="550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</p:grpSp>
          <p:sp>
            <p:nvSpPr>
              <p:cNvPr id="569" name="TextBox 568"/>
              <p:cNvSpPr txBox="1"/>
              <p:nvPr/>
            </p:nvSpPr>
            <p:spPr>
              <a:xfrm>
                <a:off x="4353188" y="5868144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0" name="TextBox 569"/>
              <p:cNvSpPr txBox="1"/>
              <p:nvPr/>
            </p:nvSpPr>
            <p:spPr>
              <a:xfrm>
                <a:off x="4527498" y="6002670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1" name="TextBox 570"/>
              <p:cNvSpPr txBox="1"/>
              <p:nvPr/>
            </p:nvSpPr>
            <p:spPr>
              <a:xfrm>
                <a:off x="4719186" y="5916320"/>
                <a:ext cx="2279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2" name="TextBox 571"/>
              <p:cNvSpPr txBox="1"/>
              <p:nvPr/>
            </p:nvSpPr>
            <p:spPr>
              <a:xfrm>
                <a:off x="4866181" y="5917376"/>
                <a:ext cx="4320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err="1" smtClean="0">
                    <a:latin typeface="Arial" pitchFamily="34" charset="0"/>
                    <a:cs typeface="Arial" pitchFamily="34" charset="0"/>
                  </a:rPr>
                  <a:t>cont</a:t>
                </a:r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3" name="TextBox 572"/>
              <p:cNvSpPr txBox="1"/>
              <p:nvPr/>
            </p:nvSpPr>
            <p:spPr>
              <a:xfrm>
                <a:off x="5120932" y="5340256"/>
                <a:ext cx="21061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4" name="TextBox 573"/>
              <p:cNvSpPr txBox="1"/>
              <p:nvPr/>
            </p:nvSpPr>
            <p:spPr>
              <a:xfrm>
                <a:off x="5347010" y="5697698"/>
                <a:ext cx="43204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600" dirty="0" err="1" smtClean="0">
                    <a:latin typeface="Arial" pitchFamily="34" charset="0"/>
                    <a:cs typeface="Arial" pitchFamily="34" charset="0"/>
                  </a:rPr>
                  <a:t>cont</a:t>
                </a:r>
                <a:r>
                  <a:rPr lang="de-DE" sz="6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de-DE" sz="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791" name="TextBox 790"/>
            <p:cNvSpPr txBox="1"/>
            <p:nvPr/>
          </p:nvSpPr>
          <p:spPr>
            <a:xfrm>
              <a:off x="4748284" y="3807208"/>
              <a:ext cx="11448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Retention time (min)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2" name="TextBox 791"/>
            <p:cNvSpPr txBox="1"/>
            <p:nvPr/>
          </p:nvSpPr>
          <p:spPr>
            <a:xfrm>
              <a:off x="4748284" y="5148644"/>
              <a:ext cx="11448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Retention time (min)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3" name="TextBox 792"/>
            <p:cNvSpPr txBox="1"/>
            <p:nvPr/>
          </p:nvSpPr>
          <p:spPr>
            <a:xfrm rot="16200000">
              <a:off x="3416903" y="3079552"/>
              <a:ext cx="11192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Relative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abundance</a:t>
              </a:r>
              <a:endParaRPr lang="de-DE" sz="8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(TIC x 10,000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ions</a:t>
              </a:r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4" name="TextBox 793"/>
            <p:cNvSpPr txBox="1"/>
            <p:nvPr/>
          </p:nvSpPr>
          <p:spPr>
            <a:xfrm rot="16200000">
              <a:off x="3416904" y="4402992"/>
              <a:ext cx="11192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Relative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abundance</a:t>
              </a:r>
              <a:endParaRPr lang="de-DE" sz="800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(TIC x 10,000 </a:t>
              </a:r>
              <a:r>
                <a:rPr lang="de-DE" sz="800" dirty="0" err="1" smtClean="0">
                  <a:latin typeface="Arial" pitchFamily="34" charset="0"/>
                  <a:cs typeface="Arial" pitchFamily="34" charset="0"/>
                </a:rPr>
                <a:t>ions</a:t>
              </a:r>
              <a:r>
                <a:rPr lang="de-DE" sz="800" dirty="0" smtClean="0">
                  <a:latin typeface="Arial" pitchFamily="34" charset="0"/>
                  <a:cs typeface="Arial" pitchFamily="34" charset="0"/>
                </a:rPr>
                <a:t>)</a:t>
              </a:r>
              <a:endParaRPr lang="de-DE" sz="8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5" name="TextBox 794"/>
            <p:cNvSpPr txBox="1"/>
            <p:nvPr/>
          </p:nvSpPr>
          <p:spPr>
            <a:xfrm>
              <a:off x="4789469" y="2339752"/>
              <a:ext cx="7232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latin typeface="Arial" pitchFamily="34" charset="0"/>
                  <a:cs typeface="Arial" pitchFamily="34" charset="0"/>
                </a:rPr>
                <a:t>PtTPS7</a:t>
              </a:r>
              <a:endParaRPr lang="de-DE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6" name="Rectangle 1"/>
            <p:cNvSpPr>
              <a:spLocks noChangeArrowheads="1"/>
            </p:cNvSpPr>
            <p:nvPr/>
          </p:nvSpPr>
          <p:spPr bwMode="auto">
            <a:xfrm>
              <a:off x="492671" y="5345038"/>
              <a:ext cx="5760000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Figure S6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 GC-MS analysis of PtTPS7</a:t>
              </a:r>
              <a:r>
                <a:rPr lang="en-US" sz="1000" b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and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PtTPS11 products.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The enzymes were expressed in </a:t>
              </a:r>
              <a:r>
                <a:rPr kumimoji="0" lang="en-US" sz="1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E. coli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, extracted, partially purified, and incubated with the substrate FPP. Products were collected with a solid-phase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microextraction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(SPME) fiber and analyzed by GC-MS with different injection temperatures to visualize heat induced rearrangements. 1, </a:t>
              </a:r>
              <a:r>
                <a:rPr lang="el-G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β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elemene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2,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eremophilene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3, </a:t>
              </a:r>
              <a:r>
                <a:rPr lang="el-G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α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selinene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4, unidentified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sesquiterpene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5, 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germacrene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 A; 6, (</a:t>
              </a:r>
              <a:r>
                <a:rPr lang="en-US" sz="1000" i="1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)-</a:t>
              </a:r>
              <a:r>
                <a:rPr lang="el-GR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β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-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caryopyhyllene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7, α-</a:t>
              </a:r>
              <a:r>
                <a:rPr lang="en-US" sz="1000" dirty="0" err="1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humulene</a:t>
              </a:r>
              <a:r>
                <a:rPr lang="en-US" sz="1000" dirty="0" smtClean="0">
                  <a:latin typeface="Arial" pitchFamily="34" charset="0"/>
                  <a:ea typeface="Calibri" pitchFamily="34" charset="0"/>
                  <a:cs typeface="Arial" pitchFamily="34" charset="0"/>
                </a:rPr>
                <a:t>; 8,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elemol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; 9, </a:t>
              </a:r>
              <a:r>
                <a:rPr kumimoji="0" lang="en-U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hedycaryol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2913" y="465567"/>
            <a:ext cx="5856407" cy="7396801"/>
            <a:chOff x="452913" y="465567"/>
            <a:chExt cx="5856407" cy="7396801"/>
          </a:xfrm>
        </p:grpSpPr>
        <p:grpSp>
          <p:nvGrpSpPr>
            <p:cNvPr id="2488" name="Group 2487"/>
            <p:cNvGrpSpPr/>
            <p:nvPr/>
          </p:nvGrpSpPr>
          <p:grpSpPr>
            <a:xfrm>
              <a:off x="452913" y="828164"/>
              <a:ext cx="5760000" cy="6120100"/>
              <a:chOff x="452913" y="324108"/>
              <a:chExt cx="5760000" cy="6120100"/>
            </a:xfrm>
          </p:grpSpPr>
          <p:grpSp>
            <p:nvGrpSpPr>
              <p:cNvPr id="2484" name="Group 2483"/>
              <p:cNvGrpSpPr/>
              <p:nvPr/>
            </p:nvGrpSpPr>
            <p:grpSpPr>
              <a:xfrm>
                <a:off x="452913" y="324108"/>
                <a:ext cx="5760000" cy="2831341"/>
                <a:chOff x="452913" y="324108"/>
                <a:chExt cx="5704802" cy="2831341"/>
              </a:xfrm>
            </p:grpSpPr>
            <p:grpSp>
              <p:nvGrpSpPr>
                <p:cNvPr id="2482" name="Group 2481"/>
                <p:cNvGrpSpPr/>
                <p:nvPr/>
              </p:nvGrpSpPr>
              <p:grpSpPr>
                <a:xfrm>
                  <a:off x="452913" y="324108"/>
                  <a:ext cx="1951055" cy="2831341"/>
                  <a:chOff x="446209" y="612140"/>
                  <a:chExt cx="2472195" cy="2831341"/>
                </a:xfrm>
              </p:grpSpPr>
              <p:sp>
                <p:nvSpPr>
                  <p:cNvPr id="4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909685" y="1257898"/>
                    <a:ext cx="2007753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636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8208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8" name="Line 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1876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9" name="Line 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5544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0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12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1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2880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2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6548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3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216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4" name="Line 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38841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1123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791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459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127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" name="Line 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7956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1" name="Line 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9367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2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035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3" name="Line 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703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4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371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5" name="Line 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4039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6" name="Line 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7707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7" name="Line 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1375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8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50432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9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8614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0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282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5950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" name="Line 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9618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" name="Line 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286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6954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" name="Line 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6227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" name="Line 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4290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7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78623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8" name="Line 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5303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9" name="Line 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51983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0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8663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1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25343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2" name="Line 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62023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3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9773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4" name="Line 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3441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109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" name="Line 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777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4445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8113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781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" name="Line 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4498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9021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2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2689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3" name="Line 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6357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4" name="Line 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0025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5" name="Line 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693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6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7361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7" name="Line 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1029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8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6974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9" name="Line 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82689" y="1257898"/>
                    <a:ext cx="966" cy="476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60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031529" y="1263829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18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1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397364" y="1263829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2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762235" y="1263829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22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128071" y="1263829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24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2493906" y="1263829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26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" name="Line 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6" name="Line 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121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67" name="Line 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68" name="Line 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7956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69" name="Line 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40392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0" name="Line 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2827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1" name="Line 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6227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2" name="Line 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8663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3" name="Line 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1098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4" name="Line 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4498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5" name="Line 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6934" y="1257898"/>
                    <a:ext cx="966" cy="1019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76" name="Line 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803025"/>
                    <a:ext cx="966" cy="45487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7" name="Line 8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52458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8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44299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79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36140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0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27981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1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19822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2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1166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3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20350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4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94664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5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86505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6" name="Line 9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78346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7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70187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8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62028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89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53868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0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45709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1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37550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2" name="Line 10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29391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3" name="Line 10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21232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4" name="Line 10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1307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5" name="Line 10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10491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6" name="Line 10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96754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7" name="Line 10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87915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8" name="Line 11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79756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99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71597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0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63438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1" name="Line 11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55279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2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47120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3" name="Line 11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38961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4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30801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5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22642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6" name="Line 11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1448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7" name="Line 11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006324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8" name="Line 12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98165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09" name="Line 12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90006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0" name="Line 12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81166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1" name="Line 12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73007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2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64848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3" name="Line 12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56689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4" name="Line 12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48530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5" name="Line 12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40371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6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32212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7" name="Line 12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24052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8" name="Line 13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1589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19" name="Line 13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907734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0" name="Line 13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99575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1" name="Line 13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91416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2" name="Line 13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82577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3" name="Line 13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74418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4" name="Line 13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66259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5" name="Line 13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58099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6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49940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7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41781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8" name="Line 14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33622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" name="Line 14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25463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" name="Line 14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17304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" name="Line 14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809145"/>
                    <a:ext cx="3861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" name="Line 144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24429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" name="Line 146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203503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" name="Line 148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162028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807565" y="1080770"/>
                    <a:ext cx="57708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3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6" name="Line 150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121232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" name="Line 152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079756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" name="Line 154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038961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9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807565" y="957703"/>
                    <a:ext cx="57708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6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0" name="Line 156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998165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1" name="Line 158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95668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2" name="Line 160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915893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3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807565" y="834636"/>
                    <a:ext cx="57708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9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44" name="Line 162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874418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5" name="Line 164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833622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6" name="Freeform 169"/>
                  <p:cNvSpPr>
                    <a:spLocks/>
                  </p:cNvSpPr>
                  <p:nvPr/>
                </p:nvSpPr>
                <p:spPr bwMode="auto">
                  <a:xfrm flipV="1">
                    <a:off x="908720" y="815041"/>
                    <a:ext cx="2008719" cy="439567"/>
                  </a:xfrm>
                  <a:custGeom>
                    <a:avLst/>
                    <a:gdLst/>
                    <a:ahLst/>
                    <a:cxnLst>
                      <a:cxn ang="0">
                        <a:pos x="159" y="617"/>
                      </a:cxn>
                      <a:cxn ang="0">
                        <a:pos x="322" y="543"/>
                      </a:cxn>
                      <a:cxn ang="0">
                        <a:pos x="485" y="594"/>
                      </a:cxn>
                      <a:cxn ang="0">
                        <a:pos x="648" y="509"/>
                      </a:cxn>
                      <a:cxn ang="0">
                        <a:pos x="811" y="521"/>
                      </a:cxn>
                      <a:cxn ang="0">
                        <a:pos x="973" y="514"/>
                      </a:cxn>
                      <a:cxn ang="0">
                        <a:pos x="1136" y="469"/>
                      </a:cxn>
                      <a:cxn ang="0">
                        <a:pos x="1299" y="575"/>
                      </a:cxn>
                      <a:cxn ang="0">
                        <a:pos x="1462" y="525"/>
                      </a:cxn>
                      <a:cxn ang="0">
                        <a:pos x="1625" y="478"/>
                      </a:cxn>
                      <a:cxn ang="0">
                        <a:pos x="1788" y="472"/>
                      </a:cxn>
                      <a:cxn ang="0">
                        <a:pos x="1951" y="440"/>
                      </a:cxn>
                      <a:cxn ang="0">
                        <a:pos x="2113" y="584"/>
                      </a:cxn>
                      <a:cxn ang="0">
                        <a:pos x="2276" y="500"/>
                      </a:cxn>
                      <a:cxn ang="0">
                        <a:pos x="2439" y="491"/>
                      </a:cxn>
                      <a:cxn ang="0">
                        <a:pos x="2602" y="454"/>
                      </a:cxn>
                      <a:cxn ang="0">
                        <a:pos x="2765" y="435"/>
                      </a:cxn>
                      <a:cxn ang="0">
                        <a:pos x="2928" y="396"/>
                      </a:cxn>
                      <a:cxn ang="0">
                        <a:pos x="3091" y="402"/>
                      </a:cxn>
                      <a:cxn ang="0">
                        <a:pos x="3254" y="431"/>
                      </a:cxn>
                      <a:cxn ang="0">
                        <a:pos x="3416" y="405"/>
                      </a:cxn>
                      <a:cxn ang="0">
                        <a:pos x="3579" y="288"/>
                      </a:cxn>
                      <a:cxn ang="0">
                        <a:pos x="3742" y="334"/>
                      </a:cxn>
                      <a:cxn ang="0">
                        <a:pos x="3905" y="418"/>
                      </a:cxn>
                      <a:cxn ang="0">
                        <a:pos x="4068" y="381"/>
                      </a:cxn>
                      <a:cxn ang="0">
                        <a:pos x="4231" y="430"/>
                      </a:cxn>
                      <a:cxn ang="0">
                        <a:pos x="4394" y="534"/>
                      </a:cxn>
                      <a:cxn ang="0">
                        <a:pos x="4556" y="2940"/>
                      </a:cxn>
                      <a:cxn ang="0">
                        <a:pos x="4719" y="5234"/>
                      </a:cxn>
                      <a:cxn ang="0">
                        <a:pos x="4882" y="2170"/>
                      </a:cxn>
                      <a:cxn ang="0">
                        <a:pos x="5045" y="1122"/>
                      </a:cxn>
                      <a:cxn ang="0">
                        <a:pos x="5208" y="611"/>
                      </a:cxn>
                      <a:cxn ang="0">
                        <a:pos x="5371" y="534"/>
                      </a:cxn>
                      <a:cxn ang="0">
                        <a:pos x="5534" y="410"/>
                      </a:cxn>
                      <a:cxn ang="0">
                        <a:pos x="5697" y="391"/>
                      </a:cxn>
                      <a:cxn ang="0">
                        <a:pos x="5859" y="1673"/>
                      </a:cxn>
                      <a:cxn ang="0">
                        <a:pos x="6022" y="3642"/>
                      </a:cxn>
                      <a:cxn ang="0">
                        <a:pos x="6185" y="1855"/>
                      </a:cxn>
                      <a:cxn ang="0">
                        <a:pos x="6348" y="936"/>
                      </a:cxn>
                      <a:cxn ang="0">
                        <a:pos x="6511" y="581"/>
                      </a:cxn>
                      <a:cxn ang="0">
                        <a:pos x="6674" y="390"/>
                      </a:cxn>
                      <a:cxn ang="0">
                        <a:pos x="6837" y="318"/>
                      </a:cxn>
                      <a:cxn ang="0">
                        <a:pos x="6999" y="298"/>
                      </a:cxn>
                      <a:cxn ang="0">
                        <a:pos x="7162" y="321"/>
                      </a:cxn>
                      <a:cxn ang="0">
                        <a:pos x="7325" y="235"/>
                      </a:cxn>
                      <a:cxn ang="0">
                        <a:pos x="7488" y="177"/>
                      </a:cxn>
                      <a:cxn ang="0">
                        <a:pos x="7651" y="232"/>
                      </a:cxn>
                      <a:cxn ang="0">
                        <a:pos x="7814" y="215"/>
                      </a:cxn>
                      <a:cxn ang="0">
                        <a:pos x="7977" y="259"/>
                      </a:cxn>
                      <a:cxn ang="0">
                        <a:pos x="8140" y="191"/>
                      </a:cxn>
                      <a:cxn ang="0">
                        <a:pos x="8302" y="176"/>
                      </a:cxn>
                      <a:cxn ang="0">
                        <a:pos x="8465" y="207"/>
                      </a:cxn>
                      <a:cxn ang="0">
                        <a:pos x="8628" y="152"/>
                      </a:cxn>
                      <a:cxn ang="0">
                        <a:pos x="8791" y="158"/>
                      </a:cxn>
                      <a:cxn ang="0">
                        <a:pos x="8954" y="120"/>
                      </a:cxn>
                      <a:cxn ang="0">
                        <a:pos x="9117" y="172"/>
                      </a:cxn>
                      <a:cxn ang="0">
                        <a:pos x="9280" y="120"/>
                      </a:cxn>
                      <a:cxn ang="0">
                        <a:pos x="9443" y="137"/>
                      </a:cxn>
                      <a:cxn ang="0">
                        <a:pos x="9605" y="187"/>
                      </a:cxn>
                      <a:cxn ang="0">
                        <a:pos x="9768" y="171"/>
                      </a:cxn>
                      <a:cxn ang="0">
                        <a:pos x="9931" y="119"/>
                      </a:cxn>
                      <a:cxn ang="0">
                        <a:pos x="10094" y="153"/>
                      </a:cxn>
                      <a:cxn ang="0">
                        <a:pos x="10257" y="84"/>
                      </a:cxn>
                    </a:cxnLst>
                    <a:rect l="0" t="0" r="r" b="b"/>
                    <a:pathLst>
                      <a:path w="10304" h="5980">
                        <a:moveTo>
                          <a:pt x="0" y="605"/>
                        </a:moveTo>
                        <a:lnTo>
                          <a:pt x="2" y="622"/>
                        </a:lnTo>
                        <a:lnTo>
                          <a:pt x="5" y="555"/>
                        </a:lnTo>
                        <a:lnTo>
                          <a:pt x="8" y="615"/>
                        </a:lnTo>
                        <a:lnTo>
                          <a:pt x="11" y="690"/>
                        </a:lnTo>
                        <a:lnTo>
                          <a:pt x="14" y="550"/>
                        </a:lnTo>
                        <a:lnTo>
                          <a:pt x="17" y="646"/>
                        </a:lnTo>
                        <a:lnTo>
                          <a:pt x="19" y="765"/>
                        </a:lnTo>
                        <a:lnTo>
                          <a:pt x="22" y="636"/>
                        </a:lnTo>
                        <a:lnTo>
                          <a:pt x="25" y="702"/>
                        </a:lnTo>
                        <a:lnTo>
                          <a:pt x="28" y="532"/>
                        </a:lnTo>
                        <a:lnTo>
                          <a:pt x="31" y="614"/>
                        </a:lnTo>
                        <a:lnTo>
                          <a:pt x="34" y="607"/>
                        </a:lnTo>
                        <a:lnTo>
                          <a:pt x="37" y="651"/>
                        </a:lnTo>
                        <a:lnTo>
                          <a:pt x="40" y="639"/>
                        </a:lnTo>
                        <a:lnTo>
                          <a:pt x="43" y="735"/>
                        </a:lnTo>
                        <a:lnTo>
                          <a:pt x="46" y="670"/>
                        </a:lnTo>
                        <a:lnTo>
                          <a:pt x="49" y="584"/>
                        </a:lnTo>
                        <a:lnTo>
                          <a:pt x="51" y="635"/>
                        </a:lnTo>
                        <a:lnTo>
                          <a:pt x="54" y="737"/>
                        </a:lnTo>
                        <a:lnTo>
                          <a:pt x="57" y="536"/>
                        </a:lnTo>
                        <a:lnTo>
                          <a:pt x="60" y="585"/>
                        </a:lnTo>
                        <a:lnTo>
                          <a:pt x="63" y="677"/>
                        </a:lnTo>
                        <a:lnTo>
                          <a:pt x="66" y="525"/>
                        </a:lnTo>
                        <a:lnTo>
                          <a:pt x="69" y="644"/>
                        </a:lnTo>
                        <a:lnTo>
                          <a:pt x="72" y="588"/>
                        </a:lnTo>
                        <a:lnTo>
                          <a:pt x="75" y="614"/>
                        </a:lnTo>
                        <a:lnTo>
                          <a:pt x="78" y="632"/>
                        </a:lnTo>
                        <a:lnTo>
                          <a:pt x="81" y="632"/>
                        </a:lnTo>
                        <a:lnTo>
                          <a:pt x="83" y="656"/>
                        </a:lnTo>
                        <a:lnTo>
                          <a:pt x="86" y="701"/>
                        </a:lnTo>
                        <a:lnTo>
                          <a:pt x="89" y="563"/>
                        </a:lnTo>
                        <a:lnTo>
                          <a:pt x="92" y="653"/>
                        </a:lnTo>
                        <a:lnTo>
                          <a:pt x="95" y="552"/>
                        </a:lnTo>
                        <a:lnTo>
                          <a:pt x="98" y="644"/>
                        </a:lnTo>
                        <a:lnTo>
                          <a:pt x="101" y="715"/>
                        </a:lnTo>
                        <a:lnTo>
                          <a:pt x="104" y="669"/>
                        </a:lnTo>
                        <a:lnTo>
                          <a:pt x="107" y="598"/>
                        </a:lnTo>
                        <a:lnTo>
                          <a:pt x="110" y="568"/>
                        </a:lnTo>
                        <a:lnTo>
                          <a:pt x="113" y="547"/>
                        </a:lnTo>
                        <a:lnTo>
                          <a:pt x="115" y="637"/>
                        </a:lnTo>
                        <a:lnTo>
                          <a:pt x="118" y="616"/>
                        </a:lnTo>
                        <a:lnTo>
                          <a:pt x="121" y="619"/>
                        </a:lnTo>
                        <a:lnTo>
                          <a:pt x="124" y="684"/>
                        </a:lnTo>
                        <a:lnTo>
                          <a:pt x="127" y="655"/>
                        </a:lnTo>
                        <a:lnTo>
                          <a:pt x="130" y="534"/>
                        </a:lnTo>
                        <a:lnTo>
                          <a:pt x="133" y="720"/>
                        </a:lnTo>
                        <a:lnTo>
                          <a:pt x="136" y="624"/>
                        </a:lnTo>
                        <a:lnTo>
                          <a:pt x="139" y="521"/>
                        </a:lnTo>
                        <a:lnTo>
                          <a:pt x="142" y="562"/>
                        </a:lnTo>
                        <a:lnTo>
                          <a:pt x="144" y="536"/>
                        </a:lnTo>
                        <a:lnTo>
                          <a:pt x="147" y="644"/>
                        </a:lnTo>
                        <a:lnTo>
                          <a:pt x="150" y="593"/>
                        </a:lnTo>
                        <a:lnTo>
                          <a:pt x="153" y="588"/>
                        </a:lnTo>
                        <a:lnTo>
                          <a:pt x="156" y="609"/>
                        </a:lnTo>
                        <a:lnTo>
                          <a:pt x="159" y="617"/>
                        </a:lnTo>
                        <a:lnTo>
                          <a:pt x="162" y="686"/>
                        </a:lnTo>
                        <a:lnTo>
                          <a:pt x="165" y="711"/>
                        </a:lnTo>
                        <a:lnTo>
                          <a:pt x="168" y="471"/>
                        </a:lnTo>
                        <a:lnTo>
                          <a:pt x="171" y="586"/>
                        </a:lnTo>
                        <a:lnTo>
                          <a:pt x="174" y="610"/>
                        </a:lnTo>
                        <a:lnTo>
                          <a:pt x="176" y="618"/>
                        </a:lnTo>
                        <a:lnTo>
                          <a:pt x="179" y="595"/>
                        </a:lnTo>
                        <a:lnTo>
                          <a:pt x="182" y="733"/>
                        </a:lnTo>
                        <a:lnTo>
                          <a:pt x="185" y="595"/>
                        </a:lnTo>
                        <a:lnTo>
                          <a:pt x="188" y="482"/>
                        </a:lnTo>
                        <a:lnTo>
                          <a:pt x="191" y="651"/>
                        </a:lnTo>
                        <a:lnTo>
                          <a:pt x="194" y="671"/>
                        </a:lnTo>
                        <a:lnTo>
                          <a:pt x="197" y="593"/>
                        </a:lnTo>
                        <a:lnTo>
                          <a:pt x="200" y="638"/>
                        </a:lnTo>
                        <a:lnTo>
                          <a:pt x="203" y="628"/>
                        </a:lnTo>
                        <a:lnTo>
                          <a:pt x="206" y="619"/>
                        </a:lnTo>
                        <a:lnTo>
                          <a:pt x="208" y="584"/>
                        </a:lnTo>
                        <a:lnTo>
                          <a:pt x="211" y="586"/>
                        </a:lnTo>
                        <a:lnTo>
                          <a:pt x="214" y="536"/>
                        </a:lnTo>
                        <a:lnTo>
                          <a:pt x="217" y="730"/>
                        </a:lnTo>
                        <a:lnTo>
                          <a:pt x="220" y="720"/>
                        </a:lnTo>
                        <a:lnTo>
                          <a:pt x="223" y="612"/>
                        </a:lnTo>
                        <a:lnTo>
                          <a:pt x="226" y="572"/>
                        </a:lnTo>
                        <a:lnTo>
                          <a:pt x="229" y="667"/>
                        </a:lnTo>
                        <a:lnTo>
                          <a:pt x="232" y="657"/>
                        </a:lnTo>
                        <a:lnTo>
                          <a:pt x="235" y="544"/>
                        </a:lnTo>
                        <a:lnTo>
                          <a:pt x="238" y="657"/>
                        </a:lnTo>
                        <a:lnTo>
                          <a:pt x="240" y="602"/>
                        </a:lnTo>
                        <a:lnTo>
                          <a:pt x="243" y="617"/>
                        </a:lnTo>
                        <a:lnTo>
                          <a:pt x="246" y="620"/>
                        </a:lnTo>
                        <a:lnTo>
                          <a:pt x="249" y="518"/>
                        </a:lnTo>
                        <a:lnTo>
                          <a:pt x="252" y="616"/>
                        </a:lnTo>
                        <a:lnTo>
                          <a:pt x="255" y="555"/>
                        </a:lnTo>
                        <a:lnTo>
                          <a:pt x="258" y="616"/>
                        </a:lnTo>
                        <a:lnTo>
                          <a:pt x="261" y="491"/>
                        </a:lnTo>
                        <a:lnTo>
                          <a:pt x="264" y="527"/>
                        </a:lnTo>
                        <a:lnTo>
                          <a:pt x="267" y="574"/>
                        </a:lnTo>
                        <a:lnTo>
                          <a:pt x="270" y="587"/>
                        </a:lnTo>
                        <a:lnTo>
                          <a:pt x="272" y="629"/>
                        </a:lnTo>
                        <a:lnTo>
                          <a:pt x="275" y="591"/>
                        </a:lnTo>
                        <a:lnTo>
                          <a:pt x="278" y="515"/>
                        </a:lnTo>
                        <a:lnTo>
                          <a:pt x="281" y="596"/>
                        </a:lnTo>
                        <a:lnTo>
                          <a:pt x="284" y="596"/>
                        </a:lnTo>
                        <a:lnTo>
                          <a:pt x="287" y="706"/>
                        </a:lnTo>
                        <a:lnTo>
                          <a:pt x="290" y="663"/>
                        </a:lnTo>
                        <a:lnTo>
                          <a:pt x="293" y="626"/>
                        </a:lnTo>
                        <a:lnTo>
                          <a:pt x="296" y="496"/>
                        </a:lnTo>
                        <a:lnTo>
                          <a:pt x="299" y="548"/>
                        </a:lnTo>
                        <a:lnTo>
                          <a:pt x="302" y="587"/>
                        </a:lnTo>
                        <a:lnTo>
                          <a:pt x="304" y="563"/>
                        </a:lnTo>
                        <a:lnTo>
                          <a:pt x="307" y="592"/>
                        </a:lnTo>
                        <a:lnTo>
                          <a:pt x="310" y="635"/>
                        </a:lnTo>
                        <a:lnTo>
                          <a:pt x="313" y="493"/>
                        </a:lnTo>
                        <a:lnTo>
                          <a:pt x="316" y="566"/>
                        </a:lnTo>
                        <a:lnTo>
                          <a:pt x="319" y="654"/>
                        </a:lnTo>
                        <a:lnTo>
                          <a:pt x="322" y="543"/>
                        </a:lnTo>
                        <a:lnTo>
                          <a:pt x="325" y="639"/>
                        </a:lnTo>
                        <a:lnTo>
                          <a:pt x="328" y="556"/>
                        </a:lnTo>
                        <a:lnTo>
                          <a:pt x="331" y="637"/>
                        </a:lnTo>
                        <a:lnTo>
                          <a:pt x="334" y="665"/>
                        </a:lnTo>
                        <a:lnTo>
                          <a:pt x="336" y="570"/>
                        </a:lnTo>
                        <a:lnTo>
                          <a:pt x="339" y="574"/>
                        </a:lnTo>
                        <a:lnTo>
                          <a:pt x="342" y="612"/>
                        </a:lnTo>
                        <a:lnTo>
                          <a:pt x="345" y="506"/>
                        </a:lnTo>
                        <a:lnTo>
                          <a:pt x="348" y="536"/>
                        </a:lnTo>
                        <a:lnTo>
                          <a:pt x="351" y="734"/>
                        </a:lnTo>
                        <a:lnTo>
                          <a:pt x="354" y="517"/>
                        </a:lnTo>
                        <a:lnTo>
                          <a:pt x="357" y="550"/>
                        </a:lnTo>
                        <a:lnTo>
                          <a:pt x="360" y="512"/>
                        </a:lnTo>
                        <a:lnTo>
                          <a:pt x="363" y="570"/>
                        </a:lnTo>
                        <a:lnTo>
                          <a:pt x="366" y="537"/>
                        </a:lnTo>
                        <a:lnTo>
                          <a:pt x="368" y="599"/>
                        </a:lnTo>
                        <a:lnTo>
                          <a:pt x="371" y="498"/>
                        </a:lnTo>
                        <a:lnTo>
                          <a:pt x="374" y="624"/>
                        </a:lnTo>
                        <a:lnTo>
                          <a:pt x="377" y="660"/>
                        </a:lnTo>
                        <a:lnTo>
                          <a:pt x="380" y="609"/>
                        </a:lnTo>
                        <a:lnTo>
                          <a:pt x="383" y="506"/>
                        </a:lnTo>
                        <a:lnTo>
                          <a:pt x="386" y="647"/>
                        </a:lnTo>
                        <a:lnTo>
                          <a:pt x="389" y="557"/>
                        </a:lnTo>
                        <a:lnTo>
                          <a:pt x="392" y="602"/>
                        </a:lnTo>
                        <a:lnTo>
                          <a:pt x="395" y="503"/>
                        </a:lnTo>
                        <a:lnTo>
                          <a:pt x="398" y="526"/>
                        </a:lnTo>
                        <a:lnTo>
                          <a:pt x="400" y="665"/>
                        </a:lnTo>
                        <a:lnTo>
                          <a:pt x="403" y="580"/>
                        </a:lnTo>
                        <a:lnTo>
                          <a:pt x="406" y="608"/>
                        </a:lnTo>
                        <a:lnTo>
                          <a:pt x="409" y="589"/>
                        </a:lnTo>
                        <a:lnTo>
                          <a:pt x="412" y="583"/>
                        </a:lnTo>
                        <a:lnTo>
                          <a:pt x="415" y="600"/>
                        </a:lnTo>
                        <a:lnTo>
                          <a:pt x="418" y="559"/>
                        </a:lnTo>
                        <a:lnTo>
                          <a:pt x="421" y="505"/>
                        </a:lnTo>
                        <a:lnTo>
                          <a:pt x="424" y="547"/>
                        </a:lnTo>
                        <a:lnTo>
                          <a:pt x="427" y="654"/>
                        </a:lnTo>
                        <a:lnTo>
                          <a:pt x="430" y="560"/>
                        </a:lnTo>
                        <a:lnTo>
                          <a:pt x="432" y="606"/>
                        </a:lnTo>
                        <a:lnTo>
                          <a:pt x="435" y="531"/>
                        </a:lnTo>
                        <a:lnTo>
                          <a:pt x="438" y="566"/>
                        </a:lnTo>
                        <a:lnTo>
                          <a:pt x="441" y="559"/>
                        </a:lnTo>
                        <a:lnTo>
                          <a:pt x="444" y="625"/>
                        </a:lnTo>
                        <a:lnTo>
                          <a:pt x="447" y="604"/>
                        </a:lnTo>
                        <a:lnTo>
                          <a:pt x="450" y="514"/>
                        </a:lnTo>
                        <a:lnTo>
                          <a:pt x="453" y="630"/>
                        </a:lnTo>
                        <a:lnTo>
                          <a:pt x="456" y="630"/>
                        </a:lnTo>
                        <a:lnTo>
                          <a:pt x="459" y="552"/>
                        </a:lnTo>
                        <a:lnTo>
                          <a:pt x="462" y="524"/>
                        </a:lnTo>
                        <a:lnTo>
                          <a:pt x="464" y="473"/>
                        </a:lnTo>
                        <a:lnTo>
                          <a:pt x="467" y="578"/>
                        </a:lnTo>
                        <a:lnTo>
                          <a:pt x="470" y="569"/>
                        </a:lnTo>
                        <a:lnTo>
                          <a:pt x="473" y="525"/>
                        </a:lnTo>
                        <a:lnTo>
                          <a:pt x="476" y="630"/>
                        </a:lnTo>
                        <a:lnTo>
                          <a:pt x="479" y="652"/>
                        </a:lnTo>
                        <a:lnTo>
                          <a:pt x="482" y="482"/>
                        </a:lnTo>
                        <a:lnTo>
                          <a:pt x="485" y="594"/>
                        </a:lnTo>
                        <a:lnTo>
                          <a:pt x="488" y="472"/>
                        </a:lnTo>
                        <a:lnTo>
                          <a:pt x="491" y="655"/>
                        </a:lnTo>
                        <a:lnTo>
                          <a:pt x="493" y="561"/>
                        </a:lnTo>
                        <a:lnTo>
                          <a:pt x="496" y="618"/>
                        </a:lnTo>
                        <a:lnTo>
                          <a:pt x="499" y="673"/>
                        </a:lnTo>
                        <a:lnTo>
                          <a:pt x="502" y="607"/>
                        </a:lnTo>
                        <a:lnTo>
                          <a:pt x="505" y="581"/>
                        </a:lnTo>
                        <a:lnTo>
                          <a:pt x="508" y="543"/>
                        </a:lnTo>
                        <a:lnTo>
                          <a:pt x="511" y="600"/>
                        </a:lnTo>
                        <a:lnTo>
                          <a:pt x="514" y="669"/>
                        </a:lnTo>
                        <a:lnTo>
                          <a:pt x="517" y="606"/>
                        </a:lnTo>
                        <a:lnTo>
                          <a:pt x="520" y="636"/>
                        </a:lnTo>
                        <a:lnTo>
                          <a:pt x="523" y="533"/>
                        </a:lnTo>
                        <a:lnTo>
                          <a:pt x="525" y="590"/>
                        </a:lnTo>
                        <a:lnTo>
                          <a:pt x="528" y="586"/>
                        </a:lnTo>
                        <a:lnTo>
                          <a:pt x="531" y="575"/>
                        </a:lnTo>
                        <a:lnTo>
                          <a:pt x="534" y="544"/>
                        </a:lnTo>
                        <a:lnTo>
                          <a:pt x="537" y="650"/>
                        </a:lnTo>
                        <a:lnTo>
                          <a:pt x="540" y="594"/>
                        </a:lnTo>
                        <a:lnTo>
                          <a:pt x="543" y="595"/>
                        </a:lnTo>
                        <a:lnTo>
                          <a:pt x="546" y="636"/>
                        </a:lnTo>
                        <a:lnTo>
                          <a:pt x="549" y="637"/>
                        </a:lnTo>
                        <a:lnTo>
                          <a:pt x="552" y="519"/>
                        </a:lnTo>
                        <a:lnTo>
                          <a:pt x="555" y="570"/>
                        </a:lnTo>
                        <a:lnTo>
                          <a:pt x="557" y="628"/>
                        </a:lnTo>
                        <a:lnTo>
                          <a:pt x="560" y="618"/>
                        </a:lnTo>
                        <a:lnTo>
                          <a:pt x="563" y="560"/>
                        </a:lnTo>
                        <a:lnTo>
                          <a:pt x="566" y="556"/>
                        </a:lnTo>
                        <a:lnTo>
                          <a:pt x="569" y="566"/>
                        </a:lnTo>
                        <a:lnTo>
                          <a:pt x="572" y="547"/>
                        </a:lnTo>
                        <a:lnTo>
                          <a:pt x="575" y="619"/>
                        </a:lnTo>
                        <a:lnTo>
                          <a:pt x="578" y="642"/>
                        </a:lnTo>
                        <a:lnTo>
                          <a:pt x="581" y="588"/>
                        </a:lnTo>
                        <a:lnTo>
                          <a:pt x="584" y="501"/>
                        </a:lnTo>
                        <a:lnTo>
                          <a:pt x="587" y="542"/>
                        </a:lnTo>
                        <a:lnTo>
                          <a:pt x="589" y="577"/>
                        </a:lnTo>
                        <a:lnTo>
                          <a:pt x="592" y="578"/>
                        </a:lnTo>
                        <a:lnTo>
                          <a:pt x="595" y="592"/>
                        </a:lnTo>
                        <a:lnTo>
                          <a:pt x="598" y="544"/>
                        </a:lnTo>
                        <a:lnTo>
                          <a:pt x="601" y="543"/>
                        </a:lnTo>
                        <a:lnTo>
                          <a:pt x="604" y="538"/>
                        </a:lnTo>
                        <a:lnTo>
                          <a:pt x="607" y="618"/>
                        </a:lnTo>
                        <a:lnTo>
                          <a:pt x="610" y="616"/>
                        </a:lnTo>
                        <a:lnTo>
                          <a:pt x="613" y="634"/>
                        </a:lnTo>
                        <a:lnTo>
                          <a:pt x="616" y="638"/>
                        </a:lnTo>
                        <a:lnTo>
                          <a:pt x="619" y="651"/>
                        </a:lnTo>
                        <a:lnTo>
                          <a:pt x="621" y="717"/>
                        </a:lnTo>
                        <a:lnTo>
                          <a:pt x="624" y="555"/>
                        </a:lnTo>
                        <a:lnTo>
                          <a:pt x="627" y="568"/>
                        </a:lnTo>
                        <a:lnTo>
                          <a:pt x="630" y="573"/>
                        </a:lnTo>
                        <a:lnTo>
                          <a:pt x="633" y="701"/>
                        </a:lnTo>
                        <a:lnTo>
                          <a:pt x="636" y="588"/>
                        </a:lnTo>
                        <a:lnTo>
                          <a:pt x="639" y="445"/>
                        </a:lnTo>
                        <a:lnTo>
                          <a:pt x="642" y="555"/>
                        </a:lnTo>
                        <a:lnTo>
                          <a:pt x="645" y="469"/>
                        </a:lnTo>
                        <a:lnTo>
                          <a:pt x="648" y="509"/>
                        </a:lnTo>
                        <a:lnTo>
                          <a:pt x="651" y="550"/>
                        </a:lnTo>
                        <a:lnTo>
                          <a:pt x="653" y="547"/>
                        </a:lnTo>
                        <a:lnTo>
                          <a:pt x="656" y="550"/>
                        </a:lnTo>
                        <a:lnTo>
                          <a:pt x="659" y="592"/>
                        </a:lnTo>
                        <a:lnTo>
                          <a:pt x="662" y="647"/>
                        </a:lnTo>
                        <a:lnTo>
                          <a:pt x="665" y="633"/>
                        </a:lnTo>
                        <a:lnTo>
                          <a:pt x="668" y="606"/>
                        </a:lnTo>
                        <a:lnTo>
                          <a:pt x="671" y="502"/>
                        </a:lnTo>
                        <a:lnTo>
                          <a:pt x="674" y="602"/>
                        </a:lnTo>
                        <a:lnTo>
                          <a:pt x="677" y="613"/>
                        </a:lnTo>
                        <a:lnTo>
                          <a:pt x="680" y="531"/>
                        </a:lnTo>
                        <a:lnTo>
                          <a:pt x="683" y="581"/>
                        </a:lnTo>
                        <a:lnTo>
                          <a:pt x="685" y="591"/>
                        </a:lnTo>
                        <a:lnTo>
                          <a:pt x="688" y="546"/>
                        </a:lnTo>
                        <a:lnTo>
                          <a:pt x="691" y="510"/>
                        </a:lnTo>
                        <a:lnTo>
                          <a:pt x="694" y="611"/>
                        </a:lnTo>
                        <a:lnTo>
                          <a:pt x="697" y="595"/>
                        </a:lnTo>
                        <a:lnTo>
                          <a:pt x="700" y="566"/>
                        </a:lnTo>
                        <a:lnTo>
                          <a:pt x="703" y="531"/>
                        </a:lnTo>
                        <a:lnTo>
                          <a:pt x="706" y="534"/>
                        </a:lnTo>
                        <a:lnTo>
                          <a:pt x="709" y="637"/>
                        </a:lnTo>
                        <a:lnTo>
                          <a:pt x="712" y="581"/>
                        </a:lnTo>
                        <a:lnTo>
                          <a:pt x="715" y="551"/>
                        </a:lnTo>
                        <a:lnTo>
                          <a:pt x="717" y="549"/>
                        </a:lnTo>
                        <a:lnTo>
                          <a:pt x="720" y="515"/>
                        </a:lnTo>
                        <a:lnTo>
                          <a:pt x="723" y="539"/>
                        </a:lnTo>
                        <a:lnTo>
                          <a:pt x="726" y="639"/>
                        </a:lnTo>
                        <a:lnTo>
                          <a:pt x="729" y="674"/>
                        </a:lnTo>
                        <a:lnTo>
                          <a:pt x="732" y="588"/>
                        </a:lnTo>
                        <a:lnTo>
                          <a:pt x="735" y="437"/>
                        </a:lnTo>
                        <a:lnTo>
                          <a:pt x="738" y="543"/>
                        </a:lnTo>
                        <a:lnTo>
                          <a:pt x="741" y="561"/>
                        </a:lnTo>
                        <a:lnTo>
                          <a:pt x="744" y="605"/>
                        </a:lnTo>
                        <a:lnTo>
                          <a:pt x="747" y="475"/>
                        </a:lnTo>
                        <a:lnTo>
                          <a:pt x="749" y="566"/>
                        </a:lnTo>
                        <a:lnTo>
                          <a:pt x="752" y="609"/>
                        </a:lnTo>
                        <a:lnTo>
                          <a:pt x="755" y="505"/>
                        </a:lnTo>
                        <a:lnTo>
                          <a:pt x="758" y="537"/>
                        </a:lnTo>
                        <a:lnTo>
                          <a:pt x="761" y="485"/>
                        </a:lnTo>
                        <a:lnTo>
                          <a:pt x="764" y="492"/>
                        </a:lnTo>
                        <a:lnTo>
                          <a:pt x="767" y="569"/>
                        </a:lnTo>
                        <a:lnTo>
                          <a:pt x="770" y="521"/>
                        </a:lnTo>
                        <a:lnTo>
                          <a:pt x="773" y="553"/>
                        </a:lnTo>
                        <a:lnTo>
                          <a:pt x="776" y="528"/>
                        </a:lnTo>
                        <a:lnTo>
                          <a:pt x="779" y="571"/>
                        </a:lnTo>
                        <a:lnTo>
                          <a:pt x="781" y="703"/>
                        </a:lnTo>
                        <a:lnTo>
                          <a:pt x="784" y="591"/>
                        </a:lnTo>
                        <a:lnTo>
                          <a:pt x="787" y="578"/>
                        </a:lnTo>
                        <a:lnTo>
                          <a:pt x="790" y="566"/>
                        </a:lnTo>
                        <a:lnTo>
                          <a:pt x="793" y="553"/>
                        </a:lnTo>
                        <a:lnTo>
                          <a:pt x="796" y="476"/>
                        </a:lnTo>
                        <a:lnTo>
                          <a:pt x="799" y="532"/>
                        </a:lnTo>
                        <a:lnTo>
                          <a:pt x="802" y="509"/>
                        </a:lnTo>
                        <a:lnTo>
                          <a:pt x="805" y="645"/>
                        </a:lnTo>
                        <a:lnTo>
                          <a:pt x="808" y="520"/>
                        </a:lnTo>
                        <a:lnTo>
                          <a:pt x="811" y="521"/>
                        </a:lnTo>
                        <a:lnTo>
                          <a:pt x="813" y="468"/>
                        </a:lnTo>
                        <a:lnTo>
                          <a:pt x="816" y="609"/>
                        </a:lnTo>
                        <a:lnTo>
                          <a:pt x="819" y="526"/>
                        </a:lnTo>
                        <a:lnTo>
                          <a:pt x="822" y="530"/>
                        </a:lnTo>
                        <a:lnTo>
                          <a:pt x="825" y="450"/>
                        </a:lnTo>
                        <a:lnTo>
                          <a:pt x="828" y="614"/>
                        </a:lnTo>
                        <a:lnTo>
                          <a:pt x="831" y="559"/>
                        </a:lnTo>
                        <a:lnTo>
                          <a:pt x="834" y="567"/>
                        </a:lnTo>
                        <a:lnTo>
                          <a:pt x="837" y="485"/>
                        </a:lnTo>
                        <a:lnTo>
                          <a:pt x="840" y="474"/>
                        </a:lnTo>
                        <a:lnTo>
                          <a:pt x="843" y="407"/>
                        </a:lnTo>
                        <a:lnTo>
                          <a:pt x="845" y="600"/>
                        </a:lnTo>
                        <a:lnTo>
                          <a:pt x="848" y="580"/>
                        </a:lnTo>
                        <a:lnTo>
                          <a:pt x="851" y="612"/>
                        </a:lnTo>
                        <a:lnTo>
                          <a:pt x="854" y="602"/>
                        </a:lnTo>
                        <a:lnTo>
                          <a:pt x="857" y="499"/>
                        </a:lnTo>
                        <a:lnTo>
                          <a:pt x="860" y="518"/>
                        </a:lnTo>
                        <a:lnTo>
                          <a:pt x="863" y="448"/>
                        </a:lnTo>
                        <a:lnTo>
                          <a:pt x="866" y="438"/>
                        </a:lnTo>
                        <a:lnTo>
                          <a:pt x="869" y="622"/>
                        </a:lnTo>
                        <a:lnTo>
                          <a:pt x="872" y="576"/>
                        </a:lnTo>
                        <a:lnTo>
                          <a:pt x="874" y="451"/>
                        </a:lnTo>
                        <a:lnTo>
                          <a:pt x="877" y="464"/>
                        </a:lnTo>
                        <a:lnTo>
                          <a:pt x="880" y="491"/>
                        </a:lnTo>
                        <a:lnTo>
                          <a:pt x="883" y="549"/>
                        </a:lnTo>
                        <a:lnTo>
                          <a:pt x="886" y="548"/>
                        </a:lnTo>
                        <a:lnTo>
                          <a:pt x="889" y="561"/>
                        </a:lnTo>
                        <a:lnTo>
                          <a:pt x="892" y="544"/>
                        </a:lnTo>
                        <a:lnTo>
                          <a:pt x="895" y="551"/>
                        </a:lnTo>
                        <a:lnTo>
                          <a:pt x="898" y="439"/>
                        </a:lnTo>
                        <a:lnTo>
                          <a:pt x="901" y="551"/>
                        </a:lnTo>
                        <a:lnTo>
                          <a:pt x="904" y="509"/>
                        </a:lnTo>
                        <a:lnTo>
                          <a:pt x="906" y="557"/>
                        </a:lnTo>
                        <a:lnTo>
                          <a:pt x="909" y="636"/>
                        </a:lnTo>
                        <a:lnTo>
                          <a:pt x="912" y="440"/>
                        </a:lnTo>
                        <a:lnTo>
                          <a:pt x="915" y="603"/>
                        </a:lnTo>
                        <a:lnTo>
                          <a:pt x="918" y="396"/>
                        </a:lnTo>
                        <a:lnTo>
                          <a:pt x="921" y="475"/>
                        </a:lnTo>
                        <a:lnTo>
                          <a:pt x="924" y="548"/>
                        </a:lnTo>
                        <a:lnTo>
                          <a:pt x="927" y="450"/>
                        </a:lnTo>
                        <a:lnTo>
                          <a:pt x="930" y="546"/>
                        </a:lnTo>
                        <a:lnTo>
                          <a:pt x="933" y="562"/>
                        </a:lnTo>
                        <a:lnTo>
                          <a:pt x="936" y="543"/>
                        </a:lnTo>
                        <a:lnTo>
                          <a:pt x="938" y="591"/>
                        </a:lnTo>
                        <a:lnTo>
                          <a:pt x="941" y="561"/>
                        </a:lnTo>
                        <a:lnTo>
                          <a:pt x="944" y="515"/>
                        </a:lnTo>
                        <a:lnTo>
                          <a:pt x="947" y="516"/>
                        </a:lnTo>
                        <a:lnTo>
                          <a:pt x="950" y="490"/>
                        </a:lnTo>
                        <a:lnTo>
                          <a:pt x="953" y="459"/>
                        </a:lnTo>
                        <a:lnTo>
                          <a:pt x="956" y="554"/>
                        </a:lnTo>
                        <a:lnTo>
                          <a:pt x="959" y="568"/>
                        </a:lnTo>
                        <a:lnTo>
                          <a:pt x="962" y="493"/>
                        </a:lnTo>
                        <a:lnTo>
                          <a:pt x="965" y="535"/>
                        </a:lnTo>
                        <a:lnTo>
                          <a:pt x="968" y="594"/>
                        </a:lnTo>
                        <a:lnTo>
                          <a:pt x="970" y="478"/>
                        </a:lnTo>
                        <a:lnTo>
                          <a:pt x="973" y="514"/>
                        </a:lnTo>
                        <a:lnTo>
                          <a:pt x="976" y="478"/>
                        </a:lnTo>
                        <a:lnTo>
                          <a:pt x="979" y="563"/>
                        </a:lnTo>
                        <a:lnTo>
                          <a:pt x="982" y="512"/>
                        </a:lnTo>
                        <a:lnTo>
                          <a:pt x="985" y="469"/>
                        </a:lnTo>
                        <a:lnTo>
                          <a:pt x="988" y="496"/>
                        </a:lnTo>
                        <a:lnTo>
                          <a:pt x="991" y="530"/>
                        </a:lnTo>
                        <a:lnTo>
                          <a:pt x="994" y="448"/>
                        </a:lnTo>
                        <a:lnTo>
                          <a:pt x="997" y="481"/>
                        </a:lnTo>
                        <a:lnTo>
                          <a:pt x="1000" y="621"/>
                        </a:lnTo>
                        <a:lnTo>
                          <a:pt x="1002" y="524"/>
                        </a:lnTo>
                        <a:lnTo>
                          <a:pt x="1005" y="571"/>
                        </a:lnTo>
                        <a:lnTo>
                          <a:pt x="1008" y="384"/>
                        </a:lnTo>
                        <a:lnTo>
                          <a:pt x="1011" y="558"/>
                        </a:lnTo>
                        <a:lnTo>
                          <a:pt x="1014" y="427"/>
                        </a:lnTo>
                        <a:lnTo>
                          <a:pt x="1017" y="634"/>
                        </a:lnTo>
                        <a:lnTo>
                          <a:pt x="1020" y="426"/>
                        </a:lnTo>
                        <a:lnTo>
                          <a:pt x="1023" y="436"/>
                        </a:lnTo>
                        <a:lnTo>
                          <a:pt x="1026" y="546"/>
                        </a:lnTo>
                        <a:lnTo>
                          <a:pt x="1029" y="493"/>
                        </a:lnTo>
                        <a:lnTo>
                          <a:pt x="1032" y="468"/>
                        </a:lnTo>
                        <a:lnTo>
                          <a:pt x="1034" y="546"/>
                        </a:lnTo>
                        <a:lnTo>
                          <a:pt x="1037" y="528"/>
                        </a:lnTo>
                        <a:lnTo>
                          <a:pt x="1040" y="558"/>
                        </a:lnTo>
                        <a:lnTo>
                          <a:pt x="1043" y="531"/>
                        </a:lnTo>
                        <a:lnTo>
                          <a:pt x="1046" y="598"/>
                        </a:lnTo>
                        <a:lnTo>
                          <a:pt x="1049" y="513"/>
                        </a:lnTo>
                        <a:lnTo>
                          <a:pt x="1052" y="552"/>
                        </a:lnTo>
                        <a:lnTo>
                          <a:pt x="1055" y="476"/>
                        </a:lnTo>
                        <a:lnTo>
                          <a:pt x="1058" y="520"/>
                        </a:lnTo>
                        <a:lnTo>
                          <a:pt x="1061" y="600"/>
                        </a:lnTo>
                        <a:lnTo>
                          <a:pt x="1064" y="442"/>
                        </a:lnTo>
                        <a:lnTo>
                          <a:pt x="1066" y="635"/>
                        </a:lnTo>
                        <a:lnTo>
                          <a:pt x="1069" y="604"/>
                        </a:lnTo>
                        <a:lnTo>
                          <a:pt x="1072" y="507"/>
                        </a:lnTo>
                        <a:lnTo>
                          <a:pt x="1075" y="427"/>
                        </a:lnTo>
                        <a:lnTo>
                          <a:pt x="1078" y="529"/>
                        </a:lnTo>
                        <a:lnTo>
                          <a:pt x="1081" y="506"/>
                        </a:lnTo>
                        <a:lnTo>
                          <a:pt x="1084" y="569"/>
                        </a:lnTo>
                        <a:lnTo>
                          <a:pt x="1087" y="472"/>
                        </a:lnTo>
                        <a:lnTo>
                          <a:pt x="1090" y="621"/>
                        </a:lnTo>
                        <a:lnTo>
                          <a:pt x="1093" y="446"/>
                        </a:lnTo>
                        <a:lnTo>
                          <a:pt x="1096" y="477"/>
                        </a:lnTo>
                        <a:lnTo>
                          <a:pt x="1098" y="463"/>
                        </a:lnTo>
                        <a:lnTo>
                          <a:pt x="1101" y="486"/>
                        </a:lnTo>
                        <a:lnTo>
                          <a:pt x="1104" y="477"/>
                        </a:lnTo>
                        <a:lnTo>
                          <a:pt x="1107" y="586"/>
                        </a:lnTo>
                        <a:lnTo>
                          <a:pt x="1110" y="453"/>
                        </a:lnTo>
                        <a:lnTo>
                          <a:pt x="1113" y="406"/>
                        </a:lnTo>
                        <a:lnTo>
                          <a:pt x="1116" y="407"/>
                        </a:lnTo>
                        <a:lnTo>
                          <a:pt x="1119" y="548"/>
                        </a:lnTo>
                        <a:lnTo>
                          <a:pt x="1122" y="441"/>
                        </a:lnTo>
                        <a:lnTo>
                          <a:pt x="1125" y="440"/>
                        </a:lnTo>
                        <a:lnTo>
                          <a:pt x="1128" y="507"/>
                        </a:lnTo>
                        <a:lnTo>
                          <a:pt x="1130" y="505"/>
                        </a:lnTo>
                        <a:lnTo>
                          <a:pt x="1133" y="508"/>
                        </a:lnTo>
                        <a:lnTo>
                          <a:pt x="1136" y="469"/>
                        </a:lnTo>
                        <a:lnTo>
                          <a:pt x="1139" y="421"/>
                        </a:lnTo>
                        <a:lnTo>
                          <a:pt x="1142" y="572"/>
                        </a:lnTo>
                        <a:lnTo>
                          <a:pt x="1145" y="511"/>
                        </a:lnTo>
                        <a:lnTo>
                          <a:pt x="1148" y="492"/>
                        </a:lnTo>
                        <a:lnTo>
                          <a:pt x="1151" y="519"/>
                        </a:lnTo>
                        <a:lnTo>
                          <a:pt x="1154" y="503"/>
                        </a:lnTo>
                        <a:lnTo>
                          <a:pt x="1157" y="486"/>
                        </a:lnTo>
                        <a:lnTo>
                          <a:pt x="1160" y="546"/>
                        </a:lnTo>
                        <a:lnTo>
                          <a:pt x="1162" y="537"/>
                        </a:lnTo>
                        <a:lnTo>
                          <a:pt x="1165" y="521"/>
                        </a:lnTo>
                        <a:lnTo>
                          <a:pt x="1168" y="520"/>
                        </a:lnTo>
                        <a:lnTo>
                          <a:pt x="1171" y="540"/>
                        </a:lnTo>
                        <a:lnTo>
                          <a:pt x="1174" y="493"/>
                        </a:lnTo>
                        <a:lnTo>
                          <a:pt x="1177" y="414"/>
                        </a:lnTo>
                        <a:lnTo>
                          <a:pt x="1180" y="570"/>
                        </a:lnTo>
                        <a:lnTo>
                          <a:pt x="1183" y="577"/>
                        </a:lnTo>
                        <a:lnTo>
                          <a:pt x="1186" y="526"/>
                        </a:lnTo>
                        <a:lnTo>
                          <a:pt x="1189" y="522"/>
                        </a:lnTo>
                        <a:lnTo>
                          <a:pt x="1192" y="511"/>
                        </a:lnTo>
                        <a:lnTo>
                          <a:pt x="1194" y="514"/>
                        </a:lnTo>
                        <a:lnTo>
                          <a:pt x="1197" y="530"/>
                        </a:lnTo>
                        <a:lnTo>
                          <a:pt x="1200" y="537"/>
                        </a:lnTo>
                        <a:lnTo>
                          <a:pt x="1203" y="501"/>
                        </a:lnTo>
                        <a:lnTo>
                          <a:pt x="1206" y="488"/>
                        </a:lnTo>
                        <a:lnTo>
                          <a:pt x="1209" y="523"/>
                        </a:lnTo>
                        <a:lnTo>
                          <a:pt x="1212" y="570"/>
                        </a:lnTo>
                        <a:lnTo>
                          <a:pt x="1215" y="638"/>
                        </a:lnTo>
                        <a:lnTo>
                          <a:pt x="1218" y="506"/>
                        </a:lnTo>
                        <a:lnTo>
                          <a:pt x="1221" y="578"/>
                        </a:lnTo>
                        <a:lnTo>
                          <a:pt x="1223" y="491"/>
                        </a:lnTo>
                        <a:lnTo>
                          <a:pt x="1226" y="575"/>
                        </a:lnTo>
                        <a:lnTo>
                          <a:pt x="1229" y="502"/>
                        </a:lnTo>
                        <a:lnTo>
                          <a:pt x="1232" y="557"/>
                        </a:lnTo>
                        <a:lnTo>
                          <a:pt x="1235" y="554"/>
                        </a:lnTo>
                        <a:lnTo>
                          <a:pt x="1238" y="602"/>
                        </a:lnTo>
                        <a:lnTo>
                          <a:pt x="1241" y="571"/>
                        </a:lnTo>
                        <a:lnTo>
                          <a:pt x="1244" y="595"/>
                        </a:lnTo>
                        <a:lnTo>
                          <a:pt x="1247" y="497"/>
                        </a:lnTo>
                        <a:lnTo>
                          <a:pt x="1250" y="553"/>
                        </a:lnTo>
                        <a:lnTo>
                          <a:pt x="1253" y="574"/>
                        </a:lnTo>
                        <a:lnTo>
                          <a:pt x="1255" y="537"/>
                        </a:lnTo>
                        <a:lnTo>
                          <a:pt x="1258" y="524"/>
                        </a:lnTo>
                        <a:lnTo>
                          <a:pt x="1261" y="533"/>
                        </a:lnTo>
                        <a:lnTo>
                          <a:pt x="1264" y="554"/>
                        </a:lnTo>
                        <a:lnTo>
                          <a:pt x="1267" y="528"/>
                        </a:lnTo>
                        <a:lnTo>
                          <a:pt x="1270" y="610"/>
                        </a:lnTo>
                        <a:lnTo>
                          <a:pt x="1273" y="623"/>
                        </a:lnTo>
                        <a:lnTo>
                          <a:pt x="1276" y="564"/>
                        </a:lnTo>
                        <a:lnTo>
                          <a:pt x="1279" y="565"/>
                        </a:lnTo>
                        <a:lnTo>
                          <a:pt x="1282" y="559"/>
                        </a:lnTo>
                        <a:lnTo>
                          <a:pt x="1285" y="529"/>
                        </a:lnTo>
                        <a:lnTo>
                          <a:pt x="1287" y="554"/>
                        </a:lnTo>
                        <a:lnTo>
                          <a:pt x="1290" y="580"/>
                        </a:lnTo>
                        <a:lnTo>
                          <a:pt x="1293" y="558"/>
                        </a:lnTo>
                        <a:lnTo>
                          <a:pt x="1296" y="505"/>
                        </a:lnTo>
                        <a:lnTo>
                          <a:pt x="1299" y="575"/>
                        </a:lnTo>
                        <a:lnTo>
                          <a:pt x="1302" y="527"/>
                        </a:lnTo>
                        <a:lnTo>
                          <a:pt x="1305" y="611"/>
                        </a:lnTo>
                        <a:lnTo>
                          <a:pt x="1308" y="584"/>
                        </a:lnTo>
                        <a:lnTo>
                          <a:pt x="1311" y="480"/>
                        </a:lnTo>
                        <a:lnTo>
                          <a:pt x="1314" y="534"/>
                        </a:lnTo>
                        <a:lnTo>
                          <a:pt x="1317" y="619"/>
                        </a:lnTo>
                        <a:lnTo>
                          <a:pt x="1319" y="545"/>
                        </a:lnTo>
                        <a:lnTo>
                          <a:pt x="1322" y="554"/>
                        </a:lnTo>
                        <a:lnTo>
                          <a:pt x="1325" y="527"/>
                        </a:lnTo>
                        <a:lnTo>
                          <a:pt x="1328" y="599"/>
                        </a:lnTo>
                        <a:lnTo>
                          <a:pt x="1331" y="544"/>
                        </a:lnTo>
                        <a:lnTo>
                          <a:pt x="1334" y="620"/>
                        </a:lnTo>
                        <a:lnTo>
                          <a:pt x="1337" y="530"/>
                        </a:lnTo>
                        <a:lnTo>
                          <a:pt x="1340" y="541"/>
                        </a:lnTo>
                        <a:lnTo>
                          <a:pt x="1343" y="562"/>
                        </a:lnTo>
                        <a:lnTo>
                          <a:pt x="1346" y="541"/>
                        </a:lnTo>
                        <a:lnTo>
                          <a:pt x="1349" y="530"/>
                        </a:lnTo>
                        <a:lnTo>
                          <a:pt x="1351" y="508"/>
                        </a:lnTo>
                        <a:lnTo>
                          <a:pt x="1354" y="476"/>
                        </a:lnTo>
                        <a:lnTo>
                          <a:pt x="1357" y="587"/>
                        </a:lnTo>
                        <a:lnTo>
                          <a:pt x="1360" y="482"/>
                        </a:lnTo>
                        <a:lnTo>
                          <a:pt x="1363" y="507"/>
                        </a:lnTo>
                        <a:lnTo>
                          <a:pt x="1366" y="538"/>
                        </a:lnTo>
                        <a:lnTo>
                          <a:pt x="1369" y="467"/>
                        </a:lnTo>
                        <a:lnTo>
                          <a:pt x="1372" y="519"/>
                        </a:lnTo>
                        <a:lnTo>
                          <a:pt x="1375" y="559"/>
                        </a:lnTo>
                        <a:lnTo>
                          <a:pt x="1378" y="526"/>
                        </a:lnTo>
                        <a:lnTo>
                          <a:pt x="1381" y="495"/>
                        </a:lnTo>
                        <a:lnTo>
                          <a:pt x="1383" y="553"/>
                        </a:lnTo>
                        <a:lnTo>
                          <a:pt x="1386" y="547"/>
                        </a:lnTo>
                        <a:lnTo>
                          <a:pt x="1389" y="614"/>
                        </a:lnTo>
                        <a:lnTo>
                          <a:pt x="1392" y="570"/>
                        </a:lnTo>
                        <a:lnTo>
                          <a:pt x="1395" y="522"/>
                        </a:lnTo>
                        <a:lnTo>
                          <a:pt x="1398" y="565"/>
                        </a:lnTo>
                        <a:lnTo>
                          <a:pt x="1401" y="513"/>
                        </a:lnTo>
                        <a:lnTo>
                          <a:pt x="1404" y="500"/>
                        </a:lnTo>
                        <a:lnTo>
                          <a:pt x="1407" y="609"/>
                        </a:lnTo>
                        <a:lnTo>
                          <a:pt x="1410" y="583"/>
                        </a:lnTo>
                        <a:lnTo>
                          <a:pt x="1413" y="549"/>
                        </a:lnTo>
                        <a:lnTo>
                          <a:pt x="1415" y="606"/>
                        </a:lnTo>
                        <a:lnTo>
                          <a:pt x="1418" y="541"/>
                        </a:lnTo>
                        <a:lnTo>
                          <a:pt x="1421" y="492"/>
                        </a:lnTo>
                        <a:lnTo>
                          <a:pt x="1424" y="555"/>
                        </a:lnTo>
                        <a:lnTo>
                          <a:pt x="1427" y="469"/>
                        </a:lnTo>
                        <a:lnTo>
                          <a:pt x="1430" y="503"/>
                        </a:lnTo>
                        <a:lnTo>
                          <a:pt x="1433" y="617"/>
                        </a:lnTo>
                        <a:lnTo>
                          <a:pt x="1436" y="514"/>
                        </a:lnTo>
                        <a:lnTo>
                          <a:pt x="1439" y="595"/>
                        </a:lnTo>
                        <a:lnTo>
                          <a:pt x="1442" y="534"/>
                        </a:lnTo>
                        <a:lnTo>
                          <a:pt x="1445" y="624"/>
                        </a:lnTo>
                        <a:lnTo>
                          <a:pt x="1447" y="478"/>
                        </a:lnTo>
                        <a:lnTo>
                          <a:pt x="1450" y="509"/>
                        </a:lnTo>
                        <a:lnTo>
                          <a:pt x="1453" y="544"/>
                        </a:lnTo>
                        <a:lnTo>
                          <a:pt x="1456" y="574"/>
                        </a:lnTo>
                        <a:lnTo>
                          <a:pt x="1459" y="581"/>
                        </a:lnTo>
                        <a:lnTo>
                          <a:pt x="1462" y="525"/>
                        </a:lnTo>
                        <a:lnTo>
                          <a:pt x="1465" y="578"/>
                        </a:lnTo>
                        <a:lnTo>
                          <a:pt x="1468" y="462"/>
                        </a:lnTo>
                        <a:lnTo>
                          <a:pt x="1471" y="567"/>
                        </a:lnTo>
                        <a:lnTo>
                          <a:pt x="1474" y="429"/>
                        </a:lnTo>
                        <a:lnTo>
                          <a:pt x="1477" y="568"/>
                        </a:lnTo>
                        <a:lnTo>
                          <a:pt x="1479" y="579"/>
                        </a:lnTo>
                        <a:lnTo>
                          <a:pt x="1482" y="556"/>
                        </a:lnTo>
                        <a:lnTo>
                          <a:pt x="1485" y="528"/>
                        </a:lnTo>
                        <a:lnTo>
                          <a:pt x="1488" y="543"/>
                        </a:lnTo>
                        <a:lnTo>
                          <a:pt x="1491" y="547"/>
                        </a:lnTo>
                        <a:lnTo>
                          <a:pt x="1494" y="599"/>
                        </a:lnTo>
                        <a:lnTo>
                          <a:pt x="1497" y="503"/>
                        </a:lnTo>
                        <a:lnTo>
                          <a:pt x="1500" y="659"/>
                        </a:lnTo>
                        <a:lnTo>
                          <a:pt x="1503" y="481"/>
                        </a:lnTo>
                        <a:lnTo>
                          <a:pt x="1506" y="452"/>
                        </a:lnTo>
                        <a:lnTo>
                          <a:pt x="1509" y="432"/>
                        </a:lnTo>
                        <a:lnTo>
                          <a:pt x="1511" y="588"/>
                        </a:lnTo>
                        <a:lnTo>
                          <a:pt x="1514" y="568"/>
                        </a:lnTo>
                        <a:lnTo>
                          <a:pt x="1517" y="472"/>
                        </a:lnTo>
                        <a:lnTo>
                          <a:pt x="1520" y="515"/>
                        </a:lnTo>
                        <a:lnTo>
                          <a:pt x="1523" y="579"/>
                        </a:lnTo>
                        <a:lnTo>
                          <a:pt x="1526" y="513"/>
                        </a:lnTo>
                        <a:lnTo>
                          <a:pt x="1529" y="513"/>
                        </a:lnTo>
                        <a:lnTo>
                          <a:pt x="1532" y="522"/>
                        </a:lnTo>
                        <a:lnTo>
                          <a:pt x="1535" y="544"/>
                        </a:lnTo>
                        <a:lnTo>
                          <a:pt x="1538" y="568"/>
                        </a:lnTo>
                        <a:lnTo>
                          <a:pt x="1541" y="488"/>
                        </a:lnTo>
                        <a:lnTo>
                          <a:pt x="1543" y="525"/>
                        </a:lnTo>
                        <a:lnTo>
                          <a:pt x="1546" y="535"/>
                        </a:lnTo>
                        <a:lnTo>
                          <a:pt x="1549" y="480"/>
                        </a:lnTo>
                        <a:lnTo>
                          <a:pt x="1552" y="356"/>
                        </a:lnTo>
                        <a:lnTo>
                          <a:pt x="1555" y="478"/>
                        </a:lnTo>
                        <a:lnTo>
                          <a:pt x="1558" y="507"/>
                        </a:lnTo>
                        <a:lnTo>
                          <a:pt x="1561" y="528"/>
                        </a:lnTo>
                        <a:lnTo>
                          <a:pt x="1564" y="553"/>
                        </a:lnTo>
                        <a:lnTo>
                          <a:pt x="1567" y="521"/>
                        </a:lnTo>
                        <a:lnTo>
                          <a:pt x="1570" y="568"/>
                        </a:lnTo>
                        <a:lnTo>
                          <a:pt x="1572" y="539"/>
                        </a:lnTo>
                        <a:lnTo>
                          <a:pt x="1575" y="415"/>
                        </a:lnTo>
                        <a:lnTo>
                          <a:pt x="1578" y="596"/>
                        </a:lnTo>
                        <a:lnTo>
                          <a:pt x="1581" y="545"/>
                        </a:lnTo>
                        <a:lnTo>
                          <a:pt x="1584" y="468"/>
                        </a:lnTo>
                        <a:lnTo>
                          <a:pt x="1587" y="452"/>
                        </a:lnTo>
                        <a:lnTo>
                          <a:pt x="1590" y="553"/>
                        </a:lnTo>
                        <a:lnTo>
                          <a:pt x="1593" y="473"/>
                        </a:lnTo>
                        <a:lnTo>
                          <a:pt x="1596" y="574"/>
                        </a:lnTo>
                        <a:lnTo>
                          <a:pt x="1599" y="453"/>
                        </a:lnTo>
                        <a:lnTo>
                          <a:pt x="1602" y="511"/>
                        </a:lnTo>
                        <a:lnTo>
                          <a:pt x="1604" y="473"/>
                        </a:lnTo>
                        <a:lnTo>
                          <a:pt x="1607" y="508"/>
                        </a:lnTo>
                        <a:lnTo>
                          <a:pt x="1610" y="462"/>
                        </a:lnTo>
                        <a:lnTo>
                          <a:pt x="1613" y="485"/>
                        </a:lnTo>
                        <a:lnTo>
                          <a:pt x="1616" y="446"/>
                        </a:lnTo>
                        <a:lnTo>
                          <a:pt x="1619" y="558"/>
                        </a:lnTo>
                        <a:lnTo>
                          <a:pt x="1622" y="461"/>
                        </a:lnTo>
                        <a:lnTo>
                          <a:pt x="1625" y="478"/>
                        </a:lnTo>
                        <a:lnTo>
                          <a:pt x="1628" y="536"/>
                        </a:lnTo>
                        <a:lnTo>
                          <a:pt x="1631" y="579"/>
                        </a:lnTo>
                        <a:lnTo>
                          <a:pt x="1634" y="455"/>
                        </a:lnTo>
                        <a:lnTo>
                          <a:pt x="1636" y="398"/>
                        </a:lnTo>
                        <a:lnTo>
                          <a:pt x="1639" y="504"/>
                        </a:lnTo>
                        <a:lnTo>
                          <a:pt x="1642" y="613"/>
                        </a:lnTo>
                        <a:lnTo>
                          <a:pt x="1645" y="535"/>
                        </a:lnTo>
                        <a:lnTo>
                          <a:pt x="1648" y="593"/>
                        </a:lnTo>
                        <a:lnTo>
                          <a:pt x="1651" y="501"/>
                        </a:lnTo>
                        <a:lnTo>
                          <a:pt x="1654" y="541"/>
                        </a:lnTo>
                        <a:lnTo>
                          <a:pt x="1657" y="419"/>
                        </a:lnTo>
                        <a:lnTo>
                          <a:pt x="1660" y="579"/>
                        </a:lnTo>
                        <a:lnTo>
                          <a:pt x="1663" y="530"/>
                        </a:lnTo>
                        <a:lnTo>
                          <a:pt x="1666" y="461"/>
                        </a:lnTo>
                        <a:lnTo>
                          <a:pt x="1668" y="487"/>
                        </a:lnTo>
                        <a:lnTo>
                          <a:pt x="1671" y="569"/>
                        </a:lnTo>
                        <a:lnTo>
                          <a:pt x="1674" y="451"/>
                        </a:lnTo>
                        <a:lnTo>
                          <a:pt x="1677" y="471"/>
                        </a:lnTo>
                        <a:lnTo>
                          <a:pt x="1680" y="533"/>
                        </a:lnTo>
                        <a:lnTo>
                          <a:pt x="1683" y="558"/>
                        </a:lnTo>
                        <a:lnTo>
                          <a:pt x="1686" y="518"/>
                        </a:lnTo>
                        <a:lnTo>
                          <a:pt x="1689" y="449"/>
                        </a:lnTo>
                        <a:lnTo>
                          <a:pt x="1692" y="497"/>
                        </a:lnTo>
                        <a:lnTo>
                          <a:pt x="1695" y="618"/>
                        </a:lnTo>
                        <a:lnTo>
                          <a:pt x="1698" y="499"/>
                        </a:lnTo>
                        <a:lnTo>
                          <a:pt x="1700" y="507"/>
                        </a:lnTo>
                        <a:lnTo>
                          <a:pt x="1703" y="457"/>
                        </a:lnTo>
                        <a:lnTo>
                          <a:pt x="1706" y="475"/>
                        </a:lnTo>
                        <a:lnTo>
                          <a:pt x="1709" y="556"/>
                        </a:lnTo>
                        <a:lnTo>
                          <a:pt x="1712" y="499"/>
                        </a:lnTo>
                        <a:lnTo>
                          <a:pt x="1715" y="452"/>
                        </a:lnTo>
                        <a:lnTo>
                          <a:pt x="1718" y="518"/>
                        </a:lnTo>
                        <a:lnTo>
                          <a:pt x="1721" y="425"/>
                        </a:lnTo>
                        <a:lnTo>
                          <a:pt x="1724" y="514"/>
                        </a:lnTo>
                        <a:lnTo>
                          <a:pt x="1727" y="527"/>
                        </a:lnTo>
                        <a:lnTo>
                          <a:pt x="1730" y="593"/>
                        </a:lnTo>
                        <a:lnTo>
                          <a:pt x="1732" y="492"/>
                        </a:lnTo>
                        <a:lnTo>
                          <a:pt x="1735" y="464"/>
                        </a:lnTo>
                        <a:lnTo>
                          <a:pt x="1738" y="478"/>
                        </a:lnTo>
                        <a:lnTo>
                          <a:pt x="1741" y="489"/>
                        </a:lnTo>
                        <a:lnTo>
                          <a:pt x="1744" y="583"/>
                        </a:lnTo>
                        <a:lnTo>
                          <a:pt x="1747" y="414"/>
                        </a:lnTo>
                        <a:lnTo>
                          <a:pt x="1750" y="494"/>
                        </a:lnTo>
                        <a:lnTo>
                          <a:pt x="1753" y="425"/>
                        </a:lnTo>
                        <a:lnTo>
                          <a:pt x="1756" y="372"/>
                        </a:lnTo>
                        <a:lnTo>
                          <a:pt x="1759" y="532"/>
                        </a:lnTo>
                        <a:lnTo>
                          <a:pt x="1762" y="514"/>
                        </a:lnTo>
                        <a:lnTo>
                          <a:pt x="1764" y="502"/>
                        </a:lnTo>
                        <a:lnTo>
                          <a:pt x="1767" y="563"/>
                        </a:lnTo>
                        <a:lnTo>
                          <a:pt x="1770" y="487"/>
                        </a:lnTo>
                        <a:lnTo>
                          <a:pt x="1773" y="561"/>
                        </a:lnTo>
                        <a:lnTo>
                          <a:pt x="1776" y="578"/>
                        </a:lnTo>
                        <a:lnTo>
                          <a:pt x="1779" y="505"/>
                        </a:lnTo>
                        <a:lnTo>
                          <a:pt x="1782" y="502"/>
                        </a:lnTo>
                        <a:lnTo>
                          <a:pt x="1785" y="457"/>
                        </a:lnTo>
                        <a:lnTo>
                          <a:pt x="1788" y="472"/>
                        </a:lnTo>
                        <a:lnTo>
                          <a:pt x="1791" y="489"/>
                        </a:lnTo>
                        <a:lnTo>
                          <a:pt x="1794" y="510"/>
                        </a:lnTo>
                        <a:lnTo>
                          <a:pt x="1796" y="521"/>
                        </a:lnTo>
                        <a:lnTo>
                          <a:pt x="1799" y="506"/>
                        </a:lnTo>
                        <a:lnTo>
                          <a:pt x="1802" y="514"/>
                        </a:lnTo>
                        <a:lnTo>
                          <a:pt x="1805" y="439"/>
                        </a:lnTo>
                        <a:lnTo>
                          <a:pt x="1808" y="383"/>
                        </a:lnTo>
                        <a:lnTo>
                          <a:pt x="1811" y="416"/>
                        </a:lnTo>
                        <a:lnTo>
                          <a:pt x="1814" y="540"/>
                        </a:lnTo>
                        <a:lnTo>
                          <a:pt x="1817" y="456"/>
                        </a:lnTo>
                        <a:lnTo>
                          <a:pt x="1820" y="540"/>
                        </a:lnTo>
                        <a:lnTo>
                          <a:pt x="1823" y="418"/>
                        </a:lnTo>
                        <a:lnTo>
                          <a:pt x="1826" y="495"/>
                        </a:lnTo>
                        <a:lnTo>
                          <a:pt x="1828" y="552"/>
                        </a:lnTo>
                        <a:lnTo>
                          <a:pt x="1831" y="490"/>
                        </a:lnTo>
                        <a:lnTo>
                          <a:pt x="1834" y="533"/>
                        </a:lnTo>
                        <a:lnTo>
                          <a:pt x="1837" y="491"/>
                        </a:lnTo>
                        <a:lnTo>
                          <a:pt x="1840" y="485"/>
                        </a:lnTo>
                        <a:lnTo>
                          <a:pt x="1843" y="384"/>
                        </a:lnTo>
                        <a:lnTo>
                          <a:pt x="1846" y="497"/>
                        </a:lnTo>
                        <a:lnTo>
                          <a:pt x="1849" y="522"/>
                        </a:lnTo>
                        <a:lnTo>
                          <a:pt x="1852" y="537"/>
                        </a:lnTo>
                        <a:lnTo>
                          <a:pt x="1855" y="543"/>
                        </a:lnTo>
                        <a:lnTo>
                          <a:pt x="1858" y="443"/>
                        </a:lnTo>
                        <a:lnTo>
                          <a:pt x="1860" y="489"/>
                        </a:lnTo>
                        <a:lnTo>
                          <a:pt x="1863" y="556"/>
                        </a:lnTo>
                        <a:lnTo>
                          <a:pt x="1866" y="473"/>
                        </a:lnTo>
                        <a:lnTo>
                          <a:pt x="1869" y="379"/>
                        </a:lnTo>
                        <a:lnTo>
                          <a:pt x="1872" y="551"/>
                        </a:lnTo>
                        <a:lnTo>
                          <a:pt x="1875" y="551"/>
                        </a:lnTo>
                        <a:lnTo>
                          <a:pt x="1878" y="544"/>
                        </a:lnTo>
                        <a:lnTo>
                          <a:pt x="1881" y="486"/>
                        </a:lnTo>
                        <a:lnTo>
                          <a:pt x="1884" y="548"/>
                        </a:lnTo>
                        <a:lnTo>
                          <a:pt x="1887" y="420"/>
                        </a:lnTo>
                        <a:lnTo>
                          <a:pt x="1890" y="525"/>
                        </a:lnTo>
                        <a:lnTo>
                          <a:pt x="1892" y="469"/>
                        </a:lnTo>
                        <a:lnTo>
                          <a:pt x="1895" y="496"/>
                        </a:lnTo>
                        <a:lnTo>
                          <a:pt x="1898" y="562"/>
                        </a:lnTo>
                        <a:lnTo>
                          <a:pt x="1901" y="437"/>
                        </a:lnTo>
                        <a:lnTo>
                          <a:pt x="1904" y="509"/>
                        </a:lnTo>
                        <a:lnTo>
                          <a:pt x="1907" y="563"/>
                        </a:lnTo>
                        <a:lnTo>
                          <a:pt x="1910" y="511"/>
                        </a:lnTo>
                        <a:lnTo>
                          <a:pt x="1913" y="463"/>
                        </a:lnTo>
                        <a:lnTo>
                          <a:pt x="1916" y="453"/>
                        </a:lnTo>
                        <a:lnTo>
                          <a:pt x="1919" y="411"/>
                        </a:lnTo>
                        <a:lnTo>
                          <a:pt x="1922" y="363"/>
                        </a:lnTo>
                        <a:lnTo>
                          <a:pt x="1924" y="492"/>
                        </a:lnTo>
                        <a:lnTo>
                          <a:pt x="1927" y="409"/>
                        </a:lnTo>
                        <a:lnTo>
                          <a:pt x="1930" y="481"/>
                        </a:lnTo>
                        <a:lnTo>
                          <a:pt x="1933" y="543"/>
                        </a:lnTo>
                        <a:lnTo>
                          <a:pt x="1936" y="628"/>
                        </a:lnTo>
                        <a:lnTo>
                          <a:pt x="1939" y="481"/>
                        </a:lnTo>
                        <a:lnTo>
                          <a:pt x="1942" y="403"/>
                        </a:lnTo>
                        <a:lnTo>
                          <a:pt x="1945" y="484"/>
                        </a:lnTo>
                        <a:lnTo>
                          <a:pt x="1948" y="515"/>
                        </a:lnTo>
                        <a:lnTo>
                          <a:pt x="1951" y="440"/>
                        </a:lnTo>
                        <a:lnTo>
                          <a:pt x="1953" y="439"/>
                        </a:lnTo>
                        <a:lnTo>
                          <a:pt x="1956" y="466"/>
                        </a:lnTo>
                        <a:lnTo>
                          <a:pt x="1959" y="378"/>
                        </a:lnTo>
                        <a:lnTo>
                          <a:pt x="1962" y="530"/>
                        </a:lnTo>
                        <a:lnTo>
                          <a:pt x="1965" y="417"/>
                        </a:lnTo>
                        <a:lnTo>
                          <a:pt x="1968" y="415"/>
                        </a:lnTo>
                        <a:lnTo>
                          <a:pt x="1971" y="411"/>
                        </a:lnTo>
                        <a:lnTo>
                          <a:pt x="1974" y="371"/>
                        </a:lnTo>
                        <a:lnTo>
                          <a:pt x="1977" y="436"/>
                        </a:lnTo>
                        <a:lnTo>
                          <a:pt x="1980" y="547"/>
                        </a:lnTo>
                        <a:lnTo>
                          <a:pt x="1983" y="460"/>
                        </a:lnTo>
                        <a:lnTo>
                          <a:pt x="1985" y="384"/>
                        </a:lnTo>
                        <a:lnTo>
                          <a:pt x="1988" y="413"/>
                        </a:lnTo>
                        <a:lnTo>
                          <a:pt x="1991" y="546"/>
                        </a:lnTo>
                        <a:lnTo>
                          <a:pt x="1994" y="466"/>
                        </a:lnTo>
                        <a:lnTo>
                          <a:pt x="1997" y="489"/>
                        </a:lnTo>
                        <a:lnTo>
                          <a:pt x="2000" y="403"/>
                        </a:lnTo>
                        <a:lnTo>
                          <a:pt x="2003" y="438"/>
                        </a:lnTo>
                        <a:lnTo>
                          <a:pt x="2006" y="377"/>
                        </a:lnTo>
                        <a:lnTo>
                          <a:pt x="2009" y="432"/>
                        </a:lnTo>
                        <a:lnTo>
                          <a:pt x="2012" y="460"/>
                        </a:lnTo>
                        <a:lnTo>
                          <a:pt x="2015" y="465"/>
                        </a:lnTo>
                        <a:lnTo>
                          <a:pt x="2017" y="454"/>
                        </a:lnTo>
                        <a:lnTo>
                          <a:pt x="2020" y="479"/>
                        </a:lnTo>
                        <a:lnTo>
                          <a:pt x="2023" y="512"/>
                        </a:lnTo>
                        <a:lnTo>
                          <a:pt x="2026" y="498"/>
                        </a:lnTo>
                        <a:lnTo>
                          <a:pt x="2029" y="476"/>
                        </a:lnTo>
                        <a:lnTo>
                          <a:pt x="2032" y="449"/>
                        </a:lnTo>
                        <a:lnTo>
                          <a:pt x="2035" y="409"/>
                        </a:lnTo>
                        <a:lnTo>
                          <a:pt x="2038" y="448"/>
                        </a:lnTo>
                        <a:lnTo>
                          <a:pt x="2041" y="458"/>
                        </a:lnTo>
                        <a:lnTo>
                          <a:pt x="2044" y="411"/>
                        </a:lnTo>
                        <a:lnTo>
                          <a:pt x="2047" y="371"/>
                        </a:lnTo>
                        <a:lnTo>
                          <a:pt x="2049" y="494"/>
                        </a:lnTo>
                        <a:lnTo>
                          <a:pt x="2052" y="441"/>
                        </a:lnTo>
                        <a:lnTo>
                          <a:pt x="2055" y="492"/>
                        </a:lnTo>
                        <a:lnTo>
                          <a:pt x="2058" y="455"/>
                        </a:lnTo>
                        <a:lnTo>
                          <a:pt x="2061" y="520"/>
                        </a:lnTo>
                        <a:lnTo>
                          <a:pt x="2064" y="410"/>
                        </a:lnTo>
                        <a:lnTo>
                          <a:pt x="2067" y="536"/>
                        </a:lnTo>
                        <a:lnTo>
                          <a:pt x="2070" y="421"/>
                        </a:lnTo>
                        <a:lnTo>
                          <a:pt x="2073" y="487"/>
                        </a:lnTo>
                        <a:lnTo>
                          <a:pt x="2076" y="490"/>
                        </a:lnTo>
                        <a:lnTo>
                          <a:pt x="2079" y="413"/>
                        </a:lnTo>
                        <a:lnTo>
                          <a:pt x="2081" y="446"/>
                        </a:lnTo>
                        <a:lnTo>
                          <a:pt x="2084" y="470"/>
                        </a:lnTo>
                        <a:lnTo>
                          <a:pt x="2087" y="436"/>
                        </a:lnTo>
                        <a:lnTo>
                          <a:pt x="2090" y="412"/>
                        </a:lnTo>
                        <a:lnTo>
                          <a:pt x="2093" y="475"/>
                        </a:lnTo>
                        <a:lnTo>
                          <a:pt x="2096" y="536"/>
                        </a:lnTo>
                        <a:lnTo>
                          <a:pt x="2099" y="339"/>
                        </a:lnTo>
                        <a:lnTo>
                          <a:pt x="2102" y="429"/>
                        </a:lnTo>
                        <a:lnTo>
                          <a:pt x="2105" y="530"/>
                        </a:lnTo>
                        <a:lnTo>
                          <a:pt x="2108" y="435"/>
                        </a:lnTo>
                        <a:lnTo>
                          <a:pt x="2111" y="456"/>
                        </a:lnTo>
                        <a:lnTo>
                          <a:pt x="2113" y="584"/>
                        </a:lnTo>
                        <a:lnTo>
                          <a:pt x="2116" y="511"/>
                        </a:lnTo>
                        <a:lnTo>
                          <a:pt x="2119" y="416"/>
                        </a:lnTo>
                        <a:lnTo>
                          <a:pt x="2122" y="441"/>
                        </a:lnTo>
                        <a:lnTo>
                          <a:pt x="2125" y="402"/>
                        </a:lnTo>
                        <a:lnTo>
                          <a:pt x="2128" y="346"/>
                        </a:lnTo>
                        <a:lnTo>
                          <a:pt x="2131" y="318"/>
                        </a:lnTo>
                        <a:lnTo>
                          <a:pt x="2134" y="493"/>
                        </a:lnTo>
                        <a:lnTo>
                          <a:pt x="2137" y="428"/>
                        </a:lnTo>
                        <a:lnTo>
                          <a:pt x="2140" y="427"/>
                        </a:lnTo>
                        <a:lnTo>
                          <a:pt x="2143" y="450"/>
                        </a:lnTo>
                        <a:lnTo>
                          <a:pt x="2145" y="526"/>
                        </a:lnTo>
                        <a:lnTo>
                          <a:pt x="2148" y="389"/>
                        </a:lnTo>
                        <a:lnTo>
                          <a:pt x="2151" y="443"/>
                        </a:lnTo>
                        <a:lnTo>
                          <a:pt x="2154" y="363"/>
                        </a:lnTo>
                        <a:lnTo>
                          <a:pt x="2157" y="450"/>
                        </a:lnTo>
                        <a:lnTo>
                          <a:pt x="2160" y="468"/>
                        </a:lnTo>
                        <a:lnTo>
                          <a:pt x="2163" y="349"/>
                        </a:lnTo>
                        <a:lnTo>
                          <a:pt x="2166" y="481"/>
                        </a:lnTo>
                        <a:lnTo>
                          <a:pt x="2169" y="432"/>
                        </a:lnTo>
                        <a:lnTo>
                          <a:pt x="2172" y="478"/>
                        </a:lnTo>
                        <a:lnTo>
                          <a:pt x="2175" y="389"/>
                        </a:lnTo>
                        <a:lnTo>
                          <a:pt x="2177" y="384"/>
                        </a:lnTo>
                        <a:lnTo>
                          <a:pt x="2180" y="356"/>
                        </a:lnTo>
                        <a:lnTo>
                          <a:pt x="2183" y="406"/>
                        </a:lnTo>
                        <a:lnTo>
                          <a:pt x="2186" y="471"/>
                        </a:lnTo>
                        <a:lnTo>
                          <a:pt x="2189" y="446"/>
                        </a:lnTo>
                        <a:lnTo>
                          <a:pt x="2192" y="418"/>
                        </a:lnTo>
                        <a:lnTo>
                          <a:pt x="2195" y="484"/>
                        </a:lnTo>
                        <a:lnTo>
                          <a:pt x="2198" y="508"/>
                        </a:lnTo>
                        <a:lnTo>
                          <a:pt x="2201" y="475"/>
                        </a:lnTo>
                        <a:lnTo>
                          <a:pt x="2204" y="450"/>
                        </a:lnTo>
                        <a:lnTo>
                          <a:pt x="2207" y="335"/>
                        </a:lnTo>
                        <a:lnTo>
                          <a:pt x="2209" y="380"/>
                        </a:lnTo>
                        <a:lnTo>
                          <a:pt x="2212" y="403"/>
                        </a:lnTo>
                        <a:lnTo>
                          <a:pt x="2215" y="397"/>
                        </a:lnTo>
                        <a:lnTo>
                          <a:pt x="2218" y="446"/>
                        </a:lnTo>
                        <a:lnTo>
                          <a:pt x="2221" y="490"/>
                        </a:lnTo>
                        <a:lnTo>
                          <a:pt x="2224" y="412"/>
                        </a:lnTo>
                        <a:lnTo>
                          <a:pt x="2227" y="417"/>
                        </a:lnTo>
                        <a:lnTo>
                          <a:pt x="2230" y="437"/>
                        </a:lnTo>
                        <a:lnTo>
                          <a:pt x="2233" y="423"/>
                        </a:lnTo>
                        <a:lnTo>
                          <a:pt x="2236" y="435"/>
                        </a:lnTo>
                        <a:lnTo>
                          <a:pt x="2239" y="428"/>
                        </a:lnTo>
                        <a:lnTo>
                          <a:pt x="2241" y="416"/>
                        </a:lnTo>
                        <a:lnTo>
                          <a:pt x="2244" y="523"/>
                        </a:lnTo>
                        <a:lnTo>
                          <a:pt x="2247" y="442"/>
                        </a:lnTo>
                        <a:lnTo>
                          <a:pt x="2250" y="400"/>
                        </a:lnTo>
                        <a:lnTo>
                          <a:pt x="2253" y="419"/>
                        </a:lnTo>
                        <a:lnTo>
                          <a:pt x="2256" y="438"/>
                        </a:lnTo>
                        <a:lnTo>
                          <a:pt x="2259" y="394"/>
                        </a:lnTo>
                        <a:lnTo>
                          <a:pt x="2262" y="354"/>
                        </a:lnTo>
                        <a:lnTo>
                          <a:pt x="2265" y="462"/>
                        </a:lnTo>
                        <a:lnTo>
                          <a:pt x="2268" y="388"/>
                        </a:lnTo>
                        <a:lnTo>
                          <a:pt x="2271" y="519"/>
                        </a:lnTo>
                        <a:lnTo>
                          <a:pt x="2273" y="373"/>
                        </a:lnTo>
                        <a:lnTo>
                          <a:pt x="2276" y="500"/>
                        </a:lnTo>
                        <a:lnTo>
                          <a:pt x="2279" y="438"/>
                        </a:lnTo>
                        <a:lnTo>
                          <a:pt x="2282" y="492"/>
                        </a:lnTo>
                        <a:lnTo>
                          <a:pt x="2285" y="457"/>
                        </a:lnTo>
                        <a:lnTo>
                          <a:pt x="2288" y="446"/>
                        </a:lnTo>
                        <a:lnTo>
                          <a:pt x="2291" y="496"/>
                        </a:lnTo>
                        <a:lnTo>
                          <a:pt x="2294" y="394"/>
                        </a:lnTo>
                        <a:lnTo>
                          <a:pt x="2297" y="482"/>
                        </a:lnTo>
                        <a:lnTo>
                          <a:pt x="2300" y="458"/>
                        </a:lnTo>
                        <a:lnTo>
                          <a:pt x="2302" y="494"/>
                        </a:lnTo>
                        <a:lnTo>
                          <a:pt x="2305" y="437"/>
                        </a:lnTo>
                        <a:lnTo>
                          <a:pt x="2308" y="370"/>
                        </a:lnTo>
                        <a:lnTo>
                          <a:pt x="2311" y="424"/>
                        </a:lnTo>
                        <a:lnTo>
                          <a:pt x="2314" y="430"/>
                        </a:lnTo>
                        <a:lnTo>
                          <a:pt x="2317" y="388"/>
                        </a:lnTo>
                        <a:lnTo>
                          <a:pt x="2320" y="431"/>
                        </a:lnTo>
                        <a:lnTo>
                          <a:pt x="2323" y="425"/>
                        </a:lnTo>
                        <a:lnTo>
                          <a:pt x="2326" y="562"/>
                        </a:lnTo>
                        <a:lnTo>
                          <a:pt x="2329" y="485"/>
                        </a:lnTo>
                        <a:lnTo>
                          <a:pt x="2332" y="460"/>
                        </a:lnTo>
                        <a:lnTo>
                          <a:pt x="2334" y="501"/>
                        </a:lnTo>
                        <a:lnTo>
                          <a:pt x="2337" y="384"/>
                        </a:lnTo>
                        <a:lnTo>
                          <a:pt x="2340" y="491"/>
                        </a:lnTo>
                        <a:lnTo>
                          <a:pt x="2343" y="430"/>
                        </a:lnTo>
                        <a:lnTo>
                          <a:pt x="2346" y="376"/>
                        </a:lnTo>
                        <a:lnTo>
                          <a:pt x="2349" y="425"/>
                        </a:lnTo>
                        <a:lnTo>
                          <a:pt x="2352" y="415"/>
                        </a:lnTo>
                        <a:lnTo>
                          <a:pt x="2355" y="425"/>
                        </a:lnTo>
                        <a:lnTo>
                          <a:pt x="2358" y="529"/>
                        </a:lnTo>
                        <a:lnTo>
                          <a:pt x="2361" y="458"/>
                        </a:lnTo>
                        <a:lnTo>
                          <a:pt x="2364" y="441"/>
                        </a:lnTo>
                        <a:lnTo>
                          <a:pt x="2366" y="488"/>
                        </a:lnTo>
                        <a:lnTo>
                          <a:pt x="2369" y="362"/>
                        </a:lnTo>
                        <a:lnTo>
                          <a:pt x="2372" y="470"/>
                        </a:lnTo>
                        <a:lnTo>
                          <a:pt x="2375" y="514"/>
                        </a:lnTo>
                        <a:lnTo>
                          <a:pt x="2378" y="402"/>
                        </a:lnTo>
                        <a:lnTo>
                          <a:pt x="2381" y="464"/>
                        </a:lnTo>
                        <a:lnTo>
                          <a:pt x="2384" y="469"/>
                        </a:lnTo>
                        <a:lnTo>
                          <a:pt x="2387" y="441"/>
                        </a:lnTo>
                        <a:lnTo>
                          <a:pt x="2390" y="478"/>
                        </a:lnTo>
                        <a:lnTo>
                          <a:pt x="2393" y="483"/>
                        </a:lnTo>
                        <a:lnTo>
                          <a:pt x="2396" y="369"/>
                        </a:lnTo>
                        <a:lnTo>
                          <a:pt x="2398" y="441"/>
                        </a:lnTo>
                        <a:lnTo>
                          <a:pt x="2401" y="341"/>
                        </a:lnTo>
                        <a:lnTo>
                          <a:pt x="2404" y="471"/>
                        </a:lnTo>
                        <a:lnTo>
                          <a:pt x="2407" y="464"/>
                        </a:lnTo>
                        <a:lnTo>
                          <a:pt x="2410" y="456"/>
                        </a:lnTo>
                        <a:lnTo>
                          <a:pt x="2413" y="448"/>
                        </a:lnTo>
                        <a:lnTo>
                          <a:pt x="2416" y="582"/>
                        </a:lnTo>
                        <a:lnTo>
                          <a:pt x="2419" y="507"/>
                        </a:lnTo>
                        <a:lnTo>
                          <a:pt x="2422" y="366"/>
                        </a:lnTo>
                        <a:lnTo>
                          <a:pt x="2425" y="479"/>
                        </a:lnTo>
                        <a:lnTo>
                          <a:pt x="2428" y="446"/>
                        </a:lnTo>
                        <a:lnTo>
                          <a:pt x="2430" y="504"/>
                        </a:lnTo>
                        <a:lnTo>
                          <a:pt x="2433" y="476"/>
                        </a:lnTo>
                        <a:lnTo>
                          <a:pt x="2436" y="472"/>
                        </a:lnTo>
                        <a:lnTo>
                          <a:pt x="2439" y="491"/>
                        </a:lnTo>
                        <a:lnTo>
                          <a:pt x="2442" y="491"/>
                        </a:lnTo>
                        <a:lnTo>
                          <a:pt x="2445" y="549"/>
                        </a:lnTo>
                        <a:lnTo>
                          <a:pt x="2448" y="484"/>
                        </a:lnTo>
                        <a:lnTo>
                          <a:pt x="2451" y="476"/>
                        </a:lnTo>
                        <a:lnTo>
                          <a:pt x="2454" y="447"/>
                        </a:lnTo>
                        <a:lnTo>
                          <a:pt x="2457" y="388"/>
                        </a:lnTo>
                        <a:lnTo>
                          <a:pt x="2460" y="447"/>
                        </a:lnTo>
                        <a:lnTo>
                          <a:pt x="2462" y="495"/>
                        </a:lnTo>
                        <a:lnTo>
                          <a:pt x="2465" y="391"/>
                        </a:lnTo>
                        <a:lnTo>
                          <a:pt x="2468" y="353"/>
                        </a:lnTo>
                        <a:lnTo>
                          <a:pt x="2471" y="450"/>
                        </a:lnTo>
                        <a:lnTo>
                          <a:pt x="2474" y="458"/>
                        </a:lnTo>
                        <a:lnTo>
                          <a:pt x="2477" y="338"/>
                        </a:lnTo>
                        <a:lnTo>
                          <a:pt x="2480" y="427"/>
                        </a:lnTo>
                        <a:lnTo>
                          <a:pt x="2483" y="493"/>
                        </a:lnTo>
                        <a:lnTo>
                          <a:pt x="2486" y="428"/>
                        </a:lnTo>
                        <a:lnTo>
                          <a:pt x="2489" y="425"/>
                        </a:lnTo>
                        <a:lnTo>
                          <a:pt x="2492" y="358"/>
                        </a:lnTo>
                        <a:lnTo>
                          <a:pt x="2494" y="447"/>
                        </a:lnTo>
                        <a:lnTo>
                          <a:pt x="2497" y="471"/>
                        </a:lnTo>
                        <a:lnTo>
                          <a:pt x="2500" y="456"/>
                        </a:lnTo>
                        <a:lnTo>
                          <a:pt x="2503" y="488"/>
                        </a:lnTo>
                        <a:lnTo>
                          <a:pt x="2506" y="467"/>
                        </a:lnTo>
                        <a:lnTo>
                          <a:pt x="2509" y="496"/>
                        </a:lnTo>
                        <a:lnTo>
                          <a:pt x="2512" y="392"/>
                        </a:lnTo>
                        <a:lnTo>
                          <a:pt x="2515" y="480"/>
                        </a:lnTo>
                        <a:lnTo>
                          <a:pt x="2518" y="504"/>
                        </a:lnTo>
                        <a:lnTo>
                          <a:pt x="2521" y="511"/>
                        </a:lnTo>
                        <a:lnTo>
                          <a:pt x="2524" y="479"/>
                        </a:lnTo>
                        <a:lnTo>
                          <a:pt x="2526" y="517"/>
                        </a:lnTo>
                        <a:lnTo>
                          <a:pt x="2529" y="456"/>
                        </a:lnTo>
                        <a:lnTo>
                          <a:pt x="2532" y="412"/>
                        </a:lnTo>
                        <a:lnTo>
                          <a:pt x="2535" y="516"/>
                        </a:lnTo>
                        <a:lnTo>
                          <a:pt x="2538" y="418"/>
                        </a:lnTo>
                        <a:lnTo>
                          <a:pt x="2541" y="334"/>
                        </a:lnTo>
                        <a:lnTo>
                          <a:pt x="2544" y="430"/>
                        </a:lnTo>
                        <a:lnTo>
                          <a:pt x="2547" y="499"/>
                        </a:lnTo>
                        <a:lnTo>
                          <a:pt x="2550" y="480"/>
                        </a:lnTo>
                        <a:lnTo>
                          <a:pt x="2553" y="431"/>
                        </a:lnTo>
                        <a:lnTo>
                          <a:pt x="2556" y="464"/>
                        </a:lnTo>
                        <a:lnTo>
                          <a:pt x="2558" y="432"/>
                        </a:lnTo>
                        <a:lnTo>
                          <a:pt x="2561" y="456"/>
                        </a:lnTo>
                        <a:lnTo>
                          <a:pt x="2564" y="492"/>
                        </a:lnTo>
                        <a:lnTo>
                          <a:pt x="2567" y="472"/>
                        </a:lnTo>
                        <a:lnTo>
                          <a:pt x="2570" y="403"/>
                        </a:lnTo>
                        <a:lnTo>
                          <a:pt x="2573" y="348"/>
                        </a:lnTo>
                        <a:lnTo>
                          <a:pt x="2576" y="389"/>
                        </a:lnTo>
                        <a:lnTo>
                          <a:pt x="2579" y="392"/>
                        </a:lnTo>
                        <a:lnTo>
                          <a:pt x="2582" y="439"/>
                        </a:lnTo>
                        <a:lnTo>
                          <a:pt x="2585" y="438"/>
                        </a:lnTo>
                        <a:lnTo>
                          <a:pt x="2588" y="445"/>
                        </a:lnTo>
                        <a:lnTo>
                          <a:pt x="2590" y="570"/>
                        </a:lnTo>
                        <a:lnTo>
                          <a:pt x="2593" y="468"/>
                        </a:lnTo>
                        <a:lnTo>
                          <a:pt x="2596" y="433"/>
                        </a:lnTo>
                        <a:lnTo>
                          <a:pt x="2599" y="460"/>
                        </a:lnTo>
                        <a:lnTo>
                          <a:pt x="2602" y="454"/>
                        </a:lnTo>
                        <a:lnTo>
                          <a:pt x="2605" y="474"/>
                        </a:lnTo>
                        <a:lnTo>
                          <a:pt x="2608" y="358"/>
                        </a:lnTo>
                        <a:lnTo>
                          <a:pt x="2611" y="453"/>
                        </a:lnTo>
                        <a:lnTo>
                          <a:pt x="2614" y="408"/>
                        </a:lnTo>
                        <a:lnTo>
                          <a:pt x="2617" y="501"/>
                        </a:lnTo>
                        <a:lnTo>
                          <a:pt x="2620" y="429"/>
                        </a:lnTo>
                        <a:lnTo>
                          <a:pt x="2622" y="557"/>
                        </a:lnTo>
                        <a:lnTo>
                          <a:pt x="2625" y="409"/>
                        </a:lnTo>
                        <a:lnTo>
                          <a:pt x="2628" y="455"/>
                        </a:lnTo>
                        <a:lnTo>
                          <a:pt x="2631" y="434"/>
                        </a:lnTo>
                        <a:lnTo>
                          <a:pt x="2634" y="442"/>
                        </a:lnTo>
                        <a:lnTo>
                          <a:pt x="2637" y="440"/>
                        </a:lnTo>
                        <a:lnTo>
                          <a:pt x="2640" y="415"/>
                        </a:lnTo>
                        <a:lnTo>
                          <a:pt x="2643" y="418"/>
                        </a:lnTo>
                        <a:lnTo>
                          <a:pt x="2646" y="425"/>
                        </a:lnTo>
                        <a:lnTo>
                          <a:pt x="2649" y="450"/>
                        </a:lnTo>
                        <a:lnTo>
                          <a:pt x="2651" y="378"/>
                        </a:lnTo>
                        <a:lnTo>
                          <a:pt x="2654" y="463"/>
                        </a:lnTo>
                        <a:lnTo>
                          <a:pt x="2657" y="404"/>
                        </a:lnTo>
                        <a:lnTo>
                          <a:pt x="2660" y="418"/>
                        </a:lnTo>
                        <a:lnTo>
                          <a:pt x="2663" y="453"/>
                        </a:lnTo>
                        <a:lnTo>
                          <a:pt x="2666" y="458"/>
                        </a:lnTo>
                        <a:lnTo>
                          <a:pt x="2669" y="407"/>
                        </a:lnTo>
                        <a:lnTo>
                          <a:pt x="2672" y="459"/>
                        </a:lnTo>
                        <a:lnTo>
                          <a:pt x="2675" y="349"/>
                        </a:lnTo>
                        <a:lnTo>
                          <a:pt x="2678" y="490"/>
                        </a:lnTo>
                        <a:lnTo>
                          <a:pt x="2681" y="368"/>
                        </a:lnTo>
                        <a:lnTo>
                          <a:pt x="2683" y="473"/>
                        </a:lnTo>
                        <a:lnTo>
                          <a:pt x="2686" y="420"/>
                        </a:lnTo>
                        <a:lnTo>
                          <a:pt x="2689" y="301"/>
                        </a:lnTo>
                        <a:lnTo>
                          <a:pt x="2692" y="451"/>
                        </a:lnTo>
                        <a:lnTo>
                          <a:pt x="2695" y="503"/>
                        </a:lnTo>
                        <a:lnTo>
                          <a:pt x="2698" y="363"/>
                        </a:lnTo>
                        <a:lnTo>
                          <a:pt x="2701" y="396"/>
                        </a:lnTo>
                        <a:lnTo>
                          <a:pt x="2704" y="462"/>
                        </a:lnTo>
                        <a:lnTo>
                          <a:pt x="2707" y="411"/>
                        </a:lnTo>
                        <a:lnTo>
                          <a:pt x="2710" y="389"/>
                        </a:lnTo>
                        <a:lnTo>
                          <a:pt x="2713" y="502"/>
                        </a:lnTo>
                        <a:lnTo>
                          <a:pt x="2715" y="342"/>
                        </a:lnTo>
                        <a:lnTo>
                          <a:pt x="2718" y="377"/>
                        </a:lnTo>
                        <a:lnTo>
                          <a:pt x="2721" y="406"/>
                        </a:lnTo>
                        <a:lnTo>
                          <a:pt x="2724" y="397"/>
                        </a:lnTo>
                        <a:lnTo>
                          <a:pt x="2727" y="405"/>
                        </a:lnTo>
                        <a:lnTo>
                          <a:pt x="2730" y="476"/>
                        </a:lnTo>
                        <a:lnTo>
                          <a:pt x="2733" y="420"/>
                        </a:lnTo>
                        <a:lnTo>
                          <a:pt x="2736" y="405"/>
                        </a:lnTo>
                        <a:lnTo>
                          <a:pt x="2739" y="363"/>
                        </a:lnTo>
                        <a:lnTo>
                          <a:pt x="2742" y="419"/>
                        </a:lnTo>
                        <a:lnTo>
                          <a:pt x="2745" y="376"/>
                        </a:lnTo>
                        <a:lnTo>
                          <a:pt x="2747" y="480"/>
                        </a:lnTo>
                        <a:lnTo>
                          <a:pt x="2750" y="386"/>
                        </a:lnTo>
                        <a:lnTo>
                          <a:pt x="2753" y="372"/>
                        </a:lnTo>
                        <a:lnTo>
                          <a:pt x="2756" y="372"/>
                        </a:lnTo>
                        <a:lnTo>
                          <a:pt x="2759" y="359"/>
                        </a:lnTo>
                        <a:lnTo>
                          <a:pt x="2762" y="456"/>
                        </a:lnTo>
                        <a:lnTo>
                          <a:pt x="2765" y="435"/>
                        </a:lnTo>
                        <a:lnTo>
                          <a:pt x="2768" y="414"/>
                        </a:lnTo>
                        <a:lnTo>
                          <a:pt x="2771" y="469"/>
                        </a:lnTo>
                        <a:lnTo>
                          <a:pt x="2774" y="359"/>
                        </a:lnTo>
                        <a:lnTo>
                          <a:pt x="2777" y="425"/>
                        </a:lnTo>
                        <a:lnTo>
                          <a:pt x="2779" y="445"/>
                        </a:lnTo>
                        <a:lnTo>
                          <a:pt x="2782" y="462"/>
                        </a:lnTo>
                        <a:lnTo>
                          <a:pt x="2785" y="421"/>
                        </a:lnTo>
                        <a:lnTo>
                          <a:pt x="2788" y="396"/>
                        </a:lnTo>
                        <a:lnTo>
                          <a:pt x="2791" y="432"/>
                        </a:lnTo>
                        <a:lnTo>
                          <a:pt x="2794" y="454"/>
                        </a:lnTo>
                        <a:lnTo>
                          <a:pt x="2797" y="357"/>
                        </a:lnTo>
                        <a:lnTo>
                          <a:pt x="2800" y="402"/>
                        </a:lnTo>
                        <a:lnTo>
                          <a:pt x="2803" y="463"/>
                        </a:lnTo>
                        <a:lnTo>
                          <a:pt x="2806" y="432"/>
                        </a:lnTo>
                        <a:lnTo>
                          <a:pt x="2809" y="422"/>
                        </a:lnTo>
                        <a:lnTo>
                          <a:pt x="2811" y="515"/>
                        </a:lnTo>
                        <a:lnTo>
                          <a:pt x="2814" y="484"/>
                        </a:lnTo>
                        <a:lnTo>
                          <a:pt x="2817" y="424"/>
                        </a:lnTo>
                        <a:lnTo>
                          <a:pt x="2820" y="348"/>
                        </a:lnTo>
                        <a:lnTo>
                          <a:pt x="2823" y="441"/>
                        </a:lnTo>
                        <a:lnTo>
                          <a:pt x="2826" y="456"/>
                        </a:lnTo>
                        <a:lnTo>
                          <a:pt x="2829" y="500"/>
                        </a:lnTo>
                        <a:lnTo>
                          <a:pt x="2832" y="423"/>
                        </a:lnTo>
                        <a:lnTo>
                          <a:pt x="2835" y="451"/>
                        </a:lnTo>
                        <a:lnTo>
                          <a:pt x="2838" y="361"/>
                        </a:lnTo>
                        <a:lnTo>
                          <a:pt x="2841" y="452"/>
                        </a:lnTo>
                        <a:lnTo>
                          <a:pt x="2843" y="441"/>
                        </a:lnTo>
                        <a:lnTo>
                          <a:pt x="2846" y="484"/>
                        </a:lnTo>
                        <a:lnTo>
                          <a:pt x="2849" y="475"/>
                        </a:lnTo>
                        <a:lnTo>
                          <a:pt x="2852" y="458"/>
                        </a:lnTo>
                        <a:lnTo>
                          <a:pt x="2855" y="443"/>
                        </a:lnTo>
                        <a:lnTo>
                          <a:pt x="2858" y="518"/>
                        </a:lnTo>
                        <a:lnTo>
                          <a:pt x="2861" y="429"/>
                        </a:lnTo>
                        <a:lnTo>
                          <a:pt x="2864" y="424"/>
                        </a:lnTo>
                        <a:lnTo>
                          <a:pt x="2867" y="415"/>
                        </a:lnTo>
                        <a:lnTo>
                          <a:pt x="2870" y="477"/>
                        </a:lnTo>
                        <a:lnTo>
                          <a:pt x="2873" y="427"/>
                        </a:lnTo>
                        <a:lnTo>
                          <a:pt x="2875" y="427"/>
                        </a:lnTo>
                        <a:lnTo>
                          <a:pt x="2878" y="407"/>
                        </a:lnTo>
                        <a:lnTo>
                          <a:pt x="2881" y="404"/>
                        </a:lnTo>
                        <a:lnTo>
                          <a:pt x="2884" y="492"/>
                        </a:lnTo>
                        <a:lnTo>
                          <a:pt x="2887" y="419"/>
                        </a:lnTo>
                        <a:lnTo>
                          <a:pt x="2890" y="400"/>
                        </a:lnTo>
                        <a:lnTo>
                          <a:pt x="2893" y="384"/>
                        </a:lnTo>
                        <a:lnTo>
                          <a:pt x="2896" y="500"/>
                        </a:lnTo>
                        <a:lnTo>
                          <a:pt x="2899" y="433"/>
                        </a:lnTo>
                        <a:lnTo>
                          <a:pt x="2902" y="371"/>
                        </a:lnTo>
                        <a:lnTo>
                          <a:pt x="2905" y="368"/>
                        </a:lnTo>
                        <a:lnTo>
                          <a:pt x="2907" y="511"/>
                        </a:lnTo>
                        <a:lnTo>
                          <a:pt x="2910" y="353"/>
                        </a:lnTo>
                        <a:lnTo>
                          <a:pt x="2913" y="423"/>
                        </a:lnTo>
                        <a:lnTo>
                          <a:pt x="2916" y="408"/>
                        </a:lnTo>
                        <a:lnTo>
                          <a:pt x="2919" y="348"/>
                        </a:lnTo>
                        <a:lnTo>
                          <a:pt x="2922" y="503"/>
                        </a:lnTo>
                        <a:lnTo>
                          <a:pt x="2925" y="534"/>
                        </a:lnTo>
                        <a:lnTo>
                          <a:pt x="2928" y="396"/>
                        </a:lnTo>
                        <a:lnTo>
                          <a:pt x="2931" y="500"/>
                        </a:lnTo>
                        <a:lnTo>
                          <a:pt x="2934" y="469"/>
                        </a:lnTo>
                        <a:lnTo>
                          <a:pt x="2937" y="412"/>
                        </a:lnTo>
                        <a:lnTo>
                          <a:pt x="2939" y="424"/>
                        </a:lnTo>
                        <a:lnTo>
                          <a:pt x="2942" y="398"/>
                        </a:lnTo>
                        <a:lnTo>
                          <a:pt x="2945" y="530"/>
                        </a:lnTo>
                        <a:lnTo>
                          <a:pt x="2948" y="436"/>
                        </a:lnTo>
                        <a:lnTo>
                          <a:pt x="2951" y="413"/>
                        </a:lnTo>
                        <a:lnTo>
                          <a:pt x="2954" y="422"/>
                        </a:lnTo>
                        <a:lnTo>
                          <a:pt x="2957" y="428"/>
                        </a:lnTo>
                        <a:lnTo>
                          <a:pt x="2960" y="405"/>
                        </a:lnTo>
                        <a:lnTo>
                          <a:pt x="2963" y="437"/>
                        </a:lnTo>
                        <a:lnTo>
                          <a:pt x="2966" y="396"/>
                        </a:lnTo>
                        <a:lnTo>
                          <a:pt x="2969" y="509"/>
                        </a:lnTo>
                        <a:lnTo>
                          <a:pt x="2971" y="382"/>
                        </a:lnTo>
                        <a:lnTo>
                          <a:pt x="2974" y="384"/>
                        </a:lnTo>
                        <a:lnTo>
                          <a:pt x="2977" y="329"/>
                        </a:lnTo>
                        <a:lnTo>
                          <a:pt x="2980" y="537"/>
                        </a:lnTo>
                        <a:lnTo>
                          <a:pt x="2983" y="353"/>
                        </a:lnTo>
                        <a:lnTo>
                          <a:pt x="2986" y="526"/>
                        </a:lnTo>
                        <a:lnTo>
                          <a:pt x="2989" y="385"/>
                        </a:lnTo>
                        <a:lnTo>
                          <a:pt x="2992" y="359"/>
                        </a:lnTo>
                        <a:lnTo>
                          <a:pt x="2995" y="454"/>
                        </a:lnTo>
                        <a:lnTo>
                          <a:pt x="2998" y="381"/>
                        </a:lnTo>
                        <a:lnTo>
                          <a:pt x="3001" y="368"/>
                        </a:lnTo>
                        <a:lnTo>
                          <a:pt x="3003" y="302"/>
                        </a:lnTo>
                        <a:lnTo>
                          <a:pt x="3006" y="504"/>
                        </a:lnTo>
                        <a:lnTo>
                          <a:pt x="3009" y="480"/>
                        </a:lnTo>
                        <a:lnTo>
                          <a:pt x="3012" y="461"/>
                        </a:lnTo>
                        <a:lnTo>
                          <a:pt x="3015" y="421"/>
                        </a:lnTo>
                        <a:lnTo>
                          <a:pt x="3018" y="414"/>
                        </a:lnTo>
                        <a:lnTo>
                          <a:pt x="3021" y="385"/>
                        </a:lnTo>
                        <a:lnTo>
                          <a:pt x="3024" y="447"/>
                        </a:lnTo>
                        <a:lnTo>
                          <a:pt x="3027" y="409"/>
                        </a:lnTo>
                        <a:lnTo>
                          <a:pt x="3030" y="392"/>
                        </a:lnTo>
                        <a:lnTo>
                          <a:pt x="3032" y="450"/>
                        </a:lnTo>
                        <a:lnTo>
                          <a:pt x="3035" y="497"/>
                        </a:lnTo>
                        <a:lnTo>
                          <a:pt x="3038" y="423"/>
                        </a:lnTo>
                        <a:lnTo>
                          <a:pt x="3041" y="485"/>
                        </a:lnTo>
                        <a:lnTo>
                          <a:pt x="3044" y="357"/>
                        </a:lnTo>
                        <a:lnTo>
                          <a:pt x="3047" y="430"/>
                        </a:lnTo>
                        <a:lnTo>
                          <a:pt x="3050" y="380"/>
                        </a:lnTo>
                        <a:lnTo>
                          <a:pt x="3053" y="337"/>
                        </a:lnTo>
                        <a:lnTo>
                          <a:pt x="3056" y="432"/>
                        </a:lnTo>
                        <a:lnTo>
                          <a:pt x="3059" y="346"/>
                        </a:lnTo>
                        <a:lnTo>
                          <a:pt x="3062" y="429"/>
                        </a:lnTo>
                        <a:lnTo>
                          <a:pt x="3064" y="325"/>
                        </a:lnTo>
                        <a:lnTo>
                          <a:pt x="3067" y="449"/>
                        </a:lnTo>
                        <a:lnTo>
                          <a:pt x="3070" y="439"/>
                        </a:lnTo>
                        <a:lnTo>
                          <a:pt x="3073" y="403"/>
                        </a:lnTo>
                        <a:lnTo>
                          <a:pt x="3076" y="445"/>
                        </a:lnTo>
                        <a:lnTo>
                          <a:pt x="3079" y="343"/>
                        </a:lnTo>
                        <a:lnTo>
                          <a:pt x="3082" y="433"/>
                        </a:lnTo>
                        <a:lnTo>
                          <a:pt x="3085" y="429"/>
                        </a:lnTo>
                        <a:lnTo>
                          <a:pt x="3088" y="393"/>
                        </a:lnTo>
                        <a:lnTo>
                          <a:pt x="3091" y="402"/>
                        </a:lnTo>
                        <a:lnTo>
                          <a:pt x="3094" y="441"/>
                        </a:lnTo>
                        <a:lnTo>
                          <a:pt x="3096" y="502"/>
                        </a:lnTo>
                        <a:lnTo>
                          <a:pt x="3099" y="478"/>
                        </a:lnTo>
                        <a:lnTo>
                          <a:pt x="3102" y="478"/>
                        </a:lnTo>
                        <a:lnTo>
                          <a:pt x="3105" y="488"/>
                        </a:lnTo>
                        <a:lnTo>
                          <a:pt x="3108" y="384"/>
                        </a:lnTo>
                        <a:lnTo>
                          <a:pt x="3111" y="392"/>
                        </a:lnTo>
                        <a:lnTo>
                          <a:pt x="3114" y="451"/>
                        </a:lnTo>
                        <a:lnTo>
                          <a:pt x="3117" y="380"/>
                        </a:lnTo>
                        <a:lnTo>
                          <a:pt x="3120" y="496"/>
                        </a:lnTo>
                        <a:lnTo>
                          <a:pt x="3123" y="383"/>
                        </a:lnTo>
                        <a:lnTo>
                          <a:pt x="3126" y="373"/>
                        </a:lnTo>
                        <a:lnTo>
                          <a:pt x="3128" y="428"/>
                        </a:lnTo>
                        <a:lnTo>
                          <a:pt x="3131" y="351"/>
                        </a:lnTo>
                        <a:lnTo>
                          <a:pt x="3134" y="475"/>
                        </a:lnTo>
                        <a:lnTo>
                          <a:pt x="3137" y="345"/>
                        </a:lnTo>
                        <a:lnTo>
                          <a:pt x="3140" y="495"/>
                        </a:lnTo>
                        <a:lnTo>
                          <a:pt x="3143" y="391"/>
                        </a:lnTo>
                        <a:lnTo>
                          <a:pt x="3146" y="293"/>
                        </a:lnTo>
                        <a:lnTo>
                          <a:pt x="3149" y="338"/>
                        </a:lnTo>
                        <a:lnTo>
                          <a:pt x="3152" y="376"/>
                        </a:lnTo>
                        <a:lnTo>
                          <a:pt x="3155" y="399"/>
                        </a:lnTo>
                        <a:lnTo>
                          <a:pt x="3158" y="454"/>
                        </a:lnTo>
                        <a:lnTo>
                          <a:pt x="3160" y="458"/>
                        </a:lnTo>
                        <a:lnTo>
                          <a:pt x="3163" y="446"/>
                        </a:lnTo>
                        <a:lnTo>
                          <a:pt x="3166" y="450"/>
                        </a:lnTo>
                        <a:lnTo>
                          <a:pt x="3169" y="328"/>
                        </a:lnTo>
                        <a:lnTo>
                          <a:pt x="3172" y="420"/>
                        </a:lnTo>
                        <a:lnTo>
                          <a:pt x="3175" y="461"/>
                        </a:lnTo>
                        <a:lnTo>
                          <a:pt x="3178" y="378"/>
                        </a:lnTo>
                        <a:lnTo>
                          <a:pt x="3181" y="371"/>
                        </a:lnTo>
                        <a:lnTo>
                          <a:pt x="3184" y="486"/>
                        </a:lnTo>
                        <a:lnTo>
                          <a:pt x="3187" y="448"/>
                        </a:lnTo>
                        <a:lnTo>
                          <a:pt x="3190" y="389"/>
                        </a:lnTo>
                        <a:lnTo>
                          <a:pt x="3192" y="371"/>
                        </a:lnTo>
                        <a:lnTo>
                          <a:pt x="3195" y="383"/>
                        </a:lnTo>
                        <a:lnTo>
                          <a:pt x="3198" y="408"/>
                        </a:lnTo>
                        <a:lnTo>
                          <a:pt x="3201" y="437"/>
                        </a:lnTo>
                        <a:lnTo>
                          <a:pt x="3204" y="328"/>
                        </a:lnTo>
                        <a:lnTo>
                          <a:pt x="3207" y="502"/>
                        </a:lnTo>
                        <a:lnTo>
                          <a:pt x="3210" y="316"/>
                        </a:lnTo>
                        <a:lnTo>
                          <a:pt x="3213" y="399"/>
                        </a:lnTo>
                        <a:lnTo>
                          <a:pt x="3216" y="406"/>
                        </a:lnTo>
                        <a:lnTo>
                          <a:pt x="3219" y="402"/>
                        </a:lnTo>
                        <a:lnTo>
                          <a:pt x="3222" y="449"/>
                        </a:lnTo>
                        <a:lnTo>
                          <a:pt x="3224" y="488"/>
                        </a:lnTo>
                        <a:lnTo>
                          <a:pt x="3227" y="364"/>
                        </a:lnTo>
                        <a:lnTo>
                          <a:pt x="3230" y="325"/>
                        </a:lnTo>
                        <a:lnTo>
                          <a:pt x="3233" y="313"/>
                        </a:lnTo>
                        <a:lnTo>
                          <a:pt x="3236" y="383"/>
                        </a:lnTo>
                        <a:lnTo>
                          <a:pt x="3239" y="422"/>
                        </a:lnTo>
                        <a:lnTo>
                          <a:pt x="3242" y="418"/>
                        </a:lnTo>
                        <a:lnTo>
                          <a:pt x="3245" y="450"/>
                        </a:lnTo>
                        <a:lnTo>
                          <a:pt x="3248" y="389"/>
                        </a:lnTo>
                        <a:lnTo>
                          <a:pt x="3251" y="285"/>
                        </a:lnTo>
                        <a:lnTo>
                          <a:pt x="3254" y="431"/>
                        </a:lnTo>
                        <a:lnTo>
                          <a:pt x="3256" y="466"/>
                        </a:lnTo>
                        <a:lnTo>
                          <a:pt x="3259" y="317"/>
                        </a:lnTo>
                        <a:lnTo>
                          <a:pt x="3262" y="394"/>
                        </a:lnTo>
                        <a:lnTo>
                          <a:pt x="3265" y="350"/>
                        </a:lnTo>
                        <a:lnTo>
                          <a:pt x="3268" y="278"/>
                        </a:lnTo>
                        <a:lnTo>
                          <a:pt x="3271" y="406"/>
                        </a:lnTo>
                        <a:lnTo>
                          <a:pt x="3274" y="451"/>
                        </a:lnTo>
                        <a:lnTo>
                          <a:pt x="3277" y="318"/>
                        </a:lnTo>
                        <a:lnTo>
                          <a:pt x="3280" y="404"/>
                        </a:lnTo>
                        <a:lnTo>
                          <a:pt x="3283" y="373"/>
                        </a:lnTo>
                        <a:lnTo>
                          <a:pt x="3286" y="418"/>
                        </a:lnTo>
                        <a:lnTo>
                          <a:pt x="3288" y="370"/>
                        </a:lnTo>
                        <a:lnTo>
                          <a:pt x="3291" y="446"/>
                        </a:lnTo>
                        <a:lnTo>
                          <a:pt x="3294" y="412"/>
                        </a:lnTo>
                        <a:lnTo>
                          <a:pt x="3297" y="405"/>
                        </a:lnTo>
                        <a:lnTo>
                          <a:pt x="3300" y="424"/>
                        </a:lnTo>
                        <a:lnTo>
                          <a:pt x="3303" y="385"/>
                        </a:lnTo>
                        <a:lnTo>
                          <a:pt x="3306" y="324"/>
                        </a:lnTo>
                        <a:lnTo>
                          <a:pt x="3309" y="439"/>
                        </a:lnTo>
                        <a:lnTo>
                          <a:pt x="3312" y="385"/>
                        </a:lnTo>
                        <a:lnTo>
                          <a:pt x="3315" y="370"/>
                        </a:lnTo>
                        <a:lnTo>
                          <a:pt x="3318" y="363"/>
                        </a:lnTo>
                        <a:lnTo>
                          <a:pt x="3320" y="454"/>
                        </a:lnTo>
                        <a:lnTo>
                          <a:pt x="3323" y="420"/>
                        </a:lnTo>
                        <a:lnTo>
                          <a:pt x="3326" y="331"/>
                        </a:lnTo>
                        <a:lnTo>
                          <a:pt x="3329" y="415"/>
                        </a:lnTo>
                        <a:lnTo>
                          <a:pt x="3332" y="445"/>
                        </a:lnTo>
                        <a:lnTo>
                          <a:pt x="3335" y="453"/>
                        </a:lnTo>
                        <a:lnTo>
                          <a:pt x="3338" y="412"/>
                        </a:lnTo>
                        <a:lnTo>
                          <a:pt x="3341" y="502"/>
                        </a:lnTo>
                        <a:lnTo>
                          <a:pt x="3344" y="345"/>
                        </a:lnTo>
                        <a:lnTo>
                          <a:pt x="3347" y="452"/>
                        </a:lnTo>
                        <a:lnTo>
                          <a:pt x="3350" y="402"/>
                        </a:lnTo>
                        <a:lnTo>
                          <a:pt x="3352" y="429"/>
                        </a:lnTo>
                        <a:lnTo>
                          <a:pt x="3355" y="444"/>
                        </a:lnTo>
                        <a:lnTo>
                          <a:pt x="3358" y="497"/>
                        </a:lnTo>
                        <a:lnTo>
                          <a:pt x="3361" y="337"/>
                        </a:lnTo>
                        <a:lnTo>
                          <a:pt x="3364" y="445"/>
                        </a:lnTo>
                        <a:lnTo>
                          <a:pt x="3367" y="466"/>
                        </a:lnTo>
                        <a:lnTo>
                          <a:pt x="3370" y="443"/>
                        </a:lnTo>
                        <a:lnTo>
                          <a:pt x="3373" y="399"/>
                        </a:lnTo>
                        <a:lnTo>
                          <a:pt x="3376" y="407"/>
                        </a:lnTo>
                        <a:lnTo>
                          <a:pt x="3379" y="406"/>
                        </a:lnTo>
                        <a:lnTo>
                          <a:pt x="3381" y="336"/>
                        </a:lnTo>
                        <a:lnTo>
                          <a:pt x="3384" y="433"/>
                        </a:lnTo>
                        <a:lnTo>
                          <a:pt x="3387" y="370"/>
                        </a:lnTo>
                        <a:lnTo>
                          <a:pt x="3390" y="321"/>
                        </a:lnTo>
                        <a:lnTo>
                          <a:pt x="3393" y="343"/>
                        </a:lnTo>
                        <a:lnTo>
                          <a:pt x="3396" y="301"/>
                        </a:lnTo>
                        <a:lnTo>
                          <a:pt x="3399" y="486"/>
                        </a:lnTo>
                        <a:lnTo>
                          <a:pt x="3402" y="377"/>
                        </a:lnTo>
                        <a:lnTo>
                          <a:pt x="3405" y="420"/>
                        </a:lnTo>
                        <a:lnTo>
                          <a:pt x="3408" y="389"/>
                        </a:lnTo>
                        <a:lnTo>
                          <a:pt x="3411" y="390"/>
                        </a:lnTo>
                        <a:lnTo>
                          <a:pt x="3413" y="311"/>
                        </a:lnTo>
                        <a:lnTo>
                          <a:pt x="3416" y="405"/>
                        </a:lnTo>
                        <a:lnTo>
                          <a:pt x="3419" y="320"/>
                        </a:lnTo>
                        <a:lnTo>
                          <a:pt x="3422" y="378"/>
                        </a:lnTo>
                        <a:lnTo>
                          <a:pt x="3425" y="438"/>
                        </a:lnTo>
                        <a:lnTo>
                          <a:pt x="3428" y="458"/>
                        </a:lnTo>
                        <a:lnTo>
                          <a:pt x="3431" y="387"/>
                        </a:lnTo>
                        <a:lnTo>
                          <a:pt x="3434" y="494"/>
                        </a:lnTo>
                        <a:lnTo>
                          <a:pt x="3437" y="326"/>
                        </a:lnTo>
                        <a:lnTo>
                          <a:pt x="3440" y="386"/>
                        </a:lnTo>
                        <a:lnTo>
                          <a:pt x="3443" y="360"/>
                        </a:lnTo>
                        <a:lnTo>
                          <a:pt x="3445" y="365"/>
                        </a:lnTo>
                        <a:lnTo>
                          <a:pt x="3448" y="381"/>
                        </a:lnTo>
                        <a:lnTo>
                          <a:pt x="3451" y="403"/>
                        </a:lnTo>
                        <a:lnTo>
                          <a:pt x="3454" y="452"/>
                        </a:lnTo>
                        <a:lnTo>
                          <a:pt x="3457" y="391"/>
                        </a:lnTo>
                        <a:lnTo>
                          <a:pt x="3460" y="433"/>
                        </a:lnTo>
                        <a:lnTo>
                          <a:pt x="3463" y="390"/>
                        </a:lnTo>
                        <a:lnTo>
                          <a:pt x="3466" y="401"/>
                        </a:lnTo>
                        <a:lnTo>
                          <a:pt x="3469" y="408"/>
                        </a:lnTo>
                        <a:lnTo>
                          <a:pt x="3472" y="358"/>
                        </a:lnTo>
                        <a:lnTo>
                          <a:pt x="3475" y="422"/>
                        </a:lnTo>
                        <a:lnTo>
                          <a:pt x="3477" y="396"/>
                        </a:lnTo>
                        <a:lnTo>
                          <a:pt x="3480" y="357"/>
                        </a:lnTo>
                        <a:lnTo>
                          <a:pt x="3483" y="368"/>
                        </a:lnTo>
                        <a:lnTo>
                          <a:pt x="3486" y="437"/>
                        </a:lnTo>
                        <a:lnTo>
                          <a:pt x="3489" y="484"/>
                        </a:lnTo>
                        <a:lnTo>
                          <a:pt x="3492" y="360"/>
                        </a:lnTo>
                        <a:lnTo>
                          <a:pt x="3495" y="325"/>
                        </a:lnTo>
                        <a:lnTo>
                          <a:pt x="3498" y="389"/>
                        </a:lnTo>
                        <a:lnTo>
                          <a:pt x="3501" y="321"/>
                        </a:lnTo>
                        <a:lnTo>
                          <a:pt x="3504" y="442"/>
                        </a:lnTo>
                        <a:lnTo>
                          <a:pt x="3507" y="520"/>
                        </a:lnTo>
                        <a:lnTo>
                          <a:pt x="3509" y="367"/>
                        </a:lnTo>
                        <a:lnTo>
                          <a:pt x="3512" y="393"/>
                        </a:lnTo>
                        <a:lnTo>
                          <a:pt x="3515" y="347"/>
                        </a:lnTo>
                        <a:lnTo>
                          <a:pt x="3518" y="346"/>
                        </a:lnTo>
                        <a:lnTo>
                          <a:pt x="3521" y="442"/>
                        </a:lnTo>
                        <a:lnTo>
                          <a:pt x="3524" y="404"/>
                        </a:lnTo>
                        <a:lnTo>
                          <a:pt x="3527" y="338"/>
                        </a:lnTo>
                        <a:lnTo>
                          <a:pt x="3530" y="390"/>
                        </a:lnTo>
                        <a:lnTo>
                          <a:pt x="3533" y="353"/>
                        </a:lnTo>
                        <a:lnTo>
                          <a:pt x="3536" y="353"/>
                        </a:lnTo>
                        <a:lnTo>
                          <a:pt x="3539" y="431"/>
                        </a:lnTo>
                        <a:lnTo>
                          <a:pt x="3541" y="382"/>
                        </a:lnTo>
                        <a:lnTo>
                          <a:pt x="3544" y="342"/>
                        </a:lnTo>
                        <a:lnTo>
                          <a:pt x="3547" y="400"/>
                        </a:lnTo>
                        <a:lnTo>
                          <a:pt x="3550" y="253"/>
                        </a:lnTo>
                        <a:lnTo>
                          <a:pt x="3553" y="401"/>
                        </a:lnTo>
                        <a:lnTo>
                          <a:pt x="3556" y="379"/>
                        </a:lnTo>
                        <a:lnTo>
                          <a:pt x="3559" y="393"/>
                        </a:lnTo>
                        <a:lnTo>
                          <a:pt x="3562" y="318"/>
                        </a:lnTo>
                        <a:lnTo>
                          <a:pt x="3565" y="401"/>
                        </a:lnTo>
                        <a:lnTo>
                          <a:pt x="3568" y="438"/>
                        </a:lnTo>
                        <a:lnTo>
                          <a:pt x="3571" y="489"/>
                        </a:lnTo>
                        <a:lnTo>
                          <a:pt x="3573" y="377"/>
                        </a:lnTo>
                        <a:lnTo>
                          <a:pt x="3576" y="383"/>
                        </a:lnTo>
                        <a:lnTo>
                          <a:pt x="3579" y="288"/>
                        </a:lnTo>
                        <a:lnTo>
                          <a:pt x="3582" y="258"/>
                        </a:lnTo>
                        <a:lnTo>
                          <a:pt x="3585" y="422"/>
                        </a:lnTo>
                        <a:lnTo>
                          <a:pt x="3588" y="473"/>
                        </a:lnTo>
                        <a:lnTo>
                          <a:pt x="3591" y="336"/>
                        </a:lnTo>
                        <a:lnTo>
                          <a:pt x="3594" y="428"/>
                        </a:lnTo>
                        <a:lnTo>
                          <a:pt x="3597" y="367"/>
                        </a:lnTo>
                        <a:lnTo>
                          <a:pt x="3600" y="389"/>
                        </a:lnTo>
                        <a:lnTo>
                          <a:pt x="3603" y="431"/>
                        </a:lnTo>
                        <a:lnTo>
                          <a:pt x="3605" y="367"/>
                        </a:lnTo>
                        <a:lnTo>
                          <a:pt x="3608" y="447"/>
                        </a:lnTo>
                        <a:lnTo>
                          <a:pt x="3611" y="323"/>
                        </a:lnTo>
                        <a:lnTo>
                          <a:pt x="3614" y="392"/>
                        </a:lnTo>
                        <a:lnTo>
                          <a:pt x="3617" y="384"/>
                        </a:lnTo>
                        <a:lnTo>
                          <a:pt x="3620" y="372"/>
                        </a:lnTo>
                        <a:lnTo>
                          <a:pt x="3623" y="393"/>
                        </a:lnTo>
                        <a:lnTo>
                          <a:pt x="3626" y="415"/>
                        </a:lnTo>
                        <a:lnTo>
                          <a:pt x="3629" y="361"/>
                        </a:lnTo>
                        <a:lnTo>
                          <a:pt x="3632" y="341"/>
                        </a:lnTo>
                        <a:lnTo>
                          <a:pt x="3635" y="330"/>
                        </a:lnTo>
                        <a:lnTo>
                          <a:pt x="3637" y="292"/>
                        </a:lnTo>
                        <a:lnTo>
                          <a:pt x="3640" y="379"/>
                        </a:lnTo>
                        <a:lnTo>
                          <a:pt x="3643" y="413"/>
                        </a:lnTo>
                        <a:lnTo>
                          <a:pt x="3646" y="356"/>
                        </a:lnTo>
                        <a:lnTo>
                          <a:pt x="3649" y="406"/>
                        </a:lnTo>
                        <a:lnTo>
                          <a:pt x="3652" y="351"/>
                        </a:lnTo>
                        <a:lnTo>
                          <a:pt x="3655" y="346"/>
                        </a:lnTo>
                        <a:lnTo>
                          <a:pt x="3658" y="358"/>
                        </a:lnTo>
                        <a:lnTo>
                          <a:pt x="3661" y="358"/>
                        </a:lnTo>
                        <a:lnTo>
                          <a:pt x="3664" y="394"/>
                        </a:lnTo>
                        <a:lnTo>
                          <a:pt x="3667" y="373"/>
                        </a:lnTo>
                        <a:lnTo>
                          <a:pt x="3669" y="323"/>
                        </a:lnTo>
                        <a:lnTo>
                          <a:pt x="3672" y="368"/>
                        </a:lnTo>
                        <a:lnTo>
                          <a:pt x="3675" y="379"/>
                        </a:lnTo>
                        <a:lnTo>
                          <a:pt x="3678" y="311"/>
                        </a:lnTo>
                        <a:lnTo>
                          <a:pt x="3681" y="425"/>
                        </a:lnTo>
                        <a:lnTo>
                          <a:pt x="3684" y="282"/>
                        </a:lnTo>
                        <a:lnTo>
                          <a:pt x="3687" y="435"/>
                        </a:lnTo>
                        <a:lnTo>
                          <a:pt x="3690" y="432"/>
                        </a:lnTo>
                        <a:lnTo>
                          <a:pt x="3693" y="433"/>
                        </a:lnTo>
                        <a:lnTo>
                          <a:pt x="3696" y="478"/>
                        </a:lnTo>
                        <a:lnTo>
                          <a:pt x="3699" y="417"/>
                        </a:lnTo>
                        <a:lnTo>
                          <a:pt x="3701" y="372"/>
                        </a:lnTo>
                        <a:lnTo>
                          <a:pt x="3704" y="339"/>
                        </a:lnTo>
                        <a:lnTo>
                          <a:pt x="3707" y="429"/>
                        </a:lnTo>
                        <a:lnTo>
                          <a:pt x="3710" y="376"/>
                        </a:lnTo>
                        <a:lnTo>
                          <a:pt x="3713" y="412"/>
                        </a:lnTo>
                        <a:lnTo>
                          <a:pt x="3716" y="333"/>
                        </a:lnTo>
                        <a:lnTo>
                          <a:pt x="3719" y="381"/>
                        </a:lnTo>
                        <a:lnTo>
                          <a:pt x="3722" y="406"/>
                        </a:lnTo>
                        <a:lnTo>
                          <a:pt x="3725" y="381"/>
                        </a:lnTo>
                        <a:lnTo>
                          <a:pt x="3728" y="377"/>
                        </a:lnTo>
                        <a:lnTo>
                          <a:pt x="3730" y="415"/>
                        </a:lnTo>
                        <a:lnTo>
                          <a:pt x="3733" y="440"/>
                        </a:lnTo>
                        <a:lnTo>
                          <a:pt x="3736" y="327"/>
                        </a:lnTo>
                        <a:lnTo>
                          <a:pt x="3739" y="308"/>
                        </a:lnTo>
                        <a:lnTo>
                          <a:pt x="3742" y="334"/>
                        </a:lnTo>
                        <a:lnTo>
                          <a:pt x="3745" y="428"/>
                        </a:lnTo>
                        <a:lnTo>
                          <a:pt x="3748" y="397"/>
                        </a:lnTo>
                        <a:lnTo>
                          <a:pt x="3751" y="313"/>
                        </a:lnTo>
                        <a:lnTo>
                          <a:pt x="3754" y="492"/>
                        </a:lnTo>
                        <a:lnTo>
                          <a:pt x="3757" y="330"/>
                        </a:lnTo>
                        <a:lnTo>
                          <a:pt x="3760" y="365"/>
                        </a:lnTo>
                        <a:lnTo>
                          <a:pt x="3762" y="356"/>
                        </a:lnTo>
                        <a:lnTo>
                          <a:pt x="3765" y="315"/>
                        </a:lnTo>
                        <a:lnTo>
                          <a:pt x="3768" y="417"/>
                        </a:lnTo>
                        <a:lnTo>
                          <a:pt x="3771" y="368"/>
                        </a:lnTo>
                        <a:lnTo>
                          <a:pt x="3774" y="273"/>
                        </a:lnTo>
                        <a:lnTo>
                          <a:pt x="3777" y="380"/>
                        </a:lnTo>
                        <a:lnTo>
                          <a:pt x="3780" y="376"/>
                        </a:lnTo>
                        <a:lnTo>
                          <a:pt x="3783" y="398"/>
                        </a:lnTo>
                        <a:lnTo>
                          <a:pt x="3786" y="330"/>
                        </a:lnTo>
                        <a:lnTo>
                          <a:pt x="3789" y="398"/>
                        </a:lnTo>
                        <a:lnTo>
                          <a:pt x="3792" y="451"/>
                        </a:lnTo>
                        <a:lnTo>
                          <a:pt x="3794" y="415"/>
                        </a:lnTo>
                        <a:lnTo>
                          <a:pt x="3797" y="395"/>
                        </a:lnTo>
                        <a:lnTo>
                          <a:pt x="3800" y="377"/>
                        </a:lnTo>
                        <a:lnTo>
                          <a:pt x="3803" y="413"/>
                        </a:lnTo>
                        <a:lnTo>
                          <a:pt x="3806" y="379"/>
                        </a:lnTo>
                        <a:lnTo>
                          <a:pt x="3809" y="435"/>
                        </a:lnTo>
                        <a:lnTo>
                          <a:pt x="3812" y="325"/>
                        </a:lnTo>
                        <a:lnTo>
                          <a:pt x="3815" y="426"/>
                        </a:lnTo>
                        <a:lnTo>
                          <a:pt x="3818" y="339"/>
                        </a:lnTo>
                        <a:lnTo>
                          <a:pt x="3821" y="289"/>
                        </a:lnTo>
                        <a:lnTo>
                          <a:pt x="3824" y="381"/>
                        </a:lnTo>
                        <a:lnTo>
                          <a:pt x="3826" y="297"/>
                        </a:lnTo>
                        <a:lnTo>
                          <a:pt x="3829" y="449"/>
                        </a:lnTo>
                        <a:lnTo>
                          <a:pt x="3832" y="369"/>
                        </a:lnTo>
                        <a:lnTo>
                          <a:pt x="3835" y="404"/>
                        </a:lnTo>
                        <a:lnTo>
                          <a:pt x="3838" y="470"/>
                        </a:lnTo>
                        <a:lnTo>
                          <a:pt x="3841" y="446"/>
                        </a:lnTo>
                        <a:lnTo>
                          <a:pt x="3844" y="439"/>
                        </a:lnTo>
                        <a:lnTo>
                          <a:pt x="3847" y="432"/>
                        </a:lnTo>
                        <a:lnTo>
                          <a:pt x="3850" y="397"/>
                        </a:lnTo>
                        <a:lnTo>
                          <a:pt x="3853" y="369"/>
                        </a:lnTo>
                        <a:lnTo>
                          <a:pt x="3856" y="498"/>
                        </a:lnTo>
                        <a:lnTo>
                          <a:pt x="3858" y="397"/>
                        </a:lnTo>
                        <a:lnTo>
                          <a:pt x="3861" y="362"/>
                        </a:lnTo>
                        <a:lnTo>
                          <a:pt x="3864" y="355"/>
                        </a:lnTo>
                        <a:lnTo>
                          <a:pt x="3867" y="352"/>
                        </a:lnTo>
                        <a:lnTo>
                          <a:pt x="3870" y="404"/>
                        </a:lnTo>
                        <a:lnTo>
                          <a:pt x="3873" y="365"/>
                        </a:lnTo>
                        <a:lnTo>
                          <a:pt x="3876" y="354"/>
                        </a:lnTo>
                        <a:lnTo>
                          <a:pt x="3879" y="332"/>
                        </a:lnTo>
                        <a:lnTo>
                          <a:pt x="3882" y="385"/>
                        </a:lnTo>
                        <a:lnTo>
                          <a:pt x="3885" y="397"/>
                        </a:lnTo>
                        <a:lnTo>
                          <a:pt x="3888" y="285"/>
                        </a:lnTo>
                        <a:lnTo>
                          <a:pt x="3890" y="397"/>
                        </a:lnTo>
                        <a:lnTo>
                          <a:pt x="3893" y="388"/>
                        </a:lnTo>
                        <a:lnTo>
                          <a:pt x="3896" y="384"/>
                        </a:lnTo>
                        <a:lnTo>
                          <a:pt x="3899" y="391"/>
                        </a:lnTo>
                        <a:lnTo>
                          <a:pt x="3902" y="370"/>
                        </a:lnTo>
                        <a:lnTo>
                          <a:pt x="3905" y="418"/>
                        </a:lnTo>
                        <a:lnTo>
                          <a:pt x="3908" y="489"/>
                        </a:lnTo>
                        <a:lnTo>
                          <a:pt x="3911" y="341"/>
                        </a:lnTo>
                        <a:lnTo>
                          <a:pt x="3914" y="400"/>
                        </a:lnTo>
                        <a:lnTo>
                          <a:pt x="3917" y="339"/>
                        </a:lnTo>
                        <a:lnTo>
                          <a:pt x="3920" y="365"/>
                        </a:lnTo>
                        <a:lnTo>
                          <a:pt x="3922" y="353"/>
                        </a:lnTo>
                        <a:lnTo>
                          <a:pt x="3925" y="302"/>
                        </a:lnTo>
                        <a:lnTo>
                          <a:pt x="3928" y="420"/>
                        </a:lnTo>
                        <a:lnTo>
                          <a:pt x="3931" y="338"/>
                        </a:lnTo>
                        <a:lnTo>
                          <a:pt x="3934" y="434"/>
                        </a:lnTo>
                        <a:lnTo>
                          <a:pt x="3937" y="434"/>
                        </a:lnTo>
                        <a:lnTo>
                          <a:pt x="3940" y="307"/>
                        </a:lnTo>
                        <a:lnTo>
                          <a:pt x="3943" y="344"/>
                        </a:lnTo>
                        <a:lnTo>
                          <a:pt x="3946" y="318"/>
                        </a:lnTo>
                        <a:lnTo>
                          <a:pt x="3949" y="341"/>
                        </a:lnTo>
                        <a:lnTo>
                          <a:pt x="3952" y="337"/>
                        </a:lnTo>
                        <a:lnTo>
                          <a:pt x="3954" y="418"/>
                        </a:lnTo>
                        <a:lnTo>
                          <a:pt x="3957" y="452"/>
                        </a:lnTo>
                        <a:lnTo>
                          <a:pt x="3960" y="357"/>
                        </a:lnTo>
                        <a:lnTo>
                          <a:pt x="3963" y="483"/>
                        </a:lnTo>
                        <a:lnTo>
                          <a:pt x="3966" y="359"/>
                        </a:lnTo>
                        <a:lnTo>
                          <a:pt x="3969" y="410"/>
                        </a:lnTo>
                        <a:lnTo>
                          <a:pt x="3972" y="377"/>
                        </a:lnTo>
                        <a:lnTo>
                          <a:pt x="3975" y="367"/>
                        </a:lnTo>
                        <a:lnTo>
                          <a:pt x="3978" y="350"/>
                        </a:lnTo>
                        <a:lnTo>
                          <a:pt x="3981" y="340"/>
                        </a:lnTo>
                        <a:lnTo>
                          <a:pt x="3984" y="444"/>
                        </a:lnTo>
                        <a:lnTo>
                          <a:pt x="3986" y="360"/>
                        </a:lnTo>
                        <a:lnTo>
                          <a:pt x="3989" y="406"/>
                        </a:lnTo>
                        <a:lnTo>
                          <a:pt x="3992" y="357"/>
                        </a:lnTo>
                        <a:lnTo>
                          <a:pt x="3995" y="395"/>
                        </a:lnTo>
                        <a:lnTo>
                          <a:pt x="3998" y="397"/>
                        </a:lnTo>
                        <a:lnTo>
                          <a:pt x="4001" y="442"/>
                        </a:lnTo>
                        <a:lnTo>
                          <a:pt x="4004" y="334"/>
                        </a:lnTo>
                        <a:lnTo>
                          <a:pt x="4007" y="316"/>
                        </a:lnTo>
                        <a:lnTo>
                          <a:pt x="4010" y="348"/>
                        </a:lnTo>
                        <a:lnTo>
                          <a:pt x="4013" y="233"/>
                        </a:lnTo>
                        <a:lnTo>
                          <a:pt x="4016" y="384"/>
                        </a:lnTo>
                        <a:lnTo>
                          <a:pt x="4018" y="430"/>
                        </a:lnTo>
                        <a:lnTo>
                          <a:pt x="4021" y="388"/>
                        </a:lnTo>
                        <a:lnTo>
                          <a:pt x="4024" y="464"/>
                        </a:lnTo>
                        <a:lnTo>
                          <a:pt x="4027" y="412"/>
                        </a:lnTo>
                        <a:lnTo>
                          <a:pt x="4030" y="416"/>
                        </a:lnTo>
                        <a:lnTo>
                          <a:pt x="4033" y="338"/>
                        </a:lnTo>
                        <a:lnTo>
                          <a:pt x="4036" y="374"/>
                        </a:lnTo>
                        <a:lnTo>
                          <a:pt x="4039" y="377"/>
                        </a:lnTo>
                        <a:lnTo>
                          <a:pt x="4042" y="365"/>
                        </a:lnTo>
                        <a:lnTo>
                          <a:pt x="4045" y="425"/>
                        </a:lnTo>
                        <a:lnTo>
                          <a:pt x="4048" y="373"/>
                        </a:lnTo>
                        <a:lnTo>
                          <a:pt x="4050" y="387"/>
                        </a:lnTo>
                        <a:lnTo>
                          <a:pt x="4053" y="415"/>
                        </a:lnTo>
                        <a:lnTo>
                          <a:pt x="4056" y="365"/>
                        </a:lnTo>
                        <a:lnTo>
                          <a:pt x="4059" y="362"/>
                        </a:lnTo>
                        <a:lnTo>
                          <a:pt x="4062" y="348"/>
                        </a:lnTo>
                        <a:lnTo>
                          <a:pt x="4065" y="418"/>
                        </a:lnTo>
                        <a:lnTo>
                          <a:pt x="4068" y="381"/>
                        </a:lnTo>
                        <a:lnTo>
                          <a:pt x="4071" y="344"/>
                        </a:lnTo>
                        <a:lnTo>
                          <a:pt x="4074" y="363"/>
                        </a:lnTo>
                        <a:lnTo>
                          <a:pt x="4077" y="402"/>
                        </a:lnTo>
                        <a:lnTo>
                          <a:pt x="4079" y="508"/>
                        </a:lnTo>
                        <a:lnTo>
                          <a:pt x="4082" y="333"/>
                        </a:lnTo>
                        <a:lnTo>
                          <a:pt x="4085" y="388"/>
                        </a:lnTo>
                        <a:lnTo>
                          <a:pt x="4088" y="403"/>
                        </a:lnTo>
                        <a:lnTo>
                          <a:pt x="4091" y="323"/>
                        </a:lnTo>
                        <a:lnTo>
                          <a:pt x="4094" y="382"/>
                        </a:lnTo>
                        <a:lnTo>
                          <a:pt x="4097" y="396"/>
                        </a:lnTo>
                        <a:lnTo>
                          <a:pt x="4100" y="383"/>
                        </a:lnTo>
                        <a:lnTo>
                          <a:pt x="4103" y="443"/>
                        </a:lnTo>
                        <a:lnTo>
                          <a:pt x="4106" y="349"/>
                        </a:lnTo>
                        <a:lnTo>
                          <a:pt x="4109" y="507"/>
                        </a:lnTo>
                        <a:lnTo>
                          <a:pt x="4111" y="398"/>
                        </a:lnTo>
                        <a:lnTo>
                          <a:pt x="4114" y="322"/>
                        </a:lnTo>
                        <a:lnTo>
                          <a:pt x="4117" y="409"/>
                        </a:lnTo>
                        <a:lnTo>
                          <a:pt x="4120" y="387"/>
                        </a:lnTo>
                        <a:lnTo>
                          <a:pt x="4123" y="432"/>
                        </a:lnTo>
                        <a:lnTo>
                          <a:pt x="4126" y="358"/>
                        </a:lnTo>
                        <a:lnTo>
                          <a:pt x="4129" y="364"/>
                        </a:lnTo>
                        <a:lnTo>
                          <a:pt x="4132" y="435"/>
                        </a:lnTo>
                        <a:lnTo>
                          <a:pt x="4135" y="386"/>
                        </a:lnTo>
                        <a:lnTo>
                          <a:pt x="4138" y="301"/>
                        </a:lnTo>
                        <a:lnTo>
                          <a:pt x="4141" y="384"/>
                        </a:lnTo>
                        <a:lnTo>
                          <a:pt x="4143" y="459"/>
                        </a:lnTo>
                        <a:lnTo>
                          <a:pt x="4146" y="347"/>
                        </a:lnTo>
                        <a:lnTo>
                          <a:pt x="4149" y="427"/>
                        </a:lnTo>
                        <a:lnTo>
                          <a:pt x="4152" y="348"/>
                        </a:lnTo>
                        <a:lnTo>
                          <a:pt x="4155" y="423"/>
                        </a:lnTo>
                        <a:lnTo>
                          <a:pt x="4158" y="421"/>
                        </a:lnTo>
                        <a:lnTo>
                          <a:pt x="4161" y="391"/>
                        </a:lnTo>
                        <a:lnTo>
                          <a:pt x="4164" y="396"/>
                        </a:lnTo>
                        <a:lnTo>
                          <a:pt x="4167" y="244"/>
                        </a:lnTo>
                        <a:lnTo>
                          <a:pt x="4170" y="394"/>
                        </a:lnTo>
                        <a:lnTo>
                          <a:pt x="4173" y="416"/>
                        </a:lnTo>
                        <a:lnTo>
                          <a:pt x="4175" y="327"/>
                        </a:lnTo>
                        <a:lnTo>
                          <a:pt x="4178" y="382"/>
                        </a:lnTo>
                        <a:lnTo>
                          <a:pt x="4181" y="342"/>
                        </a:lnTo>
                        <a:lnTo>
                          <a:pt x="4184" y="297"/>
                        </a:lnTo>
                        <a:lnTo>
                          <a:pt x="4187" y="415"/>
                        </a:lnTo>
                        <a:lnTo>
                          <a:pt x="4190" y="418"/>
                        </a:lnTo>
                        <a:lnTo>
                          <a:pt x="4193" y="384"/>
                        </a:lnTo>
                        <a:lnTo>
                          <a:pt x="4196" y="404"/>
                        </a:lnTo>
                        <a:lnTo>
                          <a:pt x="4199" y="403"/>
                        </a:lnTo>
                        <a:lnTo>
                          <a:pt x="4202" y="314"/>
                        </a:lnTo>
                        <a:lnTo>
                          <a:pt x="4205" y="342"/>
                        </a:lnTo>
                        <a:lnTo>
                          <a:pt x="4207" y="407"/>
                        </a:lnTo>
                        <a:lnTo>
                          <a:pt x="4210" y="361"/>
                        </a:lnTo>
                        <a:lnTo>
                          <a:pt x="4213" y="490"/>
                        </a:lnTo>
                        <a:lnTo>
                          <a:pt x="4216" y="395"/>
                        </a:lnTo>
                        <a:lnTo>
                          <a:pt x="4219" y="410"/>
                        </a:lnTo>
                        <a:lnTo>
                          <a:pt x="4222" y="425"/>
                        </a:lnTo>
                        <a:lnTo>
                          <a:pt x="4225" y="354"/>
                        </a:lnTo>
                        <a:lnTo>
                          <a:pt x="4228" y="481"/>
                        </a:lnTo>
                        <a:lnTo>
                          <a:pt x="4231" y="430"/>
                        </a:lnTo>
                        <a:lnTo>
                          <a:pt x="4234" y="508"/>
                        </a:lnTo>
                        <a:lnTo>
                          <a:pt x="4237" y="524"/>
                        </a:lnTo>
                        <a:lnTo>
                          <a:pt x="4239" y="445"/>
                        </a:lnTo>
                        <a:lnTo>
                          <a:pt x="4242" y="374"/>
                        </a:lnTo>
                        <a:lnTo>
                          <a:pt x="4245" y="400"/>
                        </a:lnTo>
                        <a:lnTo>
                          <a:pt x="4248" y="471"/>
                        </a:lnTo>
                        <a:lnTo>
                          <a:pt x="4251" y="359"/>
                        </a:lnTo>
                        <a:lnTo>
                          <a:pt x="4254" y="364"/>
                        </a:lnTo>
                        <a:lnTo>
                          <a:pt x="4257" y="448"/>
                        </a:lnTo>
                        <a:lnTo>
                          <a:pt x="4260" y="473"/>
                        </a:lnTo>
                        <a:lnTo>
                          <a:pt x="4263" y="420"/>
                        </a:lnTo>
                        <a:lnTo>
                          <a:pt x="4266" y="452"/>
                        </a:lnTo>
                        <a:lnTo>
                          <a:pt x="4269" y="428"/>
                        </a:lnTo>
                        <a:lnTo>
                          <a:pt x="4271" y="470"/>
                        </a:lnTo>
                        <a:lnTo>
                          <a:pt x="4274" y="470"/>
                        </a:lnTo>
                        <a:lnTo>
                          <a:pt x="4277" y="452"/>
                        </a:lnTo>
                        <a:lnTo>
                          <a:pt x="4280" y="487"/>
                        </a:lnTo>
                        <a:lnTo>
                          <a:pt x="4283" y="402"/>
                        </a:lnTo>
                        <a:lnTo>
                          <a:pt x="4286" y="498"/>
                        </a:lnTo>
                        <a:lnTo>
                          <a:pt x="4289" y="465"/>
                        </a:lnTo>
                        <a:lnTo>
                          <a:pt x="4292" y="402"/>
                        </a:lnTo>
                        <a:lnTo>
                          <a:pt x="4295" y="392"/>
                        </a:lnTo>
                        <a:lnTo>
                          <a:pt x="4298" y="467"/>
                        </a:lnTo>
                        <a:lnTo>
                          <a:pt x="4301" y="452"/>
                        </a:lnTo>
                        <a:lnTo>
                          <a:pt x="4303" y="568"/>
                        </a:lnTo>
                        <a:lnTo>
                          <a:pt x="4306" y="473"/>
                        </a:lnTo>
                        <a:lnTo>
                          <a:pt x="4309" y="519"/>
                        </a:lnTo>
                        <a:lnTo>
                          <a:pt x="4312" y="503"/>
                        </a:lnTo>
                        <a:lnTo>
                          <a:pt x="4315" y="432"/>
                        </a:lnTo>
                        <a:lnTo>
                          <a:pt x="4318" y="469"/>
                        </a:lnTo>
                        <a:lnTo>
                          <a:pt x="4321" y="518"/>
                        </a:lnTo>
                        <a:lnTo>
                          <a:pt x="4324" y="426"/>
                        </a:lnTo>
                        <a:lnTo>
                          <a:pt x="4327" y="444"/>
                        </a:lnTo>
                        <a:lnTo>
                          <a:pt x="4330" y="350"/>
                        </a:lnTo>
                        <a:lnTo>
                          <a:pt x="4333" y="495"/>
                        </a:lnTo>
                        <a:lnTo>
                          <a:pt x="4335" y="467"/>
                        </a:lnTo>
                        <a:lnTo>
                          <a:pt x="4338" y="482"/>
                        </a:lnTo>
                        <a:lnTo>
                          <a:pt x="4341" y="549"/>
                        </a:lnTo>
                        <a:lnTo>
                          <a:pt x="4344" y="607"/>
                        </a:lnTo>
                        <a:lnTo>
                          <a:pt x="4347" y="527"/>
                        </a:lnTo>
                        <a:lnTo>
                          <a:pt x="4350" y="472"/>
                        </a:lnTo>
                        <a:lnTo>
                          <a:pt x="4353" y="455"/>
                        </a:lnTo>
                        <a:lnTo>
                          <a:pt x="4356" y="474"/>
                        </a:lnTo>
                        <a:lnTo>
                          <a:pt x="4359" y="465"/>
                        </a:lnTo>
                        <a:lnTo>
                          <a:pt x="4362" y="579"/>
                        </a:lnTo>
                        <a:lnTo>
                          <a:pt x="4365" y="553"/>
                        </a:lnTo>
                        <a:lnTo>
                          <a:pt x="4367" y="450"/>
                        </a:lnTo>
                        <a:lnTo>
                          <a:pt x="4370" y="526"/>
                        </a:lnTo>
                        <a:lnTo>
                          <a:pt x="4373" y="414"/>
                        </a:lnTo>
                        <a:lnTo>
                          <a:pt x="4376" y="466"/>
                        </a:lnTo>
                        <a:lnTo>
                          <a:pt x="4379" y="411"/>
                        </a:lnTo>
                        <a:lnTo>
                          <a:pt x="4382" y="447"/>
                        </a:lnTo>
                        <a:lnTo>
                          <a:pt x="4385" y="502"/>
                        </a:lnTo>
                        <a:lnTo>
                          <a:pt x="4388" y="556"/>
                        </a:lnTo>
                        <a:lnTo>
                          <a:pt x="4391" y="472"/>
                        </a:lnTo>
                        <a:lnTo>
                          <a:pt x="4394" y="534"/>
                        </a:lnTo>
                        <a:lnTo>
                          <a:pt x="4397" y="495"/>
                        </a:lnTo>
                        <a:lnTo>
                          <a:pt x="4399" y="541"/>
                        </a:lnTo>
                        <a:lnTo>
                          <a:pt x="4402" y="405"/>
                        </a:lnTo>
                        <a:lnTo>
                          <a:pt x="4405" y="539"/>
                        </a:lnTo>
                        <a:lnTo>
                          <a:pt x="4408" y="510"/>
                        </a:lnTo>
                        <a:lnTo>
                          <a:pt x="4411" y="555"/>
                        </a:lnTo>
                        <a:lnTo>
                          <a:pt x="4414" y="546"/>
                        </a:lnTo>
                        <a:lnTo>
                          <a:pt x="4417" y="559"/>
                        </a:lnTo>
                        <a:lnTo>
                          <a:pt x="4420" y="536"/>
                        </a:lnTo>
                        <a:lnTo>
                          <a:pt x="4423" y="592"/>
                        </a:lnTo>
                        <a:lnTo>
                          <a:pt x="4426" y="469"/>
                        </a:lnTo>
                        <a:lnTo>
                          <a:pt x="4429" y="571"/>
                        </a:lnTo>
                        <a:lnTo>
                          <a:pt x="4431" y="611"/>
                        </a:lnTo>
                        <a:lnTo>
                          <a:pt x="4434" y="584"/>
                        </a:lnTo>
                        <a:lnTo>
                          <a:pt x="4437" y="641"/>
                        </a:lnTo>
                        <a:lnTo>
                          <a:pt x="4440" y="540"/>
                        </a:lnTo>
                        <a:lnTo>
                          <a:pt x="4443" y="616"/>
                        </a:lnTo>
                        <a:lnTo>
                          <a:pt x="4446" y="737"/>
                        </a:lnTo>
                        <a:lnTo>
                          <a:pt x="4449" y="581"/>
                        </a:lnTo>
                        <a:lnTo>
                          <a:pt x="4452" y="607"/>
                        </a:lnTo>
                        <a:lnTo>
                          <a:pt x="4455" y="786"/>
                        </a:lnTo>
                        <a:lnTo>
                          <a:pt x="4458" y="762"/>
                        </a:lnTo>
                        <a:lnTo>
                          <a:pt x="4460" y="669"/>
                        </a:lnTo>
                        <a:lnTo>
                          <a:pt x="4463" y="831"/>
                        </a:lnTo>
                        <a:lnTo>
                          <a:pt x="4466" y="875"/>
                        </a:lnTo>
                        <a:lnTo>
                          <a:pt x="4469" y="847"/>
                        </a:lnTo>
                        <a:lnTo>
                          <a:pt x="4472" y="850"/>
                        </a:lnTo>
                        <a:lnTo>
                          <a:pt x="4475" y="928"/>
                        </a:lnTo>
                        <a:lnTo>
                          <a:pt x="4478" y="989"/>
                        </a:lnTo>
                        <a:lnTo>
                          <a:pt x="4481" y="978"/>
                        </a:lnTo>
                        <a:lnTo>
                          <a:pt x="4484" y="1027"/>
                        </a:lnTo>
                        <a:lnTo>
                          <a:pt x="4487" y="1011"/>
                        </a:lnTo>
                        <a:lnTo>
                          <a:pt x="4490" y="1217"/>
                        </a:lnTo>
                        <a:lnTo>
                          <a:pt x="4492" y="1171"/>
                        </a:lnTo>
                        <a:lnTo>
                          <a:pt x="4495" y="1198"/>
                        </a:lnTo>
                        <a:lnTo>
                          <a:pt x="4498" y="1178"/>
                        </a:lnTo>
                        <a:lnTo>
                          <a:pt x="4501" y="1402"/>
                        </a:lnTo>
                        <a:lnTo>
                          <a:pt x="4504" y="1389"/>
                        </a:lnTo>
                        <a:lnTo>
                          <a:pt x="4507" y="1422"/>
                        </a:lnTo>
                        <a:lnTo>
                          <a:pt x="4510" y="1443"/>
                        </a:lnTo>
                        <a:lnTo>
                          <a:pt x="4513" y="1652"/>
                        </a:lnTo>
                        <a:lnTo>
                          <a:pt x="4516" y="1589"/>
                        </a:lnTo>
                        <a:lnTo>
                          <a:pt x="4519" y="1727"/>
                        </a:lnTo>
                        <a:lnTo>
                          <a:pt x="4522" y="1916"/>
                        </a:lnTo>
                        <a:lnTo>
                          <a:pt x="4524" y="1911"/>
                        </a:lnTo>
                        <a:lnTo>
                          <a:pt x="4527" y="1990"/>
                        </a:lnTo>
                        <a:lnTo>
                          <a:pt x="4530" y="1965"/>
                        </a:lnTo>
                        <a:lnTo>
                          <a:pt x="4533" y="2164"/>
                        </a:lnTo>
                        <a:lnTo>
                          <a:pt x="4536" y="2175"/>
                        </a:lnTo>
                        <a:lnTo>
                          <a:pt x="4539" y="2352"/>
                        </a:lnTo>
                        <a:lnTo>
                          <a:pt x="4542" y="2487"/>
                        </a:lnTo>
                        <a:lnTo>
                          <a:pt x="4545" y="2409"/>
                        </a:lnTo>
                        <a:lnTo>
                          <a:pt x="4548" y="2584"/>
                        </a:lnTo>
                        <a:lnTo>
                          <a:pt x="4551" y="2698"/>
                        </a:lnTo>
                        <a:lnTo>
                          <a:pt x="4554" y="2686"/>
                        </a:lnTo>
                        <a:lnTo>
                          <a:pt x="4556" y="2940"/>
                        </a:lnTo>
                        <a:lnTo>
                          <a:pt x="4559" y="3062"/>
                        </a:lnTo>
                        <a:lnTo>
                          <a:pt x="4562" y="3017"/>
                        </a:lnTo>
                        <a:lnTo>
                          <a:pt x="4565" y="3265"/>
                        </a:lnTo>
                        <a:lnTo>
                          <a:pt x="4568" y="3311"/>
                        </a:lnTo>
                        <a:lnTo>
                          <a:pt x="4571" y="3377"/>
                        </a:lnTo>
                        <a:lnTo>
                          <a:pt x="4574" y="3490"/>
                        </a:lnTo>
                        <a:lnTo>
                          <a:pt x="4577" y="3615"/>
                        </a:lnTo>
                        <a:lnTo>
                          <a:pt x="4580" y="3639"/>
                        </a:lnTo>
                        <a:lnTo>
                          <a:pt x="4583" y="3850"/>
                        </a:lnTo>
                        <a:lnTo>
                          <a:pt x="4586" y="3881"/>
                        </a:lnTo>
                        <a:lnTo>
                          <a:pt x="4588" y="4091"/>
                        </a:lnTo>
                        <a:lnTo>
                          <a:pt x="4591" y="4143"/>
                        </a:lnTo>
                        <a:lnTo>
                          <a:pt x="4594" y="4118"/>
                        </a:lnTo>
                        <a:lnTo>
                          <a:pt x="4597" y="4427"/>
                        </a:lnTo>
                        <a:lnTo>
                          <a:pt x="4600" y="4555"/>
                        </a:lnTo>
                        <a:lnTo>
                          <a:pt x="4603" y="4440"/>
                        </a:lnTo>
                        <a:lnTo>
                          <a:pt x="4606" y="4678"/>
                        </a:lnTo>
                        <a:lnTo>
                          <a:pt x="4609" y="4528"/>
                        </a:lnTo>
                        <a:lnTo>
                          <a:pt x="4612" y="4796"/>
                        </a:lnTo>
                        <a:lnTo>
                          <a:pt x="4615" y="4662"/>
                        </a:lnTo>
                        <a:lnTo>
                          <a:pt x="4618" y="4987"/>
                        </a:lnTo>
                        <a:lnTo>
                          <a:pt x="4620" y="5096"/>
                        </a:lnTo>
                        <a:lnTo>
                          <a:pt x="4623" y="5275"/>
                        </a:lnTo>
                        <a:lnTo>
                          <a:pt x="4626" y="5350"/>
                        </a:lnTo>
                        <a:lnTo>
                          <a:pt x="4629" y="5281"/>
                        </a:lnTo>
                        <a:lnTo>
                          <a:pt x="4632" y="5475"/>
                        </a:lnTo>
                        <a:lnTo>
                          <a:pt x="4635" y="5273"/>
                        </a:lnTo>
                        <a:lnTo>
                          <a:pt x="4638" y="5418"/>
                        </a:lnTo>
                        <a:lnTo>
                          <a:pt x="4641" y="5536"/>
                        </a:lnTo>
                        <a:lnTo>
                          <a:pt x="4644" y="5839"/>
                        </a:lnTo>
                        <a:lnTo>
                          <a:pt x="4647" y="5597"/>
                        </a:lnTo>
                        <a:lnTo>
                          <a:pt x="4650" y="5569"/>
                        </a:lnTo>
                        <a:lnTo>
                          <a:pt x="4652" y="5657"/>
                        </a:lnTo>
                        <a:lnTo>
                          <a:pt x="4655" y="5771"/>
                        </a:lnTo>
                        <a:lnTo>
                          <a:pt x="4658" y="5725"/>
                        </a:lnTo>
                        <a:lnTo>
                          <a:pt x="4661" y="5755"/>
                        </a:lnTo>
                        <a:lnTo>
                          <a:pt x="4664" y="5801"/>
                        </a:lnTo>
                        <a:lnTo>
                          <a:pt x="4667" y="5980"/>
                        </a:lnTo>
                        <a:lnTo>
                          <a:pt x="4670" y="5810"/>
                        </a:lnTo>
                        <a:lnTo>
                          <a:pt x="4673" y="5836"/>
                        </a:lnTo>
                        <a:lnTo>
                          <a:pt x="4676" y="5787"/>
                        </a:lnTo>
                        <a:lnTo>
                          <a:pt x="4679" y="5678"/>
                        </a:lnTo>
                        <a:lnTo>
                          <a:pt x="4682" y="5928"/>
                        </a:lnTo>
                        <a:lnTo>
                          <a:pt x="4684" y="5817"/>
                        </a:lnTo>
                        <a:lnTo>
                          <a:pt x="4687" y="5685"/>
                        </a:lnTo>
                        <a:lnTo>
                          <a:pt x="4690" y="5694"/>
                        </a:lnTo>
                        <a:lnTo>
                          <a:pt x="4693" y="5724"/>
                        </a:lnTo>
                        <a:lnTo>
                          <a:pt x="4696" y="5518"/>
                        </a:lnTo>
                        <a:lnTo>
                          <a:pt x="4699" y="5556"/>
                        </a:lnTo>
                        <a:lnTo>
                          <a:pt x="4702" y="5483"/>
                        </a:lnTo>
                        <a:lnTo>
                          <a:pt x="4705" y="5588"/>
                        </a:lnTo>
                        <a:lnTo>
                          <a:pt x="4708" y="5648"/>
                        </a:lnTo>
                        <a:lnTo>
                          <a:pt x="4711" y="5477"/>
                        </a:lnTo>
                        <a:lnTo>
                          <a:pt x="4714" y="5393"/>
                        </a:lnTo>
                        <a:lnTo>
                          <a:pt x="4716" y="5347"/>
                        </a:lnTo>
                        <a:lnTo>
                          <a:pt x="4719" y="5234"/>
                        </a:lnTo>
                        <a:lnTo>
                          <a:pt x="4722" y="5419"/>
                        </a:lnTo>
                        <a:lnTo>
                          <a:pt x="4725" y="5237"/>
                        </a:lnTo>
                        <a:lnTo>
                          <a:pt x="4728" y="5270"/>
                        </a:lnTo>
                        <a:lnTo>
                          <a:pt x="4731" y="5016"/>
                        </a:lnTo>
                        <a:lnTo>
                          <a:pt x="4734" y="5080"/>
                        </a:lnTo>
                        <a:lnTo>
                          <a:pt x="4737" y="4958"/>
                        </a:lnTo>
                        <a:lnTo>
                          <a:pt x="4740" y="5063"/>
                        </a:lnTo>
                        <a:lnTo>
                          <a:pt x="4743" y="4838"/>
                        </a:lnTo>
                        <a:lnTo>
                          <a:pt x="4746" y="4771"/>
                        </a:lnTo>
                        <a:lnTo>
                          <a:pt x="4748" y="4821"/>
                        </a:lnTo>
                        <a:lnTo>
                          <a:pt x="4751" y="4642"/>
                        </a:lnTo>
                        <a:lnTo>
                          <a:pt x="4754" y="4587"/>
                        </a:lnTo>
                        <a:lnTo>
                          <a:pt x="4757" y="4561"/>
                        </a:lnTo>
                        <a:lnTo>
                          <a:pt x="4760" y="4432"/>
                        </a:lnTo>
                        <a:lnTo>
                          <a:pt x="4763" y="4428"/>
                        </a:lnTo>
                        <a:lnTo>
                          <a:pt x="4766" y="4447"/>
                        </a:lnTo>
                        <a:lnTo>
                          <a:pt x="4769" y="4194"/>
                        </a:lnTo>
                        <a:lnTo>
                          <a:pt x="4772" y="4216"/>
                        </a:lnTo>
                        <a:lnTo>
                          <a:pt x="4775" y="4116"/>
                        </a:lnTo>
                        <a:lnTo>
                          <a:pt x="4778" y="4162"/>
                        </a:lnTo>
                        <a:lnTo>
                          <a:pt x="4780" y="3964"/>
                        </a:lnTo>
                        <a:lnTo>
                          <a:pt x="4783" y="4062"/>
                        </a:lnTo>
                        <a:lnTo>
                          <a:pt x="4786" y="4082"/>
                        </a:lnTo>
                        <a:lnTo>
                          <a:pt x="4789" y="3795"/>
                        </a:lnTo>
                        <a:lnTo>
                          <a:pt x="4792" y="3751"/>
                        </a:lnTo>
                        <a:lnTo>
                          <a:pt x="4795" y="3585"/>
                        </a:lnTo>
                        <a:lnTo>
                          <a:pt x="4798" y="3592"/>
                        </a:lnTo>
                        <a:lnTo>
                          <a:pt x="4801" y="3478"/>
                        </a:lnTo>
                        <a:lnTo>
                          <a:pt x="4804" y="3478"/>
                        </a:lnTo>
                        <a:lnTo>
                          <a:pt x="4807" y="3442"/>
                        </a:lnTo>
                        <a:lnTo>
                          <a:pt x="4809" y="3212"/>
                        </a:lnTo>
                        <a:lnTo>
                          <a:pt x="4812" y="3269"/>
                        </a:lnTo>
                        <a:lnTo>
                          <a:pt x="4815" y="3168"/>
                        </a:lnTo>
                        <a:lnTo>
                          <a:pt x="4818" y="3315"/>
                        </a:lnTo>
                        <a:lnTo>
                          <a:pt x="4821" y="3160"/>
                        </a:lnTo>
                        <a:lnTo>
                          <a:pt x="4824" y="3139"/>
                        </a:lnTo>
                        <a:lnTo>
                          <a:pt x="4827" y="3164"/>
                        </a:lnTo>
                        <a:lnTo>
                          <a:pt x="4830" y="2981"/>
                        </a:lnTo>
                        <a:lnTo>
                          <a:pt x="4833" y="2915"/>
                        </a:lnTo>
                        <a:lnTo>
                          <a:pt x="4836" y="2830"/>
                        </a:lnTo>
                        <a:lnTo>
                          <a:pt x="4839" y="2805"/>
                        </a:lnTo>
                        <a:lnTo>
                          <a:pt x="4841" y="2648"/>
                        </a:lnTo>
                        <a:lnTo>
                          <a:pt x="4844" y="2748"/>
                        </a:lnTo>
                        <a:lnTo>
                          <a:pt x="4847" y="2671"/>
                        </a:lnTo>
                        <a:lnTo>
                          <a:pt x="4850" y="2702"/>
                        </a:lnTo>
                        <a:lnTo>
                          <a:pt x="4853" y="2694"/>
                        </a:lnTo>
                        <a:lnTo>
                          <a:pt x="4856" y="2502"/>
                        </a:lnTo>
                        <a:lnTo>
                          <a:pt x="4859" y="2415"/>
                        </a:lnTo>
                        <a:lnTo>
                          <a:pt x="4862" y="2403"/>
                        </a:lnTo>
                        <a:lnTo>
                          <a:pt x="4865" y="2542"/>
                        </a:lnTo>
                        <a:lnTo>
                          <a:pt x="4868" y="2416"/>
                        </a:lnTo>
                        <a:lnTo>
                          <a:pt x="4871" y="2437"/>
                        </a:lnTo>
                        <a:lnTo>
                          <a:pt x="4873" y="2180"/>
                        </a:lnTo>
                        <a:lnTo>
                          <a:pt x="4876" y="2146"/>
                        </a:lnTo>
                        <a:lnTo>
                          <a:pt x="4879" y="2228"/>
                        </a:lnTo>
                        <a:lnTo>
                          <a:pt x="4882" y="2170"/>
                        </a:lnTo>
                        <a:lnTo>
                          <a:pt x="4885" y="2125"/>
                        </a:lnTo>
                        <a:lnTo>
                          <a:pt x="4888" y="2173"/>
                        </a:lnTo>
                        <a:lnTo>
                          <a:pt x="4891" y="2088"/>
                        </a:lnTo>
                        <a:lnTo>
                          <a:pt x="4894" y="2025"/>
                        </a:lnTo>
                        <a:lnTo>
                          <a:pt x="4897" y="1992"/>
                        </a:lnTo>
                        <a:lnTo>
                          <a:pt x="4900" y="2013"/>
                        </a:lnTo>
                        <a:lnTo>
                          <a:pt x="4903" y="1968"/>
                        </a:lnTo>
                        <a:lnTo>
                          <a:pt x="4905" y="1974"/>
                        </a:lnTo>
                        <a:lnTo>
                          <a:pt x="4908" y="1927"/>
                        </a:lnTo>
                        <a:lnTo>
                          <a:pt x="4911" y="1896"/>
                        </a:lnTo>
                        <a:lnTo>
                          <a:pt x="4914" y="1855"/>
                        </a:lnTo>
                        <a:lnTo>
                          <a:pt x="4917" y="1848"/>
                        </a:lnTo>
                        <a:lnTo>
                          <a:pt x="4920" y="1776"/>
                        </a:lnTo>
                        <a:lnTo>
                          <a:pt x="4923" y="1874"/>
                        </a:lnTo>
                        <a:lnTo>
                          <a:pt x="4926" y="1690"/>
                        </a:lnTo>
                        <a:lnTo>
                          <a:pt x="4929" y="1759"/>
                        </a:lnTo>
                        <a:lnTo>
                          <a:pt x="4932" y="1662"/>
                        </a:lnTo>
                        <a:lnTo>
                          <a:pt x="4935" y="1662"/>
                        </a:lnTo>
                        <a:lnTo>
                          <a:pt x="4937" y="1591"/>
                        </a:lnTo>
                        <a:lnTo>
                          <a:pt x="4940" y="1565"/>
                        </a:lnTo>
                        <a:lnTo>
                          <a:pt x="4943" y="1484"/>
                        </a:lnTo>
                        <a:lnTo>
                          <a:pt x="4946" y="1625"/>
                        </a:lnTo>
                        <a:lnTo>
                          <a:pt x="4949" y="1563"/>
                        </a:lnTo>
                        <a:lnTo>
                          <a:pt x="4952" y="1418"/>
                        </a:lnTo>
                        <a:lnTo>
                          <a:pt x="4955" y="1476"/>
                        </a:lnTo>
                        <a:lnTo>
                          <a:pt x="4958" y="1522"/>
                        </a:lnTo>
                        <a:lnTo>
                          <a:pt x="4961" y="1439"/>
                        </a:lnTo>
                        <a:lnTo>
                          <a:pt x="4964" y="1434"/>
                        </a:lnTo>
                        <a:lnTo>
                          <a:pt x="4967" y="1335"/>
                        </a:lnTo>
                        <a:lnTo>
                          <a:pt x="4969" y="1355"/>
                        </a:lnTo>
                        <a:lnTo>
                          <a:pt x="4972" y="1388"/>
                        </a:lnTo>
                        <a:lnTo>
                          <a:pt x="4975" y="1384"/>
                        </a:lnTo>
                        <a:lnTo>
                          <a:pt x="4978" y="1335"/>
                        </a:lnTo>
                        <a:lnTo>
                          <a:pt x="4981" y="1402"/>
                        </a:lnTo>
                        <a:lnTo>
                          <a:pt x="4984" y="1230"/>
                        </a:lnTo>
                        <a:lnTo>
                          <a:pt x="4987" y="1278"/>
                        </a:lnTo>
                        <a:lnTo>
                          <a:pt x="4990" y="1266"/>
                        </a:lnTo>
                        <a:lnTo>
                          <a:pt x="4993" y="1377"/>
                        </a:lnTo>
                        <a:lnTo>
                          <a:pt x="4996" y="1242"/>
                        </a:lnTo>
                        <a:lnTo>
                          <a:pt x="4999" y="1259"/>
                        </a:lnTo>
                        <a:lnTo>
                          <a:pt x="5001" y="1315"/>
                        </a:lnTo>
                        <a:lnTo>
                          <a:pt x="5004" y="1187"/>
                        </a:lnTo>
                        <a:lnTo>
                          <a:pt x="5007" y="1148"/>
                        </a:lnTo>
                        <a:lnTo>
                          <a:pt x="5010" y="1180"/>
                        </a:lnTo>
                        <a:lnTo>
                          <a:pt x="5013" y="1146"/>
                        </a:lnTo>
                        <a:lnTo>
                          <a:pt x="5016" y="1148"/>
                        </a:lnTo>
                        <a:lnTo>
                          <a:pt x="5019" y="1211"/>
                        </a:lnTo>
                        <a:lnTo>
                          <a:pt x="5022" y="1214"/>
                        </a:lnTo>
                        <a:lnTo>
                          <a:pt x="5025" y="1096"/>
                        </a:lnTo>
                        <a:lnTo>
                          <a:pt x="5028" y="1142"/>
                        </a:lnTo>
                        <a:lnTo>
                          <a:pt x="5031" y="1131"/>
                        </a:lnTo>
                        <a:lnTo>
                          <a:pt x="5033" y="1040"/>
                        </a:lnTo>
                        <a:lnTo>
                          <a:pt x="5036" y="1083"/>
                        </a:lnTo>
                        <a:lnTo>
                          <a:pt x="5039" y="1137"/>
                        </a:lnTo>
                        <a:lnTo>
                          <a:pt x="5042" y="985"/>
                        </a:lnTo>
                        <a:lnTo>
                          <a:pt x="5045" y="1122"/>
                        </a:lnTo>
                        <a:lnTo>
                          <a:pt x="5048" y="968"/>
                        </a:lnTo>
                        <a:lnTo>
                          <a:pt x="5051" y="1041"/>
                        </a:lnTo>
                        <a:lnTo>
                          <a:pt x="5054" y="900"/>
                        </a:lnTo>
                        <a:lnTo>
                          <a:pt x="5057" y="1153"/>
                        </a:lnTo>
                        <a:lnTo>
                          <a:pt x="5060" y="949"/>
                        </a:lnTo>
                        <a:lnTo>
                          <a:pt x="5063" y="1107"/>
                        </a:lnTo>
                        <a:lnTo>
                          <a:pt x="5065" y="990"/>
                        </a:lnTo>
                        <a:lnTo>
                          <a:pt x="5068" y="1011"/>
                        </a:lnTo>
                        <a:lnTo>
                          <a:pt x="5071" y="978"/>
                        </a:lnTo>
                        <a:lnTo>
                          <a:pt x="5074" y="982"/>
                        </a:lnTo>
                        <a:lnTo>
                          <a:pt x="5077" y="903"/>
                        </a:lnTo>
                        <a:lnTo>
                          <a:pt x="5080" y="915"/>
                        </a:lnTo>
                        <a:lnTo>
                          <a:pt x="5083" y="975"/>
                        </a:lnTo>
                        <a:lnTo>
                          <a:pt x="5086" y="863"/>
                        </a:lnTo>
                        <a:lnTo>
                          <a:pt x="5089" y="855"/>
                        </a:lnTo>
                        <a:lnTo>
                          <a:pt x="5092" y="920"/>
                        </a:lnTo>
                        <a:lnTo>
                          <a:pt x="5095" y="879"/>
                        </a:lnTo>
                        <a:lnTo>
                          <a:pt x="5097" y="895"/>
                        </a:lnTo>
                        <a:lnTo>
                          <a:pt x="5100" y="929"/>
                        </a:lnTo>
                        <a:lnTo>
                          <a:pt x="5103" y="903"/>
                        </a:lnTo>
                        <a:lnTo>
                          <a:pt x="5106" y="845"/>
                        </a:lnTo>
                        <a:lnTo>
                          <a:pt x="5109" y="773"/>
                        </a:lnTo>
                        <a:lnTo>
                          <a:pt x="5112" y="735"/>
                        </a:lnTo>
                        <a:lnTo>
                          <a:pt x="5115" y="799"/>
                        </a:lnTo>
                        <a:lnTo>
                          <a:pt x="5118" y="923"/>
                        </a:lnTo>
                        <a:lnTo>
                          <a:pt x="5121" y="815"/>
                        </a:lnTo>
                        <a:lnTo>
                          <a:pt x="5124" y="906"/>
                        </a:lnTo>
                        <a:lnTo>
                          <a:pt x="5127" y="891"/>
                        </a:lnTo>
                        <a:lnTo>
                          <a:pt x="5129" y="797"/>
                        </a:lnTo>
                        <a:lnTo>
                          <a:pt x="5132" y="786"/>
                        </a:lnTo>
                        <a:lnTo>
                          <a:pt x="5135" y="799"/>
                        </a:lnTo>
                        <a:lnTo>
                          <a:pt x="5138" y="698"/>
                        </a:lnTo>
                        <a:lnTo>
                          <a:pt x="5141" y="800"/>
                        </a:lnTo>
                        <a:lnTo>
                          <a:pt x="5144" y="805"/>
                        </a:lnTo>
                        <a:lnTo>
                          <a:pt x="5147" y="870"/>
                        </a:lnTo>
                        <a:lnTo>
                          <a:pt x="5150" y="767"/>
                        </a:lnTo>
                        <a:lnTo>
                          <a:pt x="5153" y="819"/>
                        </a:lnTo>
                        <a:lnTo>
                          <a:pt x="5156" y="767"/>
                        </a:lnTo>
                        <a:lnTo>
                          <a:pt x="5158" y="743"/>
                        </a:lnTo>
                        <a:lnTo>
                          <a:pt x="5161" y="693"/>
                        </a:lnTo>
                        <a:lnTo>
                          <a:pt x="5164" y="856"/>
                        </a:lnTo>
                        <a:lnTo>
                          <a:pt x="5167" y="848"/>
                        </a:lnTo>
                        <a:lnTo>
                          <a:pt x="5170" y="698"/>
                        </a:lnTo>
                        <a:lnTo>
                          <a:pt x="5173" y="665"/>
                        </a:lnTo>
                        <a:lnTo>
                          <a:pt x="5176" y="725"/>
                        </a:lnTo>
                        <a:lnTo>
                          <a:pt x="5179" y="704"/>
                        </a:lnTo>
                        <a:lnTo>
                          <a:pt x="5182" y="779"/>
                        </a:lnTo>
                        <a:lnTo>
                          <a:pt x="5185" y="744"/>
                        </a:lnTo>
                        <a:lnTo>
                          <a:pt x="5188" y="663"/>
                        </a:lnTo>
                        <a:lnTo>
                          <a:pt x="5190" y="612"/>
                        </a:lnTo>
                        <a:lnTo>
                          <a:pt x="5193" y="732"/>
                        </a:lnTo>
                        <a:lnTo>
                          <a:pt x="5196" y="725"/>
                        </a:lnTo>
                        <a:lnTo>
                          <a:pt x="5199" y="672"/>
                        </a:lnTo>
                        <a:lnTo>
                          <a:pt x="5202" y="617"/>
                        </a:lnTo>
                        <a:lnTo>
                          <a:pt x="5205" y="587"/>
                        </a:lnTo>
                        <a:lnTo>
                          <a:pt x="5208" y="611"/>
                        </a:lnTo>
                        <a:lnTo>
                          <a:pt x="5211" y="554"/>
                        </a:lnTo>
                        <a:lnTo>
                          <a:pt x="5214" y="634"/>
                        </a:lnTo>
                        <a:lnTo>
                          <a:pt x="5217" y="690"/>
                        </a:lnTo>
                        <a:lnTo>
                          <a:pt x="5220" y="649"/>
                        </a:lnTo>
                        <a:lnTo>
                          <a:pt x="5222" y="600"/>
                        </a:lnTo>
                        <a:lnTo>
                          <a:pt x="5225" y="659"/>
                        </a:lnTo>
                        <a:lnTo>
                          <a:pt x="5228" y="695"/>
                        </a:lnTo>
                        <a:lnTo>
                          <a:pt x="5231" y="677"/>
                        </a:lnTo>
                        <a:lnTo>
                          <a:pt x="5234" y="637"/>
                        </a:lnTo>
                        <a:lnTo>
                          <a:pt x="5237" y="614"/>
                        </a:lnTo>
                        <a:lnTo>
                          <a:pt x="5240" y="690"/>
                        </a:lnTo>
                        <a:lnTo>
                          <a:pt x="5243" y="633"/>
                        </a:lnTo>
                        <a:lnTo>
                          <a:pt x="5246" y="461"/>
                        </a:lnTo>
                        <a:lnTo>
                          <a:pt x="5249" y="622"/>
                        </a:lnTo>
                        <a:lnTo>
                          <a:pt x="5252" y="563"/>
                        </a:lnTo>
                        <a:lnTo>
                          <a:pt x="5254" y="702"/>
                        </a:lnTo>
                        <a:lnTo>
                          <a:pt x="5257" y="612"/>
                        </a:lnTo>
                        <a:lnTo>
                          <a:pt x="5260" y="574"/>
                        </a:lnTo>
                        <a:lnTo>
                          <a:pt x="5263" y="635"/>
                        </a:lnTo>
                        <a:lnTo>
                          <a:pt x="5266" y="469"/>
                        </a:lnTo>
                        <a:lnTo>
                          <a:pt x="5269" y="587"/>
                        </a:lnTo>
                        <a:lnTo>
                          <a:pt x="5272" y="655"/>
                        </a:lnTo>
                        <a:lnTo>
                          <a:pt x="5275" y="534"/>
                        </a:lnTo>
                        <a:lnTo>
                          <a:pt x="5278" y="560"/>
                        </a:lnTo>
                        <a:lnTo>
                          <a:pt x="5281" y="513"/>
                        </a:lnTo>
                        <a:lnTo>
                          <a:pt x="5284" y="515"/>
                        </a:lnTo>
                        <a:lnTo>
                          <a:pt x="5286" y="666"/>
                        </a:lnTo>
                        <a:lnTo>
                          <a:pt x="5289" y="516"/>
                        </a:lnTo>
                        <a:lnTo>
                          <a:pt x="5292" y="680"/>
                        </a:lnTo>
                        <a:lnTo>
                          <a:pt x="5295" y="519"/>
                        </a:lnTo>
                        <a:lnTo>
                          <a:pt x="5298" y="512"/>
                        </a:lnTo>
                        <a:lnTo>
                          <a:pt x="5301" y="614"/>
                        </a:lnTo>
                        <a:lnTo>
                          <a:pt x="5304" y="590"/>
                        </a:lnTo>
                        <a:lnTo>
                          <a:pt x="5307" y="588"/>
                        </a:lnTo>
                        <a:lnTo>
                          <a:pt x="5310" y="624"/>
                        </a:lnTo>
                        <a:lnTo>
                          <a:pt x="5313" y="527"/>
                        </a:lnTo>
                        <a:lnTo>
                          <a:pt x="5316" y="503"/>
                        </a:lnTo>
                        <a:lnTo>
                          <a:pt x="5318" y="512"/>
                        </a:lnTo>
                        <a:lnTo>
                          <a:pt x="5321" y="540"/>
                        </a:lnTo>
                        <a:lnTo>
                          <a:pt x="5324" y="557"/>
                        </a:lnTo>
                        <a:lnTo>
                          <a:pt x="5327" y="598"/>
                        </a:lnTo>
                        <a:lnTo>
                          <a:pt x="5330" y="558"/>
                        </a:lnTo>
                        <a:lnTo>
                          <a:pt x="5333" y="577"/>
                        </a:lnTo>
                        <a:lnTo>
                          <a:pt x="5336" y="625"/>
                        </a:lnTo>
                        <a:lnTo>
                          <a:pt x="5339" y="546"/>
                        </a:lnTo>
                        <a:lnTo>
                          <a:pt x="5342" y="581"/>
                        </a:lnTo>
                        <a:lnTo>
                          <a:pt x="5345" y="553"/>
                        </a:lnTo>
                        <a:lnTo>
                          <a:pt x="5348" y="555"/>
                        </a:lnTo>
                        <a:lnTo>
                          <a:pt x="5350" y="472"/>
                        </a:lnTo>
                        <a:lnTo>
                          <a:pt x="5353" y="451"/>
                        </a:lnTo>
                        <a:lnTo>
                          <a:pt x="5356" y="543"/>
                        </a:lnTo>
                        <a:lnTo>
                          <a:pt x="5359" y="473"/>
                        </a:lnTo>
                        <a:lnTo>
                          <a:pt x="5362" y="606"/>
                        </a:lnTo>
                        <a:lnTo>
                          <a:pt x="5365" y="460"/>
                        </a:lnTo>
                        <a:lnTo>
                          <a:pt x="5368" y="449"/>
                        </a:lnTo>
                        <a:lnTo>
                          <a:pt x="5371" y="534"/>
                        </a:lnTo>
                        <a:lnTo>
                          <a:pt x="5374" y="528"/>
                        </a:lnTo>
                        <a:lnTo>
                          <a:pt x="5377" y="471"/>
                        </a:lnTo>
                        <a:lnTo>
                          <a:pt x="5380" y="627"/>
                        </a:lnTo>
                        <a:lnTo>
                          <a:pt x="5382" y="535"/>
                        </a:lnTo>
                        <a:lnTo>
                          <a:pt x="5385" y="370"/>
                        </a:lnTo>
                        <a:lnTo>
                          <a:pt x="5388" y="512"/>
                        </a:lnTo>
                        <a:lnTo>
                          <a:pt x="5391" y="503"/>
                        </a:lnTo>
                        <a:lnTo>
                          <a:pt x="5394" y="572"/>
                        </a:lnTo>
                        <a:lnTo>
                          <a:pt x="5397" y="474"/>
                        </a:lnTo>
                        <a:lnTo>
                          <a:pt x="5400" y="461"/>
                        </a:lnTo>
                        <a:lnTo>
                          <a:pt x="5403" y="482"/>
                        </a:lnTo>
                        <a:lnTo>
                          <a:pt x="5406" y="476"/>
                        </a:lnTo>
                        <a:lnTo>
                          <a:pt x="5409" y="432"/>
                        </a:lnTo>
                        <a:lnTo>
                          <a:pt x="5412" y="401"/>
                        </a:lnTo>
                        <a:lnTo>
                          <a:pt x="5414" y="389"/>
                        </a:lnTo>
                        <a:lnTo>
                          <a:pt x="5417" y="528"/>
                        </a:lnTo>
                        <a:lnTo>
                          <a:pt x="5420" y="494"/>
                        </a:lnTo>
                        <a:lnTo>
                          <a:pt x="5423" y="491"/>
                        </a:lnTo>
                        <a:lnTo>
                          <a:pt x="5426" y="600"/>
                        </a:lnTo>
                        <a:lnTo>
                          <a:pt x="5429" y="475"/>
                        </a:lnTo>
                        <a:lnTo>
                          <a:pt x="5432" y="520"/>
                        </a:lnTo>
                        <a:lnTo>
                          <a:pt x="5435" y="508"/>
                        </a:lnTo>
                        <a:lnTo>
                          <a:pt x="5438" y="455"/>
                        </a:lnTo>
                        <a:lnTo>
                          <a:pt x="5441" y="505"/>
                        </a:lnTo>
                        <a:lnTo>
                          <a:pt x="5444" y="511"/>
                        </a:lnTo>
                        <a:lnTo>
                          <a:pt x="5446" y="470"/>
                        </a:lnTo>
                        <a:lnTo>
                          <a:pt x="5449" y="457"/>
                        </a:lnTo>
                        <a:lnTo>
                          <a:pt x="5452" y="402"/>
                        </a:lnTo>
                        <a:lnTo>
                          <a:pt x="5455" y="428"/>
                        </a:lnTo>
                        <a:lnTo>
                          <a:pt x="5458" y="510"/>
                        </a:lnTo>
                        <a:lnTo>
                          <a:pt x="5461" y="479"/>
                        </a:lnTo>
                        <a:lnTo>
                          <a:pt x="5464" y="392"/>
                        </a:lnTo>
                        <a:lnTo>
                          <a:pt x="5467" y="464"/>
                        </a:lnTo>
                        <a:lnTo>
                          <a:pt x="5470" y="459"/>
                        </a:lnTo>
                        <a:lnTo>
                          <a:pt x="5473" y="504"/>
                        </a:lnTo>
                        <a:lnTo>
                          <a:pt x="5476" y="532"/>
                        </a:lnTo>
                        <a:lnTo>
                          <a:pt x="5478" y="428"/>
                        </a:lnTo>
                        <a:lnTo>
                          <a:pt x="5481" y="444"/>
                        </a:lnTo>
                        <a:lnTo>
                          <a:pt x="5484" y="505"/>
                        </a:lnTo>
                        <a:lnTo>
                          <a:pt x="5487" y="413"/>
                        </a:lnTo>
                        <a:lnTo>
                          <a:pt x="5490" y="421"/>
                        </a:lnTo>
                        <a:lnTo>
                          <a:pt x="5493" y="433"/>
                        </a:lnTo>
                        <a:lnTo>
                          <a:pt x="5496" y="540"/>
                        </a:lnTo>
                        <a:lnTo>
                          <a:pt x="5499" y="468"/>
                        </a:lnTo>
                        <a:lnTo>
                          <a:pt x="5502" y="469"/>
                        </a:lnTo>
                        <a:lnTo>
                          <a:pt x="5505" y="414"/>
                        </a:lnTo>
                        <a:lnTo>
                          <a:pt x="5508" y="433"/>
                        </a:lnTo>
                        <a:lnTo>
                          <a:pt x="5510" y="509"/>
                        </a:lnTo>
                        <a:lnTo>
                          <a:pt x="5513" y="314"/>
                        </a:lnTo>
                        <a:lnTo>
                          <a:pt x="5516" y="536"/>
                        </a:lnTo>
                        <a:lnTo>
                          <a:pt x="5519" y="435"/>
                        </a:lnTo>
                        <a:lnTo>
                          <a:pt x="5522" y="546"/>
                        </a:lnTo>
                        <a:lnTo>
                          <a:pt x="5525" y="361"/>
                        </a:lnTo>
                        <a:lnTo>
                          <a:pt x="5528" y="489"/>
                        </a:lnTo>
                        <a:lnTo>
                          <a:pt x="5531" y="482"/>
                        </a:lnTo>
                        <a:lnTo>
                          <a:pt x="5534" y="410"/>
                        </a:lnTo>
                        <a:lnTo>
                          <a:pt x="5537" y="390"/>
                        </a:lnTo>
                        <a:lnTo>
                          <a:pt x="5539" y="404"/>
                        </a:lnTo>
                        <a:lnTo>
                          <a:pt x="5542" y="480"/>
                        </a:lnTo>
                        <a:lnTo>
                          <a:pt x="5545" y="451"/>
                        </a:lnTo>
                        <a:lnTo>
                          <a:pt x="5548" y="404"/>
                        </a:lnTo>
                        <a:lnTo>
                          <a:pt x="5551" y="377"/>
                        </a:lnTo>
                        <a:lnTo>
                          <a:pt x="5554" y="480"/>
                        </a:lnTo>
                        <a:lnTo>
                          <a:pt x="5557" y="475"/>
                        </a:lnTo>
                        <a:lnTo>
                          <a:pt x="5560" y="465"/>
                        </a:lnTo>
                        <a:lnTo>
                          <a:pt x="5563" y="399"/>
                        </a:lnTo>
                        <a:lnTo>
                          <a:pt x="5566" y="463"/>
                        </a:lnTo>
                        <a:lnTo>
                          <a:pt x="5569" y="550"/>
                        </a:lnTo>
                        <a:lnTo>
                          <a:pt x="5571" y="392"/>
                        </a:lnTo>
                        <a:lnTo>
                          <a:pt x="5574" y="424"/>
                        </a:lnTo>
                        <a:lnTo>
                          <a:pt x="5577" y="371"/>
                        </a:lnTo>
                        <a:lnTo>
                          <a:pt x="5580" y="486"/>
                        </a:lnTo>
                        <a:lnTo>
                          <a:pt x="5583" y="293"/>
                        </a:lnTo>
                        <a:lnTo>
                          <a:pt x="5586" y="498"/>
                        </a:lnTo>
                        <a:lnTo>
                          <a:pt x="5589" y="407"/>
                        </a:lnTo>
                        <a:lnTo>
                          <a:pt x="5592" y="455"/>
                        </a:lnTo>
                        <a:lnTo>
                          <a:pt x="5595" y="397"/>
                        </a:lnTo>
                        <a:lnTo>
                          <a:pt x="5598" y="461"/>
                        </a:lnTo>
                        <a:lnTo>
                          <a:pt x="5601" y="457"/>
                        </a:lnTo>
                        <a:lnTo>
                          <a:pt x="5603" y="404"/>
                        </a:lnTo>
                        <a:lnTo>
                          <a:pt x="5606" y="307"/>
                        </a:lnTo>
                        <a:lnTo>
                          <a:pt x="5609" y="380"/>
                        </a:lnTo>
                        <a:lnTo>
                          <a:pt x="5612" y="404"/>
                        </a:lnTo>
                        <a:lnTo>
                          <a:pt x="5615" y="456"/>
                        </a:lnTo>
                        <a:lnTo>
                          <a:pt x="5618" y="417"/>
                        </a:lnTo>
                        <a:lnTo>
                          <a:pt x="5621" y="462"/>
                        </a:lnTo>
                        <a:lnTo>
                          <a:pt x="5624" y="445"/>
                        </a:lnTo>
                        <a:lnTo>
                          <a:pt x="5627" y="373"/>
                        </a:lnTo>
                        <a:lnTo>
                          <a:pt x="5630" y="515"/>
                        </a:lnTo>
                        <a:lnTo>
                          <a:pt x="5633" y="439"/>
                        </a:lnTo>
                        <a:lnTo>
                          <a:pt x="5635" y="470"/>
                        </a:lnTo>
                        <a:lnTo>
                          <a:pt x="5638" y="449"/>
                        </a:lnTo>
                        <a:lnTo>
                          <a:pt x="5641" y="435"/>
                        </a:lnTo>
                        <a:lnTo>
                          <a:pt x="5644" y="403"/>
                        </a:lnTo>
                        <a:lnTo>
                          <a:pt x="5647" y="478"/>
                        </a:lnTo>
                        <a:lnTo>
                          <a:pt x="5650" y="432"/>
                        </a:lnTo>
                        <a:lnTo>
                          <a:pt x="5653" y="422"/>
                        </a:lnTo>
                        <a:lnTo>
                          <a:pt x="5656" y="425"/>
                        </a:lnTo>
                        <a:lnTo>
                          <a:pt x="5659" y="421"/>
                        </a:lnTo>
                        <a:lnTo>
                          <a:pt x="5662" y="428"/>
                        </a:lnTo>
                        <a:lnTo>
                          <a:pt x="5665" y="383"/>
                        </a:lnTo>
                        <a:lnTo>
                          <a:pt x="5667" y="416"/>
                        </a:lnTo>
                        <a:lnTo>
                          <a:pt x="5670" y="483"/>
                        </a:lnTo>
                        <a:lnTo>
                          <a:pt x="5673" y="393"/>
                        </a:lnTo>
                        <a:lnTo>
                          <a:pt x="5676" y="413"/>
                        </a:lnTo>
                        <a:lnTo>
                          <a:pt x="5679" y="398"/>
                        </a:lnTo>
                        <a:lnTo>
                          <a:pt x="5682" y="397"/>
                        </a:lnTo>
                        <a:lnTo>
                          <a:pt x="5685" y="450"/>
                        </a:lnTo>
                        <a:lnTo>
                          <a:pt x="5688" y="565"/>
                        </a:lnTo>
                        <a:lnTo>
                          <a:pt x="5691" y="433"/>
                        </a:lnTo>
                        <a:lnTo>
                          <a:pt x="5694" y="467"/>
                        </a:lnTo>
                        <a:lnTo>
                          <a:pt x="5697" y="391"/>
                        </a:lnTo>
                        <a:lnTo>
                          <a:pt x="5699" y="423"/>
                        </a:lnTo>
                        <a:lnTo>
                          <a:pt x="5702" y="439"/>
                        </a:lnTo>
                        <a:lnTo>
                          <a:pt x="5705" y="502"/>
                        </a:lnTo>
                        <a:lnTo>
                          <a:pt x="5708" y="437"/>
                        </a:lnTo>
                        <a:lnTo>
                          <a:pt x="5711" y="411"/>
                        </a:lnTo>
                        <a:lnTo>
                          <a:pt x="5714" y="397"/>
                        </a:lnTo>
                        <a:lnTo>
                          <a:pt x="5717" y="449"/>
                        </a:lnTo>
                        <a:lnTo>
                          <a:pt x="5720" y="376"/>
                        </a:lnTo>
                        <a:lnTo>
                          <a:pt x="5723" y="425"/>
                        </a:lnTo>
                        <a:lnTo>
                          <a:pt x="5726" y="520"/>
                        </a:lnTo>
                        <a:lnTo>
                          <a:pt x="5729" y="402"/>
                        </a:lnTo>
                        <a:lnTo>
                          <a:pt x="5731" y="447"/>
                        </a:lnTo>
                        <a:lnTo>
                          <a:pt x="5734" y="450"/>
                        </a:lnTo>
                        <a:lnTo>
                          <a:pt x="5737" y="462"/>
                        </a:lnTo>
                        <a:lnTo>
                          <a:pt x="5740" y="449"/>
                        </a:lnTo>
                        <a:lnTo>
                          <a:pt x="5743" y="522"/>
                        </a:lnTo>
                        <a:lnTo>
                          <a:pt x="5746" y="521"/>
                        </a:lnTo>
                        <a:lnTo>
                          <a:pt x="5749" y="524"/>
                        </a:lnTo>
                        <a:lnTo>
                          <a:pt x="5752" y="527"/>
                        </a:lnTo>
                        <a:lnTo>
                          <a:pt x="5755" y="492"/>
                        </a:lnTo>
                        <a:lnTo>
                          <a:pt x="5758" y="588"/>
                        </a:lnTo>
                        <a:lnTo>
                          <a:pt x="5761" y="520"/>
                        </a:lnTo>
                        <a:lnTo>
                          <a:pt x="5763" y="517"/>
                        </a:lnTo>
                        <a:lnTo>
                          <a:pt x="5766" y="606"/>
                        </a:lnTo>
                        <a:lnTo>
                          <a:pt x="5769" y="630"/>
                        </a:lnTo>
                        <a:lnTo>
                          <a:pt x="5772" y="630"/>
                        </a:lnTo>
                        <a:lnTo>
                          <a:pt x="5775" y="598"/>
                        </a:lnTo>
                        <a:lnTo>
                          <a:pt x="5778" y="671"/>
                        </a:lnTo>
                        <a:lnTo>
                          <a:pt x="5781" y="739"/>
                        </a:lnTo>
                        <a:lnTo>
                          <a:pt x="5784" y="673"/>
                        </a:lnTo>
                        <a:lnTo>
                          <a:pt x="5787" y="749"/>
                        </a:lnTo>
                        <a:lnTo>
                          <a:pt x="5790" y="713"/>
                        </a:lnTo>
                        <a:lnTo>
                          <a:pt x="5793" y="676"/>
                        </a:lnTo>
                        <a:lnTo>
                          <a:pt x="5795" y="752"/>
                        </a:lnTo>
                        <a:lnTo>
                          <a:pt x="5798" y="848"/>
                        </a:lnTo>
                        <a:lnTo>
                          <a:pt x="5801" y="743"/>
                        </a:lnTo>
                        <a:lnTo>
                          <a:pt x="5804" y="807"/>
                        </a:lnTo>
                        <a:lnTo>
                          <a:pt x="5807" y="898"/>
                        </a:lnTo>
                        <a:lnTo>
                          <a:pt x="5810" y="878"/>
                        </a:lnTo>
                        <a:lnTo>
                          <a:pt x="5813" y="1021"/>
                        </a:lnTo>
                        <a:lnTo>
                          <a:pt x="5816" y="933"/>
                        </a:lnTo>
                        <a:lnTo>
                          <a:pt x="5819" y="1023"/>
                        </a:lnTo>
                        <a:lnTo>
                          <a:pt x="5822" y="1083"/>
                        </a:lnTo>
                        <a:lnTo>
                          <a:pt x="5825" y="1144"/>
                        </a:lnTo>
                        <a:lnTo>
                          <a:pt x="5827" y="1099"/>
                        </a:lnTo>
                        <a:lnTo>
                          <a:pt x="5830" y="1166"/>
                        </a:lnTo>
                        <a:lnTo>
                          <a:pt x="5833" y="1166"/>
                        </a:lnTo>
                        <a:lnTo>
                          <a:pt x="5836" y="1180"/>
                        </a:lnTo>
                        <a:lnTo>
                          <a:pt x="5839" y="1261"/>
                        </a:lnTo>
                        <a:lnTo>
                          <a:pt x="5842" y="1451"/>
                        </a:lnTo>
                        <a:lnTo>
                          <a:pt x="5845" y="1349"/>
                        </a:lnTo>
                        <a:lnTo>
                          <a:pt x="5848" y="1533"/>
                        </a:lnTo>
                        <a:lnTo>
                          <a:pt x="5851" y="1456"/>
                        </a:lnTo>
                        <a:lnTo>
                          <a:pt x="5854" y="1467"/>
                        </a:lnTo>
                        <a:lnTo>
                          <a:pt x="5857" y="1661"/>
                        </a:lnTo>
                        <a:lnTo>
                          <a:pt x="5859" y="1673"/>
                        </a:lnTo>
                        <a:lnTo>
                          <a:pt x="5862" y="1711"/>
                        </a:lnTo>
                        <a:lnTo>
                          <a:pt x="5865" y="1773"/>
                        </a:lnTo>
                        <a:lnTo>
                          <a:pt x="5868" y="1746"/>
                        </a:lnTo>
                        <a:lnTo>
                          <a:pt x="5871" y="1847"/>
                        </a:lnTo>
                        <a:lnTo>
                          <a:pt x="5874" y="1896"/>
                        </a:lnTo>
                        <a:lnTo>
                          <a:pt x="5877" y="1982"/>
                        </a:lnTo>
                        <a:lnTo>
                          <a:pt x="5880" y="2100"/>
                        </a:lnTo>
                        <a:lnTo>
                          <a:pt x="5883" y="2101"/>
                        </a:lnTo>
                        <a:lnTo>
                          <a:pt x="5886" y="2186"/>
                        </a:lnTo>
                        <a:lnTo>
                          <a:pt x="5888" y="2221"/>
                        </a:lnTo>
                        <a:lnTo>
                          <a:pt x="5891" y="2380"/>
                        </a:lnTo>
                        <a:lnTo>
                          <a:pt x="5894" y="2324"/>
                        </a:lnTo>
                        <a:lnTo>
                          <a:pt x="5897" y="2376"/>
                        </a:lnTo>
                        <a:lnTo>
                          <a:pt x="5900" y="2429"/>
                        </a:lnTo>
                        <a:lnTo>
                          <a:pt x="5903" y="2570"/>
                        </a:lnTo>
                        <a:lnTo>
                          <a:pt x="5906" y="2647"/>
                        </a:lnTo>
                        <a:lnTo>
                          <a:pt x="5909" y="2782"/>
                        </a:lnTo>
                        <a:lnTo>
                          <a:pt x="5912" y="2567"/>
                        </a:lnTo>
                        <a:lnTo>
                          <a:pt x="5915" y="2818"/>
                        </a:lnTo>
                        <a:lnTo>
                          <a:pt x="5918" y="2755"/>
                        </a:lnTo>
                        <a:lnTo>
                          <a:pt x="5920" y="2772"/>
                        </a:lnTo>
                        <a:lnTo>
                          <a:pt x="5923" y="2982"/>
                        </a:lnTo>
                        <a:lnTo>
                          <a:pt x="5926" y="2991"/>
                        </a:lnTo>
                        <a:lnTo>
                          <a:pt x="5929" y="2969"/>
                        </a:lnTo>
                        <a:lnTo>
                          <a:pt x="5932" y="3039"/>
                        </a:lnTo>
                        <a:lnTo>
                          <a:pt x="5935" y="3164"/>
                        </a:lnTo>
                        <a:lnTo>
                          <a:pt x="5938" y="3060"/>
                        </a:lnTo>
                        <a:lnTo>
                          <a:pt x="5941" y="3130"/>
                        </a:lnTo>
                        <a:lnTo>
                          <a:pt x="5944" y="3267"/>
                        </a:lnTo>
                        <a:lnTo>
                          <a:pt x="5947" y="3330"/>
                        </a:lnTo>
                        <a:lnTo>
                          <a:pt x="5950" y="3247"/>
                        </a:lnTo>
                        <a:lnTo>
                          <a:pt x="5952" y="3326"/>
                        </a:lnTo>
                        <a:lnTo>
                          <a:pt x="5955" y="3394"/>
                        </a:lnTo>
                        <a:lnTo>
                          <a:pt x="5958" y="3346"/>
                        </a:lnTo>
                        <a:lnTo>
                          <a:pt x="5961" y="3383"/>
                        </a:lnTo>
                        <a:lnTo>
                          <a:pt x="5964" y="3373"/>
                        </a:lnTo>
                        <a:lnTo>
                          <a:pt x="5967" y="3278"/>
                        </a:lnTo>
                        <a:lnTo>
                          <a:pt x="5970" y="3513"/>
                        </a:lnTo>
                        <a:lnTo>
                          <a:pt x="5973" y="3597"/>
                        </a:lnTo>
                        <a:lnTo>
                          <a:pt x="5976" y="3518"/>
                        </a:lnTo>
                        <a:lnTo>
                          <a:pt x="5979" y="3519"/>
                        </a:lnTo>
                        <a:lnTo>
                          <a:pt x="5982" y="3605"/>
                        </a:lnTo>
                        <a:lnTo>
                          <a:pt x="5984" y="3604"/>
                        </a:lnTo>
                        <a:lnTo>
                          <a:pt x="5987" y="3562"/>
                        </a:lnTo>
                        <a:lnTo>
                          <a:pt x="5990" y="3676"/>
                        </a:lnTo>
                        <a:lnTo>
                          <a:pt x="5993" y="3585"/>
                        </a:lnTo>
                        <a:lnTo>
                          <a:pt x="5996" y="3612"/>
                        </a:lnTo>
                        <a:lnTo>
                          <a:pt x="5999" y="3566"/>
                        </a:lnTo>
                        <a:lnTo>
                          <a:pt x="6002" y="3663"/>
                        </a:lnTo>
                        <a:lnTo>
                          <a:pt x="6005" y="3624"/>
                        </a:lnTo>
                        <a:lnTo>
                          <a:pt x="6008" y="3543"/>
                        </a:lnTo>
                        <a:lnTo>
                          <a:pt x="6011" y="3606"/>
                        </a:lnTo>
                        <a:lnTo>
                          <a:pt x="6014" y="3477"/>
                        </a:lnTo>
                        <a:lnTo>
                          <a:pt x="6016" y="3665"/>
                        </a:lnTo>
                        <a:lnTo>
                          <a:pt x="6019" y="3486"/>
                        </a:lnTo>
                        <a:lnTo>
                          <a:pt x="6022" y="3642"/>
                        </a:lnTo>
                        <a:lnTo>
                          <a:pt x="6025" y="3679"/>
                        </a:lnTo>
                        <a:lnTo>
                          <a:pt x="6028" y="3654"/>
                        </a:lnTo>
                        <a:lnTo>
                          <a:pt x="6031" y="3576"/>
                        </a:lnTo>
                        <a:lnTo>
                          <a:pt x="6034" y="3531"/>
                        </a:lnTo>
                        <a:lnTo>
                          <a:pt x="6037" y="3567"/>
                        </a:lnTo>
                        <a:lnTo>
                          <a:pt x="6040" y="3429"/>
                        </a:lnTo>
                        <a:lnTo>
                          <a:pt x="6043" y="3471"/>
                        </a:lnTo>
                        <a:lnTo>
                          <a:pt x="6046" y="3281"/>
                        </a:lnTo>
                        <a:lnTo>
                          <a:pt x="6048" y="3377"/>
                        </a:lnTo>
                        <a:lnTo>
                          <a:pt x="6051" y="3326"/>
                        </a:lnTo>
                        <a:lnTo>
                          <a:pt x="6054" y="3284"/>
                        </a:lnTo>
                        <a:lnTo>
                          <a:pt x="6057" y="3230"/>
                        </a:lnTo>
                        <a:lnTo>
                          <a:pt x="6060" y="3335"/>
                        </a:lnTo>
                        <a:lnTo>
                          <a:pt x="6063" y="3262"/>
                        </a:lnTo>
                        <a:lnTo>
                          <a:pt x="6066" y="3296"/>
                        </a:lnTo>
                        <a:lnTo>
                          <a:pt x="6069" y="3199"/>
                        </a:lnTo>
                        <a:lnTo>
                          <a:pt x="6072" y="3210"/>
                        </a:lnTo>
                        <a:lnTo>
                          <a:pt x="6075" y="2982"/>
                        </a:lnTo>
                        <a:lnTo>
                          <a:pt x="6078" y="3082"/>
                        </a:lnTo>
                        <a:lnTo>
                          <a:pt x="6080" y="3115"/>
                        </a:lnTo>
                        <a:lnTo>
                          <a:pt x="6083" y="2988"/>
                        </a:lnTo>
                        <a:lnTo>
                          <a:pt x="6086" y="2972"/>
                        </a:lnTo>
                        <a:lnTo>
                          <a:pt x="6089" y="2993"/>
                        </a:lnTo>
                        <a:lnTo>
                          <a:pt x="6092" y="2913"/>
                        </a:lnTo>
                        <a:lnTo>
                          <a:pt x="6095" y="2839"/>
                        </a:lnTo>
                        <a:lnTo>
                          <a:pt x="6098" y="2746"/>
                        </a:lnTo>
                        <a:lnTo>
                          <a:pt x="6101" y="2732"/>
                        </a:lnTo>
                        <a:lnTo>
                          <a:pt x="6104" y="2751"/>
                        </a:lnTo>
                        <a:lnTo>
                          <a:pt x="6107" y="2799"/>
                        </a:lnTo>
                        <a:lnTo>
                          <a:pt x="6110" y="2659"/>
                        </a:lnTo>
                        <a:lnTo>
                          <a:pt x="6112" y="2624"/>
                        </a:lnTo>
                        <a:lnTo>
                          <a:pt x="6115" y="2698"/>
                        </a:lnTo>
                        <a:lnTo>
                          <a:pt x="6118" y="2652"/>
                        </a:lnTo>
                        <a:lnTo>
                          <a:pt x="6121" y="2443"/>
                        </a:lnTo>
                        <a:lnTo>
                          <a:pt x="6124" y="2531"/>
                        </a:lnTo>
                        <a:lnTo>
                          <a:pt x="6127" y="2492"/>
                        </a:lnTo>
                        <a:lnTo>
                          <a:pt x="6130" y="2370"/>
                        </a:lnTo>
                        <a:lnTo>
                          <a:pt x="6133" y="2390"/>
                        </a:lnTo>
                        <a:lnTo>
                          <a:pt x="6136" y="2271"/>
                        </a:lnTo>
                        <a:lnTo>
                          <a:pt x="6139" y="2209"/>
                        </a:lnTo>
                        <a:lnTo>
                          <a:pt x="6142" y="2340"/>
                        </a:lnTo>
                        <a:lnTo>
                          <a:pt x="6144" y="2226"/>
                        </a:lnTo>
                        <a:lnTo>
                          <a:pt x="6147" y="2011"/>
                        </a:lnTo>
                        <a:lnTo>
                          <a:pt x="6150" y="1984"/>
                        </a:lnTo>
                        <a:lnTo>
                          <a:pt x="6153" y="2116"/>
                        </a:lnTo>
                        <a:lnTo>
                          <a:pt x="6156" y="2146"/>
                        </a:lnTo>
                        <a:lnTo>
                          <a:pt x="6159" y="2130"/>
                        </a:lnTo>
                        <a:lnTo>
                          <a:pt x="6162" y="1900"/>
                        </a:lnTo>
                        <a:lnTo>
                          <a:pt x="6165" y="2029"/>
                        </a:lnTo>
                        <a:lnTo>
                          <a:pt x="6168" y="2061"/>
                        </a:lnTo>
                        <a:lnTo>
                          <a:pt x="6171" y="1888"/>
                        </a:lnTo>
                        <a:lnTo>
                          <a:pt x="6174" y="1963"/>
                        </a:lnTo>
                        <a:lnTo>
                          <a:pt x="6176" y="1975"/>
                        </a:lnTo>
                        <a:lnTo>
                          <a:pt x="6179" y="1780"/>
                        </a:lnTo>
                        <a:lnTo>
                          <a:pt x="6182" y="1820"/>
                        </a:lnTo>
                        <a:lnTo>
                          <a:pt x="6185" y="1855"/>
                        </a:lnTo>
                        <a:lnTo>
                          <a:pt x="6188" y="1661"/>
                        </a:lnTo>
                        <a:lnTo>
                          <a:pt x="6191" y="1707"/>
                        </a:lnTo>
                        <a:lnTo>
                          <a:pt x="6194" y="1634"/>
                        </a:lnTo>
                        <a:lnTo>
                          <a:pt x="6197" y="1709"/>
                        </a:lnTo>
                        <a:lnTo>
                          <a:pt x="6200" y="1652"/>
                        </a:lnTo>
                        <a:lnTo>
                          <a:pt x="6203" y="1599"/>
                        </a:lnTo>
                        <a:lnTo>
                          <a:pt x="6206" y="1648"/>
                        </a:lnTo>
                        <a:lnTo>
                          <a:pt x="6208" y="1506"/>
                        </a:lnTo>
                        <a:lnTo>
                          <a:pt x="6211" y="1608"/>
                        </a:lnTo>
                        <a:lnTo>
                          <a:pt x="6214" y="1555"/>
                        </a:lnTo>
                        <a:lnTo>
                          <a:pt x="6217" y="1517"/>
                        </a:lnTo>
                        <a:lnTo>
                          <a:pt x="6220" y="1385"/>
                        </a:lnTo>
                        <a:lnTo>
                          <a:pt x="6223" y="1452"/>
                        </a:lnTo>
                        <a:lnTo>
                          <a:pt x="6226" y="1340"/>
                        </a:lnTo>
                        <a:lnTo>
                          <a:pt x="6229" y="1506"/>
                        </a:lnTo>
                        <a:lnTo>
                          <a:pt x="6232" y="1447"/>
                        </a:lnTo>
                        <a:lnTo>
                          <a:pt x="6235" y="1325"/>
                        </a:lnTo>
                        <a:lnTo>
                          <a:pt x="6237" y="1353"/>
                        </a:lnTo>
                        <a:lnTo>
                          <a:pt x="6240" y="1341"/>
                        </a:lnTo>
                        <a:lnTo>
                          <a:pt x="6243" y="1356"/>
                        </a:lnTo>
                        <a:lnTo>
                          <a:pt x="6246" y="1306"/>
                        </a:lnTo>
                        <a:lnTo>
                          <a:pt x="6249" y="1310"/>
                        </a:lnTo>
                        <a:lnTo>
                          <a:pt x="6252" y="1276"/>
                        </a:lnTo>
                        <a:lnTo>
                          <a:pt x="6255" y="1301"/>
                        </a:lnTo>
                        <a:lnTo>
                          <a:pt x="6258" y="1260"/>
                        </a:lnTo>
                        <a:lnTo>
                          <a:pt x="6261" y="1112"/>
                        </a:lnTo>
                        <a:lnTo>
                          <a:pt x="6264" y="1227"/>
                        </a:lnTo>
                        <a:lnTo>
                          <a:pt x="6267" y="1249"/>
                        </a:lnTo>
                        <a:lnTo>
                          <a:pt x="6269" y="1222"/>
                        </a:lnTo>
                        <a:lnTo>
                          <a:pt x="6272" y="1179"/>
                        </a:lnTo>
                        <a:lnTo>
                          <a:pt x="6275" y="1203"/>
                        </a:lnTo>
                        <a:lnTo>
                          <a:pt x="6278" y="1086"/>
                        </a:lnTo>
                        <a:lnTo>
                          <a:pt x="6281" y="1272"/>
                        </a:lnTo>
                        <a:lnTo>
                          <a:pt x="6284" y="982"/>
                        </a:lnTo>
                        <a:lnTo>
                          <a:pt x="6287" y="1136"/>
                        </a:lnTo>
                        <a:lnTo>
                          <a:pt x="6290" y="1170"/>
                        </a:lnTo>
                        <a:lnTo>
                          <a:pt x="6293" y="987"/>
                        </a:lnTo>
                        <a:lnTo>
                          <a:pt x="6296" y="997"/>
                        </a:lnTo>
                        <a:lnTo>
                          <a:pt x="6299" y="1122"/>
                        </a:lnTo>
                        <a:lnTo>
                          <a:pt x="6301" y="1107"/>
                        </a:lnTo>
                        <a:lnTo>
                          <a:pt x="6304" y="892"/>
                        </a:lnTo>
                        <a:lnTo>
                          <a:pt x="6307" y="976"/>
                        </a:lnTo>
                        <a:lnTo>
                          <a:pt x="6310" y="1132"/>
                        </a:lnTo>
                        <a:lnTo>
                          <a:pt x="6313" y="876"/>
                        </a:lnTo>
                        <a:lnTo>
                          <a:pt x="6316" y="1089"/>
                        </a:lnTo>
                        <a:lnTo>
                          <a:pt x="6319" y="958"/>
                        </a:lnTo>
                        <a:lnTo>
                          <a:pt x="6322" y="927"/>
                        </a:lnTo>
                        <a:lnTo>
                          <a:pt x="6325" y="767"/>
                        </a:lnTo>
                        <a:lnTo>
                          <a:pt x="6328" y="1031"/>
                        </a:lnTo>
                        <a:lnTo>
                          <a:pt x="6331" y="869"/>
                        </a:lnTo>
                        <a:lnTo>
                          <a:pt x="6333" y="934"/>
                        </a:lnTo>
                        <a:lnTo>
                          <a:pt x="6336" y="932"/>
                        </a:lnTo>
                        <a:lnTo>
                          <a:pt x="6339" y="930"/>
                        </a:lnTo>
                        <a:lnTo>
                          <a:pt x="6342" y="884"/>
                        </a:lnTo>
                        <a:lnTo>
                          <a:pt x="6345" y="967"/>
                        </a:lnTo>
                        <a:lnTo>
                          <a:pt x="6348" y="936"/>
                        </a:lnTo>
                        <a:lnTo>
                          <a:pt x="6351" y="915"/>
                        </a:lnTo>
                        <a:lnTo>
                          <a:pt x="6354" y="835"/>
                        </a:lnTo>
                        <a:lnTo>
                          <a:pt x="6357" y="884"/>
                        </a:lnTo>
                        <a:lnTo>
                          <a:pt x="6360" y="904"/>
                        </a:lnTo>
                        <a:lnTo>
                          <a:pt x="6363" y="798"/>
                        </a:lnTo>
                        <a:lnTo>
                          <a:pt x="6365" y="772"/>
                        </a:lnTo>
                        <a:lnTo>
                          <a:pt x="6368" y="832"/>
                        </a:lnTo>
                        <a:lnTo>
                          <a:pt x="6371" y="876"/>
                        </a:lnTo>
                        <a:lnTo>
                          <a:pt x="6374" y="807"/>
                        </a:lnTo>
                        <a:lnTo>
                          <a:pt x="6377" y="662"/>
                        </a:lnTo>
                        <a:lnTo>
                          <a:pt x="6380" y="780"/>
                        </a:lnTo>
                        <a:lnTo>
                          <a:pt x="6383" y="773"/>
                        </a:lnTo>
                        <a:lnTo>
                          <a:pt x="6386" y="774"/>
                        </a:lnTo>
                        <a:lnTo>
                          <a:pt x="6389" y="739"/>
                        </a:lnTo>
                        <a:lnTo>
                          <a:pt x="6392" y="821"/>
                        </a:lnTo>
                        <a:lnTo>
                          <a:pt x="6395" y="804"/>
                        </a:lnTo>
                        <a:lnTo>
                          <a:pt x="6397" y="761"/>
                        </a:lnTo>
                        <a:lnTo>
                          <a:pt x="6400" y="771"/>
                        </a:lnTo>
                        <a:lnTo>
                          <a:pt x="6403" y="759"/>
                        </a:lnTo>
                        <a:lnTo>
                          <a:pt x="6406" y="648"/>
                        </a:lnTo>
                        <a:lnTo>
                          <a:pt x="6409" y="780"/>
                        </a:lnTo>
                        <a:lnTo>
                          <a:pt x="6412" y="694"/>
                        </a:lnTo>
                        <a:lnTo>
                          <a:pt x="6415" y="710"/>
                        </a:lnTo>
                        <a:lnTo>
                          <a:pt x="6418" y="697"/>
                        </a:lnTo>
                        <a:lnTo>
                          <a:pt x="6421" y="833"/>
                        </a:lnTo>
                        <a:lnTo>
                          <a:pt x="6424" y="723"/>
                        </a:lnTo>
                        <a:lnTo>
                          <a:pt x="6427" y="765"/>
                        </a:lnTo>
                        <a:lnTo>
                          <a:pt x="6429" y="742"/>
                        </a:lnTo>
                        <a:lnTo>
                          <a:pt x="6432" y="745"/>
                        </a:lnTo>
                        <a:lnTo>
                          <a:pt x="6435" y="643"/>
                        </a:lnTo>
                        <a:lnTo>
                          <a:pt x="6438" y="587"/>
                        </a:lnTo>
                        <a:lnTo>
                          <a:pt x="6441" y="605"/>
                        </a:lnTo>
                        <a:lnTo>
                          <a:pt x="6444" y="710"/>
                        </a:lnTo>
                        <a:lnTo>
                          <a:pt x="6447" y="672"/>
                        </a:lnTo>
                        <a:lnTo>
                          <a:pt x="6450" y="688"/>
                        </a:lnTo>
                        <a:lnTo>
                          <a:pt x="6453" y="607"/>
                        </a:lnTo>
                        <a:lnTo>
                          <a:pt x="6456" y="693"/>
                        </a:lnTo>
                        <a:lnTo>
                          <a:pt x="6459" y="561"/>
                        </a:lnTo>
                        <a:lnTo>
                          <a:pt x="6461" y="656"/>
                        </a:lnTo>
                        <a:lnTo>
                          <a:pt x="6464" y="611"/>
                        </a:lnTo>
                        <a:lnTo>
                          <a:pt x="6467" y="669"/>
                        </a:lnTo>
                        <a:lnTo>
                          <a:pt x="6470" y="712"/>
                        </a:lnTo>
                        <a:lnTo>
                          <a:pt x="6473" y="597"/>
                        </a:lnTo>
                        <a:lnTo>
                          <a:pt x="6476" y="599"/>
                        </a:lnTo>
                        <a:lnTo>
                          <a:pt x="6479" y="620"/>
                        </a:lnTo>
                        <a:lnTo>
                          <a:pt x="6482" y="720"/>
                        </a:lnTo>
                        <a:lnTo>
                          <a:pt x="6485" y="541"/>
                        </a:lnTo>
                        <a:lnTo>
                          <a:pt x="6488" y="642"/>
                        </a:lnTo>
                        <a:lnTo>
                          <a:pt x="6491" y="571"/>
                        </a:lnTo>
                        <a:lnTo>
                          <a:pt x="6493" y="590"/>
                        </a:lnTo>
                        <a:lnTo>
                          <a:pt x="6496" y="547"/>
                        </a:lnTo>
                        <a:lnTo>
                          <a:pt x="6499" y="660"/>
                        </a:lnTo>
                        <a:lnTo>
                          <a:pt x="6502" y="615"/>
                        </a:lnTo>
                        <a:lnTo>
                          <a:pt x="6505" y="563"/>
                        </a:lnTo>
                        <a:lnTo>
                          <a:pt x="6508" y="534"/>
                        </a:lnTo>
                        <a:lnTo>
                          <a:pt x="6511" y="581"/>
                        </a:lnTo>
                        <a:lnTo>
                          <a:pt x="6514" y="525"/>
                        </a:lnTo>
                        <a:lnTo>
                          <a:pt x="6517" y="576"/>
                        </a:lnTo>
                        <a:lnTo>
                          <a:pt x="6520" y="664"/>
                        </a:lnTo>
                        <a:lnTo>
                          <a:pt x="6523" y="575"/>
                        </a:lnTo>
                        <a:lnTo>
                          <a:pt x="6525" y="543"/>
                        </a:lnTo>
                        <a:lnTo>
                          <a:pt x="6528" y="465"/>
                        </a:lnTo>
                        <a:lnTo>
                          <a:pt x="6531" y="586"/>
                        </a:lnTo>
                        <a:lnTo>
                          <a:pt x="6534" y="581"/>
                        </a:lnTo>
                        <a:lnTo>
                          <a:pt x="6537" y="553"/>
                        </a:lnTo>
                        <a:lnTo>
                          <a:pt x="6540" y="555"/>
                        </a:lnTo>
                        <a:lnTo>
                          <a:pt x="6543" y="529"/>
                        </a:lnTo>
                        <a:lnTo>
                          <a:pt x="6546" y="568"/>
                        </a:lnTo>
                        <a:lnTo>
                          <a:pt x="6549" y="495"/>
                        </a:lnTo>
                        <a:lnTo>
                          <a:pt x="6552" y="610"/>
                        </a:lnTo>
                        <a:lnTo>
                          <a:pt x="6555" y="557"/>
                        </a:lnTo>
                        <a:lnTo>
                          <a:pt x="6557" y="531"/>
                        </a:lnTo>
                        <a:lnTo>
                          <a:pt x="6560" y="485"/>
                        </a:lnTo>
                        <a:lnTo>
                          <a:pt x="6563" y="556"/>
                        </a:lnTo>
                        <a:lnTo>
                          <a:pt x="6566" y="470"/>
                        </a:lnTo>
                        <a:lnTo>
                          <a:pt x="6569" y="426"/>
                        </a:lnTo>
                        <a:lnTo>
                          <a:pt x="6572" y="488"/>
                        </a:lnTo>
                        <a:lnTo>
                          <a:pt x="6575" y="496"/>
                        </a:lnTo>
                        <a:lnTo>
                          <a:pt x="6578" y="557"/>
                        </a:lnTo>
                        <a:lnTo>
                          <a:pt x="6581" y="461"/>
                        </a:lnTo>
                        <a:lnTo>
                          <a:pt x="6584" y="496"/>
                        </a:lnTo>
                        <a:lnTo>
                          <a:pt x="6587" y="431"/>
                        </a:lnTo>
                        <a:lnTo>
                          <a:pt x="6589" y="411"/>
                        </a:lnTo>
                        <a:lnTo>
                          <a:pt x="6592" y="527"/>
                        </a:lnTo>
                        <a:lnTo>
                          <a:pt x="6595" y="516"/>
                        </a:lnTo>
                        <a:lnTo>
                          <a:pt x="6598" y="471"/>
                        </a:lnTo>
                        <a:lnTo>
                          <a:pt x="6601" y="524"/>
                        </a:lnTo>
                        <a:lnTo>
                          <a:pt x="6604" y="518"/>
                        </a:lnTo>
                        <a:lnTo>
                          <a:pt x="6607" y="466"/>
                        </a:lnTo>
                        <a:lnTo>
                          <a:pt x="6610" y="513"/>
                        </a:lnTo>
                        <a:lnTo>
                          <a:pt x="6613" y="409"/>
                        </a:lnTo>
                        <a:lnTo>
                          <a:pt x="6616" y="395"/>
                        </a:lnTo>
                        <a:lnTo>
                          <a:pt x="6618" y="419"/>
                        </a:lnTo>
                        <a:lnTo>
                          <a:pt x="6621" y="459"/>
                        </a:lnTo>
                        <a:lnTo>
                          <a:pt x="6624" y="408"/>
                        </a:lnTo>
                        <a:lnTo>
                          <a:pt x="6627" y="477"/>
                        </a:lnTo>
                        <a:lnTo>
                          <a:pt x="6630" y="480"/>
                        </a:lnTo>
                        <a:lnTo>
                          <a:pt x="6633" y="471"/>
                        </a:lnTo>
                        <a:lnTo>
                          <a:pt x="6636" y="494"/>
                        </a:lnTo>
                        <a:lnTo>
                          <a:pt x="6639" y="435"/>
                        </a:lnTo>
                        <a:lnTo>
                          <a:pt x="6642" y="444"/>
                        </a:lnTo>
                        <a:lnTo>
                          <a:pt x="6645" y="404"/>
                        </a:lnTo>
                        <a:lnTo>
                          <a:pt x="6648" y="473"/>
                        </a:lnTo>
                        <a:lnTo>
                          <a:pt x="6650" y="479"/>
                        </a:lnTo>
                        <a:lnTo>
                          <a:pt x="6653" y="443"/>
                        </a:lnTo>
                        <a:lnTo>
                          <a:pt x="6656" y="420"/>
                        </a:lnTo>
                        <a:lnTo>
                          <a:pt x="6659" y="433"/>
                        </a:lnTo>
                        <a:lnTo>
                          <a:pt x="6662" y="471"/>
                        </a:lnTo>
                        <a:lnTo>
                          <a:pt x="6665" y="414"/>
                        </a:lnTo>
                        <a:lnTo>
                          <a:pt x="6668" y="416"/>
                        </a:lnTo>
                        <a:lnTo>
                          <a:pt x="6671" y="390"/>
                        </a:lnTo>
                        <a:lnTo>
                          <a:pt x="6674" y="390"/>
                        </a:lnTo>
                        <a:lnTo>
                          <a:pt x="6677" y="481"/>
                        </a:lnTo>
                        <a:lnTo>
                          <a:pt x="6680" y="471"/>
                        </a:lnTo>
                        <a:lnTo>
                          <a:pt x="6682" y="457"/>
                        </a:lnTo>
                        <a:lnTo>
                          <a:pt x="6685" y="412"/>
                        </a:lnTo>
                        <a:lnTo>
                          <a:pt x="6688" y="451"/>
                        </a:lnTo>
                        <a:lnTo>
                          <a:pt x="6691" y="410"/>
                        </a:lnTo>
                        <a:lnTo>
                          <a:pt x="6694" y="487"/>
                        </a:lnTo>
                        <a:lnTo>
                          <a:pt x="6697" y="484"/>
                        </a:lnTo>
                        <a:lnTo>
                          <a:pt x="6700" y="445"/>
                        </a:lnTo>
                        <a:lnTo>
                          <a:pt x="6703" y="404"/>
                        </a:lnTo>
                        <a:lnTo>
                          <a:pt x="6706" y="350"/>
                        </a:lnTo>
                        <a:lnTo>
                          <a:pt x="6709" y="448"/>
                        </a:lnTo>
                        <a:lnTo>
                          <a:pt x="6712" y="413"/>
                        </a:lnTo>
                        <a:lnTo>
                          <a:pt x="6714" y="390"/>
                        </a:lnTo>
                        <a:lnTo>
                          <a:pt x="6717" y="390"/>
                        </a:lnTo>
                        <a:lnTo>
                          <a:pt x="6720" y="405"/>
                        </a:lnTo>
                        <a:lnTo>
                          <a:pt x="6723" y="465"/>
                        </a:lnTo>
                        <a:lnTo>
                          <a:pt x="6726" y="390"/>
                        </a:lnTo>
                        <a:lnTo>
                          <a:pt x="6729" y="334"/>
                        </a:lnTo>
                        <a:lnTo>
                          <a:pt x="6732" y="334"/>
                        </a:lnTo>
                        <a:lnTo>
                          <a:pt x="6735" y="331"/>
                        </a:lnTo>
                        <a:lnTo>
                          <a:pt x="6738" y="358"/>
                        </a:lnTo>
                        <a:lnTo>
                          <a:pt x="6741" y="396"/>
                        </a:lnTo>
                        <a:lnTo>
                          <a:pt x="6744" y="395"/>
                        </a:lnTo>
                        <a:lnTo>
                          <a:pt x="6746" y="492"/>
                        </a:lnTo>
                        <a:lnTo>
                          <a:pt x="6749" y="353"/>
                        </a:lnTo>
                        <a:lnTo>
                          <a:pt x="6752" y="368"/>
                        </a:lnTo>
                        <a:lnTo>
                          <a:pt x="6755" y="321"/>
                        </a:lnTo>
                        <a:lnTo>
                          <a:pt x="6758" y="387"/>
                        </a:lnTo>
                        <a:lnTo>
                          <a:pt x="6761" y="361"/>
                        </a:lnTo>
                        <a:lnTo>
                          <a:pt x="6764" y="383"/>
                        </a:lnTo>
                        <a:lnTo>
                          <a:pt x="6767" y="359"/>
                        </a:lnTo>
                        <a:lnTo>
                          <a:pt x="6770" y="398"/>
                        </a:lnTo>
                        <a:lnTo>
                          <a:pt x="6773" y="410"/>
                        </a:lnTo>
                        <a:lnTo>
                          <a:pt x="6776" y="339"/>
                        </a:lnTo>
                        <a:lnTo>
                          <a:pt x="6778" y="387"/>
                        </a:lnTo>
                        <a:lnTo>
                          <a:pt x="6781" y="431"/>
                        </a:lnTo>
                        <a:lnTo>
                          <a:pt x="6784" y="331"/>
                        </a:lnTo>
                        <a:lnTo>
                          <a:pt x="6787" y="294"/>
                        </a:lnTo>
                        <a:lnTo>
                          <a:pt x="6790" y="459"/>
                        </a:lnTo>
                        <a:lnTo>
                          <a:pt x="6793" y="409"/>
                        </a:lnTo>
                        <a:lnTo>
                          <a:pt x="6796" y="357"/>
                        </a:lnTo>
                        <a:lnTo>
                          <a:pt x="6799" y="348"/>
                        </a:lnTo>
                        <a:lnTo>
                          <a:pt x="6802" y="383"/>
                        </a:lnTo>
                        <a:lnTo>
                          <a:pt x="6805" y="358"/>
                        </a:lnTo>
                        <a:lnTo>
                          <a:pt x="6808" y="390"/>
                        </a:lnTo>
                        <a:lnTo>
                          <a:pt x="6810" y="377"/>
                        </a:lnTo>
                        <a:lnTo>
                          <a:pt x="6813" y="418"/>
                        </a:lnTo>
                        <a:lnTo>
                          <a:pt x="6816" y="383"/>
                        </a:lnTo>
                        <a:lnTo>
                          <a:pt x="6819" y="331"/>
                        </a:lnTo>
                        <a:lnTo>
                          <a:pt x="6822" y="356"/>
                        </a:lnTo>
                        <a:lnTo>
                          <a:pt x="6825" y="432"/>
                        </a:lnTo>
                        <a:lnTo>
                          <a:pt x="6828" y="333"/>
                        </a:lnTo>
                        <a:lnTo>
                          <a:pt x="6831" y="260"/>
                        </a:lnTo>
                        <a:lnTo>
                          <a:pt x="6834" y="238"/>
                        </a:lnTo>
                        <a:lnTo>
                          <a:pt x="6837" y="318"/>
                        </a:lnTo>
                        <a:lnTo>
                          <a:pt x="6840" y="365"/>
                        </a:lnTo>
                        <a:lnTo>
                          <a:pt x="6842" y="295"/>
                        </a:lnTo>
                        <a:lnTo>
                          <a:pt x="6845" y="427"/>
                        </a:lnTo>
                        <a:lnTo>
                          <a:pt x="6848" y="430"/>
                        </a:lnTo>
                        <a:lnTo>
                          <a:pt x="6851" y="369"/>
                        </a:lnTo>
                        <a:lnTo>
                          <a:pt x="6854" y="299"/>
                        </a:lnTo>
                        <a:lnTo>
                          <a:pt x="6857" y="340"/>
                        </a:lnTo>
                        <a:lnTo>
                          <a:pt x="6860" y="341"/>
                        </a:lnTo>
                        <a:lnTo>
                          <a:pt x="6863" y="374"/>
                        </a:lnTo>
                        <a:lnTo>
                          <a:pt x="6866" y="371"/>
                        </a:lnTo>
                        <a:lnTo>
                          <a:pt x="6869" y="354"/>
                        </a:lnTo>
                        <a:lnTo>
                          <a:pt x="6872" y="405"/>
                        </a:lnTo>
                        <a:lnTo>
                          <a:pt x="6874" y="257"/>
                        </a:lnTo>
                        <a:lnTo>
                          <a:pt x="6877" y="372"/>
                        </a:lnTo>
                        <a:lnTo>
                          <a:pt x="6880" y="392"/>
                        </a:lnTo>
                        <a:lnTo>
                          <a:pt x="6883" y="354"/>
                        </a:lnTo>
                        <a:lnTo>
                          <a:pt x="6886" y="305"/>
                        </a:lnTo>
                        <a:lnTo>
                          <a:pt x="6889" y="291"/>
                        </a:lnTo>
                        <a:lnTo>
                          <a:pt x="6892" y="343"/>
                        </a:lnTo>
                        <a:lnTo>
                          <a:pt x="6895" y="344"/>
                        </a:lnTo>
                        <a:lnTo>
                          <a:pt x="6898" y="347"/>
                        </a:lnTo>
                        <a:lnTo>
                          <a:pt x="6901" y="378"/>
                        </a:lnTo>
                        <a:lnTo>
                          <a:pt x="6904" y="286"/>
                        </a:lnTo>
                        <a:lnTo>
                          <a:pt x="6906" y="327"/>
                        </a:lnTo>
                        <a:lnTo>
                          <a:pt x="6909" y="337"/>
                        </a:lnTo>
                        <a:lnTo>
                          <a:pt x="6912" y="287"/>
                        </a:lnTo>
                        <a:lnTo>
                          <a:pt x="6915" y="338"/>
                        </a:lnTo>
                        <a:lnTo>
                          <a:pt x="6918" y="264"/>
                        </a:lnTo>
                        <a:lnTo>
                          <a:pt x="6921" y="298"/>
                        </a:lnTo>
                        <a:lnTo>
                          <a:pt x="6924" y="294"/>
                        </a:lnTo>
                        <a:lnTo>
                          <a:pt x="6927" y="417"/>
                        </a:lnTo>
                        <a:lnTo>
                          <a:pt x="6930" y="335"/>
                        </a:lnTo>
                        <a:lnTo>
                          <a:pt x="6933" y="286"/>
                        </a:lnTo>
                        <a:lnTo>
                          <a:pt x="6936" y="338"/>
                        </a:lnTo>
                        <a:lnTo>
                          <a:pt x="6938" y="273"/>
                        </a:lnTo>
                        <a:lnTo>
                          <a:pt x="6941" y="415"/>
                        </a:lnTo>
                        <a:lnTo>
                          <a:pt x="6944" y="336"/>
                        </a:lnTo>
                        <a:lnTo>
                          <a:pt x="6947" y="259"/>
                        </a:lnTo>
                        <a:lnTo>
                          <a:pt x="6950" y="336"/>
                        </a:lnTo>
                        <a:lnTo>
                          <a:pt x="6953" y="357"/>
                        </a:lnTo>
                        <a:lnTo>
                          <a:pt x="6956" y="202"/>
                        </a:lnTo>
                        <a:lnTo>
                          <a:pt x="6959" y="214"/>
                        </a:lnTo>
                        <a:lnTo>
                          <a:pt x="6962" y="256"/>
                        </a:lnTo>
                        <a:lnTo>
                          <a:pt x="6965" y="302"/>
                        </a:lnTo>
                        <a:lnTo>
                          <a:pt x="6967" y="315"/>
                        </a:lnTo>
                        <a:lnTo>
                          <a:pt x="6970" y="296"/>
                        </a:lnTo>
                        <a:lnTo>
                          <a:pt x="6973" y="338"/>
                        </a:lnTo>
                        <a:lnTo>
                          <a:pt x="6976" y="367"/>
                        </a:lnTo>
                        <a:lnTo>
                          <a:pt x="6979" y="300"/>
                        </a:lnTo>
                        <a:lnTo>
                          <a:pt x="6982" y="256"/>
                        </a:lnTo>
                        <a:lnTo>
                          <a:pt x="6985" y="272"/>
                        </a:lnTo>
                        <a:lnTo>
                          <a:pt x="6988" y="268"/>
                        </a:lnTo>
                        <a:lnTo>
                          <a:pt x="6991" y="298"/>
                        </a:lnTo>
                        <a:lnTo>
                          <a:pt x="6994" y="261"/>
                        </a:lnTo>
                        <a:lnTo>
                          <a:pt x="6997" y="259"/>
                        </a:lnTo>
                        <a:lnTo>
                          <a:pt x="6999" y="298"/>
                        </a:lnTo>
                        <a:lnTo>
                          <a:pt x="7002" y="305"/>
                        </a:lnTo>
                        <a:lnTo>
                          <a:pt x="7005" y="242"/>
                        </a:lnTo>
                        <a:lnTo>
                          <a:pt x="7008" y="302"/>
                        </a:lnTo>
                        <a:lnTo>
                          <a:pt x="7011" y="275"/>
                        </a:lnTo>
                        <a:lnTo>
                          <a:pt x="7014" y="277"/>
                        </a:lnTo>
                        <a:lnTo>
                          <a:pt x="7017" y="213"/>
                        </a:lnTo>
                        <a:lnTo>
                          <a:pt x="7020" y="279"/>
                        </a:lnTo>
                        <a:lnTo>
                          <a:pt x="7023" y="290"/>
                        </a:lnTo>
                        <a:lnTo>
                          <a:pt x="7026" y="340"/>
                        </a:lnTo>
                        <a:lnTo>
                          <a:pt x="7029" y="339"/>
                        </a:lnTo>
                        <a:lnTo>
                          <a:pt x="7031" y="185"/>
                        </a:lnTo>
                        <a:lnTo>
                          <a:pt x="7034" y="238"/>
                        </a:lnTo>
                        <a:lnTo>
                          <a:pt x="7037" y="358"/>
                        </a:lnTo>
                        <a:lnTo>
                          <a:pt x="7040" y="297"/>
                        </a:lnTo>
                        <a:lnTo>
                          <a:pt x="7043" y="292"/>
                        </a:lnTo>
                        <a:lnTo>
                          <a:pt x="7046" y="309"/>
                        </a:lnTo>
                        <a:lnTo>
                          <a:pt x="7049" y="262"/>
                        </a:lnTo>
                        <a:lnTo>
                          <a:pt x="7052" y="226"/>
                        </a:lnTo>
                        <a:lnTo>
                          <a:pt x="7055" y="236"/>
                        </a:lnTo>
                        <a:lnTo>
                          <a:pt x="7058" y="326"/>
                        </a:lnTo>
                        <a:lnTo>
                          <a:pt x="7061" y="324"/>
                        </a:lnTo>
                        <a:lnTo>
                          <a:pt x="7063" y="154"/>
                        </a:lnTo>
                        <a:lnTo>
                          <a:pt x="7066" y="303"/>
                        </a:lnTo>
                        <a:lnTo>
                          <a:pt x="7069" y="289"/>
                        </a:lnTo>
                        <a:lnTo>
                          <a:pt x="7072" y="274"/>
                        </a:lnTo>
                        <a:lnTo>
                          <a:pt x="7075" y="246"/>
                        </a:lnTo>
                        <a:lnTo>
                          <a:pt x="7078" y="307"/>
                        </a:lnTo>
                        <a:lnTo>
                          <a:pt x="7081" y="306"/>
                        </a:lnTo>
                        <a:lnTo>
                          <a:pt x="7084" y="277"/>
                        </a:lnTo>
                        <a:lnTo>
                          <a:pt x="7087" y="223"/>
                        </a:lnTo>
                        <a:lnTo>
                          <a:pt x="7090" y="211"/>
                        </a:lnTo>
                        <a:lnTo>
                          <a:pt x="7093" y="200"/>
                        </a:lnTo>
                        <a:lnTo>
                          <a:pt x="7095" y="180"/>
                        </a:lnTo>
                        <a:lnTo>
                          <a:pt x="7098" y="259"/>
                        </a:lnTo>
                        <a:lnTo>
                          <a:pt x="7101" y="282"/>
                        </a:lnTo>
                        <a:lnTo>
                          <a:pt x="7104" y="287"/>
                        </a:lnTo>
                        <a:lnTo>
                          <a:pt x="7107" y="275"/>
                        </a:lnTo>
                        <a:lnTo>
                          <a:pt x="7110" y="213"/>
                        </a:lnTo>
                        <a:lnTo>
                          <a:pt x="7113" y="228"/>
                        </a:lnTo>
                        <a:lnTo>
                          <a:pt x="7116" y="183"/>
                        </a:lnTo>
                        <a:lnTo>
                          <a:pt x="7119" y="297"/>
                        </a:lnTo>
                        <a:lnTo>
                          <a:pt x="7122" y="315"/>
                        </a:lnTo>
                        <a:lnTo>
                          <a:pt x="7125" y="218"/>
                        </a:lnTo>
                        <a:lnTo>
                          <a:pt x="7127" y="309"/>
                        </a:lnTo>
                        <a:lnTo>
                          <a:pt x="7130" y="218"/>
                        </a:lnTo>
                        <a:lnTo>
                          <a:pt x="7133" y="306"/>
                        </a:lnTo>
                        <a:lnTo>
                          <a:pt x="7136" y="208"/>
                        </a:lnTo>
                        <a:lnTo>
                          <a:pt x="7139" y="221"/>
                        </a:lnTo>
                        <a:lnTo>
                          <a:pt x="7142" y="237"/>
                        </a:lnTo>
                        <a:lnTo>
                          <a:pt x="7145" y="176"/>
                        </a:lnTo>
                        <a:lnTo>
                          <a:pt x="7148" y="293"/>
                        </a:lnTo>
                        <a:lnTo>
                          <a:pt x="7151" y="318"/>
                        </a:lnTo>
                        <a:lnTo>
                          <a:pt x="7154" y="248"/>
                        </a:lnTo>
                        <a:lnTo>
                          <a:pt x="7157" y="267"/>
                        </a:lnTo>
                        <a:lnTo>
                          <a:pt x="7159" y="268"/>
                        </a:lnTo>
                        <a:lnTo>
                          <a:pt x="7162" y="321"/>
                        </a:lnTo>
                        <a:lnTo>
                          <a:pt x="7165" y="257"/>
                        </a:lnTo>
                        <a:lnTo>
                          <a:pt x="7168" y="272"/>
                        </a:lnTo>
                        <a:lnTo>
                          <a:pt x="7171" y="152"/>
                        </a:lnTo>
                        <a:lnTo>
                          <a:pt x="7174" y="175"/>
                        </a:lnTo>
                        <a:lnTo>
                          <a:pt x="7177" y="188"/>
                        </a:lnTo>
                        <a:lnTo>
                          <a:pt x="7180" y="135"/>
                        </a:lnTo>
                        <a:lnTo>
                          <a:pt x="7183" y="298"/>
                        </a:lnTo>
                        <a:lnTo>
                          <a:pt x="7186" y="236"/>
                        </a:lnTo>
                        <a:lnTo>
                          <a:pt x="7189" y="198"/>
                        </a:lnTo>
                        <a:lnTo>
                          <a:pt x="7191" y="249"/>
                        </a:lnTo>
                        <a:lnTo>
                          <a:pt x="7194" y="168"/>
                        </a:lnTo>
                        <a:lnTo>
                          <a:pt x="7197" y="252"/>
                        </a:lnTo>
                        <a:lnTo>
                          <a:pt x="7200" y="204"/>
                        </a:lnTo>
                        <a:lnTo>
                          <a:pt x="7203" y="330"/>
                        </a:lnTo>
                        <a:lnTo>
                          <a:pt x="7206" y="232"/>
                        </a:lnTo>
                        <a:lnTo>
                          <a:pt x="7209" y="259"/>
                        </a:lnTo>
                        <a:lnTo>
                          <a:pt x="7212" y="217"/>
                        </a:lnTo>
                        <a:lnTo>
                          <a:pt x="7215" y="272"/>
                        </a:lnTo>
                        <a:lnTo>
                          <a:pt x="7218" y="293"/>
                        </a:lnTo>
                        <a:lnTo>
                          <a:pt x="7221" y="245"/>
                        </a:lnTo>
                        <a:lnTo>
                          <a:pt x="7223" y="231"/>
                        </a:lnTo>
                        <a:lnTo>
                          <a:pt x="7226" y="241"/>
                        </a:lnTo>
                        <a:lnTo>
                          <a:pt x="7229" y="169"/>
                        </a:lnTo>
                        <a:lnTo>
                          <a:pt x="7232" y="264"/>
                        </a:lnTo>
                        <a:lnTo>
                          <a:pt x="7235" y="240"/>
                        </a:lnTo>
                        <a:lnTo>
                          <a:pt x="7238" y="303"/>
                        </a:lnTo>
                        <a:lnTo>
                          <a:pt x="7241" y="195"/>
                        </a:lnTo>
                        <a:lnTo>
                          <a:pt x="7244" y="232"/>
                        </a:lnTo>
                        <a:lnTo>
                          <a:pt x="7247" y="241"/>
                        </a:lnTo>
                        <a:lnTo>
                          <a:pt x="7250" y="271"/>
                        </a:lnTo>
                        <a:lnTo>
                          <a:pt x="7253" y="281"/>
                        </a:lnTo>
                        <a:lnTo>
                          <a:pt x="7255" y="217"/>
                        </a:lnTo>
                        <a:lnTo>
                          <a:pt x="7258" y="284"/>
                        </a:lnTo>
                        <a:lnTo>
                          <a:pt x="7261" y="273"/>
                        </a:lnTo>
                        <a:lnTo>
                          <a:pt x="7264" y="232"/>
                        </a:lnTo>
                        <a:lnTo>
                          <a:pt x="7267" y="241"/>
                        </a:lnTo>
                        <a:lnTo>
                          <a:pt x="7270" y="247"/>
                        </a:lnTo>
                        <a:lnTo>
                          <a:pt x="7273" y="244"/>
                        </a:lnTo>
                        <a:lnTo>
                          <a:pt x="7276" y="271"/>
                        </a:lnTo>
                        <a:lnTo>
                          <a:pt x="7279" y="319"/>
                        </a:lnTo>
                        <a:lnTo>
                          <a:pt x="7282" y="254"/>
                        </a:lnTo>
                        <a:lnTo>
                          <a:pt x="7285" y="344"/>
                        </a:lnTo>
                        <a:lnTo>
                          <a:pt x="7287" y="326"/>
                        </a:lnTo>
                        <a:lnTo>
                          <a:pt x="7290" y="216"/>
                        </a:lnTo>
                        <a:lnTo>
                          <a:pt x="7293" y="274"/>
                        </a:lnTo>
                        <a:lnTo>
                          <a:pt x="7296" y="159"/>
                        </a:lnTo>
                        <a:lnTo>
                          <a:pt x="7299" y="206"/>
                        </a:lnTo>
                        <a:lnTo>
                          <a:pt x="7302" y="221"/>
                        </a:lnTo>
                        <a:lnTo>
                          <a:pt x="7305" y="226"/>
                        </a:lnTo>
                        <a:lnTo>
                          <a:pt x="7308" y="215"/>
                        </a:lnTo>
                        <a:lnTo>
                          <a:pt x="7311" y="122"/>
                        </a:lnTo>
                        <a:lnTo>
                          <a:pt x="7314" y="199"/>
                        </a:lnTo>
                        <a:lnTo>
                          <a:pt x="7316" y="249"/>
                        </a:lnTo>
                        <a:lnTo>
                          <a:pt x="7319" y="288"/>
                        </a:lnTo>
                        <a:lnTo>
                          <a:pt x="7322" y="198"/>
                        </a:lnTo>
                        <a:lnTo>
                          <a:pt x="7325" y="235"/>
                        </a:lnTo>
                        <a:lnTo>
                          <a:pt x="7328" y="271"/>
                        </a:lnTo>
                        <a:lnTo>
                          <a:pt x="7331" y="223"/>
                        </a:lnTo>
                        <a:lnTo>
                          <a:pt x="7334" y="257"/>
                        </a:lnTo>
                        <a:lnTo>
                          <a:pt x="7337" y="151"/>
                        </a:lnTo>
                        <a:lnTo>
                          <a:pt x="7340" y="224"/>
                        </a:lnTo>
                        <a:lnTo>
                          <a:pt x="7343" y="218"/>
                        </a:lnTo>
                        <a:lnTo>
                          <a:pt x="7346" y="269"/>
                        </a:lnTo>
                        <a:lnTo>
                          <a:pt x="7348" y="216"/>
                        </a:lnTo>
                        <a:lnTo>
                          <a:pt x="7351" y="243"/>
                        </a:lnTo>
                        <a:lnTo>
                          <a:pt x="7354" y="281"/>
                        </a:lnTo>
                        <a:lnTo>
                          <a:pt x="7357" y="179"/>
                        </a:lnTo>
                        <a:lnTo>
                          <a:pt x="7360" y="264"/>
                        </a:lnTo>
                        <a:lnTo>
                          <a:pt x="7363" y="245"/>
                        </a:lnTo>
                        <a:lnTo>
                          <a:pt x="7366" y="265"/>
                        </a:lnTo>
                        <a:lnTo>
                          <a:pt x="7369" y="209"/>
                        </a:lnTo>
                        <a:lnTo>
                          <a:pt x="7372" y="182"/>
                        </a:lnTo>
                        <a:lnTo>
                          <a:pt x="7375" y="232"/>
                        </a:lnTo>
                        <a:lnTo>
                          <a:pt x="7378" y="323"/>
                        </a:lnTo>
                        <a:lnTo>
                          <a:pt x="7380" y="406"/>
                        </a:lnTo>
                        <a:lnTo>
                          <a:pt x="7383" y="196"/>
                        </a:lnTo>
                        <a:lnTo>
                          <a:pt x="7386" y="189"/>
                        </a:lnTo>
                        <a:lnTo>
                          <a:pt x="7389" y="311"/>
                        </a:lnTo>
                        <a:lnTo>
                          <a:pt x="7392" y="243"/>
                        </a:lnTo>
                        <a:lnTo>
                          <a:pt x="7395" y="192"/>
                        </a:lnTo>
                        <a:lnTo>
                          <a:pt x="7398" y="181"/>
                        </a:lnTo>
                        <a:lnTo>
                          <a:pt x="7401" y="251"/>
                        </a:lnTo>
                        <a:lnTo>
                          <a:pt x="7404" y="235"/>
                        </a:lnTo>
                        <a:lnTo>
                          <a:pt x="7407" y="256"/>
                        </a:lnTo>
                        <a:lnTo>
                          <a:pt x="7410" y="256"/>
                        </a:lnTo>
                        <a:lnTo>
                          <a:pt x="7412" y="247"/>
                        </a:lnTo>
                        <a:lnTo>
                          <a:pt x="7415" y="304"/>
                        </a:lnTo>
                        <a:lnTo>
                          <a:pt x="7418" y="230"/>
                        </a:lnTo>
                        <a:lnTo>
                          <a:pt x="7421" y="203"/>
                        </a:lnTo>
                        <a:lnTo>
                          <a:pt x="7424" y="240"/>
                        </a:lnTo>
                        <a:lnTo>
                          <a:pt x="7427" y="288"/>
                        </a:lnTo>
                        <a:lnTo>
                          <a:pt x="7430" y="141"/>
                        </a:lnTo>
                        <a:lnTo>
                          <a:pt x="7433" y="188"/>
                        </a:lnTo>
                        <a:lnTo>
                          <a:pt x="7436" y="156"/>
                        </a:lnTo>
                        <a:lnTo>
                          <a:pt x="7439" y="347"/>
                        </a:lnTo>
                        <a:lnTo>
                          <a:pt x="7442" y="255"/>
                        </a:lnTo>
                        <a:lnTo>
                          <a:pt x="7444" y="246"/>
                        </a:lnTo>
                        <a:lnTo>
                          <a:pt x="7447" y="225"/>
                        </a:lnTo>
                        <a:lnTo>
                          <a:pt x="7450" y="215"/>
                        </a:lnTo>
                        <a:lnTo>
                          <a:pt x="7453" y="308"/>
                        </a:lnTo>
                        <a:lnTo>
                          <a:pt x="7456" y="195"/>
                        </a:lnTo>
                        <a:lnTo>
                          <a:pt x="7459" y="265"/>
                        </a:lnTo>
                        <a:lnTo>
                          <a:pt x="7462" y="250"/>
                        </a:lnTo>
                        <a:lnTo>
                          <a:pt x="7465" y="277"/>
                        </a:lnTo>
                        <a:lnTo>
                          <a:pt x="7468" y="242"/>
                        </a:lnTo>
                        <a:lnTo>
                          <a:pt x="7471" y="253"/>
                        </a:lnTo>
                        <a:lnTo>
                          <a:pt x="7474" y="124"/>
                        </a:lnTo>
                        <a:lnTo>
                          <a:pt x="7476" y="214"/>
                        </a:lnTo>
                        <a:lnTo>
                          <a:pt x="7479" y="278"/>
                        </a:lnTo>
                        <a:lnTo>
                          <a:pt x="7482" y="213"/>
                        </a:lnTo>
                        <a:lnTo>
                          <a:pt x="7485" y="272"/>
                        </a:lnTo>
                        <a:lnTo>
                          <a:pt x="7488" y="177"/>
                        </a:lnTo>
                        <a:lnTo>
                          <a:pt x="7491" y="293"/>
                        </a:lnTo>
                        <a:lnTo>
                          <a:pt x="7494" y="216"/>
                        </a:lnTo>
                        <a:lnTo>
                          <a:pt x="7497" y="239"/>
                        </a:lnTo>
                        <a:lnTo>
                          <a:pt x="7500" y="286"/>
                        </a:lnTo>
                        <a:lnTo>
                          <a:pt x="7503" y="277"/>
                        </a:lnTo>
                        <a:lnTo>
                          <a:pt x="7506" y="239"/>
                        </a:lnTo>
                        <a:lnTo>
                          <a:pt x="7508" y="250"/>
                        </a:lnTo>
                        <a:lnTo>
                          <a:pt x="7511" y="251"/>
                        </a:lnTo>
                        <a:lnTo>
                          <a:pt x="7514" y="217"/>
                        </a:lnTo>
                        <a:lnTo>
                          <a:pt x="7517" y="184"/>
                        </a:lnTo>
                        <a:lnTo>
                          <a:pt x="7520" y="227"/>
                        </a:lnTo>
                        <a:lnTo>
                          <a:pt x="7523" y="225"/>
                        </a:lnTo>
                        <a:lnTo>
                          <a:pt x="7526" y="206"/>
                        </a:lnTo>
                        <a:lnTo>
                          <a:pt x="7529" y="281"/>
                        </a:lnTo>
                        <a:lnTo>
                          <a:pt x="7532" y="327"/>
                        </a:lnTo>
                        <a:lnTo>
                          <a:pt x="7535" y="210"/>
                        </a:lnTo>
                        <a:lnTo>
                          <a:pt x="7538" y="209"/>
                        </a:lnTo>
                        <a:lnTo>
                          <a:pt x="7540" y="221"/>
                        </a:lnTo>
                        <a:lnTo>
                          <a:pt x="7543" y="300"/>
                        </a:lnTo>
                        <a:lnTo>
                          <a:pt x="7546" y="249"/>
                        </a:lnTo>
                        <a:lnTo>
                          <a:pt x="7549" y="310"/>
                        </a:lnTo>
                        <a:lnTo>
                          <a:pt x="7552" y="235"/>
                        </a:lnTo>
                        <a:lnTo>
                          <a:pt x="7555" y="269"/>
                        </a:lnTo>
                        <a:lnTo>
                          <a:pt x="7558" y="323"/>
                        </a:lnTo>
                        <a:lnTo>
                          <a:pt x="7561" y="302"/>
                        </a:lnTo>
                        <a:lnTo>
                          <a:pt x="7564" y="215"/>
                        </a:lnTo>
                        <a:lnTo>
                          <a:pt x="7567" y="260"/>
                        </a:lnTo>
                        <a:lnTo>
                          <a:pt x="7570" y="228"/>
                        </a:lnTo>
                        <a:lnTo>
                          <a:pt x="7572" y="246"/>
                        </a:lnTo>
                        <a:lnTo>
                          <a:pt x="7575" y="275"/>
                        </a:lnTo>
                        <a:lnTo>
                          <a:pt x="7578" y="204"/>
                        </a:lnTo>
                        <a:lnTo>
                          <a:pt x="7581" y="259"/>
                        </a:lnTo>
                        <a:lnTo>
                          <a:pt x="7584" y="236"/>
                        </a:lnTo>
                        <a:lnTo>
                          <a:pt x="7587" y="282"/>
                        </a:lnTo>
                        <a:lnTo>
                          <a:pt x="7590" y="237"/>
                        </a:lnTo>
                        <a:lnTo>
                          <a:pt x="7593" y="197"/>
                        </a:lnTo>
                        <a:lnTo>
                          <a:pt x="7596" y="272"/>
                        </a:lnTo>
                        <a:lnTo>
                          <a:pt x="7599" y="238"/>
                        </a:lnTo>
                        <a:lnTo>
                          <a:pt x="7602" y="156"/>
                        </a:lnTo>
                        <a:lnTo>
                          <a:pt x="7604" y="209"/>
                        </a:lnTo>
                        <a:lnTo>
                          <a:pt x="7607" y="206"/>
                        </a:lnTo>
                        <a:lnTo>
                          <a:pt x="7610" y="282"/>
                        </a:lnTo>
                        <a:lnTo>
                          <a:pt x="7613" y="288"/>
                        </a:lnTo>
                        <a:lnTo>
                          <a:pt x="7616" y="311"/>
                        </a:lnTo>
                        <a:lnTo>
                          <a:pt x="7619" y="300"/>
                        </a:lnTo>
                        <a:lnTo>
                          <a:pt x="7622" y="293"/>
                        </a:lnTo>
                        <a:lnTo>
                          <a:pt x="7625" y="305"/>
                        </a:lnTo>
                        <a:lnTo>
                          <a:pt x="7628" y="298"/>
                        </a:lnTo>
                        <a:lnTo>
                          <a:pt x="7631" y="191"/>
                        </a:lnTo>
                        <a:lnTo>
                          <a:pt x="7634" y="340"/>
                        </a:lnTo>
                        <a:lnTo>
                          <a:pt x="7636" y="222"/>
                        </a:lnTo>
                        <a:lnTo>
                          <a:pt x="7639" y="187"/>
                        </a:lnTo>
                        <a:lnTo>
                          <a:pt x="7642" y="316"/>
                        </a:lnTo>
                        <a:lnTo>
                          <a:pt x="7645" y="233"/>
                        </a:lnTo>
                        <a:lnTo>
                          <a:pt x="7648" y="233"/>
                        </a:lnTo>
                        <a:lnTo>
                          <a:pt x="7651" y="232"/>
                        </a:lnTo>
                        <a:lnTo>
                          <a:pt x="7654" y="220"/>
                        </a:lnTo>
                        <a:lnTo>
                          <a:pt x="7657" y="209"/>
                        </a:lnTo>
                        <a:lnTo>
                          <a:pt x="7660" y="250"/>
                        </a:lnTo>
                        <a:lnTo>
                          <a:pt x="7663" y="223"/>
                        </a:lnTo>
                        <a:lnTo>
                          <a:pt x="7666" y="287"/>
                        </a:lnTo>
                        <a:lnTo>
                          <a:pt x="7668" y="226"/>
                        </a:lnTo>
                        <a:lnTo>
                          <a:pt x="7671" y="220"/>
                        </a:lnTo>
                        <a:lnTo>
                          <a:pt x="7674" y="205"/>
                        </a:lnTo>
                        <a:lnTo>
                          <a:pt x="7677" y="201"/>
                        </a:lnTo>
                        <a:lnTo>
                          <a:pt x="7680" y="233"/>
                        </a:lnTo>
                        <a:lnTo>
                          <a:pt x="7683" y="198"/>
                        </a:lnTo>
                        <a:lnTo>
                          <a:pt x="7686" y="249"/>
                        </a:lnTo>
                        <a:lnTo>
                          <a:pt x="7689" y="305"/>
                        </a:lnTo>
                        <a:lnTo>
                          <a:pt x="7692" y="259"/>
                        </a:lnTo>
                        <a:lnTo>
                          <a:pt x="7695" y="195"/>
                        </a:lnTo>
                        <a:lnTo>
                          <a:pt x="7697" y="238"/>
                        </a:lnTo>
                        <a:lnTo>
                          <a:pt x="7700" y="276"/>
                        </a:lnTo>
                        <a:lnTo>
                          <a:pt x="7703" y="226"/>
                        </a:lnTo>
                        <a:lnTo>
                          <a:pt x="7706" y="242"/>
                        </a:lnTo>
                        <a:lnTo>
                          <a:pt x="7709" y="300"/>
                        </a:lnTo>
                        <a:lnTo>
                          <a:pt x="7712" y="244"/>
                        </a:lnTo>
                        <a:lnTo>
                          <a:pt x="7715" y="318"/>
                        </a:lnTo>
                        <a:lnTo>
                          <a:pt x="7718" y="223"/>
                        </a:lnTo>
                        <a:lnTo>
                          <a:pt x="7721" y="235"/>
                        </a:lnTo>
                        <a:lnTo>
                          <a:pt x="7724" y="256"/>
                        </a:lnTo>
                        <a:lnTo>
                          <a:pt x="7727" y="201"/>
                        </a:lnTo>
                        <a:lnTo>
                          <a:pt x="7729" y="210"/>
                        </a:lnTo>
                        <a:lnTo>
                          <a:pt x="7732" y="201"/>
                        </a:lnTo>
                        <a:lnTo>
                          <a:pt x="7735" y="173"/>
                        </a:lnTo>
                        <a:lnTo>
                          <a:pt x="7738" y="224"/>
                        </a:lnTo>
                        <a:lnTo>
                          <a:pt x="7741" y="237"/>
                        </a:lnTo>
                        <a:lnTo>
                          <a:pt x="7744" y="220"/>
                        </a:lnTo>
                        <a:lnTo>
                          <a:pt x="7747" y="211"/>
                        </a:lnTo>
                        <a:lnTo>
                          <a:pt x="7750" y="216"/>
                        </a:lnTo>
                        <a:lnTo>
                          <a:pt x="7753" y="259"/>
                        </a:lnTo>
                        <a:lnTo>
                          <a:pt x="7756" y="269"/>
                        </a:lnTo>
                        <a:lnTo>
                          <a:pt x="7759" y="238"/>
                        </a:lnTo>
                        <a:lnTo>
                          <a:pt x="7761" y="225"/>
                        </a:lnTo>
                        <a:lnTo>
                          <a:pt x="7764" y="351"/>
                        </a:lnTo>
                        <a:lnTo>
                          <a:pt x="7767" y="235"/>
                        </a:lnTo>
                        <a:lnTo>
                          <a:pt x="7770" y="347"/>
                        </a:lnTo>
                        <a:lnTo>
                          <a:pt x="7773" y="204"/>
                        </a:lnTo>
                        <a:lnTo>
                          <a:pt x="7776" y="320"/>
                        </a:lnTo>
                        <a:lnTo>
                          <a:pt x="7779" y="241"/>
                        </a:lnTo>
                        <a:lnTo>
                          <a:pt x="7782" y="243"/>
                        </a:lnTo>
                        <a:lnTo>
                          <a:pt x="7785" y="207"/>
                        </a:lnTo>
                        <a:lnTo>
                          <a:pt x="7788" y="252"/>
                        </a:lnTo>
                        <a:lnTo>
                          <a:pt x="7791" y="227"/>
                        </a:lnTo>
                        <a:lnTo>
                          <a:pt x="7793" y="230"/>
                        </a:lnTo>
                        <a:lnTo>
                          <a:pt x="7796" y="227"/>
                        </a:lnTo>
                        <a:lnTo>
                          <a:pt x="7799" y="197"/>
                        </a:lnTo>
                        <a:lnTo>
                          <a:pt x="7802" y="200"/>
                        </a:lnTo>
                        <a:lnTo>
                          <a:pt x="7805" y="205"/>
                        </a:lnTo>
                        <a:lnTo>
                          <a:pt x="7808" y="175"/>
                        </a:lnTo>
                        <a:lnTo>
                          <a:pt x="7811" y="309"/>
                        </a:lnTo>
                        <a:lnTo>
                          <a:pt x="7814" y="215"/>
                        </a:lnTo>
                        <a:lnTo>
                          <a:pt x="7817" y="205"/>
                        </a:lnTo>
                        <a:lnTo>
                          <a:pt x="7820" y="241"/>
                        </a:lnTo>
                        <a:lnTo>
                          <a:pt x="7823" y="147"/>
                        </a:lnTo>
                        <a:lnTo>
                          <a:pt x="7825" y="273"/>
                        </a:lnTo>
                        <a:lnTo>
                          <a:pt x="7828" y="242"/>
                        </a:lnTo>
                        <a:lnTo>
                          <a:pt x="7831" y="246"/>
                        </a:lnTo>
                        <a:lnTo>
                          <a:pt x="7834" y="156"/>
                        </a:lnTo>
                        <a:lnTo>
                          <a:pt x="7837" y="226"/>
                        </a:lnTo>
                        <a:lnTo>
                          <a:pt x="7840" y="184"/>
                        </a:lnTo>
                        <a:lnTo>
                          <a:pt x="7843" y="267"/>
                        </a:lnTo>
                        <a:lnTo>
                          <a:pt x="7846" y="305"/>
                        </a:lnTo>
                        <a:lnTo>
                          <a:pt x="7849" y="194"/>
                        </a:lnTo>
                        <a:lnTo>
                          <a:pt x="7852" y="210"/>
                        </a:lnTo>
                        <a:lnTo>
                          <a:pt x="7855" y="157"/>
                        </a:lnTo>
                        <a:lnTo>
                          <a:pt x="7857" y="248"/>
                        </a:lnTo>
                        <a:lnTo>
                          <a:pt x="7860" y="146"/>
                        </a:lnTo>
                        <a:lnTo>
                          <a:pt x="7863" y="217"/>
                        </a:lnTo>
                        <a:lnTo>
                          <a:pt x="7866" y="235"/>
                        </a:lnTo>
                        <a:lnTo>
                          <a:pt x="7869" y="173"/>
                        </a:lnTo>
                        <a:lnTo>
                          <a:pt x="7872" y="218"/>
                        </a:lnTo>
                        <a:lnTo>
                          <a:pt x="7875" y="184"/>
                        </a:lnTo>
                        <a:lnTo>
                          <a:pt x="7878" y="281"/>
                        </a:lnTo>
                        <a:lnTo>
                          <a:pt x="7881" y="254"/>
                        </a:lnTo>
                        <a:lnTo>
                          <a:pt x="7884" y="226"/>
                        </a:lnTo>
                        <a:lnTo>
                          <a:pt x="7887" y="290"/>
                        </a:lnTo>
                        <a:lnTo>
                          <a:pt x="7889" y="174"/>
                        </a:lnTo>
                        <a:lnTo>
                          <a:pt x="7892" y="272"/>
                        </a:lnTo>
                        <a:lnTo>
                          <a:pt x="7895" y="310"/>
                        </a:lnTo>
                        <a:lnTo>
                          <a:pt x="7898" y="208"/>
                        </a:lnTo>
                        <a:lnTo>
                          <a:pt x="7901" y="191"/>
                        </a:lnTo>
                        <a:lnTo>
                          <a:pt x="7904" y="150"/>
                        </a:lnTo>
                        <a:lnTo>
                          <a:pt x="7907" y="215"/>
                        </a:lnTo>
                        <a:lnTo>
                          <a:pt x="7910" y="208"/>
                        </a:lnTo>
                        <a:lnTo>
                          <a:pt x="7913" y="165"/>
                        </a:lnTo>
                        <a:lnTo>
                          <a:pt x="7916" y="221"/>
                        </a:lnTo>
                        <a:lnTo>
                          <a:pt x="7919" y="252"/>
                        </a:lnTo>
                        <a:lnTo>
                          <a:pt x="7921" y="210"/>
                        </a:lnTo>
                        <a:lnTo>
                          <a:pt x="7924" y="217"/>
                        </a:lnTo>
                        <a:lnTo>
                          <a:pt x="7927" y="176"/>
                        </a:lnTo>
                        <a:lnTo>
                          <a:pt x="7930" y="214"/>
                        </a:lnTo>
                        <a:lnTo>
                          <a:pt x="7933" y="164"/>
                        </a:lnTo>
                        <a:lnTo>
                          <a:pt x="7936" y="210"/>
                        </a:lnTo>
                        <a:lnTo>
                          <a:pt x="7939" y="286"/>
                        </a:lnTo>
                        <a:lnTo>
                          <a:pt x="7942" y="208"/>
                        </a:lnTo>
                        <a:lnTo>
                          <a:pt x="7945" y="262"/>
                        </a:lnTo>
                        <a:lnTo>
                          <a:pt x="7948" y="212"/>
                        </a:lnTo>
                        <a:lnTo>
                          <a:pt x="7951" y="199"/>
                        </a:lnTo>
                        <a:lnTo>
                          <a:pt x="7953" y="251"/>
                        </a:lnTo>
                        <a:lnTo>
                          <a:pt x="7956" y="236"/>
                        </a:lnTo>
                        <a:lnTo>
                          <a:pt x="7959" y="212"/>
                        </a:lnTo>
                        <a:lnTo>
                          <a:pt x="7962" y="242"/>
                        </a:lnTo>
                        <a:lnTo>
                          <a:pt x="7965" y="204"/>
                        </a:lnTo>
                        <a:lnTo>
                          <a:pt x="7968" y="233"/>
                        </a:lnTo>
                        <a:lnTo>
                          <a:pt x="7971" y="284"/>
                        </a:lnTo>
                        <a:lnTo>
                          <a:pt x="7974" y="192"/>
                        </a:lnTo>
                        <a:lnTo>
                          <a:pt x="7977" y="259"/>
                        </a:lnTo>
                        <a:lnTo>
                          <a:pt x="7980" y="307"/>
                        </a:lnTo>
                        <a:lnTo>
                          <a:pt x="7983" y="258"/>
                        </a:lnTo>
                        <a:lnTo>
                          <a:pt x="7985" y="218"/>
                        </a:lnTo>
                        <a:lnTo>
                          <a:pt x="7988" y="284"/>
                        </a:lnTo>
                        <a:lnTo>
                          <a:pt x="7991" y="277"/>
                        </a:lnTo>
                        <a:lnTo>
                          <a:pt x="7994" y="261"/>
                        </a:lnTo>
                        <a:lnTo>
                          <a:pt x="7997" y="181"/>
                        </a:lnTo>
                        <a:lnTo>
                          <a:pt x="8000" y="173"/>
                        </a:lnTo>
                        <a:lnTo>
                          <a:pt x="8003" y="179"/>
                        </a:lnTo>
                        <a:lnTo>
                          <a:pt x="8006" y="195"/>
                        </a:lnTo>
                        <a:lnTo>
                          <a:pt x="8009" y="159"/>
                        </a:lnTo>
                        <a:lnTo>
                          <a:pt x="8012" y="201"/>
                        </a:lnTo>
                        <a:lnTo>
                          <a:pt x="8015" y="239"/>
                        </a:lnTo>
                        <a:lnTo>
                          <a:pt x="8017" y="233"/>
                        </a:lnTo>
                        <a:lnTo>
                          <a:pt x="8020" y="263"/>
                        </a:lnTo>
                        <a:lnTo>
                          <a:pt x="8023" y="200"/>
                        </a:lnTo>
                        <a:lnTo>
                          <a:pt x="8026" y="251"/>
                        </a:lnTo>
                        <a:lnTo>
                          <a:pt x="8029" y="230"/>
                        </a:lnTo>
                        <a:lnTo>
                          <a:pt x="8032" y="141"/>
                        </a:lnTo>
                        <a:lnTo>
                          <a:pt x="8035" y="298"/>
                        </a:lnTo>
                        <a:lnTo>
                          <a:pt x="8038" y="129"/>
                        </a:lnTo>
                        <a:lnTo>
                          <a:pt x="8041" y="231"/>
                        </a:lnTo>
                        <a:lnTo>
                          <a:pt x="8044" y="149"/>
                        </a:lnTo>
                        <a:lnTo>
                          <a:pt x="8046" y="233"/>
                        </a:lnTo>
                        <a:lnTo>
                          <a:pt x="8049" y="155"/>
                        </a:lnTo>
                        <a:lnTo>
                          <a:pt x="8052" y="202"/>
                        </a:lnTo>
                        <a:lnTo>
                          <a:pt x="8055" y="293"/>
                        </a:lnTo>
                        <a:lnTo>
                          <a:pt x="8058" y="246"/>
                        </a:lnTo>
                        <a:lnTo>
                          <a:pt x="8061" y="167"/>
                        </a:lnTo>
                        <a:lnTo>
                          <a:pt x="8064" y="266"/>
                        </a:lnTo>
                        <a:lnTo>
                          <a:pt x="8067" y="225"/>
                        </a:lnTo>
                        <a:lnTo>
                          <a:pt x="8070" y="213"/>
                        </a:lnTo>
                        <a:lnTo>
                          <a:pt x="8073" y="262"/>
                        </a:lnTo>
                        <a:lnTo>
                          <a:pt x="8076" y="289"/>
                        </a:lnTo>
                        <a:lnTo>
                          <a:pt x="8078" y="234"/>
                        </a:lnTo>
                        <a:lnTo>
                          <a:pt x="8081" y="216"/>
                        </a:lnTo>
                        <a:lnTo>
                          <a:pt x="8084" y="225"/>
                        </a:lnTo>
                        <a:lnTo>
                          <a:pt x="8087" y="194"/>
                        </a:lnTo>
                        <a:lnTo>
                          <a:pt x="8090" y="225"/>
                        </a:lnTo>
                        <a:lnTo>
                          <a:pt x="8093" y="159"/>
                        </a:lnTo>
                        <a:lnTo>
                          <a:pt x="8096" y="267"/>
                        </a:lnTo>
                        <a:lnTo>
                          <a:pt x="8099" y="162"/>
                        </a:lnTo>
                        <a:lnTo>
                          <a:pt x="8102" y="170"/>
                        </a:lnTo>
                        <a:lnTo>
                          <a:pt x="8105" y="254"/>
                        </a:lnTo>
                        <a:lnTo>
                          <a:pt x="8108" y="189"/>
                        </a:lnTo>
                        <a:lnTo>
                          <a:pt x="8110" y="289"/>
                        </a:lnTo>
                        <a:lnTo>
                          <a:pt x="8113" y="201"/>
                        </a:lnTo>
                        <a:lnTo>
                          <a:pt x="8116" y="292"/>
                        </a:lnTo>
                        <a:lnTo>
                          <a:pt x="8119" y="229"/>
                        </a:lnTo>
                        <a:lnTo>
                          <a:pt x="8122" y="241"/>
                        </a:lnTo>
                        <a:lnTo>
                          <a:pt x="8125" y="185"/>
                        </a:lnTo>
                        <a:lnTo>
                          <a:pt x="8128" y="209"/>
                        </a:lnTo>
                        <a:lnTo>
                          <a:pt x="8131" y="243"/>
                        </a:lnTo>
                        <a:lnTo>
                          <a:pt x="8134" y="256"/>
                        </a:lnTo>
                        <a:lnTo>
                          <a:pt x="8137" y="199"/>
                        </a:lnTo>
                        <a:lnTo>
                          <a:pt x="8140" y="191"/>
                        </a:lnTo>
                        <a:lnTo>
                          <a:pt x="8142" y="206"/>
                        </a:lnTo>
                        <a:lnTo>
                          <a:pt x="8145" y="251"/>
                        </a:lnTo>
                        <a:lnTo>
                          <a:pt x="8148" y="245"/>
                        </a:lnTo>
                        <a:lnTo>
                          <a:pt x="8151" y="289"/>
                        </a:lnTo>
                        <a:lnTo>
                          <a:pt x="8154" y="165"/>
                        </a:lnTo>
                        <a:lnTo>
                          <a:pt x="8157" y="219"/>
                        </a:lnTo>
                        <a:lnTo>
                          <a:pt x="8160" y="316"/>
                        </a:lnTo>
                        <a:lnTo>
                          <a:pt x="8163" y="214"/>
                        </a:lnTo>
                        <a:lnTo>
                          <a:pt x="8166" y="256"/>
                        </a:lnTo>
                        <a:lnTo>
                          <a:pt x="8169" y="283"/>
                        </a:lnTo>
                        <a:lnTo>
                          <a:pt x="8172" y="222"/>
                        </a:lnTo>
                        <a:lnTo>
                          <a:pt x="8174" y="320"/>
                        </a:lnTo>
                        <a:lnTo>
                          <a:pt x="8177" y="175"/>
                        </a:lnTo>
                        <a:lnTo>
                          <a:pt x="8180" y="232"/>
                        </a:lnTo>
                        <a:lnTo>
                          <a:pt x="8183" y="163"/>
                        </a:lnTo>
                        <a:lnTo>
                          <a:pt x="8186" y="205"/>
                        </a:lnTo>
                        <a:lnTo>
                          <a:pt x="8189" y="253"/>
                        </a:lnTo>
                        <a:lnTo>
                          <a:pt x="8192" y="182"/>
                        </a:lnTo>
                        <a:lnTo>
                          <a:pt x="8195" y="258"/>
                        </a:lnTo>
                        <a:lnTo>
                          <a:pt x="8198" y="264"/>
                        </a:lnTo>
                        <a:lnTo>
                          <a:pt x="8201" y="272"/>
                        </a:lnTo>
                        <a:lnTo>
                          <a:pt x="8204" y="167"/>
                        </a:lnTo>
                        <a:lnTo>
                          <a:pt x="8206" y="281"/>
                        </a:lnTo>
                        <a:lnTo>
                          <a:pt x="8209" y="257"/>
                        </a:lnTo>
                        <a:lnTo>
                          <a:pt x="8212" y="153"/>
                        </a:lnTo>
                        <a:lnTo>
                          <a:pt x="8215" y="251"/>
                        </a:lnTo>
                        <a:lnTo>
                          <a:pt x="8218" y="264"/>
                        </a:lnTo>
                        <a:lnTo>
                          <a:pt x="8221" y="209"/>
                        </a:lnTo>
                        <a:lnTo>
                          <a:pt x="8224" y="160"/>
                        </a:lnTo>
                        <a:lnTo>
                          <a:pt x="8227" y="167"/>
                        </a:lnTo>
                        <a:lnTo>
                          <a:pt x="8230" y="253"/>
                        </a:lnTo>
                        <a:lnTo>
                          <a:pt x="8233" y="176"/>
                        </a:lnTo>
                        <a:lnTo>
                          <a:pt x="8236" y="152"/>
                        </a:lnTo>
                        <a:lnTo>
                          <a:pt x="8238" y="246"/>
                        </a:lnTo>
                        <a:lnTo>
                          <a:pt x="8241" y="234"/>
                        </a:lnTo>
                        <a:lnTo>
                          <a:pt x="8244" y="153"/>
                        </a:lnTo>
                        <a:lnTo>
                          <a:pt x="8247" y="182"/>
                        </a:lnTo>
                        <a:lnTo>
                          <a:pt x="8250" y="220"/>
                        </a:lnTo>
                        <a:lnTo>
                          <a:pt x="8253" y="192"/>
                        </a:lnTo>
                        <a:lnTo>
                          <a:pt x="8256" y="211"/>
                        </a:lnTo>
                        <a:lnTo>
                          <a:pt x="8259" y="231"/>
                        </a:lnTo>
                        <a:lnTo>
                          <a:pt x="8262" y="213"/>
                        </a:lnTo>
                        <a:lnTo>
                          <a:pt x="8265" y="248"/>
                        </a:lnTo>
                        <a:lnTo>
                          <a:pt x="8268" y="210"/>
                        </a:lnTo>
                        <a:lnTo>
                          <a:pt x="8270" y="260"/>
                        </a:lnTo>
                        <a:lnTo>
                          <a:pt x="8273" y="251"/>
                        </a:lnTo>
                        <a:lnTo>
                          <a:pt x="8276" y="215"/>
                        </a:lnTo>
                        <a:lnTo>
                          <a:pt x="8279" y="282"/>
                        </a:lnTo>
                        <a:lnTo>
                          <a:pt x="8282" y="261"/>
                        </a:lnTo>
                        <a:lnTo>
                          <a:pt x="8285" y="167"/>
                        </a:lnTo>
                        <a:lnTo>
                          <a:pt x="8288" y="217"/>
                        </a:lnTo>
                        <a:lnTo>
                          <a:pt x="8291" y="167"/>
                        </a:lnTo>
                        <a:lnTo>
                          <a:pt x="8294" y="222"/>
                        </a:lnTo>
                        <a:lnTo>
                          <a:pt x="8297" y="203"/>
                        </a:lnTo>
                        <a:lnTo>
                          <a:pt x="8300" y="229"/>
                        </a:lnTo>
                        <a:lnTo>
                          <a:pt x="8302" y="176"/>
                        </a:lnTo>
                        <a:lnTo>
                          <a:pt x="8305" y="225"/>
                        </a:lnTo>
                        <a:lnTo>
                          <a:pt x="8308" y="182"/>
                        </a:lnTo>
                        <a:lnTo>
                          <a:pt x="8311" y="199"/>
                        </a:lnTo>
                        <a:lnTo>
                          <a:pt x="8314" y="215"/>
                        </a:lnTo>
                        <a:lnTo>
                          <a:pt x="8317" y="262"/>
                        </a:lnTo>
                        <a:lnTo>
                          <a:pt x="8320" y="245"/>
                        </a:lnTo>
                        <a:lnTo>
                          <a:pt x="8323" y="294"/>
                        </a:lnTo>
                        <a:lnTo>
                          <a:pt x="8326" y="261"/>
                        </a:lnTo>
                        <a:lnTo>
                          <a:pt x="8329" y="187"/>
                        </a:lnTo>
                        <a:lnTo>
                          <a:pt x="8332" y="235"/>
                        </a:lnTo>
                        <a:lnTo>
                          <a:pt x="8334" y="122"/>
                        </a:lnTo>
                        <a:lnTo>
                          <a:pt x="8337" y="268"/>
                        </a:lnTo>
                        <a:lnTo>
                          <a:pt x="8340" y="199"/>
                        </a:lnTo>
                        <a:lnTo>
                          <a:pt x="8343" y="248"/>
                        </a:lnTo>
                        <a:lnTo>
                          <a:pt x="8346" y="153"/>
                        </a:lnTo>
                        <a:lnTo>
                          <a:pt x="8349" y="198"/>
                        </a:lnTo>
                        <a:lnTo>
                          <a:pt x="8352" y="194"/>
                        </a:lnTo>
                        <a:lnTo>
                          <a:pt x="8355" y="312"/>
                        </a:lnTo>
                        <a:lnTo>
                          <a:pt x="8358" y="212"/>
                        </a:lnTo>
                        <a:lnTo>
                          <a:pt x="8361" y="253"/>
                        </a:lnTo>
                        <a:lnTo>
                          <a:pt x="8364" y="186"/>
                        </a:lnTo>
                        <a:lnTo>
                          <a:pt x="8366" y="179"/>
                        </a:lnTo>
                        <a:lnTo>
                          <a:pt x="8369" y="131"/>
                        </a:lnTo>
                        <a:lnTo>
                          <a:pt x="8372" y="289"/>
                        </a:lnTo>
                        <a:lnTo>
                          <a:pt x="8375" y="302"/>
                        </a:lnTo>
                        <a:lnTo>
                          <a:pt x="8378" y="297"/>
                        </a:lnTo>
                        <a:lnTo>
                          <a:pt x="8381" y="212"/>
                        </a:lnTo>
                        <a:lnTo>
                          <a:pt x="8384" y="217"/>
                        </a:lnTo>
                        <a:lnTo>
                          <a:pt x="8387" y="194"/>
                        </a:lnTo>
                        <a:lnTo>
                          <a:pt x="8390" y="233"/>
                        </a:lnTo>
                        <a:lnTo>
                          <a:pt x="8393" y="262"/>
                        </a:lnTo>
                        <a:lnTo>
                          <a:pt x="8395" y="189"/>
                        </a:lnTo>
                        <a:lnTo>
                          <a:pt x="8398" y="245"/>
                        </a:lnTo>
                        <a:lnTo>
                          <a:pt x="8401" y="149"/>
                        </a:lnTo>
                        <a:lnTo>
                          <a:pt x="8404" y="224"/>
                        </a:lnTo>
                        <a:lnTo>
                          <a:pt x="8407" y="191"/>
                        </a:lnTo>
                        <a:lnTo>
                          <a:pt x="8410" y="109"/>
                        </a:lnTo>
                        <a:lnTo>
                          <a:pt x="8413" y="271"/>
                        </a:lnTo>
                        <a:lnTo>
                          <a:pt x="8416" y="193"/>
                        </a:lnTo>
                        <a:lnTo>
                          <a:pt x="8419" y="260"/>
                        </a:lnTo>
                        <a:lnTo>
                          <a:pt x="8422" y="229"/>
                        </a:lnTo>
                        <a:lnTo>
                          <a:pt x="8425" y="232"/>
                        </a:lnTo>
                        <a:lnTo>
                          <a:pt x="8427" y="209"/>
                        </a:lnTo>
                        <a:lnTo>
                          <a:pt x="8430" y="127"/>
                        </a:lnTo>
                        <a:lnTo>
                          <a:pt x="8433" y="157"/>
                        </a:lnTo>
                        <a:lnTo>
                          <a:pt x="8436" y="260"/>
                        </a:lnTo>
                        <a:lnTo>
                          <a:pt x="8439" y="257"/>
                        </a:lnTo>
                        <a:lnTo>
                          <a:pt x="8442" y="228"/>
                        </a:lnTo>
                        <a:lnTo>
                          <a:pt x="8445" y="235"/>
                        </a:lnTo>
                        <a:lnTo>
                          <a:pt x="8448" y="275"/>
                        </a:lnTo>
                        <a:lnTo>
                          <a:pt x="8451" y="198"/>
                        </a:lnTo>
                        <a:lnTo>
                          <a:pt x="8454" y="142"/>
                        </a:lnTo>
                        <a:lnTo>
                          <a:pt x="8457" y="156"/>
                        </a:lnTo>
                        <a:lnTo>
                          <a:pt x="8459" y="271"/>
                        </a:lnTo>
                        <a:lnTo>
                          <a:pt x="8462" y="268"/>
                        </a:lnTo>
                        <a:lnTo>
                          <a:pt x="8465" y="207"/>
                        </a:lnTo>
                        <a:lnTo>
                          <a:pt x="8468" y="223"/>
                        </a:lnTo>
                        <a:lnTo>
                          <a:pt x="8471" y="212"/>
                        </a:lnTo>
                        <a:lnTo>
                          <a:pt x="8474" y="167"/>
                        </a:lnTo>
                        <a:lnTo>
                          <a:pt x="8477" y="197"/>
                        </a:lnTo>
                        <a:lnTo>
                          <a:pt x="8480" y="171"/>
                        </a:lnTo>
                        <a:lnTo>
                          <a:pt x="8483" y="221"/>
                        </a:lnTo>
                        <a:lnTo>
                          <a:pt x="8486" y="135"/>
                        </a:lnTo>
                        <a:lnTo>
                          <a:pt x="8489" y="186"/>
                        </a:lnTo>
                        <a:lnTo>
                          <a:pt x="8491" y="257"/>
                        </a:lnTo>
                        <a:lnTo>
                          <a:pt x="8494" y="226"/>
                        </a:lnTo>
                        <a:lnTo>
                          <a:pt x="8497" y="233"/>
                        </a:lnTo>
                        <a:lnTo>
                          <a:pt x="8500" y="148"/>
                        </a:lnTo>
                        <a:lnTo>
                          <a:pt x="8503" y="257"/>
                        </a:lnTo>
                        <a:lnTo>
                          <a:pt x="8506" y="186"/>
                        </a:lnTo>
                        <a:lnTo>
                          <a:pt x="8509" y="177"/>
                        </a:lnTo>
                        <a:lnTo>
                          <a:pt x="8512" y="217"/>
                        </a:lnTo>
                        <a:lnTo>
                          <a:pt x="8515" y="156"/>
                        </a:lnTo>
                        <a:lnTo>
                          <a:pt x="8518" y="225"/>
                        </a:lnTo>
                        <a:lnTo>
                          <a:pt x="8521" y="328"/>
                        </a:lnTo>
                        <a:lnTo>
                          <a:pt x="8523" y="194"/>
                        </a:lnTo>
                        <a:lnTo>
                          <a:pt x="8526" y="226"/>
                        </a:lnTo>
                        <a:lnTo>
                          <a:pt x="8529" y="276"/>
                        </a:lnTo>
                        <a:lnTo>
                          <a:pt x="8532" y="231"/>
                        </a:lnTo>
                        <a:lnTo>
                          <a:pt x="8535" y="193"/>
                        </a:lnTo>
                        <a:lnTo>
                          <a:pt x="8538" y="186"/>
                        </a:lnTo>
                        <a:lnTo>
                          <a:pt x="8541" y="244"/>
                        </a:lnTo>
                        <a:lnTo>
                          <a:pt x="8544" y="159"/>
                        </a:lnTo>
                        <a:lnTo>
                          <a:pt x="8547" y="144"/>
                        </a:lnTo>
                        <a:lnTo>
                          <a:pt x="8550" y="160"/>
                        </a:lnTo>
                        <a:lnTo>
                          <a:pt x="8553" y="174"/>
                        </a:lnTo>
                        <a:lnTo>
                          <a:pt x="8555" y="162"/>
                        </a:lnTo>
                        <a:lnTo>
                          <a:pt x="8558" y="99"/>
                        </a:lnTo>
                        <a:lnTo>
                          <a:pt x="8561" y="176"/>
                        </a:lnTo>
                        <a:lnTo>
                          <a:pt x="8564" y="178"/>
                        </a:lnTo>
                        <a:lnTo>
                          <a:pt x="8567" y="200"/>
                        </a:lnTo>
                        <a:lnTo>
                          <a:pt x="8570" y="214"/>
                        </a:lnTo>
                        <a:lnTo>
                          <a:pt x="8573" y="160"/>
                        </a:lnTo>
                        <a:lnTo>
                          <a:pt x="8576" y="160"/>
                        </a:lnTo>
                        <a:lnTo>
                          <a:pt x="8579" y="260"/>
                        </a:lnTo>
                        <a:lnTo>
                          <a:pt x="8582" y="200"/>
                        </a:lnTo>
                        <a:lnTo>
                          <a:pt x="8585" y="221"/>
                        </a:lnTo>
                        <a:lnTo>
                          <a:pt x="8587" y="231"/>
                        </a:lnTo>
                        <a:lnTo>
                          <a:pt x="8590" y="186"/>
                        </a:lnTo>
                        <a:lnTo>
                          <a:pt x="8593" y="109"/>
                        </a:lnTo>
                        <a:lnTo>
                          <a:pt x="8596" y="206"/>
                        </a:lnTo>
                        <a:lnTo>
                          <a:pt x="8599" y="167"/>
                        </a:lnTo>
                        <a:lnTo>
                          <a:pt x="8602" y="212"/>
                        </a:lnTo>
                        <a:lnTo>
                          <a:pt x="8605" y="270"/>
                        </a:lnTo>
                        <a:lnTo>
                          <a:pt x="8608" y="227"/>
                        </a:lnTo>
                        <a:lnTo>
                          <a:pt x="8611" y="203"/>
                        </a:lnTo>
                        <a:lnTo>
                          <a:pt x="8614" y="170"/>
                        </a:lnTo>
                        <a:lnTo>
                          <a:pt x="8617" y="218"/>
                        </a:lnTo>
                        <a:lnTo>
                          <a:pt x="8619" y="188"/>
                        </a:lnTo>
                        <a:lnTo>
                          <a:pt x="8622" y="238"/>
                        </a:lnTo>
                        <a:lnTo>
                          <a:pt x="8625" y="197"/>
                        </a:lnTo>
                        <a:lnTo>
                          <a:pt x="8628" y="152"/>
                        </a:lnTo>
                        <a:lnTo>
                          <a:pt x="8631" y="190"/>
                        </a:lnTo>
                        <a:lnTo>
                          <a:pt x="8634" y="133"/>
                        </a:lnTo>
                        <a:lnTo>
                          <a:pt x="8637" y="263"/>
                        </a:lnTo>
                        <a:lnTo>
                          <a:pt x="8640" y="160"/>
                        </a:lnTo>
                        <a:lnTo>
                          <a:pt x="8643" y="154"/>
                        </a:lnTo>
                        <a:lnTo>
                          <a:pt x="8646" y="225"/>
                        </a:lnTo>
                        <a:lnTo>
                          <a:pt x="8649" y="167"/>
                        </a:lnTo>
                        <a:lnTo>
                          <a:pt x="8651" y="239"/>
                        </a:lnTo>
                        <a:lnTo>
                          <a:pt x="8654" y="238"/>
                        </a:lnTo>
                        <a:lnTo>
                          <a:pt x="8657" y="247"/>
                        </a:lnTo>
                        <a:lnTo>
                          <a:pt x="8660" y="211"/>
                        </a:lnTo>
                        <a:lnTo>
                          <a:pt x="8663" y="175"/>
                        </a:lnTo>
                        <a:lnTo>
                          <a:pt x="8666" y="174"/>
                        </a:lnTo>
                        <a:lnTo>
                          <a:pt x="8669" y="259"/>
                        </a:lnTo>
                        <a:lnTo>
                          <a:pt x="8672" y="175"/>
                        </a:lnTo>
                        <a:lnTo>
                          <a:pt x="8675" y="303"/>
                        </a:lnTo>
                        <a:lnTo>
                          <a:pt x="8678" y="222"/>
                        </a:lnTo>
                        <a:lnTo>
                          <a:pt x="8681" y="251"/>
                        </a:lnTo>
                        <a:lnTo>
                          <a:pt x="8683" y="172"/>
                        </a:lnTo>
                        <a:lnTo>
                          <a:pt x="8686" y="140"/>
                        </a:lnTo>
                        <a:lnTo>
                          <a:pt x="8689" y="111"/>
                        </a:lnTo>
                        <a:lnTo>
                          <a:pt x="8692" y="217"/>
                        </a:lnTo>
                        <a:lnTo>
                          <a:pt x="8695" y="141"/>
                        </a:lnTo>
                        <a:lnTo>
                          <a:pt x="8698" y="150"/>
                        </a:lnTo>
                        <a:lnTo>
                          <a:pt x="8701" y="198"/>
                        </a:lnTo>
                        <a:lnTo>
                          <a:pt x="8704" y="186"/>
                        </a:lnTo>
                        <a:lnTo>
                          <a:pt x="8707" y="168"/>
                        </a:lnTo>
                        <a:lnTo>
                          <a:pt x="8710" y="137"/>
                        </a:lnTo>
                        <a:lnTo>
                          <a:pt x="8713" y="193"/>
                        </a:lnTo>
                        <a:lnTo>
                          <a:pt x="8715" y="183"/>
                        </a:lnTo>
                        <a:lnTo>
                          <a:pt x="8718" y="134"/>
                        </a:lnTo>
                        <a:lnTo>
                          <a:pt x="8721" y="143"/>
                        </a:lnTo>
                        <a:lnTo>
                          <a:pt x="8724" y="145"/>
                        </a:lnTo>
                        <a:lnTo>
                          <a:pt x="8727" y="213"/>
                        </a:lnTo>
                        <a:lnTo>
                          <a:pt x="8730" y="171"/>
                        </a:lnTo>
                        <a:lnTo>
                          <a:pt x="8733" y="242"/>
                        </a:lnTo>
                        <a:lnTo>
                          <a:pt x="8736" y="202"/>
                        </a:lnTo>
                        <a:lnTo>
                          <a:pt x="8739" y="221"/>
                        </a:lnTo>
                        <a:lnTo>
                          <a:pt x="8742" y="143"/>
                        </a:lnTo>
                        <a:lnTo>
                          <a:pt x="8744" y="144"/>
                        </a:lnTo>
                        <a:lnTo>
                          <a:pt x="8747" y="248"/>
                        </a:lnTo>
                        <a:lnTo>
                          <a:pt x="8750" y="188"/>
                        </a:lnTo>
                        <a:lnTo>
                          <a:pt x="8753" y="149"/>
                        </a:lnTo>
                        <a:lnTo>
                          <a:pt x="8756" y="169"/>
                        </a:lnTo>
                        <a:lnTo>
                          <a:pt x="8759" y="223"/>
                        </a:lnTo>
                        <a:lnTo>
                          <a:pt x="8762" y="200"/>
                        </a:lnTo>
                        <a:lnTo>
                          <a:pt x="8765" y="181"/>
                        </a:lnTo>
                        <a:lnTo>
                          <a:pt x="8768" y="187"/>
                        </a:lnTo>
                        <a:lnTo>
                          <a:pt x="8771" y="252"/>
                        </a:lnTo>
                        <a:lnTo>
                          <a:pt x="8774" y="160"/>
                        </a:lnTo>
                        <a:lnTo>
                          <a:pt x="8776" y="187"/>
                        </a:lnTo>
                        <a:lnTo>
                          <a:pt x="8779" y="161"/>
                        </a:lnTo>
                        <a:lnTo>
                          <a:pt x="8782" y="209"/>
                        </a:lnTo>
                        <a:lnTo>
                          <a:pt x="8785" y="198"/>
                        </a:lnTo>
                        <a:lnTo>
                          <a:pt x="8788" y="113"/>
                        </a:lnTo>
                        <a:lnTo>
                          <a:pt x="8791" y="158"/>
                        </a:lnTo>
                        <a:lnTo>
                          <a:pt x="8794" y="213"/>
                        </a:lnTo>
                        <a:lnTo>
                          <a:pt x="8797" y="148"/>
                        </a:lnTo>
                        <a:lnTo>
                          <a:pt x="8800" y="296"/>
                        </a:lnTo>
                        <a:lnTo>
                          <a:pt x="8803" y="173"/>
                        </a:lnTo>
                        <a:lnTo>
                          <a:pt x="8806" y="185"/>
                        </a:lnTo>
                        <a:lnTo>
                          <a:pt x="8808" y="178"/>
                        </a:lnTo>
                        <a:lnTo>
                          <a:pt x="8811" y="174"/>
                        </a:lnTo>
                        <a:lnTo>
                          <a:pt x="8814" y="127"/>
                        </a:lnTo>
                        <a:lnTo>
                          <a:pt x="8817" y="241"/>
                        </a:lnTo>
                        <a:lnTo>
                          <a:pt x="8820" y="88"/>
                        </a:lnTo>
                        <a:lnTo>
                          <a:pt x="8823" y="160"/>
                        </a:lnTo>
                        <a:lnTo>
                          <a:pt x="8826" y="220"/>
                        </a:lnTo>
                        <a:lnTo>
                          <a:pt x="8829" y="210"/>
                        </a:lnTo>
                        <a:lnTo>
                          <a:pt x="8832" y="169"/>
                        </a:lnTo>
                        <a:lnTo>
                          <a:pt x="8835" y="118"/>
                        </a:lnTo>
                        <a:lnTo>
                          <a:pt x="8838" y="240"/>
                        </a:lnTo>
                        <a:lnTo>
                          <a:pt x="8840" y="139"/>
                        </a:lnTo>
                        <a:lnTo>
                          <a:pt x="8843" y="232"/>
                        </a:lnTo>
                        <a:lnTo>
                          <a:pt x="8846" y="137"/>
                        </a:lnTo>
                        <a:lnTo>
                          <a:pt x="8849" y="148"/>
                        </a:lnTo>
                        <a:lnTo>
                          <a:pt x="8852" y="199"/>
                        </a:lnTo>
                        <a:lnTo>
                          <a:pt x="8855" y="170"/>
                        </a:lnTo>
                        <a:lnTo>
                          <a:pt x="8858" y="119"/>
                        </a:lnTo>
                        <a:lnTo>
                          <a:pt x="8861" y="149"/>
                        </a:lnTo>
                        <a:lnTo>
                          <a:pt x="8864" y="143"/>
                        </a:lnTo>
                        <a:lnTo>
                          <a:pt x="8867" y="209"/>
                        </a:lnTo>
                        <a:lnTo>
                          <a:pt x="8870" y="157"/>
                        </a:lnTo>
                        <a:lnTo>
                          <a:pt x="8872" y="297"/>
                        </a:lnTo>
                        <a:lnTo>
                          <a:pt x="8875" y="173"/>
                        </a:lnTo>
                        <a:lnTo>
                          <a:pt x="8878" y="169"/>
                        </a:lnTo>
                        <a:lnTo>
                          <a:pt x="8881" y="207"/>
                        </a:lnTo>
                        <a:lnTo>
                          <a:pt x="8884" y="202"/>
                        </a:lnTo>
                        <a:lnTo>
                          <a:pt x="8887" y="212"/>
                        </a:lnTo>
                        <a:lnTo>
                          <a:pt x="8890" y="166"/>
                        </a:lnTo>
                        <a:lnTo>
                          <a:pt x="8893" y="144"/>
                        </a:lnTo>
                        <a:lnTo>
                          <a:pt x="8896" y="284"/>
                        </a:lnTo>
                        <a:lnTo>
                          <a:pt x="8899" y="209"/>
                        </a:lnTo>
                        <a:lnTo>
                          <a:pt x="8902" y="162"/>
                        </a:lnTo>
                        <a:lnTo>
                          <a:pt x="8904" y="198"/>
                        </a:lnTo>
                        <a:lnTo>
                          <a:pt x="8907" y="187"/>
                        </a:lnTo>
                        <a:lnTo>
                          <a:pt x="8910" y="156"/>
                        </a:lnTo>
                        <a:lnTo>
                          <a:pt x="8913" y="283"/>
                        </a:lnTo>
                        <a:lnTo>
                          <a:pt x="8916" y="162"/>
                        </a:lnTo>
                        <a:lnTo>
                          <a:pt x="8919" y="206"/>
                        </a:lnTo>
                        <a:lnTo>
                          <a:pt x="8922" y="258"/>
                        </a:lnTo>
                        <a:lnTo>
                          <a:pt x="8925" y="116"/>
                        </a:lnTo>
                        <a:lnTo>
                          <a:pt x="8928" y="271"/>
                        </a:lnTo>
                        <a:lnTo>
                          <a:pt x="8931" y="207"/>
                        </a:lnTo>
                        <a:lnTo>
                          <a:pt x="8934" y="191"/>
                        </a:lnTo>
                        <a:lnTo>
                          <a:pt x="8936" y="206"/>
                        </a:lnTo>
                        <a:lnTo>
                          <a:pt x="8939" y="254"/>
                        </a:lnTo>
                        <a:lnTo>
                          <a:pt x="8942" y="286"/>
                        </a:lnTo>
                        <a:lnTo>
                          <a:pt x="8945" y="125"/>
                        </a:lnTo>
                        <a:lnTo>
                          <a:pt x="8948" y="120"/>
                        </a:lnTo>
                        <a:lnTo>
                          <a:pt x="8951" y="235"/>
                        </a:lnTo>
                        <a:lnTo>
                          <a:pt x="8954" y="120"/>
                        </a:lnTo>
                        <a:lnTo>
                          <a:pt x="8957" y="209"/>
                        </a:lnTo>
                        <a:lnTo>
                          <a:pt x="8960" y="162"/>
                        </a:lnTo>
                        <a:lnTo>
                          <a:pt x="8963" y="205"/>
                        </a:lnTo>
                        <a:lnTo>
                          <a:pt x="8966" y="68"/>
                        </a:lnTo>
                        <a:lnTo>
                          <a:pt x="8968" y="194"/>
                        </a:lnTo>
                        <a:lnTo>
                          <a:pt x="8971" y="190"/>
                        </a:lnTo>
                        <a:lnTo>
                          <a:pt x="8974" y="247"/>
                        </a:lnTo>
                        <a:lnTo>
                          <a:pt x="8977" y="133"/>
                        </a:lnTo>
                        <a:lnTo>
                          <a:pt x="8980" y="245"/>
                        </a:lnTo>
                        <a:lnTo>
                          <a:pt x="8983" y="187"/>
                        </a:lnTo>
                        <a:lnTo>
                          <a:pt x="8986" y="225"/>
                        </a:lnTo>
                        <a:lnTo>
                          <a:pt x="8989" y="267"/>
                        </a:lnTo>
                        <a:lnTo>
                          <a:pt x="8992" y="229"/>
                        </a:lnTo>
                        <a:lnTo>
                          <a:pt x="8995" y="164"/>
                        </a:lnTo>
                        <a:lnTo>
                          <a:pt x="8998" y="164"/>
                        </a:lnTo>
                        <a:lnTo>
                          <a:pt x="9000" y="162"/>
                        </a:lnTo>
                        <a:lnTo>
                          <a:pt x="9003" y="162"/>
                        </a:lnTo>
                        <a:lnTo>
                          <a:pt x="9006" y="197"/>
                        </a:lnTo>
                        <a:lnTo>
                          <a:pt x="9009" y="148"/>
                        </a:lnTo>
                        <a:lnTo>
                          <a:pt x="9012" y="264"/>
                        </a:lnTo>
                        <a:lnTo>
                          <a:pt x="9015" y="114"/>
                        </a:lnTo>
                        <a:lnTo>
                          <a:pt x="9018" y="186"/>
                        </a:lnTo>
                        <a:lnTo>
                          <a:pt x="9021" y="182"/>
                        </a:lnTo>
                        <a:lnTo>
                          <a:pt x="9024" y="219"/>
                        </a:lnTo>
                        <a:lnTo>
                          <a:pt x="9027" y="153"/>
                        </a:lnTo>
                        <a:lnTo>
                          <a:pt x="9030" y="116"/>
                        </a:lnTo>
                        <a:lnTo>
                          <a:pt x="9032" y="222"/>
                        </a:lnTo>
                        <a:lnTo>
                          <a:pt x="9035" y="172"/>
                        </a:lnTo>
                        <a:lnTo>
                          <a:pt x="9038" y="144"/>
                        </a:lnTo>
                        <a:lnTo>
                          <a:pt x="9041" y="180"/>
                        </a:lnTo>
                        <a:lnTo>
                          <a:pt x="9044" y="189"/>
                        </a:lnTo>
                        <a:lnTo>
                          <a:pt x="9047" y="186"/>
                        </a:lnTo>
                        <a:lnTo>
                          <a:pt x="9050" y="218"/>
                        </a:lnTo>
                        <a:lnTo>
                          <a:pt x="9053" y="170"/>
                        </a:lnTo>
                        <a:lnTo>
                          <a:pt x="9056" y="146"/>
                        </a:lnTo>
                        <a:lnTo>
                          <a:pt x="9059" y="237"/>
                        </a:lnTo>
                        <a:lnTo>
                          <a:pt x="9062" y="150"/>
                        </a:lnTo>
                        <a:lnTo>
                          <a:pt x="9064" y="159"/>
                        </a:lnTo>
                        <a:lnTo>
                          <a:pt x="9067" y="56"/>
                        </a:lnTo>
                        <a:lnTo>
                          <a:pt x="9070" y="216"/>
                        </a:lnTo>
                        <a:lnTo>
                          <a:pt x="9073" y="192"/>
                        </a:lnTo>
                        <a:lnTo>
                          <a:pt x="9076" y="212"/>
                        </a:lnTo>
                        <a:lnTo>
                          <a:pt x="9079" y="144"/>
                        </a:lnTo>
                        <a:lnTo>
                          <a:pt x="9082" y="172"/>
                        </a:lnTo>
                        <a:lnTo>
                          <a:pt x="9085" y="123"/>
                        </a:lnTo>
                        <a:lnTo>
                          <a:pt x="9088" y="233"/>
                        </a:lnTo>
                        <a:lnTo>
                          <a:pt x="9091" y="172"/>
                        </a:lnTo>
                        <a:lnTo>
                          <a:pt x="9094" y="142"/>
                        </a:lnTo>
                        <a:lnTo>
                          <a:pt x="9096" y="152"/>
                        </a:lnTo>
                        <a:lnTo>
                          <a:pt x="9099" y="183"/>
                        </a:lnTo>
                        <a:lnTo>
                          <a:pt x="9102" y="222"/>
                        </a:lnTo>
                        <a:lnTo>
                          <a:pt x="9105" y="192"/>
                        </a:lnTo>
                        <a:lnTo>
                          <a:pt x="9108" y="137"/>
                        </a:lnTo>
                        <a:lnTo>
                          <a:pt x="9111" y="245"/>
                        </a:lnTo>
                        <a:lnTo>
                          <a:pt x="9114" y="176"/>
                        </a:lnTo>
                        <a:lnTo>
                          <a:pt x="9117" y="172"/>
                        </a:lnTo>
                        <a:lnTo>
                          <a:pt x="9120" y="128"/>
                        </a:lnTo>
                        <a:lnTo>
                          <a:pt x="9123" y="174"/>
                        </a:lnTo>
                        <a:lnTo>
                          <a:pt x="9125" y="131"/>
                        </a:lnTo>
                        <a:lnTo>
                          <a:pt x="9128" y="128"/>
                        </a:lnTo>
                        <a:lnTo>
                          <a:pt x="9131" y="115"/>
                        </a:lnTo>
                        <a:lnTo>
                          <a:pt x="9134" y="246"/>
                        </a:lnTo>
                        <a:lnTo>
                          <a:pt x="9137" y="152"/>
                        </a:lnTo>
                        <a:lnTo>
                          <a:pt x="9140" y="98"/>
                        </a:lnTo>
                        <a:lnTo>
                          <a:pt x="9143" y="61"/>
                        </a:lnTo>
                        <a:lnTo>
                          <a:pt x="9146" y="131"/>
                        </a:lnTo>
                        <a:lnTo>
                          <a:pt x="9149" y="178"/>
                        </a:lnTo>
                        <a:lnTo>
                          <a:pt x="9152" y="118"/>
                        </a:lnTo>
                        <a:lnTo>
                          <a:pt x="9155" y="78"/>
                        </a:lnTo>
                        <a:lnTo>
                          <a:pt x="9157" y="183"/>
                        </a:lnTo>
                        <a:lnTo>
                          <a:pt x="9160" y="155"/>
                        </a:lnTo>
                        <a:lnTo>
                          <a:pt x="9163" y="140"/>
                        </a:lnTo>
                        <a:lnTo>
                          <a:pt x="9166" y="133"/>
                        </a:lnTo>
                        <a:lnTo>
                          <a:pt x="9169" y="173"/>
                        </a:lnTo>
                        <a:lnTo>
                          <a:pt x="9172" y="195"/>
                        </a:lnTo>
                        <a:lnTo>
                          <a:pt x="9175" y="108"/>
                        </a:lnTo>
                        <a:lnTo>
                          <a:pt x="9178" y="160"/>
                        </a:lnTo>
                        <a:lnTo>
                          <a:pt x="9181" y="276"/>
                        </a:lnTo>
                        <a:lnTo>
                          <a:pt x="9184" y="191"/>
                        </a:lnTo>
                        <a:lnTo>
                          <a:pt x="9187" y="224"/>
                        </a:lnTo>
                        <a:lnTo>
                          <a:pt x="9189" y="100"/>
                        </a:lnTo>
                        <a:lnTo>
                          <a:pt x="9192" y="258"/>
                        </a:lnTo>
                        <a:lnTo>
                          <a:pt x="9195" y="163"/>
                        </a:lnTo>
                        <a:lnTo>
                          <a:pt x="9198" y="190"/>
                        </a:lnTo>
                        <a:lnTo>
                          <a:pt x="9201" y="209"/>
                        </a:lnTo>
                        <a:lnTo>
                          <a:pt x="9204" y="116"/>
                        </a:lnTo>
                        <a:lnTo>
                          <a:pt x="9207" y="191"/>
                        </a:lnTo>
                        <a:lnTo>
                          <a:pt x="9210" y="89"/>
                        </a:lnTo>
                        <a:lnTo>
                          <a:pt x="9213" y="176"/>
                        </a:lnTo>
                        <a:lnTo>
                          <a:pt x="9216" y="105"/>
                        </a:lnTo>
                        <a:lnTo>
                          <a:pt x="9219" y="88"/>
                        </a:lnTo>
                        <a:lnTo>
                          <a:pt x="9221" y="157"/>
                        </a:lnTo>
                        <a:lnTo>
                          <a:pt x="9224" y="230"/>
                        </a:lnTo>
                        <a:lnTo>
                          <a:pt x="9227" y="209"/>
                        </a:lnTo>
                        <a:lnTo>
                          <a:pt x="9230" y="187"/>
                        </a:lnTo>
                        <a:lnTo>
                          <a:pt x="9233" y="269"/>
                        </a:lnTo>
                        <a:lnTo>
                          <a:pt x="9236" y="63"/>
                        </a:lnTo>
                        <a:lnTo>
                          <a:pt x="9239" y="186"/>
                        </a:lnTo>
                        <a:lnTo>
                          <a:pt x="9242" y="144"/>
                        </a:lnTo>
                        <a:lnTo>
                          <a:pt x="9245" y="79"/>
                        </a:lnTo>
                        <a:lnTo>
                          <a:pt x="9248" y="183"/>
                        </a:lnTo>
                        <a:lnTo>
                          <a:pt x="9251" y="217"/>
                        </a:lnTo>
                        <a:lnTo>
                          <a:pt x="9253" y="88"/>
                        </a:lnTo>
                        <a:lnTo>
                          <a:pt x="9256" y="234"/>
                        </a:lnTo>
                        <a:lnTo>
                          <a:pt x="9259" y="158"/>
                        </a:lnTo>
                        <a:lnTo>
                          <a:pt x="9262" y="227"/>
                        </a:lnTo>
                        <a:lnTo>
                          <a:pt x="9265" y="119"/>
                        </a:lnTo>
                        <a:lnTo>
                          <a:pt x="9268" y="116"/>
                        </a:lnTo>
                        <a:lnTo>
                          <a:pt x="9271" y="105"/>
                        </a:lnTo>
                        <a:lnTo>
                          <a:pt x="9274" y="88"/>
                        </a:lnTo>
                        <a:lnTo>
                          <a:pt x="9277" y="185"/>
                        </a:lnTo>
                        <a:lnTo>
                          <a:pt x="9280" y="120"/>
                        </a:lnTo>
                        <a:lnTo>
                          <a:pt x="9283" y="181"/>
                        </a:lnTo>
                        <a:lnTo>
                          <a:pt x="9285" y="127"/>
                        </a:lnTo>
                        <a:lnTo>
                          <a:pt x="9288" y="147"/>
                        </a:lnTo>
                        <a:lnTo>
                          <a:pt x="9291" y="169"/>
                        </a:lnTo>
                        <a:lnTo>
                          <a:pt x="9294" y="175"/>
                        </a:lnTo>
                        <a:lnTo>
                          <a:pt x="9297" y="184"/>
                        </a:lnTo>
                        <a:lnTo>
                          <a:pt x="9300" y="116"/>
                        </a:lnTo>
                        <a:lnTo>
                          <a:pt x="9303" y="278"/>
                        </a:lnTo>
                        <a:lnTo>
                          <a:pt x="9306" y="110"/>
                        </a:lnTo>
                        <a:lnTo>
                          <a:pt x="9309" y="110"/>
                        </a:lnTo>
                        <a:lnTo>
                          <a:pt x="9312" y="183"/>
                        </a:lnTo>
                        <a:lnTo>
                          <a:pt x="9315" y="164"/>
                        </a:lnTo>
                        <a:lnTo>
                          <a:pt x="9317" y="146"/>
                        </a:lnTo>
                        <a:lnTo>
                          <a:pt x="9320" y="154"/>
                        </a:lnTo>
                        <a:lnTo>
                          <a:pt x="9323" y="140"/>
                        </a:lnTo>
                        <a:lnTo>
                          <a:pt x="9326" y="133"/>
                        </a:lnTo>
                        <a:lnTo>
                          <a:pt x="9329" y="98"/>
                        </a:lnTo>
                        <a:lnTo>
                          <a:pt x="9332" y="204"/>
                        </a:lnTo>
                        <a:lnTo>
                          <a:pt x="9335" y="61"/>
                        </a:lnTo>
                        <a:lnTo>
                          <a:pt x="9338" y="197"/>
                        </a:lnTo>
                        <a:lnTo>
                          <a:pt x="9341" y="115"/>
                        </a:lnTo>
                        <a:lnTo>
                          <a:pt x="9344" y="123"/>
                        </a:lnTo>
                        <a:lnTo>
                          <a:pt x="9347" y="135"/>
                        </a:lnTo>
                        <a:lnTo>
                          <a:pt x="9349" y="167"/>
                        </a:lnTo>
                        <a:lnTo>
                          <a:pt x="9352" y="215"/>
                        </a:lnTo>
                        <a:lnTo>
                          <a:pt x="9355" y="163"/>
                        </a:lnTo>
                        <a:lnTo>
                          <a:pt x="9358" y="126"/>
                        </a:lnTo>
                        <a:lnTo>
                          <a:pt x="9361" y="260"/>
                        </a:lnTo>
                        <a:lnTo>
                          <a:pt x="9364" y="122"/>
                        </a:lnTo>
                        <a:lnTo>
                          <a:pt x="9367" y="129"/>
                        </a:lnTo>
                        <a:lnTo>
                          <a:pt x="9370" y="178"/>
                        </a:lnTo>
                        <a:lnTo>
                          <a:pt x="9373" y="147"/>
                        </a:lnTo>
                        <a:lnTo>
                          <a:pt x="9376" y="89"/>
                        </a:lnTo>
                        <a:lnTo>
                          <a:pt x="9379" y="172"/>
                        </a:lnTo>
                        <a:lnTo>
                          <a:pt x="9381" y="135"/>
                        </a:lnTo>
                        <a:lnTo>
                          <a:pt x="9384" y="172"/>
                        </a:lnTo>
                        <a:lnTo>
                          <a:pt x="9387" y="129"/>
                        </a:lnTo>
                        <a:lnTo>
                          <a:pt x="9390" y="168"/>
                        </a:lnTo>
                        <a:lnTo>
                          <a:pt x="9393" y="123"/>
                        </a:lnTo>
                        <a:lnTo>
                          <a:pt x="9396" y="140"/>
                        </a:lnTo>
                        <a:lnTo>
                          <a:pt x="9399" y="138"/>
                        </a:lnTo>
                        <a:lnTo>
                          <a:pt x="9402" y="145"/>
                        </a:lnTo>
                        <a:lnTo>
                          <a:pt x="9405" y="203"/>
                        </a:lnTo>
                        <a:lnTo>
                          <a:pt x="9408" y="142"/>
                        </a:lnTo>
                        <a:lnTo>
                          <a:pt x="9411" y="150"/>
                        </a:lnTo>
                        <a:lnTo>
                          <a:pt x="9413" y="230"/>
                        </a:lnTo>
                        <a:lnTo>
                          <a:pt x="9416" y="88"/>
                        </a:lnTo>
                        <a:lnTo>
                          <a:pt x="9419" y="81"/>
                        </a:lnTo>
                        <a:lnTo>
                          <a:pt x="9422" y="117"/>
                        </a:lnTo>
                        <a:lnTo>
                          <a:pt x="9425" y="131"/>
                        </a:lnTo>
                        <a:lnTo>
                          <a:pt x="9428" y="148"/>
                        </a:lnTo>
                        <a:lnTo>
                          <a:pt x="9431" y="133"/>
                        </a:lnTo>
                        <a:lnTo>
                          <a:pt x="9434" y="152"/>
                        </a:lnTo>
                        <a:lnTo>
                          <a:pt x="9437" y="175"/>
                        </a:lnTo>
                        <a:lnTo>
                          <a:pt x="9440" y="182"/>
                        </a:lnTo>
                        <a:lnTo>
                          <a:pt x="9443" y="137"/>
                        </a:lnTo>
                        <a:lnTo>
                          <a:pt x="9445" y="230"/>
                        </a:lnTo>
                        <a:lnTo>
                          <a:pt x="9448" y="133"/>
                        </a:lnTo>
                        <a:lnTo>
                          <a:pt x="9451" y="178"/>
                        </a:lnTo>
                        <a:lnTo>
                          <a:pt x="9454" y="193"/>
                        </a:lnTo>
                        <a:lnTo>
                          <a:pt x="9457" y="0"/>
                        </a:lnTo>
                        <a:lnTo>
                          <a:pt x="9460" y="176"/>
                        </a:lnTo>
                        <a:lnTo>
                          <a:pt x="9463" y="78"/>
                        </a:lnTo>
                        <a:lnTo>
                          <a:pt x="9466" y="146"/>
                        </a:lnTo>
                        <a:lnTo>
                          <a:pt x="9469" y="122"/>
                        </a:lnTo>
                        <a:lnTo>
                          <a:pt x="9472" y="92"/>
                        </a:lnTo>
                        <a:lnTo>
                          <a:pt x="9474" y="134"/>
                        </a:lnTo>
                        <a:lnTo>
                          <a:pt x="9477" y="73"/>
                        </a:lnTo>
                        <a:lnTo>
                          <a:pt x="9480" y="194"/>
                        </a:lnTo>
                        <a:lnTo>
                          <a:pt x="9483" y="165"/>
                        </a:lnTo>
                        <a:lnTo>
                          <a:pt x="9486" y="168"/>
                        </a:lnTo>
                        <a:lnTo>
                          <a:pt x="9489" y="89"/>
                        </a:lnTo>
                        <a:lnTo>
                          <a:pt x="9492" y="161"/>
                        </a:lnTo>
                        <a:lnTo>
                          <a:pt x="9495" y="122"/>
                        </a:lnTo>
                        <a:lnTo>
                          <a:pt x="9498" y="181"/>
                        </a:lnTo>
                        <a:lnTo>
                          <a:pt x="9501" y="216"/>
                        </a:lnTo>
                        <a:lnTo>
                          <a:pt x="9504" y="176"/>
                        </a:lnTo>
                        <a:lnTo>
                          <a:pt x="9506" y="208"/>
                        </a:lnTo>
                        <a:lnTo>
                          <a:pt x="9509" y="230"/>
                        </a:lnTo>
                        <a:lnTo>
                          <a:pt x="9512" y="223"/>
                        </a:lnTo>
                        <a:lnTo>
                          <a:pt x="9515" y="170"/>
                        </a:lnTo>
                        <a:lnTo>
                          <a:pt x="9518" y="179"/>
                        </a:lnTo>
                        <a:lnTo>
                          <a:pt x="9521" y="188"/>
                        </a:lnTo>
                        <a:lnTo>
                          <a:pt x="9524" y="173"/>
                        </a:lnTo>
                        <a:lnTo>
                          <a:pt x="9527" y="184"/>
                        </a:lnTo>
                        <a:lnTo>
                          <a:pt x="9530" y="176"/>
                        </a:lnTo>
                        <a:lnTo>
                          <a:pt x="9533" y="140"/>
                        </a:lnTo>
                        <a:lnTo>
                          <a:pt x="9536" y="135"/>
                        </a:lnTo>
                        <a:lnTo>
                          <a:pt x="9538" y="141"/>
                        </a:lnTo>
                        <a:lnTo>
                          <a:pt x="9541" y="254"/>
                        </a:lnTo>
                        <a:lnTo>
                          <a:pt x="9544" y="121"/>
                        </a:lnTo>
                        <a:lnTo>
                          <a:pt x="9547" y="115"/>
                        </a:lnTo>
                        <a:lnTo>
                          <a:pt x="9550" y="206"/>
                        </a:lnTo>
                        <a:lnTo>
                          <a:pt x="9553" y="155"/>
                        </a:lnTo>
                        <a:lnTo>
                          <a:pt x="9556" y="207"/>
                        </a:lnTo>
                        <a:lnTo>
                          <a:pt x="9559" y="229"/>
                        </a:lnTo>
                        <a:lnTo>
                          <a:pt x="9562" y="156"/>
                        </a:lnTo>
                        <a:lnTo>
                          <a:pt x="9565" y="189"/>
                        </a:lnTo>
                        <a:lnTo>
                          <a:pt x="9568" y="150"/>
                        </a:lnTo>
                        <a:lnTo>
                          <a:pt x="9570" y="140"/>
                        </a:lnTo>
                        <a:lnTo>
                          <a:pt x="9573" y="185"/>
                        </a:lnTo>
                        <a:lnTo>
                          <a:pt x="9576" y="143"/>
                        </a:lnTo>
                        <a:lnTo>
                          <a:pt x="9579" y="254"/>
                        </a:lnTo>
                        <a:lnTo>
                          <a:pt x="9582" y="224"/>
                        </a:lnTo>
                        <a:lnTo>
                          <a:pt x="9585" y="112"/>
                        </a:lnTo>
                        <a:lnTo>
                          <a:pt x="9588" y="51"/>
                        </a:lnTo>
                        <a:lnTo>
                          <a:pt x="9591" y="161"/>
                        </a:lnTo>
                        <a:lnTo>
                          <a:pt x="9594" y="173"/>
                        </a:lnTo>
                        <a:lnTo>
                          <a:pt x="9597" y="142"/>
                        </a:lnTo>
                        <a:lnTo>
                          <a:pt x="9600" y="207"/>
                        </a:lnTo>
                        <a:lnTo>
                          <a:pt x="9602" y="183"/>
                        </a:lnTo>
                        <a:lnTo>
                          <a:pt x="9605" y="187"/>
                        </a:lnTo>
                        <a:lnTo>
                          <a:pt x="9608" y="190"/>
                        </a:lnTo>
                        <a:lnTo>
                          <a:pt x="9611" y="210"/>
                        </a:lnTo>
                        <a:lnTo>
                          <a:pt x="9614" y="162"/>
                        </a:lnTo>
                        <a:lnTo>
                          <a:pt x="9617" y="166"/>
                        </a:lnTo>
                        <a:lnTo>
                          <a:pt x="9620" y="171"/>
                        </a:lnTo>
                        <a:lnTo>
                          <a:pt x="9623" y="147"/>
                        </a:lnTo>
                        <a:lnTo>
                          <a:pt x="9626" y="134"/>
                        </a:lnTo>
                        <a:lnTo>
                          <a:pt x="9629" y="227"/>
                        </a:lnTo>
                        <a:lnTo>
                          <a:pt x="9632" y="140"/>
                        </a:lnTo>
                        <a:lnTo>
                          <a:pt x="9634" y="182"/>
                        </a:lnTo>
                        <a:lnTo>
                          <a:pt x="9637" y="180"/>
                        </a:lnTo>
                        <a:lnTo>
                          <a:pt x="9640" y="174"/>
                        </a:lnTo>
                        <a:lnTo>
                          <a:pt x="9643" y="170"/>
                        </a:lnTo>
                        <a:lnTo>
                          <a:pt x="9646" y="97"/>
                        </a:lnTo>
                        <a:lnTo>
                          <a:pt x="9649" y="221"/>
                        </a:lnTo>
                        <a:lnTo>
                          <a:pt x="9652" y="225"/>
                        </a:lnTo>
                        <a:lnTo>
                          <a:pt x="9655" y="247"/>
                        </a:lnTo>
                        <a:lnTo>
                          <a:pt x="9658" y="155"/>
                        </a:lnTo>
                        <a:lnTo>
                          <a:pt x="9661" y="199"/>
                        </a:lnTo>
                        <a:lnTo>
                          <a:pt x="9664" y="237"/>
                        </a:lnTo>
                        <a:lnTo>
                          <a:pt x="9666" y="141"/>
                        </a:lnTo>
                        <a:lnTo>
                          <a:pt x="9669" y="91"/>
                        </a:lnTo>
                        <a:lnTo>
                          <a:pt x="9672" y="173"/>
                        </a:lnTo>
                        <a:lnTo>
                          <a:pt x="9675" y="169"/>
                        </a:lnTo>
                        <a:lnTo>
                          <a:pt x="9678" y="148"/>
                        </a:lnTo>
                        <a:lnTo>
                          <a:pt x="9681" y="124"/>
                        </a:lnTo>
                        <a:lnTo>
                          <a:pt x="9684" y="114"/>
                        </a:lnTo>
                        <a:lnTo>
                          <a:pt x="9687" y="191"/>
                        </a:lnTo>
                        <a:lnTo>
                          <a:pt x="9690" y="172"/>
                        </a:lnTo>
                        <a:lnTo>
                          <a:pt x="9693" y="166"/>
                        </a:lnTo>
                        <a:lnTo>
                          <a:pt x="9696" y="189"/>
                        </a:lnTo>
                        <a:lnTo>
                          <a:pt x="9698" y="176"/>
                        </a:lnTo>
                        <a:lnTo>
                          <a:pt x="9701" y="196"/>
                        </a:lnTo>
                        <a:lnTo>
                          <a:pt x="9704" y="254"/>
                        </a:lnTo>
                        <a:lnTo>
                          <a:pt x="9707" y="103"/>
                        </a:lnTo>
                        <a:lnTo>
                          <a:pt x="9710" y="149"/>
                        </a:lnTo>
                        <a:lnTo>
                          <a:pt x="9713" y="136"/>
                        </a:lnTo>
                        <a:lnTo>
                          <a:pt x="9716" y="161"/>
                        </a:lnTo>
                        <a:lnTo>
                          <a:pt x="9719" y="124"/>
                        </a:lnTo>
                        <a:lnTo>
                          <a:pt x="9722" y="216"/>
                        </a:lnTo>
                        <a:lnTo>
                          <a:pt x="9725" y="167"/>
                        </a:lnTo>
                        <a:lnTo>
                          <a:pt x="9728" y="173"/>
                        </a:lnTo>
                        <a:lnTo>
                          <a:pt x="9730" y="153"/>
                        </a:lnTo>
                        <a:lnTo>
                          <a:pt x="9733" y="185"/>
                        </a:lnTo>
                        <a:lnTo>
                          <a:pt x="9736" y="157"/>
                        </a:lnTo>
                        <a:lnTo>
                          <a:pt x="9739" y="110"/>
                        </a:lnTo>
                        <a:lnTo>
                          <a:pt x="9742" y="142"/>
                        </a:lnTo>
                        <a:lnTo>
                          <a:pt x="9745" y="87"/>
                        </a:lnTo>
                        <a:lnTo>
                          <a:pt x="9748" y="221"/>
                        </a:lnTo>
                        <a:lnTo>
                          <a:pt x="9751" y="140"/>
                        </a:lnTo>
                        <a:lnTo>
                          <a:pt x="9754" y="112"/>
                        </a:lnTo>
                        <a:lnTo>
                          <a:pt x="9757" y="142"/>
                        </a:lnTo>
                        <a:lnTo>
                          <a:pt x="9760" y="175"/>
                        </a:lnTo>
                        <a:lnTo>
                          <a:pt x="9762" y="123"/>
                        </a:lnTo>
                        <a:lnTo>
                          <a:pt x="9765" y="150"/>
                        </a:lnTo>
                        <a:lnTo>
                          <a:pt x="9768" y="171"/>
                        </a:lnTo>
                        <a:lnTo>
                          <a:pt x="9771" y="172"/>
                        </a:lnTo>
                        <a:lnTo>
                          <a:pt x="9774" y="153"/>
                        </a:lnTo>
                        <a:lnTo>
                          <a:pt x="9777" y="101"/>
                        </a:lnTo>
                        <a:lnTo>
                          <a:pt x="9780" y="160"/>
                        </a:lnTo>
                        <a:lnTo>
                          <a:pt x="9783" y="132"/>
                        </a:lnTo>
                        <a:lnTo>
                          <a:pt x="9786" y="220"/>
                        </a:lnTo>
                        <a:lnTo>
                          <a:pt x="9789" y="199"/>
                        </a:lnTo>
                        <a:lnTo>
                          <a:pt x="9792" y="112"/>
                        </a:lnTo>
                        <a:lnTo>
                          <a:pt x="9794" y="184"/>
                        </a:lnTo>
                        <a:lnTo>
                          <a:pt x="9797" y="170"/>
                        </a:lnTo>
                        <a:lnTo>
                          <a:pt x="9800" y="108"/>
                        </a:lnTo>
                        <a:lnTo>
                          <a:pt x="9803" y="142"/>
                        </a:lnTo>
                        <a:lnTo>
                          <a:pt x="9806" y="179"/>
                        </a:lnTo>
                        <a:lnTo>
                          <a:pt x="9809" y="99"/>
                        </a:lnTo>
                        <a:lnTo>
                          <a:pt x="9812" y="155"/>
                        </a:lnTo>
                        <a:lnTo>
                          <a:pt x="9815" y="207"/>
                        </a:lnTo>
                        <a:lnTo>
                          <a:pt x="9818" y="187"/>
                        </a:lnTo>
                        <a:lnTo>
                          <a:pt x="9821" y="49"/>
                        </a:lnTo>
                        <a:lnTo>
                          <a:pt x="9823" y="115"/>
                        </a:lnTo>
                        <a:lnTo>
                          <a:pt x="9826" y="129"/>
                        </a:lnTo>
                        <a:lnTo>
                          <a:pt x="9829" y="89"/>
                        </a:lnTo>
                        <a:lnTo>
                          <a:pt x="9832" y="146"/>
                        </a:lnTo>
                        <a:lnTo>
                          <a:pt x="9835" y="240"/>
                        </a:lnTo>
                        <a:lnTo>
                          <a:pt x="9838" y="161"/>
                        </a:lnTo>
                        <a:lnTo>
                          <a:pt x="9841" y="132"/>
                        </a:lnTo>
                        <a:lnTo>
                          <a:pt x="9844" y="183"/>
                        </a:lnTo>
                        <a:lnTo>
                          <a:pt x="9847" y="213"/>
                        </a:lnTo>
                        <a:lnTo>
                          <a:pt x="9850" y="137"/>
                        </a:lnTo>
                        <a:lnTo>
                          <a:pt x="9853" y="101"/>
                        </a:lnTo>
                        <a:lnTo>
                          <a:pt x="9855" y="213"/>
                        </a:lnTo>
                        <a:lnTo>
                          <a:pt x="9858" y="150"/>
                        </a:lnTo>
                        <a:lnTo>
                          <a:pt x="9861" y="32"/>
                        </a:lnTo>
                        <a:lnTo>
                          <a:pt x="9864" y="152"/>
                        </a:lnTo>
                        <a:lnTo>
                          <a:pt x="9867" y="153"/>
                        </a:lnTo>
                        <a:lnTo>
                          <a:pt x="9870" y="236"/>
                        </a:lnTo>
                        <a:lnTo>
                          <a:pt x="9873" y="122"/>
                        </a:lnTo>
                        <a:lnTo>
                          <a:pt x="9876" y="216"/>
                        </a:lnTo>
                        <a:lnTo>
                          <a:pt x="9879" y="83"/>
                        </a:lnTo>
                        <a:lnTo>
                          <a:pt x="9882" y="75"/>
                        </a:lnTo>
                        <a:lnTo>
                          <a:pt x="9885" y="138"/>
                        </a:lnTo>
                        <a:lnTo>
                          <a:pt x="9887" y="150"/>
                        </a:lnTo>
                        <a:lnTo>
                          <a:pt x="9890" y="142"/>
                        </a:lnTo>
                        <a:lnTo>
                          <a:pt x="9893" y="186"/>
                        </a:lnTo>
                        <a:lnTo>
                          <a:pt x="9896" y="178"/>
                        </a:lnTo>
                        <a:lnTo>
                          <a:pt x="9899" y="185"/>
                        </a:lnTo>
                        <a:lnTo>
                          <a:pt x="9902" y="103"/>
                        </a:lnTo>
                        <a:lnTo>
                          <a:pt x="9905" y="77"/>
                        </a:lnTo>
                        <a:lnTo>
                          <a:pt x="9908" y="126"/>
                        </a:lnTo>
                        <a:lnTo>
                          <a:pt x="9911" y="143"/>
                        </a:lnTo>
                        <a:lnTo>
                          <a:pt x="9914" y="202"/>
                        </a:lnTo>
                        <a:lnTo>
                          <a:pt x="9917" y="126"/>
                        </a:lnTo>
                        <a:lnTo>
                          <a:pt x="9919" y="198"/>
                        </a:lnTo>
                        <a:lnTo>
                          <a:pt x="9922" y="89"/>
                        </a:lnTo>
                        <a:lnTo>
                          <a:pt x="9925" y="143"/>
                        </a:lnTo>
                        <a:lnTo>
                          <a:pt x="9928" y="126"/>
                        </a:lnTo>
                        <a:lnTo>
                          <a:pt x="9931" y="119"/>
                        </a:lnTo>
                        <a:lnTo>
                          <a:pt x="9934" y="134"/>
                        </a:lnTo>
                        <a:lnTo>
                          <a:pt x="9937" y="119"/>
                        </a:lnTo>
                        <a:lnTo>
                          <a:pt x="9940" y="225"/>
                        </a:lnTo>
                        <a:lnTo>
                          <a:pt x="9943" y="95"/>
                        </a:lnTo>
                        <a:lnTo>
                          <a:pt x="9946" y="146"/>
                        </a:lnTo>
                        <a:lnTo>
                          <a:pt x="9949" y="105"/>
                        </a:lnTo>
                        <a:lnTo>
                          <a:pt x="9951" y="121"/>
                        </a:lnTo>
                        <a:lnTo>
                          <a:pt x="9954" y="124"/>
                        </a:lnTo>
                        <a:lnTo>
                          <a:pt x="9957" y="164"/>
                        </a:lnTo>
                        <a:lnTo>
                          <a:pt x="9960" y="166"/>
                        </a:lnTo>
                        <a:lnTo>
                          <a:pt x="9963" y="118"/>
                        </a:lnTo>
                        <a:lnTo>
                          <a:pt x="9966" y="91"/>
                        </a:lnTo>
                        <a:lnTo>
                          <a:pt x="9969" y="108"/>
                        </a:lnTo>
                        <a:lnTo>
                          <a:pt x="9972" y="214"/>
                        </a:lnTo>
                        <a:lnTo>
                          <a:pt x="9975" y="97"/>
                        </a:lnTo>
                        <a:lnTo>
                          <a:pt x="9978" y="104"/>
                        </a:lnTo>
                        <a:lnTo>
                          <a:pt x="9981" y="82"/>
                        </a:lnTo>
                        <a:lnTo>
                          <a:pt x="9983" y="164"/>
                        </a:lnTo>
                        <a:lnTo>
                          <a:pt x="9986" y="183"/>
                        </a:lnTo>
                        <a:lnTo>
                          <a:pt x="9989" y="128"/>
                        </a:lnTo>
                        <a:lnTo>
                          <a:pt x="9992" y="123"/>
                        </a:lnTo>
                        <a:lnTo>
                          <a:pt x="9995" y="121"/>
                        </a:lnTo>
                        <a:lnTo>
                          <a:pt x="9998" y="98"/>
                        </a:lnTo>
                        <a:lnTo>
                          <a:pt x="10001" y="183"/>
                        </a:lnTo>
                        <a:lnTo>
                          <a:pt x="10004" y="162"/>
                        </a:lnTo>
                        <a:lnTo>
                          <a:pt x="10007" y="154"/>
                        </a:lnTo>
                        <a:lnTo>
                          <a:pt x="10010" y="116"/>
                        </a:lnTo>
                        <a:lnTo>
                          <a:pt x="10013" y="220"/>
                        </a:lnTo>
                        <a:lnTo>
                          <a:pt x="10015" y="47"/>
                        </a:lnTo>
                        <a:lnTo>
                          <a:pt x="10018" y="106"/>
                        </a:lnTo>
                        <a:lnTo>
                          <a:pt x="10021" y="57"/>
                        </a:lnTo>
                        <a:lnTo>
                          <a:pt x="10024" y="125"/>
                        </a:lnTo>
                        <a:lnTo>
                          <a:pt x="10027" y="126"/>
                        </a:lnTo>
                        <a:lnTo>
                          <a:pt x="10030" y="120"/>
                        </a:lnTo>
                        <a:lnTo>
                          <a:pt x="10033" y="150"/>
                        </a:lnTo>
                        <a:lnTo>
                          <a:pt x="10036" y="126"/>
                        </a:lnTo>
                        <a:lnTo>
                          <a:pt x="10039" y="76"/>
                        </a:lnTo>
                        <a:lnTo>
                          <a:pt x="10042" y="192"/>
                        </a:lnTo>
                        <a:lnTo>
                          <a:pt x="10045" y="167"/>
                        </a:lnTo>
                        <a:lnTo>
                          <a:pt x="10047" y="132"/>
                        </a:lnTo>
                        <a:lnTo>
                          <a:pt x="10050" y="141"/>
                        </a:lnTo>
                        <a:lnTo>
                          <a:pt x="10053" y="254"/>
                        </a:lnTo>
                        <a:lnTo>
                          <a:pt x="10056" y="46"/>
                        </a:lnTo>
                        <a:lnTo>
                          <a:pt x="10059" y="170"/>
                        </a:lnTo>
                        <a:lnTo>
                          <a:pt x="10062" y="111"/>
                        </a:lnTo>
                        <a:lnTo>
                          <a:pt x="10065" y="188"/>
                        </a:lnTo>
                        <a:lnTo>
                          <a:pt x="10068" y="90"/>
                        </a:lnTo>
                        <a:lnTo>
                          <a:pt x="10071" y="237"/>
                        </a:lnTo>
                        <a:lnTo>
                          <a:pt x="10074" y="74"/>
                        </a:lnTo>
                        <a:lnTo>
                          <a:pt x="10077" y="178"/>
                        </a:lnTo>
                        <a:lnTo>
                          <a:pt x="10079" y="213"/>
                        </a:lnTo>
                        <a:lnTo>
                          <a:pt x="10082" y="133"/>
                        </a:lnTo>
                        <a:lnTo>
                          <a:pt x="10085" y="94"/>
                        </a:lnTo>
                        <a:lnTo>
                          <a:pt x="10088" y="92"/>
                        </a:lnTo>
                        <a:lnTo>
                          <a:pt x="10091" y="190"/>
                        </a:lnTo>
                        <a:lnTo>
                          <a:pt x="10094" y="153"/>
                        </a:lnTo>
                        <a:lnTo>
                          <a:pt x="10097" y="139"/>
                        </a:lnTo>
                        <a:lnTo>
                          <a:pt x="10100" y="104"/>
                        </a:lnTo>
                        <a:lnTo>
                          <a:pt x="10103" y="184"/>
                        </a:lnTo>
                        <a:lnTo>
                          <a:pt x="10106" y="123"/>
                        </a:lnTo>
                        <a:lnTo>
                          <a:pt x="10109" y="144"/>
                        </a:lnTo>
                        <a:lnTo>
                          <a:pt x="10111" y="169"/>
                        </a:lnTo>
                        <a:lnTo>
                          <a:pt x="10114" y="80"/>
                        </a:lnTo>
                        <a:lnTo>
                          <a:pt x="10117" y="112"/>
                        </a:lnTo>
                        <a:lnTo>
                          <a:pt x="10120" y="136"/>
                        </a:lnTo>
                        <a:lnTo>
                          <a:pt x="10123" y="165"/>
                        </a:lnTo>
                        <a:lnTo>
                          <a:pt x="10126" y="220"/>
                        </a:lnTo>
                        <a:lnTo>
                          <a:pt x="10129" y="85"/>
                        </a:lnTo>
                        <a:lnTo>
                          <a:pt x="10132" y="136"/>
                        </a:lnTo>
                        <a:lnTo>
                          <a:pt x="10135" y="151"/>
                        </a:lnTo>
                        <a:lnTo>
                          <a:pt x="10138" y="77"/>
                        </a:lnTo>
                        <a:lnTo>
                          <a:pt x="10141" y="143"/>
                        </a:lnTo>
                        <a:lnTo>
                          <a:pt x="10143" y="107"/>
                        </a:lnTo>
                        <a:lnTo>
                          <a:pt x="10146" y="146"/>
                        </a:lnTo>
                        <a:lnTo>
                          <a:pt x="10149" y="173"/>
                        </a:lnTo>
                        <a:lnTo>
                          <a:pt x="10152" y="150"/>
                        </a:lnTo>
                        <a:lnTo>
                          <a:pt x="10155" y="65"/>
                        </a:lnTo>
                        <a:lnTo>
                          <a:pt x="10158" y="139"/>
                        </a:lnTo>
                        <a:lnTo>
                          <a:pt x="10161" y="147"/>
                        </a:lnTo>
                        <a:lnTo>
                          <a:pt x="10164" y="85"/>
                        </a:lnTo>
                        <a:lnTo>
                          <a:pt x="10167" y="101"/>
                        </a:lnTo>
                        <a:lnTo>
                          <a:pt x="10170" y="121"/>
                        </a:lnTo>
                        <a:lnTo>
                          <a:pt x="10173" y="103"/>
                        </a:lnTo>
                        <a:lnTo>
                          <a:pt x="10175" y="122"/>
                        </a:lnTo>
                        <a:lnTo>
                          <a:pt x="10178" y="146"/>
                        </a:lnTo>
                        <a:lnTo>
                          <a:pt x="10181" y="88"/>
                        </a:lnTo>
                        <a:lnTo>
                          <a:pt x="10184" y="195"/>
                        </a:lnTo>
                        <a:lnTo>
                          <a:pt x="10187" y="83"/>
                        </a:lnTo>
                        <a:lnTo>
                          <a:pt x="10190" y="153"/>
                        </a:lnTo>
                        <a:lnTo>
                          <a:pt x="10193" y="50"/>
                        </a:lnTo>
                        <a:lnTo>
                          <a:pt x="10196" y="159"/>
                        </a:lnTo>
                        <a:lnTo>
                          <a:pt x="10199" y="140"/>
                        </a:lnTo>
                        <a:lnTo>
                          <a:pt x="10202" y="92"/>
                        </a:lnTo>
                        <a:lnTo>
                          <a:pt x="10204" y="136"/>
                        </a:lnTo>
                        <a:lnTo>
                          <a:pt x="10207" y="96"/>
                        </a:lnTo>
                        <a:lnTo>
                          <a:pt x="10210" y="154"/>
                        </a:lnTo>
                        <a:lnTo>
                          <a:pt x="10213" y="181"/>
                        </a:lnTo>
                        <a:lnTo>
                          <a:pt x="10216" y="88"/>
                        </a:lnTo>
                        <a:lnTo>
                          <a:pt x="10219" y="21"/>
                        </a:lnTo>
                        <a:lnTo>
                          <a:pt x="10222" y="133"/>
                        </a:lnTo>
                        <a:lnTo>
                          <a:pt x="10225" y="45"/>
                        </a:lnTo>
                        <a:lnTo>
                          <a:pt x="10228" y="135"/>
                        </a:lnTo>
                        <a:lnTo>
                          <a:pt x="10231" y="139"/>
                        </a:lnTo>
                        <a:lnTo>
                          <a:pt x="10234" y="107"/>
                        </a:lnTo>
                        <a:lnTo>
                          <a:pt x="10236" y="88"/>
                        </a:lnTo>
                        <a:lnTo>
                          <a:pt x="10239" y="124"/>
                        </a:lnTo>
                        <a:lnTo>
                          <a:pt x="10242" y="89"/>
                        </a:lnTo>
                        <a:lnTo>
                          <a:pt x="10245" y="143"/>
                        </a:lnTo>
                        <a:lnTo>
                          <a:pt x="10248" y="102"/>
                        </a:lnTo>
                        <a:lnTo>
                          <a:pt x="10251" y="139"/>
                        </a:lnTo>
                        <a:lnTo>
                          <a:pt x="10254" y="90"/>
                        </a:lnTo>
                        <a:lnTo>
                          <a:pt x="10257" y="84"/>
                        </a:lnTo>
                        <a:lnTo>
                          <a:pt x="10260" y="52"/>
                        </a:lnTo>
                        <a:lnTo>
                          <a:pt x="10263" y="71"/>
                        </a:lnTo>
                        <a:lnTo>
                          <a:pt x="10266" y="69"/>
                        </a:lnTo>
                        <a:lnTo>
                          <a:pt x="10268" y="125"/>
                        </a:lnTo>
                        <a:lnTo>
                          <a:pt x="10271" y="95"/>
                        </a:lnTo>
                        <a:lnTo>
                          <a:pt x="10274" y="23"/>
                        </a:lnTo>
                        <a:lnTo>
                          <a:pt x="10277" y="83"/>
                        </a:lnTo>
                        <a:lnTo>
                          <a:pt x="10280" y="124"/>
                        </a:lnTo>
                        <a:lnTo>
                          <a:pt x="10283" y="55"/>
                        </a:lnTo>
                        <a:lnTo>
                          <a:pt x="10286" y="101"/>
                        </a:lnTo>
                        <a:lnTo>
                          <a:pt x="10289" y="127"/>
                        </a:lnTo>
                        <a:lnTo>
                          <a:pt x="10292" y="117"/>
                        </a:lnTo>
                        <a:lnTo>
                          <a:pt x="10295" y="153"/>
                        </a:lnTo>
                        <a:lnTo>
                          <a:pt x="10298" y="38"/>
                        </a:lnTo>
                        <a:lnTo>
                          <a:pt x="10300" y="93"/>
                        </a:lnTo>
                        <a:lnTo>
                          <a:pt x="10303" y="108"/>
                        </a:lnTo>
                        <a:lnTo>
                          <a:pt x="10304" y="102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7" name="Line 173"/>
                  <p:cNvSpPr>
                    <a:spLocks noChangeShapeType="1"/>
                  </p:cNvSpPr>
                  <p:nvPr/>
                </p:nvSpPr>
                <p:spPr bwMode="auto">
                  <a:xfrm>
                    <a:off x="908720" y="1883432"/>
                    <a:ext cx="2008719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8" name="Line 1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49" name="Line 1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636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0" name="Line 1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8208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1" name="Line 1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1876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2" name="Line 1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5544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3" name="Line 1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12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4" name="Line 1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2880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5" name="Line 1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6548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6" name="Line 1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119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7" name="Line 1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3787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8" name="Line 1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59" name="Line 1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1123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0" name="Line 1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791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1" name="Line 1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459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2" name="Line 1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031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3" name="Line 1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6991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4" name="Line 1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9367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5" name="Line 1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035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6" name="Line 1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703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7" name="Line 19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371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8" name="Line 1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39426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69" name="Line 19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7610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0" name="Line 19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1278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1" name="Line 19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4946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2" name="Line 1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8614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3" name="Line 1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282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4" name="Line 2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5854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5" name="Line 2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9522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6" name="Line 2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190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7" name="Line 2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6858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8" name="Line 20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5262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79" name="Line 20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4097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0" name="Line 20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7765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1" name="Line 20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433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2" name="Line 20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5101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3" name="Line 20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7697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4" name="Line 2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2437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5" name="Line 2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6009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6" name="Line 2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9677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7" name="Line 2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3345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8" name="Line 21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013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89" name="Line 2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681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0" name="Line 2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4349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1" name="Line 2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7920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2" name="Line 2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588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3" name="Line 2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256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4" name="Line 22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8924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5" name="Line 2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2592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6" name="Line 2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62608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7" name="Line 2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9832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8" name="Line 2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5003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199" name="Line 2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71684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0" name="Line 2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08364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1" name="Line 2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5044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2" name="Line 2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81724" y="1883432"/>
                    <a:ext cx="966" cy="475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3" name="Line 2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04" name="Line 2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121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5" name="Line 2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6" name="Line 2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6991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7" name="Line 2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39426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8" name="Line 2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2827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09" name="Line 2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5262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10" name="Line 2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7697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11" name="Line 2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0133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12" name="Line 2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2568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13" name="Line 2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5003" y="1883432"/>
                    <a:ext cx="966" cy="883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214" name="Line 2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8720" y="1406802"/>
                    <a:ext cx="966" cy="47663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15" name="Line 25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8343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16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7663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17" name="Line 25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6983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18" name="Line 25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6235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19" name="Line 25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5555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0" name="Line 25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4875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1" name="Line 25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4195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2" name="Line 25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3447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3" name="Line 26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2767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4" name="Line 26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2087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5" name="Line 26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1407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6" name="Line 26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80660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7" name="Line 26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9980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8" name="Line 26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9300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29" name="Line 26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8620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0" name="Line 26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7872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1" name="Line 26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7192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2" name="Line 26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6512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3" name="Line 27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5764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4" name="Line 27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5084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5" name="Line 27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4404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6" name="Line 27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3724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7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2976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8" name="Line 27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2296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39" name="Line 27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1616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0" name="Line 27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0937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1" name="Line 27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70189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2" name="Line 27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9509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3" name="Line 28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8829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4" name="Line 28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8149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5" name="Line 28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7401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6" name="Line 28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6721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7" name="Line 28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6041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8" name="Line 28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5293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49" name="Line 28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4613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0" name="Line 28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3933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1" name="Line 28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3253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2" name="Line 28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2505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3" name="Line 29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1826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4" name="Line 29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1146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5" name="Line 29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60466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6" name="Line 29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9718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7" name="Line 29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9038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8" name="Line 29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8358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59" name="Line 29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7678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0" name="Line 29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6930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1" name="Line 29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6250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2" name="Line 29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5570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3" name="Line 30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4822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4" name="Line 30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4142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5" name="Line 30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3462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6" name="Line 30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2782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7" name="Line 30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2035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8" name="Line 30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1355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69" name="Line 30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50675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0" name="Line 30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9995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1" name="Line 30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9247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2" name="Line 30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8567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3" name="Line 31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7887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4" name="Line 31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7207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5" name="Line 31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6459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6" name="Line 31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5779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7" name="Line 31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5099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8" name="Line 31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4351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79" name="Line 31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3671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0" name="Line 31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2992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1" name="Line 31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2312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2" name="Line 31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1564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3" name="Line 32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140884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4" name="Line 321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883432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5" name="Line 323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848756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6" name="Line 325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814079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7" name="Line 327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778723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8" name="Line 329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744047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89" name="Rectangle 330"/>
                  <p:cNvSpPr>
                    <a:spLocks noChangeArrowheads="1"/>
                  </p:cNvSpPr>
                  <p:nvPr/>
                </p:nvSpPr>
                <p:spPr bwMode="auto">
                  <a:xfrm>
                    <a:off x="807565" y="1692821"/>
                    <a:ext cx="57708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6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90" name="Line 331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709370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1" name="Line 333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674014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2" name="Line 335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639338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3" name="Line 337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604661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4" name="Rectangle 338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1553435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12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295" name="Line 339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569305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6" name="Line 341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534629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7" name="Line 343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499952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8" name="Line 345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464596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299" name="Rectangle 346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141405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18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300" name="Line 347"/>
                  <p:cNvSpPr>
                    <a:spLocks noChangeShapeType="1"/>
                  </p:cNvSpPr>
                  <p:nvPr/>
                </p:nvSpPr>
                <p:spPr bwMode="auto">
                  <a:xfrm>
                    <a:off x="902929" y="1429920"/>
                    <a:ext cx="5792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01" name="Freeform 352"/>
                  <p:cNvSpPr>
                    <a:spLocks/>
                  </p:cNvSpPr>
                  <p:nvPr/>
                </p:nvSpPr>
                <p:spPr bwMode="auto">
                  <a:xfrm flipV="1">
                    <a:off x="908720" y="1431863"/>
                    <a:ext cx="2008719" cy="444727"/>
                  </a:xfrm>
                  <a:custGeom>
                    <a:avLst/>
                    <a:gdLst/>
                    <a:ahLst/>
                    <a:cxnLst>
                      <a:cxn ang="0">
                        <a:pos x="158" y="0"/>
                      </a:cxn>
                      <a:cxn ang="0">
                        <a:pos x="321" y="0"/>
                      </a:cxn>
                      <a:cxn ang="0">
                        <a:pos x="483" y="0"/>
                      </a:cxn>
                      <a:cxn ang="0">
                        <a:pos x="646" y="0"/>
                      </a:cxn>
                      <a:cxn ang="0">
                        <a:pos x="809" y="0"/>
                      </a:cxn>
                      <a:cxn ang="0">
                        <a:pos x="972" y="11"/>
                      </a:cxn>
                      <a:cxn ang="0">
                        <a:pos x="1135" y="0"/>
                      </a:cxn>
                      <a:cxn ang="0">
                        <a:pos x="1298" y="0"/>
                      </a:cxn>
                      <a:cxn ang="0">
                        <a:pos x="1461" y="0"/>
                      </a:cxn>
                      <a:cxn ang="0">
                        <a:pos x="1623" y="0"/>
                      </a:cxn>
                      <a:cxn ang="0">
                        <a:pos x="1786" y="0"/>
                      </a:cxn>
                      <a:cxn ang="0">
                        <a:pos x="1949" y="0"/>
                      </a:cxn>
                      <a:cxn ang="0">
                        <a:pos x="2112" y="0"/>
                      </a:cxn>
                      <a:cxn ang="0">
                        <a:pos x="2275" y="0"/>
                      </a:cxn>
                      <a:cxn ang="0">
                        <a:pos x="2438" y="0"/>
                      </a:cxn>
                      <a:cxn ang="0">
                        <a:pos x="2601" y="0"/>
                      </a:cxn>
                      <a:cxn ang="0">
                        <a:pos x="2764" y="0"/>
                      </a:cxn>
                      <a:cxn ang="0">
                        <a:pos x="2926" y="0"/>
                      </a:cxn>
                      <a:cxn ang="0">
                        <a:pos x="3089" y="0"/>
                      </a:cxn>
                      <a:cxn ang="0">
                        <a:pos x="3252" y="0"/>
                      </a:cxn>
                      <a:cxn ang="0">
                        <a:pos x="3415" y="0"/>
                      </a:cxn>
                      <a:cxn ang="0">
                        <a:pos x="3578" y="9"/>
                      </a:cxn>
                      <a:cxn ang="0">
                        <a:pos x="3741" y="0"/>
                      </a:cxn>
                      <a:cxn ang="0">
                        <a:pos x="3904" y="0"/>
                      </a:cxn>
                      <a:cxn ang="0">
                        <a:pos x="4066" y="0"/>
                      </a:cxn>
                      <a:cxn ang="0">
                        <a:pos x="4229" y="9"/>
                      </a:cxn>
                      <a:cxn ang="0">
                        <a:pos x="4392" y="0"/>
                      </a:cxn>
                      <a:cxn ang="0">
                        <a:pos x="4555" y="0"/>
                      </a:cxn>
                      <a:cxn ang="0">
                        <a:pos x="4718" y="0"/>
                      </a:cxn>
                      <a:cxn ang="0">
                        <a:pos x="4881" y="0"/>
                      </a:cxn>
                      <a:cxn ang="0">
                        <a:pos x="5044" y="0"/>
                      </a:cxn>
                      <a:cxn ang="0">
                        <a:pos x="5207" y="0"/>
                      </a:cxn>
                      <a:cxn ang="0">
                        <a:pos x="5369" y="0"/>
                      </a:cxn>
                      <a:cxn ang="0">
                        <a:pos x="5532" y="0"/>
                      </a:cxn>
                      <a:cxn ang="0">
                        <a:pos x="5695" y="12"/>
                      </a:cxn>
                      <a:cxn ang="0">
                        <a:pos x="5858" y="1041"/>
                      </a:cxn>
                      <a:cxn ang="0">
                        <a:pos x="6021" y="6205"/>
                      </a:cxn>
                      <a:cxn ang="0">
                        <a:pos x="6184" y="3660"/>
                      </a:cxn>
                      <a:cxn ang="0">
                        <a:pos x="6347" y="1564"/>
                      </a:cxn>
                      <a:cxn ang="0">
                        <a:pos x="6510" y="644"/>
                      </a:cxn>
                      <a:cxn ang="0">
                        <a:pos x="6672" y="251"/>
                      </a:cxn>
                      <a:cxn ang="0">
                        <a:pos x="6835" y="95"/>
                      </a:cxn>
                      <a:cxn ang="0">
                        <a:pos x="6998" y="74"/>
                      </a:cxn>
                      <a:cxn ang="0">
                        <a:pos x="7161" y="31"/>
                      </a:cxn>
                      <a:cxn ang="0">
                        <a:pos x="7324" y="0"/>
                      </a:cxn>
                      <a:cxn ang="0">
                        <a:pos x="7487" y="0"/>
                      </a:cxn>
                      <a:cxn ang="0">
                        <a:pos x="7650" y="0"/>
                      </a:cxn>
                      <a:cxn ang="0">
                        <a:pos x="7812" y="0"/>
                      </a:cxn>
                      <a:cxn ang="0">
                        <a:pos x="7975" y="0"/>
                      </a:cxn>
                      <a:cxn ang="0">
                        <a:pos x="8138" y="0"/>
                      </a:cxn>
                      <a:cxn ang="0">
                        <a:pos x="8301" y="0"/>
                      </a:cxn>
                      <a:cxn ang="0">
                        <a:pos x="8464" y="0"/>
                      </a:cxn>
                      <a:cxn ang="0">
                        <a:pos x="8627" y="0"/>
                      </a:cxn>
                      <a:cxn ang="0">
                        <a:pos x="8790" y="0"/>
                      </a:cxn>
                      <a:cxn ang="0">
                        <a:pos x="8953" y="0"/>
                      </a:cxn>
                      <a:cxn ang="0">
                        <a:pos x="9115" y="0"/>
                      </a:cxn>
                      <a:cxn ang="0">
                        <a:pos x="9278" y="0"/>
                      </a:cxn>
                      <a:cxn ang="0">
                        <a:pos x="9441" y="0"/>
                      </a:cxn>
                      <a:cxn ang="0">
                        <a:pos x="9604" y="0"/>
                      </a:cxn>
                      <a:cxn ang="0">
                        <a:pos x="9767" y="0"/>
                      </a:cxn>
                      <a:cxn ang="0">
                        <a:pos x="9930" y="0"/>
                      </a:cxn>
                      <a:cxn ang="0">
                        <a:pos x="10093" y="0"/>
                      </a:cxn>
                      <a:cxn ang="0">
                        <a:pos x="10255" y="0"/>
                      </a:cxn>
                    </a:cxnLst>
                    <a:rect l="0" t="0" r="r" b="b"/>
                    <a:pathLst>
                      <a:path w="10313" h="6312">
                        <a:moveTo>
                          <a:pt x="0" y="0"/>
                        </a:moveTo>
                        <a:lnTo>
                          <a:pt x="1" y="0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9" y="0"/>
                        </a:lnTo>
                        <a:lnTo>
                          <a:pt x="12" y="0"/>
                        </a:lnTo>
                        <a:lnTo>
                          <a:pt x="15" y="0"/>
                        </a:lnTo>
                        <a:lnTo>
                          <a:pt x="18" y="0"/>
                        </a:lnTo>
                        <a:lnTo>
                          <a:pt x="21" y="0"/>
                        </a:lnTo>
                        <a:lnTo>
                          <a:pt x="24" y="0"/>
                        </a:lnTo>
                        <a:lnTo>
                          <a:pt x="27" y="0"/>
                        </a:lnTo>
                        <a:lnTo>
                          <a:pt x="30" y="0"/>
                        </a:lnTo>
                        <a:lnTo>
                          <a:pt x="33" y="0"/>
                        </a:lnTo>
                        <a:lnTo>
                          <a:pt x="36" y="0"/>
                        </a:lnTo>
                        <a:lnTo>
                          <a:pt x="38" y="0"/>
                        </a:lnTo>
                        <a:lnTo>
                          <a:pt x="41" y="0"/>
                        </a:lnTo>
                        <a:lnTo>
                          <a:pt x="44" y="0"/>
                        </a:lnTo>
                        <a:lnTo>
                          <a:pt x="47" y="0"/>
                        </a:lnTo>
                        <a:lnTo>
                          <a:pt x="50" y="0"/>
                        </a:lnTo>
                        <a:lnTo>
                          <a:pt x="53" y="0"/>
                        </a:lnTo>
                        <a:lnTo>
                          <a:pt x="56" y="0"/>
                        </a:lnTo>
                        <a:lnTo>
                          <a:pt x="59" y="0"/>
                        </a:lnTo>
                        <a:lnTo>
                          <a:pt x="62" y="0"/>
                        </a:lnTo>
                        <a:lnTo>
                          <a:pt x="65" y="0"/>
                        </a:lnTo>
                        <a:lnTo>
                          <a:pt x="68" y="0"/>
                        </a:lnTo>
                        <a:lnTo>
                          <a:pt x="70" y="0"/>
                        </a:lnTo>
                        <a:lnTo>
                          <a:pt x="73" y="0"/>
                        </a:lnTo>
                        <a:lnTo>
                          <a:pt x="76" y="0"/>
                        </a:lnTo>
                        <a:lnTo>
                          <a:pt x="79" y="0"/>
                        </a:lnTo>
                        <a:lnTo>
                          <a:pt x="82" y="0"/>
                        </a:lnTo>
                        <a:lnTo>
                          <a:pt x="85" y="0"/>
                        </a:lnTo>
                        <a:lnTo>
                          <a:pt x="88" y="0"/>
                        </a:lnTo>
                        <a:lnTo>
                          <a:pt x="91" y="0"/>
                        </a:lnTo>
                        <a:lnTo>
                          <a:pt x="94" y="0"/>
                        </a:lnTo>
                        <a:lnTo>
                          <a:pt x="97" y="0"/>
                        </a:lnTo>
                        <a:lnTo>
                          <a:pt x="99" y="0"/>
                        </a:lnTo>
                        <a:lnTo>
                          <a:pt x="102" y="0"/>
                        </a:lnTo>
                        <a:lnTo>
                          <a:pt x="105" y="0"/>
                        </a:lnTo>
                        <a:lnTo>
                          <a:pt x="108" y="10"/>
                        </a:lnTo>
                        <a:lnTo>
                          <a:pt x="111" y="0"/>
                        </a:lnTo>
                        <a:lnTo>
                          <a:pt x="114" y="0"/>
                        </a:lnTo>
                        <a:lnTo>
                          <a:pt x="117" y="0"/>
                        </a:lnTo>
                        <a:lnTo>
                          <a:pt x="120" y="0"/>
                        </a:lnTo>
                        <a:lnTo>
                          <a:pt x="123" y="0"/>
                        </a:lnTo>
                        <a:lnTo>
                          <a:pt x="126" y="0"/>
                        </a:lnTo>
                        <a:lnTo>
                          <a:pt x="129" y="0"/>
                        </a:lnTo>
                        <a:lnTo>
                          <a:pt x="131" y="0"/>
                        </a:lnTo>
                        <a:lnTo>
                          <a:pt x="134" y="0"/>
                        </a:lnTo>
                        <a:lnTo>
                          <a:pt x="137" y="0"/>
                        </a:lnTo>
                        <a:lnTo>
                          <a:pt x="140" y="9"/>
                        </a:lnTo>
                        <a:lnTo>
                          <a:pt x="143" y="0"/>
                        </a:lnTo>
                        <a:lnTo>
                          <a:pt x="146" y="0"/>
                        </a:lnTo>
                        <a:lnTo>
                          <a:pt x="149" y="0"/>
                        </a:lnTo>
                        <a:lnTo>
                          <a:pt x="152" y="0"/>
                        </a:lnTo>
                        <a:lnTo>
                          <a:pt x="155" y="9"/>
                        </a:lnTo>
                        <a:lnTo>
                          <a:pt x="158" y="0"/>
                        </a:lnTo>
                        <a:lnTo>
                          <a:pt x="161" y="0"/>
                        </a:lnTo>
                        <a:lnTo>
                          <a:pt x="163" y="0"/>
                        </a:lnTo>
                        <a:lnTo>
                          <a:pt x="166" y="0"/>
                        </a:lnTo>
                        <a:lnTo>
                          <a:pt x="169" y="0"/>
                        </a:lnTo>
                        <a:lnTo>
                          <a:pt x="172" y="0"/>
                        </a:lnTo>
                        <a:lnTo>
                          <a:pt x="175" y="0"/>
                        </a:lnTo>
                        <a:lnTo>
                          <a:pt x="178" y="0"/>
                        </a:lnTo>
                        <a:lnTo>
                          <a:pt x="181" y="0"/>
                        </a:lnTo>
                        <a:lnTo>
                          <a:pt x="184" y="0"/>
                        </a:lnTo>
                        <a:lnTo>
                          <a:pt x="187" y="0"/>
                        </a:lnTo>
                        <a:lnTo>
                          <a:pt x="190" y="0"/>
                        </a:lnTo>
                        <a:lnTo>
                          <a:pt x="193" y="0"/>
                        </a:lnTo>
                        <a:lnTo>
                          <a:pt x="195" y="0"/>
                        </a:lnTo>
                        <a:lnTo>
                          <a:pt x="198" y="0"/>
                        </a:lnTo>
                        <a:lnTo>
                          <a:pt x="201" y="0"/>
                        </a:lnTo>
                        <a:lnTo>
                          <a:pt x="204" y="0"/>
                        </a:lnTo>
                        <a:lnTo>
                          <a:pt x="207" y="0"/>
                        </a:lnTo>
                        <a:lnTo>
                          <a:pt x="210" y="0"/>
                        </a:lnTo>
                        <a:lnTo>
                          <a:pt x="213" y="0"/>
                        </a:lnTo>
                        <a:lnTo>
                          <a:pt x="216" y="0"/>
                        </a:lnTo>
                        <a:lnTo>
                          <a:pt x="219" y="0"/>
                        </a:lnTo>
                        <a:lnTo>
                          <a:pt x="222" y="0"/>
                        </a:lnTo>
                        <a:lnTo>
                          <a:pt x="225" y="0"/>
                        </a:lnTo>
                        <a:lnTo>
                          <a:pt x="227" y="0"/>
                        </a:lnTo>
                        <a:lnTo>
                          <a:pt x="230" y="0"/>
                        </a:lnTo>
                        <a:lnTo>
                          <a:pt x="233" y="0"/>
                        </a:lnTo>
                        <a:lnTo>
                          <a:pt x="236" y="0"/>
                        </a:lnTo>
                        <a:lnTo>
                          <a:pt x="239" y="0"/>
                        </a:lnTo>
                        <a:lnTo>
                          <a:pt x="242" y="0"/>
                        </a:lnTo>
                        <a:lnTo>
                          <a:pt x="245" y="0"/>
                        </a:lnTo>
                        <a:lnTo>
                          <a:pt x="248" y="9"/>
                        </a:lnTo>
                        <a:lnTo>
                          <a:pt x="251" y="9"/>
                        </a:lnTo>
                        <a:lnTo>
                          <a:pt x="254" y="0"/>
                        </a:lnTo>
                        <a:lnTo>
                          <a:pt x="257" y="0"/>
                        </a:lnTo>
                        <a:lnTo>
                          <a:pt x="259" y="0"/>
                        </a:lnTo>
                        <a:lnTo>
                          <a:pt x="262" y="0"/>
                        </a:lnTo>
                        <a:lnTo>
                          <a:pt x="265" y="0"/>
                        </a:lnTo>
                        <a:lnTo>
                          <a:pt x="268" y="0"/>
                        </a:lnTo>
                        <a:lnTo>
                          <a:pt x="271" y="0"/>
                        </a:lnTo>
                        <a:lnTo>
                          <a:pt x="274" y="0"/>
                        </a:lnTo>
                        <a:lnTo>
                          <a:pt x="277" y="0"/>
                        </a:lnTo>
                        <a:lnTo>
                          <a:pt x="280" y="0"/>
                        </a:lnTo>
                        <a:lnTo>
                          <a:pt x="283" y="0"/>
                        </a:lnTo>
                        <a:lnTo>
                          <a:pt x="286" y="0"/>
                        </a:lnTo>
                        <a:lnTo>
                          <a:pt x="289" y="0"/>
                        </a:lnTo>
                        <a:lnTo>
                          <a:pt x="291" y="0"/>
                        </a:lnTo>
                        <a:lnTo>
                          <a:pt x="294" y="0"/>
                        </a:lnTo>
                        <a:lnTo>
                          <a:pt x="297" y="0"/>
                        </a:lnTo>
                        <a:lnTo>
                          <a:pt x="300" y="0"/>
                        </a:lnTo>
                        <a:lnTo>
                          <a:pt x="303" y="0"/>
                        </a:lnTo>
                        <a:lnTo>
                          <a:pt x="306" y="0"/>
                        </a:lnTo>
                        <a:lnTo>
                          <a:pt x="309" y="0"/>
                        </a:lnTo>
                        <a:lnTo>
                          <a:pt x="312" y="0"/>
                        </a:lnTo>
                        <a:lnTo>
                          <a:pt x="315" y="0"/>
                        </a:lnTo>
                        <a:lnTo>
                          <a:pt x="318" y="0"/>
                        </a:lnTo>
                        <a:lnTo>
                          <a:pt x="321" y="0"/>
                        </a:lnTo>
                        <a:lnTo>
                          <a:pt x="323" y="0"/>
                        </a:lnTo>
                        <a:lnTo>
                          <a:pt x="326" y="0"/>
                        </a:lnTo>
                        <a:lnTo>
                          <a:pt x="329" y="0"/>
                        </a:lnTo>
                        <a:lnTo>
                          <a:pt x="332" y="0"/>
                        </a:lnTo>
                        <a:lnTo>
                          <a:pt x="335" y="0"/>
                        </a:lnTo>
                        <a:lnTo>
                          <a:pt x="338" y="0"/>
                        </a:lnTo>
                        <a:lnTo>
                          <a:pt x="341" y="0"/>
                        </a:lnTo>
                        <a:lnTo>
                          <a:pt x="344" y="0"/>
                        </a:lnTo>
                        <a:lnTo>
                          <a:pt x="347" y="0"/>
                        </a:lnTo>
                        <a:lnTo>
                          <a:pt x="350" y="0"/>
                        </a:lnTo>
                        <a:lnTo>
                          <a:pt x="353" y="0"/>
                        </a:lnTo>
                        <a:lnTo>
                          <a:pt x="355" y="0"/>
                        </a:lnTo>
                        <a:lnTo>
                          <a:pt x="358" y="0"/>
                        </a:lnTo>
                        <a:lnTo>
                          <a:pt x="361" y="0"/>
                        </a:lnTo>
                        <a:lnTo>
                          <a:pt x="364" y="0"/>
                        </a:lnTo>
                        <a:lnTo>
                          <a:pt x="367" y="0"/>
                        </a:lnTo>
                        <a:lnTo>
                          <a:pt x="370" y="0"/>
                        </a:lnTo>
                        <a:lnTo>
                          <a:pt x="373" y="0"/>
                        </a:lnTo>
                        <a:lnTo>
                          <a:pt x="376" y="0"/>
                        </a:lnTo>
                        <a:lnTo>
                          <a:pt x="379" y="0"/>
                        </a:lnTo>
                        <a:lnTo>
                          <a:pt x="382" y="0"/>
                        </a:lnTo>
                        <a:lnTo>
                          <a:pt x="385" y="0"/>
                        </a:lnTo>
                        <a:lnTo>
                          <a:pt x="387" y="0"/>
                        </a:lnTo>
                        <a:lnTo>
                          <a:pt x="390" y="0"/>
                        </a:lnTo>
                        <a:lnTo>
                          <a:pt x="393" y="0"/>
                        </a:lnTo>
                        <a:lnTo>
                          <a:pt x="396" y="0"/>
                        </a:lnTo>
                        <a:lnTo>
                          <a:pt x="399" y="0"/>
                        </a:lnTo>
                        <a:lnTo>
                          <a:pt x="402" y="0"/>
                        </a:lnTo>
                        <a:lnTo>
                          <a:pt x="405" y="9"/>
                        </a:lnTo>
                        <a:lnTo>
                          <a:pt x="408" y="0"/>
                        </a:lnTo>
                        <a:lnTo>
                          <a:pt x="411" y="0"/>
                        </a:lnTo>
                        <a:lnTo>
                          <a:pt x="414" y="0"/>
                        </a:lnTo>
                        <a:lnTo>
                          <a:pt x="417" y="0"/>
                        </a:lnTo>
                        <a:lnTo>
                          <a:pt x="419" y="0"/>
                        </a:lnTo>
                        <a:lnTo>
                          <a:pt x="422" y="0"/>
                        </a:lnTo>
                        <a:lnTo>
                          <a:pt x="425" y="0"/>
                        </a:lnTo>
                        <a:lnTo>
                          <a:pt x="428" y="0"/>
                        </a:lnTo>
                        <a:lnTo>
                          <a:pt x="431" y="0"/>
                        </a:lnTo>
                        <a:lnTo>
                          <a:pt x="434" y="0"/>
                        </a:lnTo>
                        <a:lnTo>
                          <a:pt x="437" y="0"/>
                        </a:lnTo>
                        <a:lnTo>
                          <a:pt x="440" y="0"/>
                        </a:lnTo>
                        <a:lnTo>
                          <a:pt x="443" y="0"/>
                        </a:lnTo>
                        <a:lnTo>
                          <a:pt x="446" y="0"/>
                        </a:lnTo>
                        <a:lnTo>
                          <a:pt x="448" y="0"/>
                        </a:lnTo>
                        <a:lnTo>
                          <a:pt x="451" y="0"/>
                        </a:lnTo>
                        <a:lnTo>
                          <a:pt x="454" y="0"/>
                        </a:lnTo>
                        <a:lnTo>
                          <a:pt x="457" y="0"/>
                        </a:lnTo>
                        <a:lnTo>
                          <a:pt x="460" y="0"/>
                        </a:lnTo>
                        <a:lnTo>
                          <a:pt x="463" y="0"/>
                        </a:lnTo>
                        <a:lnTo>
                          <a:pt x="466" y="9"/>
                        </a:lnTo>
                        <a:lnTo>
                          <a:pt x="469" y="0"/>
                        </a:lnTo>
                        <a:lnTo>
                          <a:pt x="472" y="0"/>
                        </a:lnTo>
                        <a:lnTo>
                          <a:pt x="475" y="0"/>
                        </a:lnTo>
                        <a:lnTo>
                          <a:pt x="478" y="0"/>
                        </a:lnTo>
                        <a:lnTo>
                          <a:pt x="480" y="0"/>
                        </a:lnTo>
                        <a:lnTo>
                          <a:pt x="483" y="0"/>
                        </a:lnTo>
                        <a:lnTo>
                          <a:pt x="486" y="0"/>
                        </a:lnTo>
                        <a:lnTo>
                          <a:pt x="489" y="0"/>
                        </a:lnTo>
                        <a:lnTo>
                          <a:pt x="492" y="0"/>
                        </a:lnTo>
                        <a:lnTo>
                          <a:pt x="495" y="0"/>
                        </a:lnTo>
                        <a:lnTo>
                          <a:pt x="498" y="0"/>
                        </a:lnTo>
                        <a:lnTo>
                          <a:pt x="501" y="0"/>
                        </a:lnTo>
                        <a:lnTo>
                          <a:pt x="504" y="0"/>
                        </a:lnTo>
                        <a:lnTo>
                          <a:pt x="507" y="0"/>
                        </a:lnTo>
                        <a:lnTo>
                          <a:pt x="510" y="0"/>
                        </a:lnTo>
                        <a:lnTo>
                          <a:pt x="512" y="0"/>
                        </a:lnTo>
                        <a:lnTo>
                          <a:pt x="515" y="0"/>
                        </a:lnTo>
                        <a:lnTo>
                          <a:pt x="518" y="0"/>
                        </a:lnTo>
                        <a:lnTo>
                          <a:pt x="521" y="0"/>
                        </a:lnTo>
                        <a:lnTo>
                          <a:pt x="524" y="0"/>
                        </a:lnTo>
                        <a:lnTo>
                          <a:pt x="527" y="0"/>
                        </a:lnTo>
                        <a:lnTo>
                          <a:pt x="530" y="0"/>
                        </a:lnTo>
                        <a:lnTo>
                          <a:pt x="533" y="0"/>
                        </a:lnTo>
                        <a:lnTo>
                          <a:pt x="536" y="0"/>
                        </a:lnTo>
                        <a:lnTo>
                          <a:pt x="539" y="0"/>
                        </a:lnTo>
                        <a:lnTo>
                          <a:pt x="542" y="0"/>
                        </a:lnTo>
                        <a:lnTo>
                          <a:pt x="544" y="0"/>
                        </a:lnTo>
                        <a:lnTo>
                          <a:pt x="547" y="0"/>
                        </a:lnTo>
                        <a:lnTo>
                          <a:pt x="550" y="0"/>
                        </a:lnTo>
                        <a:lnTo>
                          <a:pt x="553" y="0"/>
                        </a:lnTo>
                        <a:lnTo>
                          <a:pt x="556" y="0"/>
                        </a:lnTo>
                        <a:lnTo>
                          <a:pt x="559" y="0"/>
                        </a:lnTo>
                        <a:lnTo>
                          <a:pt x="562" y="0"/>
                        </a:lnTo>
                        <a:lnTo>
                          <a:pt x="565" y="0"/>
                        </a:lnTo>
                        <a:lnTo>
                          <a:pt x="568" y="0"/>
                        </a:lnTo>
                        <a:lnTo>
                          <a:pt x="571" y="0"/>
                        </a:lnTo>
                        <a:lnTo>
                          <a:pt x="574" y="0"/>
                        </a:lnTo>
                        <a:lnTo>
                          <a:pt x="576" y="0"/>
                        </a:lnTo>
                        <a:lnTo>
                          <a:pt x="579" y="0"/>
                        </a:lnTo>
                        <a:lnTo>
                          <a:pt x="582" y="0"/>
                        </a:lnTo>
                        <a:lnTo>
                          <a:pt x="585" y="0"/>
                        </a:lnTo>
                        <a:lnTo>
                          <a:pt x="588" y="0"/>
                        </a:lnTo>
                        <a:lnTo>
                          <a:pt x="591" y="0"/>
                        </a:lnTo>
                        <a:lnTo>
                          <a:pt x="594" y="0"/>
                        </a:lnTo>
                        <a:lnTo>
                          <a:pt x="597" y="0"/>
                        </a:lnTo>
                        <a:lnTo>
                          <a:pt x="600" y="0"/>
                        </a:lnTo>
                        <a:lnTo>
                          <a:pt x="603" y="0"/>
                        </a:lnTo>
                        <a:lnTo>
                          <a:pt x="606" y="0"/>
                        </a:lnTo>
                        <a:lnTo>
                          <a:pt x="608" y="0"/>
                        </a:lnTo>
                        <a:lnTo>
                          <a:pt x="611" y="0"/>
                        </a:lnTo>
                        <a:lnTo>
                          <a:pt x="614" y="0"/>
                        </a:lnTo>
                        <a:lnTo>
                          <a:pt x="617" y="0"/>
                        </a:lnTo>
                        <a:lnTo>
                          <a:pt x="620" y="0"/>
                        </a:lnTo>
                        <a:lnTo>
                          <a:pt x="623" y="0"/>
                        </a:lnTo>
                        <a:lnTo>
                          <a:pt x="626" y="0"/>
                        </a:lnTo>
                        <a:lnTo>
                          <a:pt x="629" y="0"/>
                        </a:lnTo>
                        <a:lnTo>
                          <a:pt x="632" y="0"/>
                        </a:lnTo>
                        <a:lnTo>
                          <a:pt x="635" y="0"/>
                        </a:lnTo>
                        <a:lnTo>
                          <a:pt x="638" y="0"/>
                        </a:lnTo>
                        <a:lnTo>
                          <a:pt x="640" y="0"/>
                        </a:lnTo>
                        <a:lnTo>
                          <a:pt x="643" y="0"/>
                        </a:lnTo>
                        <a:lnTo>
                          <a:pt x="646" y="0"/>
                        </a:lnTo>
                        <a:lnTo>
                          <a:pt x="649" y="0"/>
                        </a:lnTo>
                        <a:lnTo>
                          <a:pt x="652" y="0"/>
                        </a:lnTo>
                        <a:lnTo>
                          <a:pt x="655" y="0"/>
                        </a:lnTo>
                        <a:lnTo>
                          <a:pt x="658" y="0"/>
                        </a:lnTo>
                        <a:lnTo>
                          <a:pt x="661" y="0"/>
                        </a:lnTo>
                        <a:lnTo>
                          <a:pt x="664" y="10"/>
                        </a:lnTo>
                        <a:lnTo>
                          <a:pt x="667" y="0"/>
                        </a:lnTo>
                        <a:lnTo>
                          <a:pt x="670" y="0"/>
                        </a:lnTo>
                        <a:lnTo>
                          <a:pt x="672" y="0"/>
                        </a:lnTo>
                        <a:lnTo>
                          <a:pt x="675" y="0"/>
                        </a:lnTo>
                        <a:lnTo>
                          <a:pt x="678" y="0"/>
                        </a:lnTo>
                        <a:lnTo>
                          <a:pt x="681" y="0"/>
                        </a:lnTo>
                        <a:lnTo>
                          <a:pt x="684" y="0"/>
                        </a:lnTo>
                        <a:lnTo>
                          <a:pt x="687" y="0"/>
                        </a:lnTo>
                        <a:lnTo>
                          <a:pt x="690" y="0"/>
                        </a:lnTo>
                        <a:lnTo>
                          <a:pt x="693" y="0"/>
                        </a:lnTo>
                        <a:lnTo>
                          <a:pt x="696" y="0"/>
                        </a:lnTo>
                        <a:lnTo>
                          <a:pt x="699" y="0"/>
                        </a:lnTo>
                        <a:lnTo>
                          <a:pt x="702" y="0"/>
                        </a:lnTo>
                        <a:lnTo>
                          <a:pt x="704" y="0"/>
                        </a:lnTo>
                        <a:lnTo>
                          <a:pt x="707" y="0"/>
                        </a:lnTo>
                        <a:lnTo>
                          <a:pt x="710" y="12"/>
                        </a:lnTo>
                        <a:lnTo>
                          <a:pt x="713" y="0"/>
                        </a:lnTo>
                        <a:lnTo>
                          <a:pt x="716" y="0"/>
                        </a:lnTo>
                        <a:lnTo>
                          <a:pt x="719" y="0"/>
                        </a:lnTo>
                        <a:lnTo>
                          <a:pt x="722" y="0"/>
                        </a:lnTo>
                        <a:lnTo>
                          <a:pt x="725" y="0"/>
                        </a:lnTo>
                        <a:lnTo>
                          <a:pt x="728" y="0"/>
                        </a:lnTo>
                        <a:lnTo>
                          <a:pt x="731" y="0"/>
                        </a:lnTo>
                        <a:lnTo>
                          <a:pt x="734" y="0"/>
                        </a:lnTo>
                        <a:lnTo>
                          <a:pt x="736" y="0"/>
                        </a:lnTo>
                        <a:lnTo>
                          <a:pt x="739" y="0"/>
                        </a:lnTo>
                        <a:lnTo>
                          <a:pt x="742" y="0"/>
                        </a:lnTo>
                        <a:lnTo>
                          <a:pt x="745" y="0"/>
                        </a:lnTo>
                        <a:lnTo>
                          <a:pt x="748" y="0"/>
                        </a:lnTo>
                        <a:lnTo>
                          <a:pt x="751" y="0"/>
                        </a:lnTo>
                        <a:lnTo>
                          <a:pt x="754" y="0"/>
                        </a:lnTo>
                        <a:lnTo>
                          <a:pt x="757" y="0"/>
                        </a:lnTo>
                        <a:lnTo>
                          <a:pt x="760" y="0"/>
                        </a:lnTo>
                        <a:lnTo>
                          <a:pt x="763" y="0"/>
                        </a:lnTo>
                        <a:lnTo>
                          <a:pt x="766" y="0"/>
                        </a:lnTo>
                        <a:lnTo>
                          <a:pt x="768" y="0"/>
                        </a:lnTo>
                        <a:lnTo>
                          <a:pt x="771" y="0"/>
                        </a:lnTo>
                        <a:lnTo>
                          <a:pt x="774" y="0"/>
                        </a:lnTo>
                        <a:lnTo>
                          <a:pt x="777" y="9"/>
                        </a:lnTo>
                        <a:lnTo>
                          <a:pt x="780" y="0"/>
                        </a:lnTo>
                        <a:lnTo>
                          <a:pt x="783" y="0"/>
                        </a:lnTo>
                        <a:lnTo>
                          <a:pt x="786" y="0"/>
                        </a:lnTo>
                        <a:lnTo>
                          <a:pt x="789" y="0"/>
                        </a:lnTo>
                        <a:lnTo>
                          <a:pt x="792" y="0"/>
                        </a:lnTo>
                        <a:lnTo>
                          <a:pt x="795" y="0"/>
                        </a:lnTo>
                        <a:lnTo>
                          <a:pt x="797" y="0"/>
                        </a:lnTo>
                        <a:lnTo>
                          <a:pt x="800" y="0"/>
                        </a:lnTo>
                        <a:lnTo>
                          <a:pt x="803" y="0"/>
                        </a:lnTo>
                        <a:lnTo>
                          <a:pt x="806" y="0"/>
                        </a:lnTo>
                        <a:lnTo>
                          <a:pt x="809" y="0"/>
                        </a:lnTo>
                        <a:lnTo>
                          <a:pt x="812" y="0"/>
                        </a:lnTo>
                        <a:lnTo>
                          <a:pt x="815" y="0"/>
                        </a:lnTo>
                        <a:lnTo>
                          <a:pt x="818" y="0"/>
                        </a:lnTo>
                        <a:lnTo>
                          <a:pt x="821" y="0"/>
                        </a:lnTo>
                        <a:lnTo>
                          <a:pt x="824" y="0"/>
                        </a:lnTo>
                        <a:lnTo>
                          <a:pt x="827" y="0"/>
                        </a:lnTo>
                        <a:lnTo>
                          <a:pt x="829" y="0"/>
                        </a:lnTo>
                        <a:lnTo>
                          <a:pt x="832" y="0"/>
                        </a:lnTo>
                        <a:lnTo>
                          <a:pt x="835" y="0"/>
                        </a:lnTo>
                        <a:lnTo>
                          <a:pt x="838" y="0"/>
                        </a:lnTo>
                        <a:lnTo>
                          <a:pt x="841" y="0"/>
                        </a:lnTo>
                        <a:lnTo>
                          <a:pt x="844" y="0"/>
                        </a:lnTo>
                        <a:lnTo>
                          <a:pt x="847" y="0"/>
                        </a:lnTo>
                        <a:lnTo>
                          <a:pt x="850" y="0"/>
                        </a:lnTo>
                        <a:lnTo>
                          <a:pt x="853" y="0"/>
                        </a:lnTo>
                        <a:lnTo>
                          <a:pt x="856" y="9"/>
                        </a:lnTo>
                        <a:lnTo>
                          <a:pt x="859" y="0"/>
                        </a:lnTo>
                        <a:lnTo>
                          <a:pt x="861" y="0"/>
                        </a:lnTo>
                        <a:lnTo>
                          <a:pt x="864" y="0"/>
                        </a:lnTo>
                        <a:lnTo>
                          <a:pt x="867" y="0"/>
                        </a:lnTo>
                        <a:lnTo>
                          <a:pt x="870" y="0"/>
                        </a:lnTo>
                        <a:lnTo>
                          <a:pt x="873" y="0"/>
                        </a:lnTo>
                        <a:lnTo>
                          <a:pt x="876" y="0"/>
                        </a:lnTo>
                        <a:lnTo>
                          <a:pt x="879" y="0"/>
                        </a:lnTo>
                        <a:lnTo>
                          <a:pt x="882" y="0"/>
                        </a:lnTo>
                        <a:lnTo>
                          <a:pt x="885" y="0"/>
                        </a:lnTo>
                        <a:lnTo>
                          <a:pt x="888" y="0"/>
                        </a:lnTo>
                        <a:lnTo>
                          <a:pt x="891" y="0"/>
                        </a:lnTo>
                        <a:lnTo>
                          <a:pt x="893" y="0"/>
                        </a:lnTo>
                        <a:lnTo>
                          <a:pt x="896" y="0"/>
                        </a:lnTo>
                        <a:lnTo>
                          <a:pt x="899" y="0"/>
                        </a:lnTo>
                        <a:lnTo>
                          <a:pt x="902" y="0"/>
                        </a:lnTo>
                        <a:lnTo>
                          <a:pt x="905" y="0"/>
                        </a:lnTo>
                        <a:lnTo>
                          <a:pt x="908" y="0"/>
                        </a:lnTo>
                        <a:lnTo>
                          <a:pt x="911" y="0"/>
                        </a:lnTo>
                        <a:lnTo>
                          <a:pt x="914" y="0"/>
                        </a:lnTo>
                        <a:lnTo>
                          <a:pt x="917" y="0"/>
                        </a:lnTo>
                        <a:lnTo>
                          <a:pt x="920" y="0"/>
                        </a:lnTo>
                        <a:lnTo>
                          <a:pt x="923" y="0"/>
                        </a:lnTo>
                        <a:lnTo>
                          <a:pt x="925" y="9"/>
                        </a:lnTo>
                        <a:lnTo>
                          <a:pt x="928" y="0"/>
                        </a:lnTo>
                        <a:lnTo>
                          <a:pt x="931" y="0"/>
                        </a:lnTo>
                        <a:lnTo>
                          <a:pt x="934" y="0"/>
                        </a:lnTo>
                        <a:lnTo>
                          <a:pt x="937" y="0"/>
                        </a:lnTo>
                        <a:lnTo>
                          <a:pt x="940" y="0"/>
                        </a:lnTo>
                        <a:lnTo>
                          <a:pt x="943" y="0"/>
                        </a:lnTo>
                        <a:lnTo>
                          <a:pt x="946" y="0"/>
                        </a:lnTo>
                        <a:lnTo>
                          <a:pt x="949" y="0"/>
                        </a:lnTo>
                        <a:lnTo>
                          <a:pt x="952" y="0"/>
                        </a:lnTo>
                        <a:lnTo>
                          <a:pt x="955" y="0"/>
                        </a:lnTo>
                        <a:lnTo>
                          <a:pt x="957" y="0"/>
                        </a:lnTo>
                        <a:lnTo>
                          <a:pt x="960" y="0"/>
                        </a:lnTo>
                        <a:lnTo>
                          <a:pt x="963" y="0"/>
                        </a:lnTo>
                        <a:lnTo>
                          <a:pt x="966" y="0"/>
                        </a:lnTo>
                        <a:lnTo>
                          <a:pt x="969" y="0"/>
                        </a:lnTo>
                        <a:lnTo>
                          <a:pt x="972" y="11"/>
                        </a:lnTo>
                        <a:lnTo>
                          <a:pt x="975" y="0"/>
                        </a:lnTo>
                        <a:lnTo>
                          <a:pt x="978" y="0"/>
                        </a:lnTo>
                        <a:lnTo>
                          <a:pt x="981" y="0"/>
                        </a:lnTo>
                        <a:lnTo>
                          <a:pt x="984" y="0"/>
                        </a:lnTo>
                        <a:lnTo>
                          <a:pt x="987" y="0"/>
                        </a:lnTo>
                        <a:lnTo>
                          <a:pt x="989" y="0"/>
                        </a:lnTo>
                        <a:lnTo>
                          <a:pt x="992" y="0"/>
                        </a:lnTo>
                        <a:lnTo>
                          <a:pt x="995" y="11"/>
                        </a:lnTo>
                        <a:lnTo>
                          <a:pt x="998" y="0"/>
                        </a:lnTo>
                        <a:lnTo>
                          <a:pt x="1001" y="0"/>
                        </a:lnTo>
                        <a:lnTo>
                          <a:pt x="1004" y="0"/>
                        </a:lnTo>
                        <a:lnTo>
                          <a:pt x="1007" y="0"/>
                        </a:lnTo>
                        <a:lnTo>
                          <a:pt x="1010" y="0"/>
                        </a:lnTo>
                        <a:lnTo>
                          <a:pt x="1013" y="10"/>
                        </a:lnTo>
                        <a:lnTo>
                          <a:pt x="1016" y="0"/>
                        </a:lnTo>
                        <a:lnTo>
                          <a:pt x="1019" y="0"/>
                        </a:lnTo>
                        <a:lnTo>
                          <a:pt x="1021" y="0"/>
                        </a:lnTo>
                        <a:lnTo>
                          <a:pt x="1024" y="0"/>
                        </a:lnTo>
                        <a:lnTo>
                          <a:pt x="1027" y="0"/>
                        </a:lnTo>
                        <a:lnTo>
                          <a:pt x="1030" y="0"/>
                        </a:lnTo>
                        <a:lnTo>
                          <a:pt x="1033" y="0"/>
                        </a:lnTo>
                        <a:lnTo>
                          <a:pt x="1036" y="0"/>
                        </a:lnTo>
                        <a:lnTo>
                          <a:pt x="1039" y="0"/>
                        </a:lnTo>
                        <a:lnTo>
                          <a:pt x="1042" y="0"/>
                        </a:lnTo>
                        <a:lnTo>
                          <a:pt x="1045" y="0"/>
                        </a:lnTo>
                        <a:lnTo>
                          <a:pt x="1048" y="0"/>
                        </a:lnTo>
                        <a:lnTo>
                          <a:pt x="1051" y="0"/>
                        </a:lnTo>
                        <a:lnTo>
                          <a:pt x="1053" y="0"/>
                        </a:lnTo>
                        <a:lnTo>
                          <a:pt x="1056" y="0"/>
                        </a:lnTo>
                        <a:lnTo>
                          <a:pt x="1059" y="10"/>
                        </a:lnTo>
                        <a:lnTo>
                          <a:pt x="1062" y="0"/>
                        </a:lnTo>
                        <a:lnTo>
                          <a:pt x="1065" y="0"/>
                        </a:lnTo>
                        <a:lnTo>
                          <a:pt x="1068" y="0"/>
                        </a:lnTo>
                        <a:lnTo>
                          <a:pt x="1071" y="0"/>
                        </a:lnTo>
                        <a:lnTo>
                          <a:pt x="1074" y="0"/>
                        </a:lnTo>
                        <a:lnTo>
                          <a:pt x="1077" y="0"/>
                        </a:lnTo>
                        <a:lnTo>
                          <a:pt x="1080" y="0"/>
                        </a:lnTo>
                        <a:lnTo>
                          <a:pt x="1083" y="0"/>
                        </a:lnTo>
                        <a:lnTo>
                          <a:pt x="1085" y="0"/>
                        </a:lnTo>
                        <a:lnTo>
                          <a:pt x="1088" y="0"/>
                        </a:lnTo>
                        <a:lnTo>
                          <a:pt x="1091" y="0"/>
                        </a:lnTo>
                        <a:lnTo>
                          <a:pt x="1094" y="0"/>
                        </a:lnTo>
                        <a:lnTo>
                          <a:pt x="1097" y="0"/>
                        </a:lnTo>
                        <a:lnTo>
                          <a:pt x="1100" y="0"/>
                        </a:lnTo>
                        <a:lnTo>
                          <a:pt x="1103" y="0"/>
                        </a:lnTo>
                        <a:lnTo>
                          <a:pt x="1106" y="0"/>
                        </a:lnTo>
                        <a:lnTo>
                          <a:pt x="1109" y="0"/>
                        </a:lnTo>
                        <a:lnTo>
                          <a:pt x="1112" y="0"/>
                        </a:lnTo>
                        <a:lnTo>
                          <a:pt x="1115" y="0"/>
                        </a:lnTo>
                        <a:lnTo>
                          <a:pt x="1117" y="0"/>
                        </a:lnTo>
                        <a:lnTo>
                          <a:pt x="1120" y="0"/>
                        </a:lnTo>
                        <a:lnTo>
                          <a:pt x="1123" y="10"/>
                        </a:lnTo>
                        <a:lnTo>
                          <a:pt x="1126" y="0"/>
                        </a:lnTo>
                        <a:lnTo>
                          <a:pt x="1129" y="0"/>
                        </a:lnTo>
                        <a:lnTo>
                          <a:pt x="1132" y="0"/>
                        </a:lnTo>
                        <a:lnTo>
                          <a:pt x="1135" y="0"/>
                        </a:lnTo>
                        <a:lnTo>
                          <a:pt x="1138" y="0"/>
                        </a:lnTo>
                        <a:lnTo>
                          <a:pt x="1141" y="0"/>
                        </a:lnTo>
                        <a:lnTo>
                          <a:pt x="1144" y="0"/>
                        </a:lnTo>
                        <a:lnTo>
                          <a:pt x="1147" y="0"/>
                        </a:lnTo>
                        <a:lnTo>
                          <a:pt x="1149" y="0"/>
                        </a:lnTo>
                        <a:lnTo>
                          <a:pt x="1152" y="0"/>
                        </a:lnTo>
                        <a:lnTo>
                          <a:pt x="1155" y="0"/>
                        </a:lnTo>
                        <a:lnTo>
                          <a:pt x="1158" y="0"/>
                        </a:lnTo>
                        <a:lnTo>
                          <a:pt x="1161" y="0"/>
                        </a:lnTo>
                        <a:lnTo>
                          <a:pt x="1164" y="0"/>
                        </a:lnTo>
                        <a:lnTo>
                          <a:pt x="1167" y="0"/>
                        </a:lnTo>
                        <a:lnTo>
                          <a:pt x="1170" y="0"/>
                        </a:lnTo>
                        <a:lnTo>
                          <a:pt x="1173" y="10"/>
                        </a:lnTo>
                        <a:lnTo>
                          <a:pt x="1176" y="0"/>
                        </a:lnTo>
                        <a:lnTo>
                          <a:pt x="1178" y="0"/>
                        </a:lnTo>
                        <a:lnTo>
                          <a:pt x="1181" y="0"/>
                        </a:lnTo>
                        <a:lnTo>
                          <a:pt x="1184" y="0"/>
                        </a:lnTo>
                        <a:lnTo>
                          <a:pt x="1187" y="0"/>
                        </a:lnTo>
                        <a:lnTo>
                          <a:pt x="1190" y="0"/>
                        </a:lnTo>
                        <a:lnTo>
                          <a:pt x="1193" y="0"/>
                        </a:lnTo>
                        <a:lnTo>
                          <a:pt x="1196" y="10"/>
                        </a:lnTo>
                        <a:lnTo>
                          <a:pt x="1199" y="0"/>
                        </a:lnTo>
                        <a:lnTo>
                          <a:pt x="1202" y="9"/>
                        </a:lnTo>
                        <a:lnTo>
                          <a:pt x="1205" y="0"/>
                        </a:lnTo>
                        <a:lnTo>
                          <a:pt x="1208" y="0"/>
                        </a:lnTo>
                        <a:lnTo>
                          <a:pt x="1210" y="0"/>
                        </a:lnTo>
                        <a:lnTo>
                          <a:pt x="1213" y="0"/>
                        </a:lnTo>
                        <a:lnTo>
                          <a:pt x="1216" y="0"/>
                        </a:lnTo>
                        <a:lnTo>
                          <a:pt x="1219" y="0"/>
                        </a:lnTo>
                        <a:lnTo>
                          <a:pt x="1222" y="0"/>
                        </a:lnTo>
                        <a:lnTo>
                          <a:pt x="1225" y="0"/>
                        </a:lnTo>
                        <a:lnTo>
                          <a:pt x="1228" y="0"/>
                        </a:lnTo>
                        <a:lnTo>
                          <a:pt x="1231" y="0"/>
                        </a:lnTo>
                        <a:lnTo>
                          <a:pt x="1234" y="0"/>
                        </a:lnTo>
                        <a:lnTo>
                          <a:pt x="1237" y="0"/>
                        </a:lnTo>
                        <a:lnTo>
                          <a:pt x="1240" y="0"/>
                        </a:lnTo>
                        <a:lnTo>
                          <a:pt x="1242" y="0"/>
                        </a:lnTo>
                        <a:lnTo>
                          <a:pt x="1245" y="0"/>
                        </a:lnTo>
                        <a:lnTo>
                          <a:pt x="1248" y="0"/>
                        </a:lnTo>
                        <a:lnTo>
                          <a:pt x="1251" y="0"/>
                        </a:lnTo>
                        <a:lnTo>
                          <a:pt x="1254" y="0"/>
                        </a:lnTo>
                        <a:lnTo>
                          <a:pt x="1257" y="0"/>
                        </a:lnTo>
                        <a:lnTo>
                          <a:pt x="1260" y="0"/>
                        </a:lnTo>
                        <a:lnTo>
                          <a:pt x="1263" y="0"/>
                        </a:lnTo>
                        <a:lnTo>
                          <a:pt x="1266" y="0"/>
                        </a:lnTo>
                        <a:lnTo>
                          <a:pt x="1269" y="0"/>
                        </a:lnTo>
                        <a:lnTo>
                          <a:pt x="1272" y="0"/>
                        </a:lnTo>
                        <a:lnTo>
                          <a:pt x="1274" y="0"/>
                        </a:lnTo>
                        <a:lnTo>
                          <a:pt x="1277" y="0"/>
                        </a:lnTo>
                        <a:lnTo>
                          <a:pt x="1280" y="0"/>
                        </a:lnTo>
                        <a:lnTo>
                          <a:pt x="1283" y="0"/>
                        </a:lnTo>
                        <a:lnTo>
                          <a:pt x="1286" y="0"/>
                        </a:lnTo>
                        <a:lnTo>
                          <a:pt x="1289" y="0"/>
                        </a:lnTo>
                        <a:lnTo>
                          <a:pt x="1292" y="0"/>
                        </a:lnTo>
                        <a:lnTo>
                          <a:pt x="1295" y="0"/>
                        </a:lnTo>
                        <a:lnTo>
                          <a:pt x="1298" y="0"/>
                        </a:lnTo>
                        <a:lnTo>
                          <a:pt x="1301" y="0"/>
                        </a:lnTo>
                        <a:lnTo>
                          <a:pt x="1304" y="0"/>
                        </a:lnTo>
                        <a:lnTo>
                          <a:pt x="1306" y="0"/>
                        </a:lnTo>
                        <a:lnTo>
                          <a:pt x="1309" y="0"/>
                        </a:lnTo>
                        <a:lnTo>
                          <a:pt x="1312" y="0"/>
                        </a:lnTo>
                        <a:lnTo>
                          <a:pt x="1315" y="0"/>
                        </a:lnTo>
                        <a:lnTo>
                          <a:pt x="1318" y="0"/>
                        </a:lnTo>
                        <a:lnTo>
                          <a:pt x="1321" y="0"/>
                        </a:lnTo>
                        <a:lnTo>
                          <a:pt x="1324" y="0"/>
                        </a:lnTo>
                        <a:lnTo>
                          <a:pt x="1327" y="0"/>
                        </a:lnTo>
                        <a:lnTo>
                          <a:pt x="1330" y="0"/>
                        </a:lnTo>
                        <a:lnTo>
                          <a:pt x="1333" y="0"/>
                        </a:lnTo>
                        <a:lnTo>
                          <a:pt x="1336" y="0"/>
                        </a:lnTo>
                        <a:lnTo>
                          <a:pt x="1338" y="0"/>
                        </a:lnTo>
                        <a:lnTo>
                          <a:pt x="1341" y="0"/>
                        </a:lnTo>
                        <a:lnTo>
                          <a:pt x="1344" y="0"/>
                        </a:lnTo>
                        <a:lnTo>
                          <a:pt x="1347" y="0"/>
                        </a:lnTo>
                        <a:lnTo>
                          <a:pt x="1350" y="0"/>
                        </a:lnTo>
                        <a:lnTo>
                          <a:pt x="1353" y="0"/>
                        </a:lnTo>
                        <a:lnTo>
                          <a:pt x="1356" y="0"/>
                        </a:lnTo>
                        <a:lnTo>
                          <a:pt x="1359" y="0"/>
                        </a:lnTo>
                        <a:lnTo>
                          <a:pt x="1362" y="0"/>
                        </a:lnTo>
                        <a:lnTo>
                          <a:pt x="1365" y="0"/>
                        </a:lnTo>
                        <a:lnTo>
                          <a:pt x="1368" y="0"/>
                        </a:lnTo>
                        <a:lnTo>
                          <a:pt x="1370" y="0"/>
                        </a:lnTo>
                        <a:lnTo>
                          <a:pt x="1373" y="0"/>
                        </a:lnTo>
                        <a:lnTo>
                          <a:pt x="1376" y="0"/>
                        </a:lnTo>
                        <a:lnTo>
                          <a:pt x="1379" y="0"/>
                        </a:lnTo>
                        <a:lnTo>
                          <a:pt x="1382" y="0"/>
                        </a:lnTo>
                        <a:lnTo>
                          <a:pt x="1385" y="0"/>
                        </a:lnTo>
                        <a:lnTo>
                          <a:pt x="1388" y="0"/>
                        </a:lnTo>
                        <a:lnTo>
                          <a:pt x="1391" y="0"/>
                        </a:lnTo>
                        <a:lnTo>
                          <a:pt x="1394" y="0"/>
                        </a:lnTo>
                        <a:lnTo>
                          <a:pt x="1397" y="0"/>
                        </a:lnTo>
                        <a:lnTo>
                          <a:pt x="1400" y="0"/>
                        </a:lnTo>
                        <a:lnTo>
                          <a:pt x="1402" y="0"/>
                        </a:lnTo>
                        <a:lnTo>
                          <a:pt x="1405" y="0"/>
                        </a:lnTo>
                        <a:lnTo>
                          <a:pt x="1408" y="0"/>
                        </a:lnTo>
                        <a:lnTo>
                          <a:pt x="1411" y="0"/>
                        </a:lnTo>
                        <a:lnTo>
                          <a:pt x="1414" y="0"/>
                        </a:lnTo>
                        <a:lnTo>
                          <a:pt x="1417" y="0"/>
                        </a:lnTo>
                        <a:lnTo>
                          <a:pt x="1420" y="0"/>
                        </a:lnTo>
                        <a:lnTo>
                          <a:pt x="1423" y="0"/>
                        </a:lnTo>
                        <a:lnTo>
                          <a:pt x="1426" y="0"/>
                        </a:lnTo>
                        <a:lnTo>
                          <a:pt x="1429" y="0"/>
                        </a:lnTo>
                        <a:lnTo>
                          <a:pt x="1432" y="0"/>
                        </a:lnTo>
                        <a:lnTo>
                          <a:pt x="1434" y="0"/>
                        </a:lnTo>
                        <a:lnTo>
                          <a:pt x="1437" y="0"/>
                        </a:lnTo>
                        <a:lnTo>
                          <a:pt x="1440" y="0"/>
                        </a:lnTo>
                        <a:lnTo>
                          <a:pt x="1443" y="0"/>
                        </a:lnTo>
                        <a:lnTo>
                          <a:pt x="1446" y="0"/>
                        </a:lnTo>
                        <a:lnTo>
                          <a:pt x="1449" y="0"/>
                        </a:lnTo>
                        <a:lnTo>
                          <a:pt x="1452" y="0"/>
                        </a:lnTo>
                        <a:lnTo>
                          <a:pt x="1455" y="0"/>
                        </a:lnTo>
                        <a:lnTo>
                          <a:pt x="1458" y="0"/>
                        </a:lnTo>
                        <a:lnTo>
                          <a:pt x="1461" y="0"/>
                        </a:lnTo>
                        <a:lnTo>
                          <a:pt x="1464" y="0"/>
                        </a:lnTo>
                        <a:lnTo>
                          <a:pt x="1466" y="0"/>
                        </a:lnTo>
                        <a:lnTo>
                          <a:pt x="1469" y="0"/>
                        </a:lnTo>
                        <a:lnTo>
                          <a:pt x="1472" y="0"/>
                        </a:lnTo>
                        <a:lnTo>
                          <a:pt x="1475" y="0"/>
                        </a:lnTo>
                        <a:lnTo>
                          <a:pt x="1478" y="0"/>
                        </a:lnTo>
                        <a:lnTo>
                          <a:pt x="1481" y="0"/>
                        </a:lnTo>
                        <a:lnTo>
                          <a:pt x="1484" y="0"/>
                        </a:lnTo>
                        <a:lnTo>
                          <a:pt x="1487" y="9"/>
                        </a:lnTo>
                        <a:lnTo>
                          <a:pt x="1490" y="0"/>
                        </a:lnTo>
                        <a:lnTo>
                          <a:pt x="1493" y="13"/>
                        </a:lnTo>
                        <a:lnTo>
                          <a:pt x="1496" y="0"/>
                        </a:lnTo>
                        <a:lnTo>
                          <a:pt x="1498" y="0"/>
                        </a:lnTo>
                        <a:lnTo>
                          <a:pt x="1501" y="0"/>
                        </a:lnTo>
                        <a:lnTo>
                          <a:pt x="1504" y="0"/>
                        </a:lnTo>
                        <a:lnTo>
                          <a:pt x="1507" y="0"/>
                        </a:lnTo>
                        <a:lnTo>
                          <a:pt x="1510" y="9"/>
                        </a:lnTo>
                        <a:lnTo>
                          <a:pt x="1513" y="0"/>
                        </a:lnTo>
                        <a:lnTo>
                          <a:pt x="1516" y="0"/>
                        </a:lnTo>
                        <a:lnTo>
                          <a:pt x="1519" y="0"/>
                        </a:lnTo>
                        <a:lnTo>
                          <a:pt x="1522" y="0"/>
                        </a:lnTo>
                        <a:lnTo>
                          <a:pt x="1525" y="0"/>
                        </a:lnTo>
                        <a:lnTo>
                          <a:pt x="1527" y="0"/>
                        </a:lnTo>
                        <a:lnTo>
                          <a:pt x="1530" y="12"/>
                        </a:lnTo>
                        <a:lnTo>
                          <a:pt x="1533" y="0"/>
                        </a:lnTo>
                        <a:lnTo>
                          <a:pt x="1536" y="0"/>
                        </a:lnTo>
                        <a:lnTo>
                          <a:pt x="1539" y="0"/>
                        </a:lnTo>
                        <a:lnTo>
                          <a:pt x="1542" y="0"/>
                        </a:lnTo>
                        <a:lnTo>
                          <a:pt x="1545" y="0"/>
                        </a:lnTo>
                        <a:lnTo>
                          <a:pt x="1548" y="0"/>
                        </a:lnTo>
                        <a:lnTo>
                          <a:pt x="1551" y="0"/>
                        </a:lnTo>
                        <a:lnTo>
                          <a:pt x="1554" y="0"/>
                        </a:lnTo>
                        <a:lnTo>
                          <a:pt x="1557" y="0"/>
                        </a:lnTo>
                        <a:lnTo>
                          <a:pt x="1559" y="0"/>
                        </a:lnTo>
                        <a:lnTo>
                          <a:pt x="1562" y="0"/>
                        </a:lnTo>
                        <a:lnTo>
                          <a:pt x="1565" y="0"/>
                        </a:lnTo>
                        <a:lnTo>
                          <a:pt x="1568" y="0"/>
                        </a:lnTo>
                        <a:lnTo>
                          <a:pt x="1571" y="0"/>
                        </a:lnTo>
                        <a:lnTo>
                          <a:pt x="1574" y="0"/>
                        </a:lnTo>
                        <a:lnTo>
                          <a:pt x="1577" y="0"/>
                        </a:lnTo>
                        <a:lnTo>
                          <a:pt x="1580" y="0"/>
                        </a:lnTo>
                        <a:lnTo>
                          <a:pt x="1583" y="0"/>
                        </a:lnTo>
                        <a:lnTo>
                          <a:pt x="1586" y="0"/>
                        </a:lnTo>
                        <a:lnTo>
                          <a:pt x="1589" y="0"/>
                        </a:lnTo>
                        <a:lnTo>
                          <a:pt x="1591" y="0"/>
                        </a:lnTo>
                        <a:lnTo>
                          <a:pt x="1594" y="0"/>
                        </a:lnTo>
                        <a:lnTo>
                          <a:pt x="1597" y="0"/>
                        </a:lnTo>
                        <a:lnTo>
                          <a:pt x="1600" y="0"/>
                        </a:lnTo>
                        <a:lnTo>
                          <a:pt x="1603" y="0"/>
                        </a:lnTo>
                        <a:lnTo>
                          <a:pt x="1606" y="0"/>
                        </a:lnTo>
                        <a:lnTo>
                          <a:pt x="1609" y="0"/>
                        </a:lnTo>
                        <a:lnTo>
                          <a:pt x="1612" y="0"/>
                        </a:lnTo>
                        <a:lnTo>
                          <a:pt x="1615" y="0"/>
                        </a:lnTo>
                        <a:lnTo>
                          <a:pt x="1618" y="0"/>
                        </a:lnTo>
                        <a:lnTo>
                          <a:pt x="1621" y="0"/>
                        </a:lnTo>
                        <a:lnTo>
                          <a:pt x="1623" y="0"/>
                        </a:lnTo>
                        <a:lnTo>
                          <a:pt x="1626" y="0"/>
                        </a:lnTo>
                        <a:lnTo>
                          <a:pt x="1629" y="0"/>
                        </a:lnTo>
                        <a:lnTo>
                          <a:pt x="1632" y="0"/>
                        </a:lnTo>
                        <a:lnTo>
                          <a:pt x="1635" y="9"/>
                        </a:lnTo>
                        <a:lnTo>
                          <a:pt x="1638" y="0"/>
                        </a:lnTo>
                        <a:lnTo>
                          <a:pt x="1641" y="0"/>
                        </a:lnTo>
                        <a:lnTo>
                          <a:pt x="1644" y="0"/>
                        </a:lnTo>
                        <a:lnTo>
                          <a:pt x="1647" y="0"/>
                        </a:lnTo>
                        <a:lnTo>
                          <a:pt x="1650" y="0"/>
                        </a:lnTo>
                        <a:lnTo>
                          <a:pt x="1653" y="0"/>
                        </a:lnTo>
                        <a:lnTo>
                          <a:pt x="1655" y="0"/>
                        </a:lnTo>
                        <a:lnTo>
                          <a:pt x="1658" y="0"/>
                        </a:lnTo>
                        <a:lnTo>
                          <a:pt x="1661" y="0"/>
                        </a:lnTo>
                        <a:lnTo>
                          <a:pt x="1664" y="0"/>
                        </a:lnTo>
                        <a:lnTo>
                          <a:pt x="1667" y="0"/>
                        </a:lnTo>
                        <a:lnTo>
                          <a:pt x="1670" y="0"/>
                        </a:lnTo>
                        <a:lnTo>
                          <a:pt x="1673" y="0"/>
                        </a:lnTo>
                        <a:lnTo>
                          <a:pt x="1676" y="0"/>
                        </a:lnTo>
                        <a:lnTo>
                          <a:pt x="1679" y="0"/>
                        </a:lnTo>
                        <a:lnTo>
                          <a:pt x="1682" y="0"/>
                        </a:lnTo>
                        <a:lnTo>
                          <a:pt x="1685" y="0"/>
                        </a:lnTo>
                        <a:lnTo>
                          <a:pt x="1687" y="9"/>
                        </a:lnTo>
                        <a:lnTo>
                          <a:pt x="1690" y="0"/>
                        </a:lnTo>
                        <a:lnTo>
                          <a:pt x="1693" y="0"/>
                        </a:lnTo>
                        <a:lnTo>
                          <a:pt x="1696" y="0"/>
                        </a:lnTo>
                        <a:lnTo>
                          <a:pt x="1699" y="0"/>
                        </a:lnTo>
                        <a:lnTo>
                          <a:pt x="1702" y="0"/>
                        </a:lnTo>
                        <a:lnTo>
                          <a:pt x="1705" y="0"/>
                        </a:lnTo>
                        <a:lnTo>
                          <a:pt x="1708" y="0"/>
                        </a:lnTo>
                        <a:lnTo>
                          <a:pt x="1711" y="0"/>
                        </a:lnTo>
                        <a:lnTo>
                          <a:pt x="1714" y="0"/>
                        </a:lnTo>
                        <a:lnTo>
                          <a:pt x="1717" y="0"/>
                        </a:lnTo>
                        <a:lnTo>
                          <a:pt x="1719" y="0"/>
                        </a:lnTo>
                        <a:lnTo>
                          <a:pt x="1722" y="0"/>
                        </a:lnTo>
                        <a:lnTo>
                          <a:pt x="1725" y="0"/>
                        </a:lnTo>
                        <a:lnTo>
                          <a:pt x="1728" y="0"/>
                        </a:lnTo>
                        <a:lnTo>
                          <a:pt x="1731" y="0"/>
                        </a:lnTo>
                        <a:lnTo>
                          <a:pt x="1734" y="0"/>
                        </a:lnTo>
                        <a:lnTo>
                          <a:pt x="1737" y="0"/>
                        </a:lnTo>
                        <a:lnTo>
                          <a:pt x="1740" y="0"/>
                        </a:lnTo>
                        <a:lnTo>
                          <a:pt x="1743" y="0"/>
                        </a:lnTo>
                        <a:lnTo>
                          <a:pt x="1746" y="0"/>
                        </a:lnTo>
                        <a:lnTo>
                          <a:pt x="1749" y="0"/>
                        </a:lnTo>
                        <a:lnTo>
                          <a:pt x="1751" y="0"/>
                        </a:lnTo>
                        <a:lnTo>
                          <a:pt x="1754" y="0"/>
                        </a:lnTo>
                        <a:lnTo>
                          <a:pt x="1757" y="0"/>
                        </a:lnTo>
                        <a:lnTo>
                          <a:pt x="1760" y="0"/>
                        </a:lnTo>
                        <a:lnTo>
                          <a:pt x="1763" y="0"/>
                        </a:lnTo>
                        <a:lnTo>
                          <a:pt x="1766" y="0"/>
                        </a:lnTo>
                        <a:lnTo>
                          <a:pt x="1769" y="0"/>
                        </a:lnTo>
                        <a:lnTo>
                          <a:pt x="1772" y="0"/>
                        </a:lnTo>
                        <a:lnTo>
                          <a:pt x="1775" y="0"/>
                        </a:lnTo>
                        <a:lnTo>
                          <a:pt x="1778" y="0"/>
                        </a:lnTo>
                        <a:lnTo>
                          <a:pt x="1781" y="0"/>
                        </a:lnTo>
                        <a:lnTo>
                          <a:pt x="1783" y="0"/>
                        </a:lnTo>
                        <a:lnTo>
                          <a:pt x="1786" y="0"/>
                        </a:lnTo>
                        <a:lnTo>
                          <a:pt x="1789" y="0"/>
                        </a:lnTo>
                        <a:lnTo>
                          <a:pt x="1792" y="0"/>
                        </a:lnTo>
                        <a:lnTo>
                          <a:pt x="1795" y="0"/>
                        </a:lnTo>
                        <a:lnTo>
                          <a:pt x="1798" y="0"/>
                        </a:lnTo>
                        <a:lnTo>
                          <a:pt x="1801" y="0"/>
                        </a:lnTo>
                        <a:lnTo>
                          <a:pt x="1804" y="0"/>
                        </a:lnTo>
                        <a:lnTo>
                          <a:pt x="1807" y="0"/>
                        </a:lnTo>
                        <a:lnTo>
                          <a:pt x="1810" y="0"/>
                        </a:lnTo>
                        <a:lnTo>
                          <a:pt x="1813" y="0"/>
                        </a:lnTo>
                        <a:lnTo>
                          <a:pt x="1815" y="0"/>
                        </a:lnTo>
                        <a:lnTo>
                          <a:pt x="1818" y="0"/>
                        </a:lnTo>
                        <a:lnTo>
                          <a:pt x="1821" y="0"/>
                        </a:lnTo>
                        <a:lnTo>
                          <a:pt x="1824" y="0"/>
                        </a:lnTo>
                        <a:lnTo>
                          <a:pt x="1827" y="0"/>
                        </a:lnTo>
                        <a:lnTo>
                          <a:pt x="1830" y="0"/>
                        </a:lnTo>
                        <a:lnTo>
                          <a:pt x="1833" y="0"/>
                        </a:lnTo>
                        <a:lnTo>
                          <a:pt x="1836" y="0"/>
                        </a:lnTo>
                        <a:lnTo>
                          <a:pt x="1839" y="0"/>
                        </a:lnTo>
                        <a:lnTo>
                          <a:pt x="1842" y="0"/>
                        </a:lnTo>
                        <a:lnTo>
                          <a:pt x="1845" y="0"/>
                        </a:lnTo>
                        <a:lnTo>
                          <a:pt x="1847" y="0"/>
                        </a:lnTo>
                        <a:lnTo>
                          <a:pt x="1850" y="0"/>
                        </a:lnTo>
                        <a:lnTo>
                          <a:pt x="1853" y="0"/>
                        </a:lnTo>
                        <a:lnTo>
                          <a:pt x="1856" y="0"/>
                        </a:lnTo>
                        <a:lnTo>
                          <a:pt x="1859" y="0"/>
                        </a:lnTo>
                        <a:lnTo>
                          <a:pt x="1862" y="0"/>
                        </a:lnTo>
                        <a:lnTo>
                          <a:pt x="1865" y="0"/>
                        </a:lnTo>
                        <a:lnTo>
                          <a:pt x="1868" y="0"/>
                        </a:lnTo>
                        <a:lnTo>
                          <a:pt x="1871" y="0"/>
                        </a:lnTo>
                        <a:lnTo>
                          <a:pt x="1874" y="0"/>
                        </a:lnTo>
                        <a:lnTo>
                          <a:pt x="1876" y="0"/>
                        </a:lnTo>
                        <a:lnTo>
                          <a:pt x="1879" y="0"/>
                        </a:lnTo>
                        <a:lnTo>
                          <a:pt x="1882" y="0"/>
                        </a:lnTo>
                        <a:lnTo>
                          <a:pt x="1885" y="0"/>
                        </a:lnTo>
                        <a:lnTo>
                          <a:pt x="1888" y="0"/>
                        </a:lnTo>
                        <a:lnTo>
                          <a:pt x="1891" y="0"/>
                        </a:lnTo>
                        <a:lnTo>
                          <a:pt x="1894" y="0"/>
                        </a:lnTo>
                        <a:lnTo>
                          <a:pt x="1897" y="0"/>
                        </a:lnTo>
                        <a:lnTo>
                          <a:pt x="1900" y="0"/>
                        </a:lnTo>
                        <a:lnTo>
                          <a:pt x="1903" y="0"/>
                        </a:lnTo>
                        <a:lnTo>
                          <a:pt x="1906" y="0"/>
                        </a:lnTo>
                        <a:lnTo>
                          <a:pt x="1908" y="0"/>
                        </a:lnTo>
                        <a:lnTo>
                          <a:pt x="1911" y="0"/>
                        </a:lnTo>
                        <a:lnTo>
                          <a:pt x="1914" y="0"/>
                        </a:lnTo>
                        <a:lnTo>
                          <a:pt x="1917" y="0"/>
                        </a:lnTo>
                        <a:lnTo>
                          <a:pt x="1920" y="0"/>
                        </a:lnTo>
                        <a:lnTo>
                          <a:pt x="1923" y="0"/>
                        </a:lnTo>
                        <a:lnTo>
                          <a:pt x="1926" y="0"/>
                        </a:lnTo>
                        <a:lnTo>
                          <a:pt x="1929" y="0"/>
                        </a:lnTo>
                        <a:lnTo>
                          <a:pt x="1932" y="0"/>
                        </a:lnTo>
                        <a:lnTo>
                          <a:pt x="1935" y="0"/>
                        </a:lnTo>
                        <a:lnTo>
                          <a:pt x="1938" y="0"/>
                        </a:lnTo>
                        <a:lnTo>
                          <a:pt x="1940" y="0"/>
                        </a:lnTo>
                        <a:lnTo>
                          <a:pt x="1943" y="0"/>
                        </a:lnTo>
                        <a:lnTo>
                          <a:pt x="1946" y="0"/>
                        </a:lnTo>
                        <a:lnTo>
                          <a:pt x="1949" y="0"/>
                        </a:lnTo>
                        <a:lnTo>
                          <a:pt x="1952" y="0"/>
                        </a:lnTo>
                        <a:lnTo>
                          <a:pt x="1955" y="0"/>
                        </a:lnTo>
                        <a:lnTo>
                          <a:pt x="1958" y="0"/>
                        </a:lnTo>
                        <a:lnTo>
                          <a:pt x="1961" y="0"/>
                        </a:lnTo>
                        <a:lnTo>
                          <a:pt x="1964" y="0"/>
                        </a:lnTo>
                        <a:lnTo>
                          <a:pt x="1967" y="0"/>
                        </a:lnTo>
                        <a:lnTo>
                          <a:pt x="1970" y="0"/>
                        </a:lnTo>
                        <a:lnTo>
                          <a:pt x="1972" y="0"/>
                        </a:lnTo>
                        <a:lnTo>
                          <a:pt x="1975" y="0"/>
                        </a:lnTo>
                        <a:lnTo>
                          <a:pt x="1978" y="0"/>
                        </a:lnTo>
                        <a:lnTo>
                          <a:pt x="1981" y="0"/>
                        </a:lnTo>
                        <a:lnTo>
                          <a:pt x="1984" y="0"/>
                        </a:lnTo>
                        <a:lnTo>
                          <a:pt x="1987" y="0"/>
                        </a:lnTo>
                        <a:lnTo>
                          <a:pt x="1990" y="0"/>
                        </a:lnTo>
                        <a:lnTo>
                          <a:pt x="1993" y="0"/>
                        </a:lnTo>
                        <a:lnTo>
                          <a:pt x="1996" y="0"/>
                        </a:lnTo>
                        <a:lnTo>
                          <a:pt x="1999" y="0"/>
                        </a:lnTo>
                        <a:lnTo>
                          <a:pt x="2002" y="0"/>
                        </a:lnTo>
                        <a:lnTo>
                          <a:pt x="2004" y="0"/>
                        </a:lnTo>
                        <a:lnTo>
                          <a:pt x="2007" y="0"/>
                        </a:lnTo>
                        <a:lnTo>
                          <a:pt x="2010" y="0"/>
                        </a:lnTo>
                        <a:lnTo>
                          <a:pt x="2013" y="0"/>
                        </a:lnTo>
                        <a:lnTo>
                          <a:pt x="2016" y="0"/>
                        </a:lnTo>
                        <a:lnTo>
                          <a:pt x="2019" y="0"/>
                        </a:lnTo>
                        <a:lnTo>
                          <a:pt x="2022" y="0"/>
                        </a:lnTo>
                        <a:lnTo>
                          <a:pt x="2025" y="0"/>
                        </a:lnTo>
                        <a:lnTo>
                          <a:pt x="2028" y="0"/>
                        </a:lnTo>
                        <a:lnTo>
                          <a:pt x="2031" y="0"/>
                        </a:lnTo>
                        <a:lnTo>
                          <a:pt x="2034" y="0"/>
                        </a:lnTo>
                        <a:lnTo>
                          <a:pt x="2036" y="0"/>
                        </a:lnTo>
                        <a:lnTo>
                          <a:pt x="2039" y="0"/>
                        </a:lnTo>
                        <a:lnTo>
                          <a:pt x="2042" y="0"/>
                        </a:lnTo>
                        <a:lnTo>
                          <a:pt x="2045" y="0"/>
                        </a:lnTo>
                        <a:lnTo>
                          <a:pt x="2048" y="0"/>
                        </a:lnTo>
                        <a:lnTo>
                          <a:pt x="2051" y="0"/>
                        </a:lnTo>
                        <a:lnTo>
                          <a:pt x="2054" y="0"/>
                        </a:lnTo>
                        <a:lnTo>
                          <a:pt x="2057" y="0"/>
                        </a:lnTo>
                        <a:lnTo>
                          <a:pt x="2060" y="0"/>
                        </a:lnTo>
                        <a:lnTo>
                          <a:pt x="2063" y="0"/>
                        </a:lnTo>
                        <a:lnTo>
                          <a:pt x="2066" y="0"/>
                        </a:lnTo>
                        <a:lnTo>
                          <a:pt x="2068" y="0"/>
                        </a:lnTo>
                        <a:lnTo>
                          <a:pt x="2071" y="0"/>
                        </a:lnTo>
                        <a:lnTo>
                          <a:pt x="2074" y="0"/>
                        </a:lnTo>
                        <a:lnTo>
                          <a:pt x="2077" y="0"/>
                        </a:lnTo>
                        <a:lnTo>
                          <a:pt x="2080" y="0"/>
                        </a:lnTo>
                        <a:lnTo>
                          <a:pt x="2083" y="0"/>
                        </a:lnTo>
                        <a:lnTo>
                          <a:pt x="2086" y="0"/>
                        </a:lnTo>
                        <a:lnTo>
                          <a:pt x="2089" y="0"/>
                        </a:lnTo>
                        <a:lnTo>
                          <a:pt x="2092" y="0"/>
                        </a:lnTo>
                        <a:lnTo>
                          <a:pt x="2095" y="0"/>
                        </a:lnTo>
                        <a:lnTo>
                          <a:pt x="2098" y="0"/>
                        </a:lnTo>
                        <a:lnTo>
                          <a:pt x="2100" y="0"/>
                        </a:lnTo>
                        <a:lnTo>
                          <a:pt x="2103" y="0"/>
                        </a:lnTo>
                        <a:lnTo>
                          <a:pt x="2106" y="0"/>
                        </a:lnTo>
                        <a:lnTo>
                          <a:pt x="2109" y="0"/>
                        </a:lnTo>
                        <a:lnTo>
                          <a:pt x="2112" y="0"/>
                        </a:lnTo>
                        <a:lnTo>
                          <a:pt x="2115" y="0"/>
                        </a:lnTo>
                        <a:lnTo>
                          <a:pt x="2118" y="0"/>
                        </a:lnTo>
                        <a:lnTo>
                          <a:pt x="2121" y="0"/>
                        </a:lnTo>
                        <a:lnTo>
                          <a:pt x="2124" y="0"/>
                        </a:lnTo>
                        <a:lnTo>
                          <a:pt x="2127" y="0"/>
                        </a:lnTo>
                        <a:lnTo>
                          <a:pt x="2130" y="0"/>
                        </a:lnTo>
                        <a:lnTo>
                          <a:pt x="2132" y="0"/>
                        </a:lnTo>
                        <a:lnTo>
                          <a:pt x="2135" y="0"/>
                        </a:lnTo>
                        <a:lnTo>
                          <a:pt x="2138" y="0"/>
                        </a:lnTo>
                        <a:lnTo>
                          <a:pt x="2141" y="0"/>
                        </a:lnTo>
                        <a:lnTo>
                          <a:pt x="2144" y="0"/>
                        </a:lnTo>
                        <a:lnTo>
                          <a:pt x="2147" y="0"/>
                        </a:lnTo>
                        <a:lnTo>
                          <a:pt x="2150" y="0"/>
                        </a:lnTo>
                        <a:lnTo>
                          <a:pt x="2153" y="0"/>
                        </a:lnTo>
                        <a:lnTo>
                          <a:pt x="2156" y="0"/>
                        </a:lnTo>
                        <a:lnTo>
                          <a:pt x="2159" y="0"/>
                        </a:lnTo>
                        <a:lnTo>
                          <a:pt x="2162" y="0"/>
                        </a:lnTo>
                        <a:lnTo>
                          <a:pt x="2164" y="0"/>
                        </a:lnTo>
                        <a:lnTo>
                          <a:pt x="2167" y="0"/>
                        </a:lnTo>
                        <a:lnTo>
                          <a:pt x="2170" y="0"/>
                        </a:lnTo>
                        <a:lnTo>
                          <a:pt x="2173" y="0"/>
                        </a:lnTo>
                        <a:lnTo>
                          <a:pt x="2176" y="0"/>
                        </a:lnTo>
                        <a:lnTo>
                          <a:pt x="2179" y="0"/>
                        </a:lnTo>
                        <a:lnTo>
                          <a:pt x="2182" y="0"/>
                        </a:lnTo>
                        <a:lnTo>
                          <a:pt x="2185" y="0"/>
                        </a:lnTo>
                        <a:lnTo>
                          <a:pt x="2188" y="0"/>
                        </a:lnTo>
                        <a:lnTo>
                          <a:pt x="2191" y="0"/>
                        </a:lnTo>
                        <a:lnTo>
                          <a:pt x="2194" y="0"/>
                        </a:lnTo>
                        <a:lnTo>
                          <a:pt x="2196" y="0"/>
                        </a:lnTo>
                        <a:lnTo>
                          <a:pt x="2199" y="0"/>
                        </a:lnTo>
                        <a:lnTo>
                          <a:pt x="2202" y="11"/>
                        </a:lnTo>
                        <a:lnTo>
                          <a:pt x="2205" y="0"/>
                        </a:lnTo>
                        <a:lnTo>
                          <a:pt x="2208" y="0"/>
                        </a:lnTo>
                        <a:lnTo>
                          <a:pt x="2211" y="0"/>
                        </a:lnTo>
                        <a:lnTo>
                          <a:pt x="2214" y="0"/>
                        </a:lnTo>
                        <a:lnTo>
                          <a:pt x="2217" y="0"/>
                        </a:lnTo>
                        <a:lnTo>
                          <a:pt x="2220" y="0"/>
                        </a:lnTo>
                        <a:lnTo>
                          <a:pt x="2223" y="0"/>
                        </a:lnTo>
                        <a:lnTo>
                          <a:pt x="2225" y="0"/>
                        </a:lnTo>
                        <a:lnTo>
                          <a:pt x="2228" y="0"/>
                        </a:lnTo>
                        <a:lnTo>
                          <a:pt x="2231" y="0"/>
                        </a:lnTo>
                        <a:lnTo>
                          <a:pt x="2234" y="0"/>
                        </a:lnTo>
                        <a:lnTo>
                          <a:pt x="2237" y="0"/>
                        </a:lnTo>
                        <a:lnTo>
                          <a:pt x="2240" y="0"/>
                        </a:lnTo>
                        <a:lnTo>
                          <a:pt x="2243" y="0"/>
                        </a:lnTo>
                        <a:lnTo>
                          <a:pt x="2246" y="0"/>
                        </a:lnTo>
                        <a:lnTo>
                          <a:pt x="2249" y="0"/>
                        </a:lnTo>
                        <a:lnTo>
                          <a:pt x="2252" y="0"/>
                        </a:lnTo>
                        <a:lnTo>
                          <a:pt x="2255" y="0"/>
                        </a:lnTo>
                        <a:lnTo>
                          <a:pt x="2257" y="0"/>
                        </a:lnTo>
                        <a:lnTo>
                          <a:pt x="2260" y="0"/>
                        </a:lnTo>
                        <a:lnTo>
                          <a:pt x="2263" y="0"/>
                        </a:lnTo>
                        <a:lnTo>
                          <a:pt x="2266" y="0"/>
                        </a:lnTo>
                        <a:lnTo>
                          <a:pt x="2269" y="0"/>
                        </a:lnTo>
                        <a:lnTo>
                          <a:pt x="2272" y="0"/>
                        </a:lnTo>
                        <a:lnTo>
                          <a:pt x="2275" y="0"/>
                        </a:lnTo>
                        <a:lnTo>
                          <a:pt x="2278" y="0"/>
                        </a:lnTo>
                        <a:lnTo>
                          <a:pt x="2281" y="0"/>
                        </a:lnTo>
                        <a:lnTo>
                          <a:pt x="2284" y="0"/>
                        </a:lnTo>
                        <a:lnTo>
                          <a:pt x="2287" y="0"/>
                        </a:lnTo>
                        <a:lnTo>
                          <a:pt x="2289" y="0"/>
                        </a:lnTo>
                        <a:lnTo>
                          <a:pt x="2292" y="0"/>
                        </a:lnTo>
                        <a:lnTo>
                          <a:pt x="2295" y="0"/>
                        </a:lnTo>
                        <a:lnTo>
                          <a:pt x="2298" y="0"/>
                        </a:lnTo>
                        <a:lnTo>
                          <a:pt x="2301" y="0"/>
                        </a:lnTo>
                        <a:lnTo>
                          <a:pt x="2304" y="0"/>
                        </a:lnTo>
                        <a:lnTo>
                          <a:pt x="2307" y="0"/>
                        </a:lnTo>
                        <a:lnTo>
                          <a:pt x="2310" y="0"/>
                        </a:lnTo>
                        <a:lnTo>
                          <a:pt x="2313" y="0"/>
                        </a:lnTo>
                        <a:lnTo>
                          <a:pt x="2316" y="0"/>
                        </a:lnTo>
                        <a:lnTo>
                          <a:pt x="2319" y="0"/>
                        </a:lnTo>
                        <a:lnTo>
                          <a:pt x="2321" y="0"/>
                        </a:lnTo>
                        <a:lnTo>
                          <a:pt x="2324" y="0"/>
                        </a:lnTo>
                        <a:lnTo>
                          <a:pt x="2327" y="0"/>
                        </a:lnTo>
                        <a:lnTo>
                          <a:pt x="2330" y="0"/>
                        </a:lnTo>
                        <a:lnTo>
                          <a:pt x="2333" y="0"/>
                        </a:lnTo>
                        <a:lnTo>
                          <a:pt x="2336" y="0"/>
                        </a:lnTo>
                        <a:lnTo>
                          <a:pt x="2339" y="0"/>
                        </a:lnTo>
                        <a:lnTo>
                          <a:pt x="2342" y="0"/>
                        </a:lnTo>
                        <a:lnTo>
                          <a:pt x="2345" y="0"/>
                        </a:lnTo>
                        <a:lnTo>
                          <a:pt x="2348" y="0"/>
                        </a:lnTo>
                        <a:lnTo>
                          <a:pt x="2351" y="0"/>
                        </a:lnTo>
                        <a:lnTo>
                          <a:pt x="2353" y="10"/>
                        </a:lnTo>
                        <a:lnTo>
                          <a:pt x="2356" y="0"/>
                        </a:lnTo>
                        <a:lnTo>
                          <a:pt x="2359" y="0"/>
                        </a:lnTo>
                        <a:lnTo>
                          <a:pt x="2362" y="0"/>
                        </a:lnTo>
                        <a:lnTo>
                          <a:pt x="2365" y="0"/>
                        </a:lnTo>
                        <a:lnTo>
                          <a:pt x="2368" y="0"/>
                        </a:lnTo>
                        <a:lnTo>
                          <a:pt x="2371" y="0"/>
                        </a:lnTo>
                        <a:lnTo>
                          <a:pt x="2374" y="0"/>
                        </a:lnTo>
                        <a:lnTo>
                          <a:pt x="2377" y="0"/>
                        </a:lnTo>
                        <a:lnTo>
                          <a:pt x="2380" y="0"/>
                        </a:lnTo>
                        <a:lnTo>
                          <a:pt x="2383" y="0"/>
                        </a:lnTo>
                        <a:lnTo>
                          <a:pt x="2385" y="0"/>
                        </a:lnTo>
                        <a:lnTo>
                          <a:pt x="2388" y="0"/>
                        </a:lnTo>
                        <a:lnTo>
                          <a:pt x="2391" y="0"/>
                        </a:lnTo>
                        <a:lnTo>
                          <a:pt x="2394" y="0"/>
                        </a:lnTo>
                        <a:lnTo>
                          <a:pt x="2397" y="0"/>
                        </a:lnTo>
                        <a:lnTo>
                          <a:pt x="2400" y="0"/>
                        </a:lnTo>
                        <a:lnTo>
                          <a:pt x="2403" y="0"/>
                        </a:lnTo>
                        <a:lnTo>
                          <a:pt x="2406" y="0"/>
                        </a:lnTo>
                        <a:lnTo>
                          <a:pt x="2409" y="0"/>
                        </a:lnTo>
                        <a:lnTo>
                          <a:pt x="2412" y="0"/>
                        </a:lnTo>
                        <a:lnTo>
                          <a:pt x="2415" y="0"/>
                        </a:lnTo>
                        <a:lnTo>
                          <a:pt x="2417" y="0"/>
                        </a:lnTo>
                        <a:lnTo>
                          <a:pt x="2420" y="0"/>
                        </a:lnTo>
                        <a:lnTo>
                          <a:pt x="2423" y="0"/>
                        </a:lnTo>
                        <a:lnTo>
                          <a:pt x="2426" y="0"/>
                        </a:lnTo>
                        <a:lnTo>
                          <a:pt x="2429" y="0"/>
                        </a:lnTo>
                        <a:lnTo>
                          <a:pt x="2432" y="0"/>
                        </a:lnTo>
                        <a:lnTo>
                          <a:pt x="2435" y="0"/>
                        </a:lnTo>
                        <a:lnTo>
                          <a:pt x="2438" y="0"/>
                        </a:lnTo>
                        <a:lnTo>
                          <a:pt x="2441" y="0"/>
                        </a:lnTo>
                        <a:lnTo>
                          <a:pt x="2444" y="0"/>
                        </a:lnTo>
                        <a:lnTo>
                          <a:pt x="2447" y="0"/>
                        </a:lnTo>
                        <a:lnTo>
                          <a:pt x="2449" y="0"/>
                        </a:lnTo>
                        <a:lnTo>
                          <a:pt x="2452" y="0"/>
                        </a:lnTo>
                        <a:lnTo>
                          <a:pt x="2455" y="0"/>
                        </a:lnTo>
                        <a:lnTo>
                          <a:pt x="2458" y="0"/>
                        </a:lnTo>
                        <a:lnTo>
                          <a:pt x="2461" y="0"/>
                        </a:lnTo>
                        <a:lnTo>
                          <a:pt x="2464" y="0"/>
                        </a:lnTo>
                        <a:lnTo>
                          <a:pt x="2467" y="0"/>
                        </a:lnTo>
                        <a:lnTo>
                          <a:pt x="2470" y="0"/>
                        </a:lnTo>
                        <a:lnTo>
                          <a:pt x="2473" y="0"/>
                        </a:lnTo>
                        <a:lnTo>
                          <a:pt x="2476" y="0"/>
                        </a:lnTo>
                        <a:lnTo>
                          <a:pt x="2479" y="0"/>
                        </a:lnTo>
                        <a:lnTo>
                          <a:pt x="2481" y="9"/>
                        </a:lnTo>
                        <a:lnTo>
                          <a:pt x="2484" y="0"/>
                        </a:lnTo>
                        <a:lnTo>
                          <a:pt x="2487" y="0"/>
                        </a:lnTo>
                        <a:lnTo>
                          <a:pt x="2490" y="0"/>
                        </a:lnTo>
                        <a:lnTo>
                          <a:pt x="2493" y="0"/>
                        </a:lnTo>
                        <a:lnTo>
                          <a:pt x="2496" y="0"/>
                        </a:lnTo>
                        <a:lnTo>
                          <a:pt x="2499" y="0"/>
                        </a:lnTo>
                        <a:lnTo>
                          <a:pt x="2502" y="0"/>
                        </a:lnTo>
                        <a:lnTo>
                          <a:pt x="2505" y="0"/>
                        </a:lnTo>
                        <a:lnTo>
                          <a:pt x="2508" y="0"/>
                        </a:lnTo>
                        <a:lnTo>
                          <a:pt x="2511" y="0"/>
                        </a:lnTo>
                        <a:lnTo>
                          <a:pt x="2513" y="0"/>
                        </a:lnTo>
                        <a:lnTo>
                          <a:pt x="2516" y="0"/>
                        </a:lnTo>
                        <a:lnTo>
                          <a:pt x="2519" y="0"/>
                        </a:lnTo>
                        <a:lnTo>
                          <a:pt x="2522" y="0"/>
                        </a:lnTo>
                        <a:lnTo>
                          <a:pt x="2525" y="0"/>
                        </a:lnTo>
                        <a:lnTo>
                          <a:pt x="2528" y="0"/>
                        </a:lnTo>
                        <a:lnTo>
                          <a:pt x="2531" y="0"/>
                        </a:lnTo>
                        <a:lnTo>
                          <a:pt x="2534" y="0"/>
                        </a:lnTo>
                        <a:lnTo>
                          <a:pt x="2537" y="0"/>
                        </a:lnTo>
                        <a:lnTo>
                          <a:pt x="2540" y="0"/>
                        </a:lnTo>
                        <a:lnTo>
                          <a:pt x="2543" y="0"/>
                        </a:lnTo>
                        <a:lnTo>
                          <a:pt x="2545" y="0"/>
                        </a:lnTo>
                        <a:lnTo>
                          <a:pt x="2548" y="0"/>
                        </a:lnTo>
                        <a:lnTo>
                          <a:pt x="2551" y="0"/>
                        </a:lnTo>
                        <a:lnTo>
                          <a:pt x="2554" y="0"/>
                        </a:lnTo>
                        <a:lnTo>
                          <a:pt x="2557" y="0"/>
                        </a:lnTo>
                        <a:lnTo>
                          <a:pt x="2560" y="0"/>
                        </a:lnTo>
                        <a:lnTo>
                          <a:pt x="2563" y="0"/>
                        </a:lnTo>
                        <a:lnTo>
                          <a:pt x="2566" y="0"/>
                        </a:lnTo>
                        <a:lnTo>
                          <a:pt x="2569" y="0"/>
                        </a:lnTo>
                        <a:lnTo>
                          <a:pt x="2572" y="0"/>
                        </a:lnTo>
                        <a:lnTo>
                          <a:pt x="2575" y="0"/>
                        </a:lnTo>
                        <a:lnTo>
                          <a:pt x="2577" y="0"/>
                        </a:lnTo>
                        <a:lnTo>
                          <a:pt x="2580" y="0"/>
                        </a:lnTo>
                        <a:lnTo>
                          <a:pt x="2583" y="0"/>
                        </a:lnTo>
                        <a:lnTo>
                          <a:pt x="2586" y="0"/>
                        </a:lnTo>
                        <a:lnTo>
                          <a:pt x="2589" y="0"/>
                        </a:lnTo>
                        <a:lnTo>
                          <a:pt x="2592" y="0"/>
                        </a:lnTo>
                        <a:lnTo>
                          <a:pt x="2595" y="0"/>
                        </a:lnTo>
                        <a:lnTo>
                          <a:pt x="2598" y="0"/>
                        </a:lnTo>
                        <a:lnTo>
                          <a:pt x="2601" y="0"/>
                        </a:lnTo>
                        <a:lnTo>
                          <a:pt x="2604" y="0"/>
                        </a:lnTo>
                        <a:lnTo>
                          <a:pt x="2606" y="0"/>
                        </a:lnTo>
                        <a:lnTo>
                          <a:pt x="2609" y="0"/>
                        </a:lnTo>
                        <a:lnTo>
                          <a:pt x="2612" y="0"/>
                        </a:lnTo>
                        <a:lnTo>
                          <a:pt x="2615" y="0"/>
                        </a:lnTo>
                        <a:lnTo>
                          <a:pt x="2618" y="0"/>
                        </a:lnTo>
                        <a:lnTo>
                          <a:pt x="2621" y="0"/>
                        </a:lnTo>
                        <a:lnTo>
                          <a:pt x="2624" y="0"/>
                        </a:lnTo>
                        <a:lnTo>
                          <a:pt x="2627" y="0"/>
                        </a:lnTo>
                        <a:lnTo>
                          <a:pt x="2630" y="0"/>
                        </a:lnTo>
                        <a:lnTo>
                          <a:pt x="2633" y="9"/>
                        </a:lnTo>
                        <a:lnTo>
                          <a:pt x="2636" y="0"/>
                        </a:lnTo>
                        <a:lnTo>
                          <a:pt x="2638" y="0"/>
                        </a:lnTo>
                        <a:lnTo>
                          <a:pt x="2641" y="0"/>
                        </a:lnTo>
                        <a:lnTo>
                          <a:pt x="2644" y="0"/>
                        </a:lnTo>
                        <a:lnTo>
                          <a:pt x="2647" y="0"/>
                        </a:lnTo>
                        <a:lnTo>
                          <a:pt x="2650" y="0"/>
                        </a:lnTo>
                        <a:lnTo>
                          <a:pt x="2653" y="0"/>
                        </a:lnTo>
                        <a:lnTo>
                          <a:pt x="2656" y="0"/>
                        </a:lnTo>
                        <a:lnTo>
                          <a:pt x="2659" y="0"/>
                        </a:lnTo>
                        <a:lnTo>
                          <a:pt x="2662" y="0"/>
                        </a:lnTo>
                        <a:lnTo>
                          <a:pt x="2665" y="0"/>
                        </a:lnTo>
                        <a:lnTo>
                          <a:pt x="2668" y="0"/>
                        </a:lnTo>
                        <a:lnTo>
                          <a:pt x="2670" y="0"/>
                        </a:lnTo>
                        <a:lnTo>
                          <a:pt x="2673" y="0"/>
                        </a:lnTo>
                        <a:lnTo>
                          <a:pt x="2676" y="0"/>
                        </a:lnTo>
                        <a:lnTo>
                          <a:pt x="2679" y="0"/>
                        </a:lnTo>
                        <a:lnTo>
                          <a:pt x="2682" y="0"/>
                        </a:lnTo>
                        <a:lnTo>
                          <a:pt x="2685" y="0"/>
                        </a:lnTo>
                        <a:lnTo>
                          <a:pt x="2688" y="0"/>
                        </a:lnTo>
                        <a:lnTo>
                          <a:pt x="2691" y="0"/>
                        </a:lnTo>
                        <a:lnTo>
                          <a:pt x="2694" y="0"/>
                        </a:lnTo>
                        <a:lnTo>
                          <a:pt x="2697" y="0"/>
                        </a:lnTo>
                        <a:lnTo>
                          <a:pt x="2700" y="0"/>
                        </a:lnTo>
                        <a:lnTo>
                          <a:pt x="2702" y="0"/>
                        </a:lnTo>
                        <a:lnTo>
                          <a:pt x="2705" y="0"/>
                        </a:lnTo>
                        <a:lnTo>
                          <a:pt x="2708" y="0"/>
                        </a:lnTo>
                        <a:lnTo>
                          <a:pt x="2711" y="0"/>
                        </a:lnTo>
                        <a:lnTo>
                          <a:pt x="2714" y="0"/>
                        </a:lnTo>
                        <a:lnTo>
                          <a:pt x="2717" y="0"/>
                        </a:lnTo>
                        <a:lnTo>
                          <a:pt x="2720" y="0"/>
                        </a:lnTo>
                        <a:lnTo>
                          <a:pt x="2723" y="0"/>
                        </a:lnTo>
                        <a:lnTo>
                          <a:pt x="2726" y="0"/>
                        </a:lnTo>
                        <a:lnTo>
                          <a:pt x="2729" y="0"/>
                        </a:lnTo>
                        <a:lnTo>
                          <a:pt x="2732" y="0"/>
                        </a:lnTo>
                        <a:lnTo>
                          <a:pt x="2734" y="0"/>
                        </a:lnTo>
                        <a:lnTo>
                          <a:pt x="2737" y="0"/>
                        </a:lnTo>
                        <a:lnTo>
                          <a:pt x="2740" y="0"/>
                        </a:lnTo>
                        <a:lnTo>
                          <a:pt x="2743" y="0"/>
                        </a:lnTo>
                        <a:lnTo>
                          <a:pt x="2746" y="0"/>
                        </a:lnTo>
                        <a:lnTo>
                          <a:pt x="2749" y="0"/>
                        </a:lnTo>
                        <a:lnTo>
                          <a:pt x="2752" y="0"/>
                        </a:lnTo>
                        <a:lnTo>
                          <a:pt x="2755" y="0"/>
                        </a:lnTo>
                        <a:lnTo>
                          <a:pt x="2758" y="0"/>
                        </a:lnTo>
                        <a:lnTo>
                          <a:pt x="2761" y="0"/>
                        </a:lnTo>
                        <a:lnTo>
                          <a:pt x="2764" y="0"/>
                        </a:lnTo>
                        <a:lnTo>
                          <a:pt x="2766" y="0"/>
                        </a:lnTo>
                        <a:lnTo>
                          <a:pt x="2769" y="0"/>
                        </a:lnTo>
                        <a:lnTo>
                          <a:pt x="2772" y="0"/>
                        </a:lnTo>
                        <a:lnTo>
                          <a:pt x="2775" y="0"/>
                        </a:lnTo>
                        <a:lnTo>
                          <a:pt x="2778" y="0"/>
                        </a:lnTo>
                        <a:lnTo>
                          <a:pt x="2781" y="0"/>
                        </a:lnTo>
                        <a:lnTo>
                          <a:pt x="2784" y="0"/>
                        </a:lnTo>
                        <a:lnTo>
                          <a:pt x="2787" y="0"/>
                        </a:lnTo>
                        <a:lnTo>
                          <a:pt x="2790" y="0"/>
                        </a:lnTo>
                        <a:lnTo>
                          <a:pt x="2793" y="0"/>
                        </a:lnTo>
                        <a:lnTo>
                          <a:pt x="2796" y="0"/>
                        </a:lnTo>
                        <a:lnTo>
                          <a:pt x="2798" y="0"/>
                        </a:lnTo>
                        <a:lnTo>
                          <a:pt x="2801" y="0"/>
                        </a:lnTo>
                        <a:lnTo>
                          <a:pt x="2804" y="0"/>
                        </a:lnTo>
                        <a:lnTo>
                          <a:pt x="2807" y="0"/>
                        </a:lnTo>
                        <a:lnTo>
                          <a:pt x="2810" y="0"/>
                        </a:lnTo>
                        <a:lnTo>
                          <a:pt x="2813" y="0"/>
                        </a:lnTo>
                        <a:lnTo>
                          <a:pt x="2816" y="0"/>
                        </a:lnTo>
                        <a:lnTo>
                          <a:pt x="2819" y="0"/>
                        </a:lnTo>
                        <a:lnTo>
                          <a:pt x="2822" y="10"/>
                        </a:lnTo>
                        <a:lnTo>
                          <a:pt x="2825" y="0"/>
                        </a:lnTo>
                        <a:lnTo>
                          <a:pt x="2828" y="0"/>
                        </a:lnTo>
                        <a:lnTo>
                          <a:pt x="2830" y="0"/>
                        </a:lnTo>
                        <a:lnTo>
                          <a:pt x="2833" y="0"/>
                        </a:lnTo>
                        <a:lnTo>
                          <a:pt x="2836" y="0"/>
                        </a:lnTo>
                        <a:lnTo>
                          <a:pt x="2839" y="0"/>
                        </a:lnTo>
                        <a:lnTo>
                          <a:pt x="2842" y="10"/>
                        </a:lnTo>
                        <a:lnTo>
                          <a:pt x="2845" y="0"/>
                        </a:lnTo>
                        <a:lnTo>
                          <a:pt x="2848" y="0"/>
                        </a:lnTo>
                        <a:lnTo>
                          <a:pt x="2851" y="0"/>
                        </a:lnTo>
                        <a:lnTo>
                          <a:pt x="2854" y="0"/>
                        </a:lnTo>
                        <a:lnTo>
                          <a:pt x="2857" y="0"/>
                        </a:lnTo>
                        <a:lnTo>
                          <a:pt x="2860" y="0"/>
                        </a:lnTo>
                        <a:lnTo>
                          <a:pt x="2862" y="0"/>
                        </a:lnTo>
                        <a:lnTo>
                          <a:pt x="2865" y="10"/>
                        </a:lnTo>
                        <a:lnTo>
                          <a:pt x="2868" y="0"/>
                        </a:lnTo>
                        <a:lnTo>
                          <a:pt x="2871" y="0"/>
                        </a:lnTo>
                        <a:lnTo>
                          <a:pt x="2874" y="0"/>
                        </a:lnTo>
                        <a:lnTo>
                          <a:pt x="2877" y="0"/>
                        </a:lnTo>
                        <a:lnTo>
                          <a:pt x="2880" y="0"/>
                        </a:lnTo>
                        <a:lnTo>
                          <a:pt x="2883" y="0"/>
                        </a:lnTo>
                        <a:lnTo>
                          <a:pt x="2886" y="0"/>
                        </a:lnTo>
                        <a:lnTo>
                          <a:pt x="2889" y="0"/>
                        </a:lnTo>
                        <a:lnTo>
                          <a:pt x="2892" y="0"/>
                        </a:lnTo>
                        <a:lnTo>
                          <a:pt x="2894" y="0"/>
                        </a:lnTo>
                        <a:lnTo>
                          <a:pt x="2897" y="0"/>
                        </a:lnTo>
                        <a:lnTo>
                          <a:pt x="2900" y="0"/>
                        </a:lnTo>
                        <a:lnTo>
                          <a:pt x="2903" y="0"/>
                        </a:lnTo>
                        <a:lnTo>
                          <a:pt x="2906" y="0"/>
                        </a:lnTo>
                        <a:lnTo>
                          <a:pt x="2909" y="0"/>
                        </a:lnTo>
                        <a:lnTo>
                          <a:pt x="2912" y="0"/>
                        </a:lnTo>
                        <a:lnTo>
                          <a:pt x="2915" y="0"/>
                        </a:lnTo>
                        <a:lnTo>
                          <a:pt x="2918" y="0"/>
                        </a:lnTo>
                        <a:lnTo>
                          <a:pt x="2921" y="0"/>
                        </a:lnTo>
                        <a:lnTo>
                          <a:pt x="2924" y="0"/>
                        </a:lnTo>
                        <a:lnTo>
                          <a:pt x="2926" y="0"/>
                        </a:lnTo>
                        <a:lnTo>
                          <a:pt x="2929" y="0"/>
                        </a:lnTo>
                        <a:lnTo>
                          <a:pt x="2932" y="0"/>
                        </a:lnTo>
                        <a:lnTo>
                          <a:pt x="2935" y="0"/>
                        </a:lnTo>
                        <a:lnTo>
                          <a:pt x="2938" y="0"/>
                        </a:lnTo>
                        <a:lnTo>
                          <a:pt x="2941" y="0"/>
                        </a:lnTo>
                        <a:lnTo>
                          <a:pt x="2944" y="0"/>
                        </a:lnTo>
                        <a:lnTo>
                          <a:pt x="2947" y="0"/>
                        </a:lnTo>
                        <a:lnTo>
                          <a:pt x="2950" y="0"/>
                        </a:lnTo>
                        <a:lnTo>
                          <a:pt x="2953" y="0"/>
                        </a:lnTo>
                        <a:lnTo>
                          <a:pt x="2955" y="0"/>
                        </a:lnTo>
                        <a:lnTo>
                          <a:pt x="2958" y="0"/>
                        </a:lnTo>
                        <a:lnTo>
                          <a:pt x="2961" y="0"/>
                        </a:lnTo>
                        <a:lnTo>
                          <a:pt x="2964" y="0"/>
                        </a:lnTo>
                        <a:lnTo>
                          <a:pt x="2967" y="0"/>
                        </a:lnTo>
                        <a:lnTo>
                          <a:pt x="2970" y="0"/>
                        </a:lnTo>
                        <a:lnTo>
                          <a:pt x="2973" y="0"/>
                        </a:lnTo>
                        <a:lnTo>
                          <a:pt x="2976" y="0"/>
                        </a:lnTo>
                        <a:lnTo>
                          <a:pt x="2979" y="0"/>
                        </a:lnTo>
                        <a:lnTo>
                          <a:pt x="2982" y="0"/>
                        </a:lnTo>
                        <a:lnTo>
                          <a:pt x="2985" y="0"/>
                        </a:lnTo>
                        <a:lnTo>
                          <a:pt x="2987" y="0"/>
                        </a:lnTo>
                        <a:lnTo>
                          <a:pt x="2990" y="0"/>
                        </a:lnTo>
                        <a:lnTo>
                          <a:pt x="2993" y="0"/>
                        </a:lnTo>
                        <a:lnTo>
                          <a:pt x="2996" y="0"/>
                        </a:lnTo>
                        <a:lnTo>
                          <a:pt x="2999" y="0"/>
                        </a:lnTo>
                        <a:lnTo>
                          <a:pt x="3002" y="0"/>
                        </a:lnTo>
                        <a:lnTo>
                          <a:pt x="3005" y="0"/>
                        </a:lnTo>
                        <a:lnTo>
                          <a:pt x="3008" y="0"/>
                        </a:lnTo>
                        <a:lnTo>
                          <a:pt x="3011" y="0"/>
                        </a:lnTo>
                        <a:lnTo>
                          <a:pt x="3014" y="0"/>
                        </a:lnTo>
                        <a:lnTo>
                          <a:pt x="3017" y="0"/>
                        </a:lnTo>
                        <a:lnTo>
                          <a:pt x="3019" y="0"/>
                        </a:lnTo>
                        <a:lnTo>
                          <a:pt x="3022" y="0"/>
                        </a:lnTo>
                        <a:lnTo>
                          <a:pt x="3025" y="0"/>
                        </a:lnTo>
                        <a:lnTo>
                          <a:pt x="3028" y="0"/>
                        </a:lnTo>
                        <a:lnTo>
                          <a:pt x="3031" y="0"/>
                        </a:lnTo>
                        <a:lnTo>
                          <a:pt x="3034" y="0"/>
                        </a:lnTo>
                        <a:lnTo>
                          <a:pt x="3037" y="0"/>
                        </a:lnTo>
                        <a:lnTo>
                          <a:pt x="3040" y="0"/>
                        </a:lnTo>
                        <a:lnTo>
                          <a:pt x="3043" y="0"/>
                        </a:lnTo>
                        <a:lnTo>
                          <a:pt x="3046" y="0"/>
                        </a:lnTo>
                        <a:lnTo>
                          <a:pt x="3049" y="0"/>
                        </a:lnTo>
                        <a:lnTo>
                          <a:pt x="3051" y="0"/>
                        </a:lnTo>
                        <a:lnTo>
                          <a:pt x="3054" y="0"/>
                        </a:lnTo>
                        <a:lnTo>
                          <a:pt x="3057" y="0"/>
                        </a:lnTo>
                        <a:lnTo>
                          <a:pt x="3060" y="0"/>
                        </a:lnTo>
                        <a:lnTo>
                          <a:pt x="3063" y="0"/>
                        </a:lnTo>
                        <a:lnTo>
                          <a:pt x="3066" y="0"/>
                        </a:lnTo>
                        <a:lnTo>
                          <a:pt x="3069" y="0"/>
                        </a:lnTo>
                        <a:lnTo>
                          <a:pt x="3072" y="0"/>
                        </a:lnTo>
                        <a:lnTo>
                          <a:pt x="3075" y="0"/>
                        </a:lnTo>
                        <a:lnTo>
                          <a:pt x="3078" y="0"/>
                        </a:lnTo>
                        <a:lnTo>
                          <a:pt x="3081" y="0"/>
                        </a:lnTo>
                        <a:lnTo>
                          <a:pt x="3083" y="0"/>
                        </a:lnTo>
                        <a:lnTo>
                          <a:pt x="3086" y="0"/>
                        </a:lnTo>
                        <a:lnTo>
                          <a:pt x="3089" y="0"/>
                        </a:lnTo>
                        <a:lnTo>
                          <a:pt x="3092" y="0"/>
                        </a:lnTo>
                        <a:lnTo>
                          <a:pt x="3095" y="0"/>
                        </a:lnTo>
                        <a:lnTo>
                          <a:pt x="3098" y="0"/>
                        </a:lnTo>
                        <a:lnTo>
                          <a:pt x="3101" y="10"/>
                        </a:lnTo>
                        <a:lnTo>
                          <a:pt x="3104" y="0"/>
                        </a:lnTo>
                        <a:lnTo>
                          <a:pt x="3107" y="0"/>
                        </a:lnTo>
                        <a:lnTo>
                          <a:pt x="3110" y="0"/>
                        </a:lnTo>
                        <a:lnTo>
                          <a:pt x="3113" y="0"/>
                        </a:lnTo>
                        <a:lnTo>
                          <a:pt x="3115" y="0"/>
                        </a:lnTo>
                        <a:lnTo>
                          <a:pt x="3118" y="0"/>
                        </a:lnTo>
                        <a:lnTo>
                          <a:pt x="3121" y="0"/>
                        </a:lnTo>
                        <a:lnTo>
                          <a:pt x="3124" y="9"/>
                        </a:lnTo>
                        <a:lnTo>
                          <a:pt x="3127" y="0"/>
                        </a:lnTo>
                        <a:lnTo>
                          <a:pt x="3130" y="0"/>
                        </a:lnTo>
                        <a:lnTo>
                          <a:pt x="3133" y="0"/>
                        </a:lnTo>
                        <a:lnTo>
                          <a:pt x="3136" y="0"/>
                        </a:lnTo>
                        <a:lnTo>
                          <a:pt x="3139" y="0"/>
                        </a:lnTo>
                        <a:lnTo>
                          <a:pt x="3142" y="0"/>
                        </a:lnTo>
                        <a:lnTo>
                          <a:pt x="3145" y="0"/>
                        </a:lnTo>
                        <a:lnTo>
                          <a:pt x="3147" y="0"/>
                        </a:lnTo>
                        <a:lnTo>
                          <a:pt x="3150" y="0"/>
                        </a:lnTo>
                        <a:lnTo>
                          <a:pt x="3153" y="0"/>
                        </a:lnTo>
                        <a:lnTo>
                          <a:pt x="3156" y="0"/>
                        </a:lnTo>
                        <a:lnTo>
                          <a:pt x="3159" y="0"/>
                        </a:lnTo>
                        <a:lnTo>
                          <a:pt x="3162" y="0"/>
                        </a:lnTo>
                        <a:lnTo>
                          <a:pt x="3165" y="0"/>
                        </a:lnTo>
                        <a:lnTo>
                          <a:pt x="3168" y="0"/>
                        </a:lnTo>
                        <a:lnTo>
                          <a:pt x="3171" y="0"/>
                        </a:lnTo>
                        <a:lnTo>
                          <a:pt x="3174" y="0"/>
                        </a:lnTo>
                        <a:lnTo>
                          <a:pt x="3177" y="0"/>
                        </a:lnTo>
                        <a:lnTo>
                          <a:pt x="3179" y="0"/>
                        </a:lnTo>
                        <a:lnTo>
                          <a:pt x="3182" y="0"/>
                        </a:lnTo>
                        <a:lnTo>
                          <a:pt x="3185" y="0"/>
                        </a:lnTo>
                        <a:lnTo>
                          <a:pt x="3188" y="0"/>
                        </a:lnTo>
                        <a:lnTo>
                          <a:pt x="3191" y="0"/>
                        </a:lnTo>
                        <a:lnTo>
                          <a:pt x="3194" y="0"/>
                        </a:lnTo>
                        <a:lnTo>
                          <a:pt x="3197" y="0"/>
                        </a:lnTo>
                        <a:lnTo>
                          <a:pt x="3200" y="0"/>
                        </a:lnTo>
                        <a:lnTo>
                          <a:pt x="3203" y="0"/>
                        </a:lnTo>
                        <a:lnTo>
                          <a:pt x="3206" y="0"/>
                        </a:lnTo>
                        <a:lnTo>
                          <a:pt x="3209" y="0"/>
                        </a:lnTo>
                        <a:lnTo>
                          <a:pt x="3211" y="0"/>
                        </a:lnTo>
                        <a:lnTo>
                          <a:pt x="3214" y="0"/>
                        </a:lnTo>
                        <a:lnTo>
                          <a:pt x="3217" y="0"/>
                        </a:lnTo>
                        <a:lnTo>
                          <a:pt x="3220" y="0"/>
                        </a:lnTo>
                        <a:lnTo>
                          <a:pt x="3223" y="0"/>
                        </a:lnTo>
                        <a:lnTo>
                          <a:pt x="3226" y="0"/>
                        </a:lnTo>
                        <a:lnTo>
                          <a:pt x="3229" y="0"/>
                        </a:lnTo>
                        <a:lnTo>
                          <a:pt x="3232" y="9"/>
                        </a:lnTo>
                        <a:lnTo>
                          <a:pt x="3235" y="0"/>
                        </a:lnTo>
                        <a:lnTo>
                          <a:pt x="3238" y="0"/>
                        </a:lnTo>
                        <a:lnTo>
                          <a:pt x="3241" y="0"/>
                        </a:lnTo>
                        <a:lnTo>
                          <a:pt x="3243" y="0"/>
                        </a:lnTo>
                        <a:lnTo>
                          <a:pt x="3246" y="0"/>
                        </a:lnTo>
                        <a:lnTo>
                          <a:pt x="3249" y="0"/>
                        </a:lnTo>
                        <a:lnTo>
                          <a:pt x="3252" y="0"/>
                        </a:lnTo>
                        <a:lnTo>
                          <a:pt x="3255" y="0"/>
                        </a:lnTo>
                        <a:lnTo>
                          <a:pt x="3258" y="0"/>
                        </a:lnTo>
                        <a:lnTo>
                          <a:pt x="3261" y="0"/>
                        </a:lnTo>
                        <a:lnTo>
                          <a:pt x="3264" y="9"/>
                        </a:lnTo>
                        <a:lnTo>
                          <a:pt x="3267" y="0"/>
                        </a:lnTo>
                        <a:lnTo>
                          <a:pt x="3270" y="0"/>
                        </a:lnTo>
                        <a:lnTo>
                          <a:pt x="3273" y="0"/>
                        </a:lnTo>
                        <a:lnTo>
                          <a:pt x="3275" y="0"/>
                        </a:lnTo>
                        <a:lnTo>
                          <a:pt x="3278" y="0"/>
                        </a:lnTo>
                        <a:lnTo>
                          <a:pt x="3281" y="0"/>
                        </a:lnTo>
                        <a:lnTo>
                          <a:pt x="3284" y="0"/>
                        </a:lnTo>
                        <a:lnTo>
                          <a:pt x="3287" y="0"/>
                        </a:lnTo>
                        <a:lnTo>
                          <a:pt x="3290" y="0"/>
                        </a:lnTo>
                        <a:lnTo>
                          <a:pt x="3293" y="0"/>
                        </a:lnTo>
                        <a:lnTo>
                          <a:pt x="3296" y="0"/>
                        </a:lnTo>
                        <a:lnTo>
                          <a:pt x="3299" y="0"/>
                        </a:lnTo>
                        <a:lnTo>
                          <a:pt x="3302" y="0"/>
                        </a:lnTo>
                        <a:lnTo>
                          <a:pt x="3304" y="0"/>
                        </a:lnTo>
                        <a:lnTo>
                          <a:pt x="3307" y="0"/>
                        </a:lnTo>
                        <a:lnTo>
                          <a:pt x="3310" y="10"/>
                        </a:lnTo>
                        <a:lnTo>
                          <a:pt x="3313" y="0"/>
                        </a:lnTo>
                        <a:lnTo>
                          <a:pt x="3316" y="0"/>
                        </a:lnTo>
                        <a:lnTo>
                          <a:pt x="3319" y="0"/>
                        </a:lnTo>
                        <a:lnTo>
                          <a:pt x="3322" y="0"/>
                        </a:lnTo>
                        <a:lnTo>
                          <a:pt x="3325" y="0"/>
                        </a:lnTo>
                        <a:lnTo>
                          <a:pt x="3328" y="0"/>
                        </a:lnTo>
                        <a:lnTo>
                          <a:pt x="3331" y="0"/>
                        </a:lnTo>
                        <a:lnTo>
                          <a:pt x="3334" y="0"/>
                        </a:lnTo>
                        <a:lnTo>
                          <a:pt x="3336" y="0"/>
                        </a:lnTo>
                        <a:lnTo>
                          <a:pt x="3339" y="0"/>
                        </a:lnTo>
                        <a:lnTo>
                          <a:pt x="3342" y="0"/>
                        </a:lnTo>
                        <a:lnTo>
                          <a:pt x="3345" y="0"/>
                        </a:lnTo>
                        <a:lnTo>
                          <a:pt x="3348" y="0"/>
                        </a:lnTo>
                        <a:lnTo>
                          <a:pt x="3351" y="0"/>
                        </a:lnTo>
                        <a:lnTo>
                          <a:pt x="3354" y="0"/>
                        </a:lnTo>
                        <a:lnTo>
                          <a:pt x="3357" y="0"/>
                        </a:lnTo>
                        <a:lnTo>
                          <a:pt x="3360" y="9"/>
                        </a:lnTo>
                        <a:lnTo>
                          <a:pt x="3363" y="0"/>
                        </a:lnTo>
                        <a:lnTo>
                          <a:pt x="3366" y="0"/>
                        </a:lnTo>
                        <a:lnTo>
                          <a:pt x="3368" y="0"/>
                        </a:lnTo>
                        <a:lnTo>
                          <a:pt x="3371" y="0"/>
                        </a:lnTo>
                        <a:lnTo>
                          <a:pt x="3374" y="0"/>
                        </a:lnTo>
                        <a:lnTo>
                          <a:pt x="3377" y="0"/>
                        </a:lnTo>
                        <a:lnTo>
                          <a:pt x="3380" y="0"/>
                        </a:lnTo>
                        <a:lnTo>
                          <a:pt x="3383" y="0"/>
                        </a:lnTo>
                        <a:lnTo>
                          <a:pt x="3386" y="0"/>
                        </a:lnTo>
                        <a:lnTo>
                          <a:pt x="3389" y="0"/>
                        </a:lnTo>
                        <a:lnTo>
                          <a:pt x="3392" y="0"/>
                        </a:lnTo>
                        <a:lnTo>
                          <a:pt x="3395" y="9"/>
                        </a:lnTo>
                        <a:lnTo>
                          <a:pt x="3398" y="0"/>
                        </a:lnTo>
                        <a:lnTo>
                          <a:pt x="3400" y="0"/>
                        </a:lnTo>
                        <a:lnTo>
                          <a:pt x="3403" y="0"/>
                        </a:lnTo>
                        <a:lnTo>
                          <a:pt x="3406" y="0"/>
                        </a:lnTo>
                        <a:lnTo>
                          <a:pt x="3409" y="0"/>
                        </a:lnTo>
                        <a:lnTo>
                          <a:pt x="3412" y="0"/>
                        </a:lnTo>
                        <a:lnTo>
                          <a:pt x="3415" y="0"/>
                        </a:lnTo>
                        <a:lnTo>
                          <a:pt x="3418" y="0"/>
                        </a:lnTo>
                        <a:lnTo>
                          <a:pt x="3421" y="0"/>
                        </a:lnTo>
                        <a:lnTo>
                          <a:pt x="3424" y="0"/>
                        </a:lnTo>
                        <a:lnTo>
                          <a:pt x="3427" y="0"/>
                        </a:lnTo>
                        <a:lnTo>
                          <a:pt x="3430" y="0"/>
                        </a:lnTo>
                        <a:lnTo>
                          <a:pt x="3432" y="0"/>
                        </a:lnTo>
                        <a:lnTo>
                          <a:pt x="3435" y="0"/>
                        </a:lnTo>
                        <a:lnTo>
                          <a:pt x="3438" y="0"/>
                        </a:lnTo>
                        <a:lnTo>
                          <a:pt x="3441" y="0"/>
                        </a:lnTo>
                        <a:lnTo>
                          <a:pt x="3444" y="0"/>
                        </a:lnTo>
                        <a:lnTo>
                          <a:pt x="3447" y="0"/>
                        </a:lnTo>
                        <a:lnTo>
                          <a:pt x="3450" y="0"/>
                        </a:lnTo>
                        <a:lnTo>
                          <a:pt x="3453" y="0"/>
                        </a:lnTo>
                        <a:lnTo>
                          <a:pt x="3456" y="0"/>
                        </a:lnTo>
                        <a:lnTo>
                          <a:pt x="3459" y="0"/>
                        </a:lnTo>
                        <a:lnTo>
                          <a:pt x="3462" y="0"/>
                        </a:lnTo>
                        <a:lnTo>
                          <a:pt x="3464" y="0"/>
                        </a:lnTo>
                        <a:lnTo>
                          <a:pt x="3467" y="0"/>
                        </a:lnTo>
                        <a:lnTo>
                          <a:pt x="3470" y="0"/>
                        </a:lnTo>
                        <a:lnTo>
                          <a:pt x="3473" y="0"/>
                        </a:lnTo>
                        <a:lnTo>
                          <a:pt x="3476" y="0"/>
                        </a:lnTo>
                        <a:lnTo>
                          <a:pt x="3479" y="0"/>
                        </a:lnTo>
                        <a:lnTo>
                          <a:pt x="3482" y="0"/>
                        </a:lnTo>
                        <a:lnTo>
                          <a:pt x="3485" y="0"/>
                        </a:lnTo>
                        <a:lnTo>
                          <a:pt x="3488" y="0"/>
                        </a:lnTo>
                        <a:lnTo>
                          <a:pt x="3491" y="0"/>
                        </a:lnTo>
                        <a:lnTo>
                          <a:pt x="3494" y="0"/>
                        </a:lnTo>
                        <a:lnTo>
                          <a:pt x="3496" y="0"/>
                        </a:lnTo>
                        <a:lnTo>
                          <a:pt x="3499" y="0"/>
                        </a:lnTo>
                        <a:lnTo>
                          <a:pt x="3502" y="0"/>
                        </a:lnTo>
                        <a:lnTo>
                          <a:pt x="3505" y="0"/>
                        </a:lnTo>
                        <a:lnTo>
                          <a:pt x="3508" y="0"/>
                        </a:lnTo>
                        <a:lnTo>
                          <a:pt x="3511" y="0"/>
                        </a:lnTo>
                        <a:lnTo>
                          <a:pt x="3514" y="0"/>
                        </a:lnTo>
                        <a:lnTo>
                          <a:pt x="3517" y="0"/>
                        </a:lnTo>
                        <a:lnTo>
                          <a:pt x="3520" y="0"/>
                        </a:lnTo>
                        <a:lnTo>
                          <a:pt x="3523" y="0"/>
                        </a:lnTo>
                        <a:lnTo>
                          <a:pt x="3526" y="0"/>
                        </a:lnTo>
                        <a:lnTo>
                          <a:pt x="3528" y="0"/>
                        </a:lnTo>
                        <a:lnTo>
                          <a:pt x="3531" y="0"/>
                        </a:lnTo>
                        <a:lnTo>
                          <a:pt x="3534" y="0"/>
                        </a:lnTo>
                        <a:lnTo>
                          <a:pt x="3537" y="0"/>
                        </a:lnTo>
                        <a:lnTo>
                          <a:pt x="3540" y="0"/>
                        </a:lnTo>
                        <a:lnTo>
                          <a:pt x="3543" y="0"/>
                        </a:lnTo>
                        <a:lnTo>
                          <a:pt x="3546" y="0"/>
                        </a:lnTo>
                        <a:lnTo>
                          <a:pt x="3549" y="0"/>
                        </a:lnTo>
                        <a:lnTo>
                          <a:pt x="3552" y="0"/>
                        </a:lnTo>
                        <a:lnTo>
                          <a:pt x="3555" y="0"/>
                        </a:lnTo>
                        <a:lnTo>
                          <a:pt x="3558" y="0"/>
                        </a:lnTo>
                        <a:lnTo>
                          <a:pt x="3560" y="0"/>
                        </a:lnTo>
                        <a:lnTo>
                          <a:pt x="3563" y="0"/>
                        </a:lnTo>
                        <a:lnTo>
                          <a:pt x="3566" y="9"/>
                        </a:lnTo>
                        <a:lnTo>
                          <a:pt x="3569" y="0"/>
                        </a:lnTo>
                        <a:lnTo>
                          <a:pt x="3572" y="0"/>
                        </a:lnTo>
                        <a:lnTo>
                          <a:pt x="3575" y="0"/>
                        </a:lnTo>
                        <a:lnTo>
                          <a:pt x="3578" y="9"/>
                        </a:lnTo>
                        <a:lnTo>
                          <a:pt x="3581" y="0"/>
                        </a:lnTo>
                        <a:lnTo>
                          <a:pt x="3584" y="0"/>
                        </a:lnTo>
                        <a:lnTo>
                          <a:pt x="3587" y="0"/>
                        </a:lnTo>
                        <a:lnTo>
                          <a:pt x="3590" y="0"/>
                        </a:lnTo>
                        <a:lnTo>
                          <a:pt x="3592" y="0"/>
                        </a:lnTo>
                        <a:lnTo>
                          <a:pt x="3595" y="0"/>
                        </a:lnTo>
                        <a:lnTo>
                          <a:pt x="3598" y="0"/>
                        </a:lnTo>
                        <a:lnTo>
                          <a:pt x="3601" y="0"/>
                        </a:lnTo>
                        <a:lnTo>
                          <a:pt x="3604" y="0"/>
                        </a:lnTo>
                        <a:lnTo>
                          <a:pt x="3607" y="0"/>
                        </a:lnTo>
                        <a:lnTo>
                          <a:pt x="3610" y="0"/>
                        </a:lnTo>
                        <a:lnTo>
                          <a:pt x="3613" y="0"/>
                        </a:lnTo>
                        <a:lnTo>
                          <a:pt x="3616" y="0"/>
                        </a:lnTo>
                        <a:lnTo>
                          <a:pt x="3619" y="0"/>
                        </a:lnTo>
                        <a:lnTo>
                          <a:pt x="3622" y="0"/>
                        </a:lnTo>
                        <a:lnTo>
                          <a:pt x="3624" y="0"/>
                        </a:lnTo>
                        <a:lnTo>
                          <a:pt x="3627" y="0"/>
                        </a:lnTo>
                        <a:lnTo>
                          <a:pt x="3630" y="0"/>
                        </a:lnTo>
                        <a:lnTo>
                          <a:pt x="3633" y="0"/>
                        </a:lnTo>
                        <a:lnTo>
                          <a:pt x="3636" y="0"/>
                        </a:lnTo>
                        <a:lnTo>
                          <a:pt x="3639" y="0"/>
                        </a:lnTo>
                        <a:lnTo>
                          <a:pt x="3642" y="0"/>
                        </a:lnTo>
                        <a:lnTo>
                          <a:pt x="3645" y="10"/>
                        </a:lnTo>
                        <a:lnTo>
                          <a:pt x="3648" y="0"/>
                        </a:lnTo>
                        <a:lnTo>
                          <a:pt x="3651" y="0"/>
                        </a:lnTo>
                        <a:lnTo>
                          <a:pt x="3654" y="0"/>
                        </a:lnTo>
                        <a:lnTo>
                          <a:pt x="3656" y="0"/>
                        </a:lnTo>
                        <a:lnTo>
                          <a:pt x="3659" y="0"/>
                        </a:lnTo>
                        <a:lnTo>
                          <a:pt x="3662" y="0"/>
                        </a:lnTo>
                        <a:lnTo>
                          <a:pt x="3665" y="0"/>
                        </a:lnTo>
                        <a:lnTo>
                          <a:pt x="3668" y="0"/>
                        </a:lnTo>
                        <a:lnTo>
                          <a:pt x="3671" y="0"/>
                        </a:lnTo>
                        <a:lnTo>
                          <a:pt x="3674" y="0"/>
                        </a:lnTo>
                        <a:lnTo>
                          <a:pt x="3677" y="0"/>
                        </a:lnTo>
                        <a:lnTo>
                          <a:pt x="3680" y="0"/>
                        </a:lnTo>
                        <a:lnTo>
                          <a:pt x="3683" y="0"/>
                        </a:lnTo>
                        <a:lnTo>
                          <a:pt x="3685" y="0"/>
                        </a:lnTo>
                        <a:lnTo>
                          <a:pt x="3688" y="0"/>
                        </a:lnTo>
                        <a:lnTo>
                          <a:pt x="3691" y="0"/>
                        </a:lnTo>
                        <a:lnTo>
                          <a:pt x="3694" y="0"/>
                        </a:lnTo>
                        <a:lnTo>
                          <a:pt x="3697" y="0"/>
                        </a:lnTo>
                        <a:lnTo>
                          <a:pt x="3700" y="0"/>
                        </a:lnTo>
                        <a:lnTo>
                          <a:pt x="3703" y="0"/>
                        </a:lnTo>
                        <a:lnTo>
                          <a:pt x="3706" y="0"/>
                        </a:lnTo>
                        <a:lnTo>
                          <a:pt x="3709" y="0"/>
                        </a:lnTo>
                        <a:lnTo>
                          <a:pt x="3712" y="0"/>
                        </a:lnTo>
                        <a:lnTo>
                          <a:pt x="3715" y="0"/>
                        </a:lnTo>
                        <a:lnTo>
                          <a:pt x="3717" y="0"/>
                        </a:lnTo>
                        <a:lnTo>
                          <a:pt x="3720" y="0"/>
                        </a:lnTo>
                        <a:lnTo>
                          <a:pt x="3723" y="0"/>
                        </a:lnTo>
                        <a:lnTo>
                          <a:pt x="3726" y="0"/>
                        </a:lnTo>
                        <a:lnTo>
                          <a:pt x="3729" y="0"/>
                        </a:lnTo>
                        <a:lnTo>
                          <a:pt x="3732" y="0"/>
                        </a:lnTo>
                        <a:lnTo>
                          <a:pt x="3735" y="0"/>
                        </a:lnTo>
                        <a:lnTo>
                          <a:pt x="3738" y="0"/>
                        </a:lnTo>
                        <a:lnTo>
                          <a:pt x="3741" y="0"/>
                        </a:lnTo>
                        <a:lnTo>
                          <a:pt x="3744" y="0"/>
                        </a:lnTo>
                        <a:lnTo>
                          <a:pt x="3747" y="0"/>
                        </a:lnTo>
                        <a:lnTo>
                          <a:pt x="3749" y="10"/>
                        </a:lnTo>
                        <a:lnTo>
                          <a:pt x="3752" y="0"/>
                        </a:lnTo>
                        <a:lnTo>
                          <a:pt x="3755" y="0"/>
                        </a:lnTo>
                        <a:lnTo>
                          <a:pt x="3758" y="0"/>
                        </a:lnTo>
                        <a:lnTo>
                          <a:pt x="3761" y="0"/>
                        </a:lnTo>
                        <a:lnTo>
                          <a:pt x="3764" y="0"/>
                        </a:lnTo>
                        <a:lnTo>
                          <a:pt x="3767" y="0"/>
                        </a:lnTo>
                        <a:lnTo>
                          <a:pt x="3770" y="0"/>
                        </a:lnTo>
                        <a:lnTo>
                          <a:pt x="3773" y="0"/>
                        </a:lnTo>
                        <a:lnTo>
                          <a:pt x="3776" y="0"/>
                        </a:lnTo>
                        <a:lnTo>
                          <a:pt x="3779" y="0"/>
                        </a:lnTo>
                        <a:lnTo>
                          <a:pt x="3781" y="0"/>
                        </a:lnTo>
                        <a:lnTo>
                          <a:pt x="3784" y="0"/>
                        </a:lnTo>
                        <a:lnTo>
                          <a:pt x="3787" y="0"/>
                        </a:lnTo>
                        <a:lnTo>
                          <a:pt x="3790" y="0"/>
                        </a:lnTo>
                        <a:lnTo>
                          <a:pt x="3793" y="0"/>
                        </a:lnTo>
                        <a:lnTo>
                          <a:pt x="3796" y="0"/>
                        </a:lnTo>
                        <a:lnTo>
                          <a:pt x="3799" y="0"/>
                        </a:lnTo>
                        <a:lnTo>
                          <a:pt x="3802" y="0"/>
                        </a:lnTo>
                        <a:lnTo>
                          <a:pt x="3805" y="0"/>
                        </a:lnTo>
                        <a:lnTo>
                          <a:pt x="3808" y="0"/>
                        </a:lnTo>
                        <a:lnTo>
                          <a:pt x="3811" y="0"/>
                        </a:lnTo>
                        <a:lnTo>
                          <a:pt x="3813" y="0"/>
                        </a:lnTo>
                        <a:lnTo>
                          <a:pt x="3816" y="0"/>
                        </a:lnTo>
                        <a:lnTo>
                          <a:pt x="3819" y="0"/>
                        </a:lnTo>
                        <a:lnTo>
                          <a:pt x="3822" y="0"/>
                        </a:lnTo>
                        <a:lnTo>
                          <a:pt x="3825" y="0"/>
                        </a:lnTo>
                        <a:lnTo>
                          <a:pt x="3828" y="0"/>
                        </a:lnTo>
                        <a:lnTo>
                          <a:pt x="3831" y="0"/>
                        </a:lnTo>
                        <a:lnTo>
                          <a:pt x="3834" y="0"/>
                        </a:lnTo>
                        <a:lnTo>
                          <a:pt x="3837" y="0"/>
                        </a:lnTo>
                        <a:lnTo>
                          <a:pt x="3840" y="0"/>
                        </a:lnTo>
                        <a:lnTo>
                          <a:pt x="3843" y="0"/>
                        </a:lnTo>
                        <a:lnTo>
                          <a:pt x="3845" y="0"/>
                        </a:lnTo>
                        <a:lnTo>
                          <a:pt x="3848" y="0"/>
                        </a:lnTo>
                        <a:lnTo>
                          <a:pt x="3851" y="0"/>
                        </a:lnTo>
                        <a:lnTo>
                          <a:pt x="3854" y="0"/>
                        </a:lnTo>
                        <a:lnTo>
                          <a:pt x="3857" y="0"/>
                        </a:lnTo>
                        <a:lnTo>
                          <a:pt x="3860" y="0"/>
                        </a:lnTo>
                        <a:lnTo>
                          <a:pt x="3863" y="9"/>
                        </a:lnTo>
                        <a:lnTo>
                          <a:pt x="3866" y="0"/>
                        </a:lnTo>
                        <a:lnTo>
                          <a:pt x="3869" y="0"/>
                        </a:lnTo>
                        <a:lnTo>
                          <a:pt x="3872" y="0"/>
                        </a:lnTo>
                        <a:lnTo>
                          <a:pt x="3875" y="0"/>
                        </a:lnTo>
                        <a:lnTo>
                          <a:pt x="3877" y="0"/>
                        </a:lnTo>
                        <a:lnTo>
                          <a:pt x="3880" y="0"/>
                        </a:lnTo>
                        <a:lnTo>
                          <a:pt x="3883" y="0"/>
                        </a:lnTo>
                        <a:lnTo>
                          <a:pt x="3886" y="0"/>
                        </a:lnTo>
                        <a:lnTo>
                          <a:pt x="3889" y="0"/>
                        </a:lnTo>
                        <a:lnTo>
                          <a:pt x="3892" y="0"/>
                        </a:lnTo>
                        <a:lnTo>
                          <a:pt x="3895" y="0"/>
                        </a:lnTo>
                        <a:lnTo>
                          <a:pt x="3898" y="0"/>
                        </a:lnTo>
                        <a:lnTo>
                          <a:pt x="3901" y="0"/>
                        </a:lnTo>
                        <a:lnTo>
                          <a:pt x="3904" y="0"/>
                        </a:lnTo>
                        <a:lnTo>
                          <a:pt x="3907" y="0"/>
                        </a:lnTo>
                        <a:lnTo>
                          <a:pt x="3909" y="0"/>
                        </a:lnTo>
                        <a:lnTo>
                          <a:pt x="3912" y="0"/>
                        </a:lnTo>
                        <a:lnTo>
                          <a:pt x="3915" y="0"/>
                        </a:lnTo>
                        <a:lnTo>
                          <a:pt x="3918" y="0"/>
                        </a:lnTo>
                        <a:lnTo>
                          <a:pt x="3921" y="0"/>
                        </a:lnTo>
                        <a:lnTo>
                          <a:pt x="3924" y="0"/>
                        </a:lnTo>
                        <a:lnTo>
                          <a:pt x="3927" y="0"/>
                        </a:lnTo>
                        <a:lnTo>
                          <a:pt x="3930" y="0"/>
                        </a:lnTo>
                        <a:lnTo>
                          <a:pt x="3933" y="0"/>
                        </a:lnTo>
                        <a:lnTo>
                          <a:pt x="3936" y="0"/>
                        </a:lnTo>
                        <a:lnTo>
                          <a:pt x="3939" y="0"/>
                        </a:lnTo>
                        <a:lnTo>
                          <a:pt x="3941" y="0"/>
                        </a:lnTo>
                        <a:lnTo>
                          <a:pt x="3944" y="0"/>
                        </a:lnTo>
                        <a:lnTo>
                          <a:pt x="3947" y="0"/>
                        </a:lnTo>
                        <a:lnTo>
                          <a:pt x="3950" y="0"/>
                        </a:lnTo>
                        <a:lnTo>
                          <a:pt x="3953" y="0"/>
                        </a:lnTo>
                        <a:lnTo>
                          <a:pt x="3956" y="0"/>
                        </a:lnTo>
                        <a:lnTo>
                          <a:pt x="3959" y="0"/>
                        </a:lnTo>
                        <a:lnTo>
                          <a:pt x="3962" y="0"/>
                        </a:lnTo>
                        <a:lnTo>
                          <a:pt x="3965" y="0"/>
                        </a:lnTo>
                        <a:lnTo>
                          <a:pt x="3968" y="0"/>
                        </a:lnTo>
                        <a:lnTo>
                          <a:pt x="3971" y="0"/>
                        </a:lnTo>
                        <a:lnTo>
                          <a:pt x="3973" y="0"/>
                        </a:lnTo>
                        <a:lnTo>
                          <a:pt x="3976" y="0"/>
                        </a:lnTo>
                        <a:lnTo>
                          <a:pt x="3979" y="0"/>
                        </a:lnTo>
                        <a:lnTo>
                          <a:pt x="3982" y="0"/>
                        </a:lnTo>
                        <a:lnTo>
                          <a:pt x="3985" y="0"/>
                        </a:lnTo>
                        <a:lnTo>
                          <a:pt x="3988" y="0"/>
                        </a:lnTo>
                        <a:lnTo>
                          <a:pt x="3991" y="0"/>
                        </a:lnTo>
                        <a:lnTo>
                          <a:pt x="3994" y="0"/>
                        </a:lnTo>
                        <a:lnTo>
                          <a:pt x="3997" y="0"/>
                        </a:lnTo>
                        <a:lnTo>
                          <a:pt x="4000" y="0"/>
                        </a:lnTo>
                        <a:lnTo>
                          <a:pt x="4003" y="0"/>
                        </a:lnTo>
                        <a:lnTo>
                          <a:pt x="4005" y="0"/>
                        </a:lnTo>
                        <a:lnTo>
                          <a:pt x="4008" y="0"/>
                        </a:lnTo>
                        <a:lnTo>
                          <a:pt x="4011" y="0"/>
                        </a:lnTo>
                        <a:lnTo>
                          <a:pt x="4014" y="0"/>
                        </a:lnTo>
                        <a:lnTo>
                          <a:pt x="4017" y="0"/>
                        </a:lnTo>
                        <a:lnTo>
                          <a:pt x="4020" y="0"/>
                        </a:lnTo>
                        <a:lnTo>
                          <a:pt x="4023" y="0"/>
                        </a:lnTo>
                        <a:lnTo>
                          <a:pt x="4026" y="0"/>
                        </a:lnTo>
                        <a:lnTo>
                          <a:pt x="4029" y="0"/>
                        </a:lnTo>
                        <a:lnTo>
                          <a:pt x="4032" y="0"/>
                        </a:lnTo>
                        <a:lnTo>
                          <a:pt x="4034" y="0"/>
                        </a:lnTo>
                        <a:lnTo>
                          <a:pt x="4037" y="0"/>
                        </a:lnTo>
                        <a:lnTo>
                          <a:pt x="4040" y="0"/>
                        </a:lnTo>
                        <a:lnTo>
                          <a:pt x="4043" y="0"/>
                        </a:lnTo>
                        <a:lnTo>
                          <a:pt x="4046" y="0"/>
                        </a:lnTo>
                        <a:lnTo>
                          <a:pt x="4049" y="0"/>
                        </a:lnTo>
                        <a:lnTo>
                          <a:pt x="4052" y="0"/>
                        </a:lnTo>
                        <a:lnTo>
                          <a:pt x="4055" y="0"/>
                        </a:lnTo>
                        <a:lnTo>
                          <a:pt x="4058" y="0"/>
                        </a:lnTo>
                        <a:lnTo>
                          <a:pt x="4061" y="0"/>
                        </a:lnTo>
                        <a:lnTo>
                          <a:pt x="4064" y="0"/>
                        </a:lnTo>
                        <a:lnTo>
                          <a:pt x="4066" y="0"/>
                        </a:lnTo>
                        <a:lnTo>
                          <a:pt x="4069" y="11"/>
                        </a:lnTo>
                        <a:lnTo>
                          <a:pt x="4072" y="0"/>
                        </a:lnTo>
                        <a:lnTo>
                          <a:pt x="4075" y="0"/>
                        </a:lnTo>
                        <a:lnTo>
                          <a:pt x="4078" y="0"/>
                        </a:lnTo>
                        <a:lnTo>
                          <a:pt x="4081" y="0"/>
                        </a:lnTo>
                        <a:lnTo>
                          <a:pt x="4084" y="0"/>
                        </a:lnTo>
                        <a:lnTo>
                          <a:pt x="4087" y="0"/>
                        </a:lnTo>
                        <a:lnTo>
                          <a:pt x="4090" y="0"/>
                        </a:lnTo>
                        <a:lnTo>
                          <a:pt x="4093" y="0"/>
                        </a:lnTo>
                        <a:lnTo>
                          <a:pt x="4096" y="0"/>
                        </a:lnTo>
                        <a:lnTo>
                          <a:pt x="4098" y="0"/>
                        </a:lnTo>
                        <a:lnTo>
                          <a:pt x="4101" y="0"/>
                        </a:lnTo>
                        <a:lnTo>
                          <a:pt x="4104" y="0"/>
                        </a:lnTo>
                        <a:lnTo>
                          <a:pt x="4107" y="0"/>
                        </a:lnTo>
                        <a:lnTo>
                          <a:pt x="4110" y="0"/>
                        </a:lnTo>
                        <a:lnTo>
                          <a:pt x="4113" y="0"/>
                        </a:lnTo>
                        <a:lnTo>
                          <a:pt x="4116" y="0"/>
                        </a:lnTo>
                        <a:lnTo>
                          <a:pt x="4119" y="0"/>
                        </a:lnTo>
                        <a:lnTo>
                          <a:pt x="4122" y="0"/>
                        </a:lnTo>
                        <a:lnTo>
                          <a:pt x="4125" y="0"/>
                        </a:lnTo>
                        <a:lnTo>
                          <a:pt x="4128" y="0"/>
                        </a:lnTo>
                        <a:lnTo>
                          <a:pt x="4130" y="0"/>
                        </a:lnTo>
                        <a:lnTo>
                          <a:pt x="4133" y="9"/>
                        </a:lnTo>
                        <a:lnTo>
                          <a:pt x="4136" y="0"/>
                        </a:lnTo>
                        <a:lnTo>
                          <a:pt x="4139" y="0"/>
                        </a:lnTo>
                        <a:lnTo>
                          <a:pt x="4142" y="0"/>
                        </a:lnTo>
                        <a:lnTo>
                          <a:pt x="4145" y="0"/>
                        </a:lnTo>
                        <a:lnTo>
                          <a:pt x="4148" y="0"/>
                        </a:lnTo>
                        <a:lnTo>
                          <a:pt x="4151" y="0"/>
                        </a:lnTo>
                        <a:lnTo>
                          <a:pt x="4154" y="0"/>
                        </a:lnTo>
                        <a:lnTo>
                          <a:pt x="4157" y="0"/>
                        </a:lnTo>
                        <a:lnTo>
                          <a:pt x="4160" y="0"/>
                        </a:lnTo>
                        <a:lnTo>
                          <a:pt x="4162" y="0"/>
                        </a:lnTo>
                        <a:lnTo>
                          <a:pt x="4165" y="0"/>
                        </a:lnTo>
                        <a:lnTo>
                          <a:pt x="4168" y="9"/>
                        </a:lnTo>
                        <a:lnTo>
                          <a:pt x="4171" y="0"/>
                        </a:lnTo>
                        <a:lnTo>
                          <a:pt x="4174" y="0"/>
                        </a:lnTo>
                        <a:lnTo>
                          <a:pt x="4177" y="0"/>
                        </a:lnTo>
                        <a:lnTo>
                          <a:pt x="4180" y="0"/>
                        </a:lnTo>
                        <a:lnTo>
                          <a:pt x="4183" y="0"/>
                        </a:lnTo>
                        <a:lnTo>
                          <a:pt x="4186" y="0"/>
                        </a:lnTo>
                        <a:lnTo>
                          <a:pt x="4189" y="0"/>
                        </a:lnTo>
                        <a:lnTo>
                          <a:pt x="4192" y="0"/>
                        </a:lnTo>
                        <a:lnTo>
                          <a:pt x="4194" y="0"/>
                        </a:lnTo>
                        <a:lnTo>
                          <a:pt x="4197" y="0"/>
                        </a:lnTo>
                        <a:lnTo>
                          <a:pt x="4200" y="0"/>
                        </a:lnTo>
                        <a:lnTo>
                          <a:pt x="4203" y="0"/>
                        </a:lnTo>
                        <a:lnTo>
                          <a:pt x="4206" y="0"/>
                        </a:lnTo>
                        <a:lnTo>
                          <a:pt x="4209" y="0"/>
                        </a:lnTo>
                        <a:lnTo>
                          <a:pt x="4212" y="12"/>
                        </a:lnTo>
                        <a:lnTo>
                          <a:pt x="4215" y="0"/>
                        </a:lnTo>
                        <a:lnTo>
                          <a:pt x="4218" y="0"/>
                        </a:lnTo>
                        <a:lnTo>
                          <a:pt x="4221" y="0"/>
                        </a:lnTo>
                        <a:lnTo>
                          <a:pt x="4224" y="0"/>
                        </a:lnTo>
                        <a:lnTo>
                          <a:pt x="4226" y="0"/>
                        </a:lnTo>
                        <a:lnTo>
                          <a:pt x="4229" y="9"/>
                        </a:lnTo>
                        <a:lnTo>
                          <a:pt x="4232" y="0"/>
                        </a:lnTo>
                        <a:lnTo>
                          <a:pt x="4235" y="0"/>
                        </a:lnTo>
                        <a:lnTo>
                          <a:pt x="4238" y="0"/>
                        </a:lnTo>
                        <a:lnTo>
                          <a:pt x="4241" y="0"/>
                        </a:lnTo>
                        <a:lnTo>
                          <a:pt x="4244" y="0"/>
                        </a:lnTo>
                        <a:lnTo>
                          <a:pt x="4247" y="0"/>
                        </a:lnTo>
                        <a:lnTo>
                          <a:pt x="4250" y="0"/>
                        </a:lnTo>
                        <a:lnTo>
                          <a:pt x="4253" y="0"/>
                        </a:lnTo>
                        <a:lnTo>
                          <a:pt x="4256" y="0"/>
                        </a:lnTo>
                        <a:lnTo>
                          <a:pt x="4258" y="0"/>
                        </a:lnTo>
                        <a:lnTo>
                          <a:pt x="4261" y="0"/>
                        </a:lnTo>
                        <a:lnTo>
                          <a:pt x="4264" y="0"/>
                        </a:lnTo>
                        <a:lnTo>
                          <a:pt x="4267" y="0"/>
                        </a:lnTo>
                        <a:lnTo>
                          <a:pt x="4270" y="0"/>
                        </a:lnTo>
                        <a:lnTo>
                          <a:pt x="4273" y="0"/>
                        </a:lnTo>
                        <a:lnTo>
                          <a:pt x="4276" y="11"/>
                        </a:lnTo>
                        <a:lnTo>
                          <a:pt x="4279" y="0"/>
                        </a:lnTo>
                        <a:lnTo>
                          <a:pt x="4282" y="0"/>
                        </a:lnTo>
                        <a:lnTo>
                          <a:pt x="4285" y="0"/>
                        </a:lnTo>
                        <a:lnTo>
                          <a:pt x="4288" y="0"/>
                        </a:lnTo>
                        <a:lnTo>
                          <a:pt x="4290" y="0"/>
                        </a:lnTo>
                        <a:lnTo>
                          <a:pt x="4293" y="0"/>
                        </a:lnTo>
                        <a:lnTo>
                          <a:pt x="4296" y="0"/>
                        </a:lnTo>
                        <a:lnTo>
                          <a:pt x="4299" y="0"/>
                        </a:lnTo>
                        <a:lnTo>
                          <a:pt x="4302" y="0"/>
                        </a:lnTo>
                        <a:lnTo>
                          <a:pt x="4305" y="0"/>
                        </a:lnTo>
                        <a:lnTo>
                          <a:pt x="4308" y="9"/>
                        </a:lnTo>
                        <a:lnTo>
                          <a:pt x="4311" y="0"/>
                        </a:lnTo>
                        <a:lnTo>
                          <a:pt x="4314" y="0"/>
                        </a:lnTo>
                        <a:lnTo>
                          <a:pt x="4317" y="0"/>
                        </a:lnTo>
                        <a:lnTo>
                          <a:pt x="4320" y="0"/>
                        </a:lnTo>
                        <a:lnTo>
                          <a:pt x="4322" y="0"/>
                        </a:lnTo>
                        <a:lnTo>
                          <a:pt x="4325" y="0"/>
                        </a:lnTo>
                        <a:lnTo>
                          <a:pt x="4328" y="0"/>
                        </a:lnTo>
                        <a:lnTo>
                          <a:pt x="4331" y="0"/>
                        </a:lnTo>
                        <a:lnTo>
                          <a:pt x="4334" y="0"/>
                        </a:lnTo>
                        <a:lnTo>
                          <a:pt x="4337" y="0"/>
                        </a:lnTo>
                        <a:lnTo>
                          <a:pt x="4340" y="0"/>
                        </a:lnTo>
                        <a:lnTo>
                          <a:pt x="4343" y="0"/>
                        </a:lnTo>
                        <a:lnTo>
                          <a:pt x="4346" y="0"/>
                        </a:lnTo>
                        <a:lnTo>
                          <a:pt x="4349" y="0"/>
                        </a:lnTo>
                        <a:lnTo>
                          <a:pt x="4352" y="0"/>
                        </a:lnTo>
                        <a:lnTo>
                          <a:pt x="4354" y="0"/>
                        </a:lnTo>
                        <a:lnTo>
                          <a:pt x="4357" y="0"/>
                        </a:lnTo>
                        <a:lnTo>
                          <a:pt x="4360" y="0"/>
                        </a:lnTo>
                        <a:lnTo>
                          <a:pt x="4363" y="0"/>
                        </a:lnTo>
                        <a:lnTo>
                          <a:pt x="4366" y="0"/>
                        </a:lnTo>
                        <a:lnTo>
                          <a:pt x="4369" y="0"/>
                        </a:lnTo>
                        <a:lnTo>
                          <a:pt x="4372" y="0"/>
                        </a:lnTo>
                        <a:lnTo>
                          <a:pt x="4375" y="0"/>
                        </a:lnTo>
                        <a:lnTo>
                          <a:pt x="4378" y="0"/>
                        </a:lnTo>
                        <a:lnTo>
                          <a:pt x="4381" y="0"/>
                        </a:lnTo>
                        <a:lnTo>
                          <a:pt x="4383" y="0"/>
                        </a:lnTo>
                        <a:lnTo>
                          <a:pt x="4386" y="0"/>
                        </a:lnTo>
                        <a:lnTo>
                          <a:pt x="4389" y="0"/>
                        </a:lnTo>
                        <a:lnTo>
                          <a:pt x="4392" y="0"/>
                        </a:lnTo>
                        <a:lnTo>
                          <a:pt x="4395" y="0"/>
                        </a:lnTo>
                        <a:lnTo>
                          <a:pt x="4398" y="0"/>
                        </a:lnTo>
                        <a:lnTo>
                          <a:pt x="4401" y="0"/>
                        </a:lnTo>
                        <a:lnTo>
                          <a:pt x="4404" y="0"/>
                        </a:lnTo>
                        <a:lnTo>
                          <a:pt x="4407" y="0"/>
                        </a:lnTo>
                        <a:lnTo>
                          <a:pt x="4410" y="0"/>
                        </a:lnTo>
                        <a:lnTo>
                          <a:pt x="4413" y="0"/>
                        </a:lnTo>
                        <a:lnTo>
                          <a:pt x="4415" y="0"/>
                        </a:lnTo>
                        <a:lnTo>
                          <a:pt x="4418" y="0"/>
                        </a:lnTo>
                        <a:lnTo>
                          <a:pt x="4421" y="0"/>
                        </a:lnTo>
                        <a:lnTo>
                          <a:pt x="4424" y="0"/>
                        </a:lnTo>
                        <a:lnTo>
                          <a:pt x="4427" y="0"/>
                        </a:lnTo>
                        <a:lnTo>
                          <a:pt x="4430" y="0"/>
                        </a:lnTo>
                        <a:lnTo>
                          <a:pt x="4433" y="0"/>
                        </a:lnTo>
                        <a:lnTo>
                          <a:pt x="4436" y="0"/>
                        </a:lnTo>
                        <a:lnTo>
                          <a:pt x="4439" y="0"/>
                        </a:lnTo>
                        <a:lnTo>
                          <a:pt x="4442" y="0"/>
                        </a:lnTo>
                        <a:lnTo>
                          <a:pt x="4445" y="0"/>
                        </a:lnTo>
                        <a:lnTo>
                          <a:pt x="4447" y="0"/>
                        </a:lnTo>
                        <a:lnTo>
                          <a:pt x="4450" y="0"/>
                        </a:lnTo>
                        <a:lnTo>
                          <a:pt x="4453" y="10"/>
                        </a:lnTo>
                        <a:lnTo>
                          <a:pt x="4456" y="0"/>
                        </a:lnTo>
                        <a:lnTo>
                          <a:pt x="4459" y="0"/>
                        </a:lnTo>
                        <a:lnTo>
                          <a:pt x="4462" y="0"/>
                        </a:lnTo>
                        <a:lnTo>
                          <a:pt x="4465" y="0"/>
                        </a:lnTo>
                        <a:lnTo>
                          <a:pt x="4468" y="0"/>
                        </a:lnTo>
                        <a:lnTo>
                          <a:pt x="4471" y="0"/>
                        </a:lnTo>
                        <a:lnTo>
                          <a:pt x="4474" y="0"/>
                        </a:lnTo>
                        <a:lnTo>
                          <a:pt x="4477" y="0"/>
                        </a:lnTo>
                        <a:lnTo>
                          <a:pt x="4479" y="0"/>
                        </a:lnTo>
                        <a:lnTo>
                          <a:pt x="4482" y="0"/>
                        </a:lnTo>
                        <a:lnTo>
                          <a:pt x="4485" y="0"/>
                        </a:lnTo>
                        <a:lnTo>
                          <a:pt x="4488" y="0"/>
                        </a:lnTo>
                        <a:lnTo>
                          <a:pt x="4491" y="0"/>
                        </a:lnTo>
                        <a:lnTo>
                          <a:pt x="4494" y="0"/>
                        </a:lnTo>
                        <a:lnTo>
                          <a:pt x="4497" y="0"/>
                        </a:lnTo>
                        <a:lnTo>
                          <a:pt x="4500" y="0"/>
                        </a:lnTo>
                        <a:lnTo>
                          <a:pt x="4503" y="0"/>
                        </a:lnTo>
                        <a:lnTo>
                          <a:pt x="4506" y="0"/>
                        </a:lnTo>
                        <a:lnTo>
                          <a:pt x="4509" y="0"/>
                        </a:lnTo>
                        <a:lnTo>
                          <a:pt x="4511" y="0"/>
                        </a:lnTo>
                        <a:lnTo>
                          <a:pt x="4514" y="0"/>
                        </a:lnTo>
                        <a:lnTo>
                          <a:pt x="4517" y="0"/>
                        </a:lnTo>
                        <a:lnTo>
                          <a:pt x="4520" y="0"/>
                        </a:lnTo>
                        <a:lnTo>
                          <a:pt x="4523" y="0"/>
                        </a:lnTo>
                        <a:lnTo>
                          <a:pt x="4526" y="0"/>
                        </a:lnTo>
                        <a:lnTo>
                          <a:pt x="4529" y="0"/>
                        </a:lnTo>
                        <a:lnTo>
                          <a:pt x="4532" y="0"/>
                        </a:lnTo>
                        <a:lnTo>
                          <a:pt x="4535" y="0"/>
                        </a:lnTo>
                        <a:lnTo>
                          <a:pt x="4538" y="0"/>
                        </a:lnTo>
                        <a:lnTo>
                          <a:pt x="4541" y="0"/>
                        </a:lnTo>
                        <a:lnTo>
                          <a:pt x="4543" y="0"/>
                        </a:lnTo>
                        <a:lnTo>
                          <a:pt x="4546" y="0"/>
                        </a:lnTo>
                        <a:lnTo>
                          <a:pt x="4549" y="0"/>
                        </a:lnTo>
                        <a:lnTo>
                          <a:pt x="4552" y="0"/>
                        </a:lnTo>
                        <a:lnTo>
                          <a:pt x="4555" y="0"/>
                        </a:lnTo>
                        <a:lnTo>
                          <a:pt x="4558" y="0"/>
                        </a:lnTo>
                        <a:lnTo>
                          <a:pt x="4561" y="0"/>
                        </a:lnTo>
                        <a:lnTo>
                          <a:pt x="4564" y="0"/>
                        </a:lnTo>
                        <a:lnTo>
                          <a:pt x="4567" y="0"/>
                        </a:lnTo>
                        <a:lnTo>
                          <a:pt x="4570" y="0"/>
                        </a:lnTo>
                        <a:lnTo>
                          <a:pt x="4573" y="0"/>
                        </a:lnTo>
                        <a:lnTo>
                          <a:pt x="4575" y="0"/>
                        </a:lnTo>
                        <a:lnTo>
                          <a:pt x="4578" y="0"/>
                        </a:lnTo>
                        <a:lnTo>
                          <a:pt x="4581" y="0"/>
                        </a:lnTo>
                        <a:lnTo>
                          <a:pt x="4584" y="0"/>
                        </a:lnTo>
                        <a:lnTo>
                          <a:pt x="4587" y="0"/>
                        </a:lnTo>
                        <a:lnTo>
                          <a:pt x="4590" y="0"/>
                        </a:lnTo>
                        <a:lnTo>
                          <a:pt x="4593" y="0"/>
                        </a:lnTo>
                        <a:lnTo>
                          <a:pt x="4596" y="0"/>
                        </a:lnTo>
                        <a:lnTo>
                          <a:pt x="4599" y="0"/>
                        </a:lnTo>
                        <a:lnTo>
                          <a:pt x="4602" y="0"/>
                        </a:lnTo>
                        <a:lnTo>
                          <a:pt x="4605" y="0"/>
                        </a:lnTo>
                        <a:lnTo>
                          <a:pt x="4607" y="0"/>
                        </a:lnTo>
                        <a:lnTo>
                          <a:pt x="4610" y="0"/>
                        </a:lnTo>
                        <a:lnTo>
                          <a:pt x="4613" y="0"/>
                        </a:lnTo>
                        <a:lnTo>
                          <a:pt x="4616" y="0"/>
                        </a:lnTo>
                        <a:lnTo>
                          <a:pt x="4619" y="0"/>
                        </a:lnTo>
                        <a:lnTo>
                          <a:pt x="4622" y="0"/>
                        </a:lnTo>
                        <a:lnTo>
                          <a:pt x="4625" y="0"/>
                        </a:lnTo>
                        <a:lnTo>
                          <a:pt x="4628" y="0"/>
                        </a:lnTo>
                        <a:lnTo>
                          <a:pt x="4631" y="0"/>
                        </a:lnTo>
                        <a:lnTo>
                          <a:pt x="4634" y="0"/>
                        </a:lnTo>
                        <a:lnTo>
                          <a:pt x="4637" y="0"/>
                        </a:lnTo>
                        <a:lnTo>
                          <a:pt x="4639" y="0"/>
                        </a:lnTo>
                        <a:lnTo>
                          <a:pt x="4642" y="0"/>
                        </a:lnTo>
                        <a:lnTo>
                          <a:pt x="4645" y="0"/>
                        </a:lnTo>
                        <a:lnTo>
                          <a:pt x="4648" y="0"/>
                        </a:lnTo>
                        <a:lnTo>
                          <a:pt x="4651" y="0"/>
                        </a:lnTo>
                        <a:lnTo>
                          <a:pt x="4654" y="0"/>
                        </a:lnTo>
                        <a:lnTo>
                          <a:pt x="4657" y="0"/>
                        </a:lnTo>
                        <a:lnTo>
                          <a:pt x="4660" y="0"/>
                        </a:lnTo>
                        <a:lnTo>
                          <a:pt x="4663" y="0"/>
                        </a:lnTo>
                        <a:lnTo>
                          <a:pt x="4666" y="0"/>
                        </a:lnTo>
                        <a:lnTo>
                          <a:pt x="4669" y="0"/>
                        </a:lnTo>
                        <a:lnTo>
                          <a:pt x="4671" y="0"/>
                        </a:lnTo>
                        <a:lnTo>
                          <a:pt x="4674" y="0"/>
                        </a:lnTo>
                        <a:lnTo>
                          <a:pt x="4677" y="0"/>
                        </a:lnTo>
                        <a:lnTo>
                          <a:pt x="4680" y="0"/>
                        </a:lnTo>
                        <a:lnTo>
                          <a:pt x="4683" y="0"/>
                        </a:lnTo>
                        <a:lnTo>
                          <a:pt x="4686" y="0"/>
                        </a:lnTo>
                        <a:lnTo>
                          <a:pt x="4689" y="0"/>
                        </a:lnTo>
                        <a:lnTo>
                          <a:pt x="4692" y="0"/>
                        </a:lnTo>
                        <a:lnTo>
                          <a:pt x="4695" y="0"/>
                        </a:lnTo>
                        <a:lnTo>
                          <a:pt x="4698" y="0"/>
                        </a:lnTo>
                        <a:lnTo>
                          <a:pt x="4701" y="0"/>
                        </a:lnTo>
                        <a:lnTo>
                          <a:pt x="4703" y="0"/>
                        </a:lnTo>
                        <a:lnTo>
                          <a:pt x="4706" y="0"/>
                        </a:lnTo>
                        <a:lnTo>
                          <a:pt x="4709" y="0"/>
                        </a:lnTo>
                        <a:lnTo>
                          <a:pt x="4712" y="0"/>
                        </a:lnTo>
                        <a:lnTo>
                          <a:pt x="4715" y="0"/>
                        </a:lnTo>
                        <a:lnTo>
                          <a:pt x="4718" y="0"/>
                        </a:lnTo>
                        <a:lnTo>
                          <a:pt x="4721" y="0"/>
                        </a:lnTo>
                        <a:lnTo>
                          <a:pt x="4724" y="0"/>
                        </a:lnTo>
                        <a:lnTo>
                          <a:pt x="4727" y="0"/>
                        </a:lnTo>
                        <a:lnTo>
                          <a:pt x="4730" y="0"/>
                        </a:lnTo>
                        <a:lnTo>
                          <a:pt x="4733" y="0"/>
                        </a:lnTo>
                        <a:lnTo>
                          <a:pt x="4735" y="0"/>
                        </a:lnTo>
                        <a:lnTo>
                          <a:pt x="4738" y="0"/>
                        </a:lnTo>
                        <a:lnTo>
                          <a:pt x="4741" y="0"/>
                        </a:lnTo>
                        <a:lnTo>
                          <a:pt x="4744" y="0"/>
                        </a:lnTo>
                        <a:lnTo>
                          <a:pt x="4747" y="0"/>
                        </a:lnTo>
                        <a:lnTo>
                          <a:pt x="4750" y="0"/>
                        </a:lnTo>
                        <a:lnTo>
                          <a:pt x="4753" y="0"/>
                        </a:lnTo>
                        <a:lnTo>
                          <a:pt x="4756" y="0"/>
                        </a:lnTo>
                        <a:lnTo>
                          <a:pt x="4759" y="0"/>
                        </a:lnTo>
                        <a:lnTo>
                          <a:pt x="4762" y="0"/>
                        </a:lnTo>
                        <a:lnTo>
                          <a:pt x="4764" y="0"/>
                        </a:lnTo>
                        <a:lnTo>
                          <a:pt x="4767" y="0"/>
                        </a:lnTo>
                        <a:lnTo>
                          <a:pt x="4770" y="0"/>
                        </a:lnTo>
                        <a:lnTo>
                          <a:pt x="4773" y="0"/>
                        </a:lnTo>
                        <a:lnTo>
                          <a:pt x="4776" y="0"/>
                        </a:lnTo>
                        <a:lnTo>
                          <a:pt x="4779" y="0"/>
                        </a:lnTo>
                        <a:lnTo>
                          <a:pt x="4782" y="0"/>
                        </a:lnTo>
                        <a:lnTo>
                          <a:pt x="4785" y="0"/>
                        </a:lnTo>
                        <a:lnTo>
                          <a:pt x="4788" y="0"/>
                        </a:lnTo>
                        <a:lnTo>
                          <a:pt x="4791" y="0"/>
                        </a:lnTo>
                        <a:lnTo>
                          <a:pt x="4794" y="0"/>
                        </a:lnTo>
                        <a:lnTo>
                          <a:pt x="4796" y="9"/>
                        </a:lnTo>
                        <a:lnTo>
                          <a:pt x="4799" y="0"/>
                        </a:lnTo>
                        <a:lnTo>
                          <a:pt x="4802" y="0"/>
                        </a:lnTo>
                        <a:lnTo>
                          <a:pt x="4805" y="0"/>
                        </a:lnTo>
                        <a:lnTo>
                          <a:pt x="4808" y="0"/>
                        </a:lnTo>
                        <a:lnTo>
                          <a:pt x="4811" y="0"/>
                        </a:lnTo>
                        <a:lnTo>
                          <a:pt x="4814" y="0"/>
                        </a:lnTo>
                        <a:lnTo>
                          <a:pt x="4817" y="0"/>
                        </a:lnTo>
                        <a:lnTo>
                          <a:pt x="4820" y="0"/>
                        </a:lnTo>
                        <a:lnTo>
                          <a:pt x="4823" y="0"/>
                        </a:lnTo>
                        <a:lnTo>
                          <a:pt x="4826" y="0"/>
                        </a:lnTo>
                        <a:lnTo>
                          <a:pt x="4828" y="0"/>
                        </a:lnTo>
                        <a:lnTo>
                          <a:pt x="4831" y="0"/>
                        </a:lnTo>
                        <a:lnTo>
                          <a:pt x="4834" y="0"/>
                        </a:lnTo>
                        <a:lnTo>
                          <a:pt x="4837" y="0"/>
                        </a:lnTo>
                        <a:lnTo>
                          <a:pt x="4840" y="10"/>
                        </a:lnTo>
                        <a:lnTo>
                          <a:pt x="4843" y="0"/>
                        </a:lnTo>
                        <a:lnTo>
                          <a:pt x="4846" y="0"/>
                        </a:lnTo>
                        <a:lnTo>
                          <a:pt x="4849" y="0"/>
                        </a:lnTo>
                        <a:lnTo>
                          <a:pt x="4852" y="9"/>
                        </a:lnTo>
                        <a:lnTo>
                          <a:pt x="4855" y="0"/>
                        </a:lnTo>
                        <a:lnTo>
                          <a:pt x="4858" y="0"/>
                        </a:lnTo>
                        <a:lnTo>
                          <a:pt x="4860" y="0"/>
                        </a:lnTo>
                        <a:lnTo>
                          <a:pt x="4863" y="0"/>
                        </a:lnTo>
                        <a:lnTo>
                          <a:pt x="4866" y="0"/>
                        </a:lnTo>
                        <a:lnTo>
                          <a:pt x="4869" y="0"/>
                        </a:lnTo>
                        <a:lnTo>
                          <a:pt x="4872" y="0"/>
                        </a:lnTo>
                        <a:lnTo>
                          <a:pt x="4875" y="0"/>
                        </a:lnTo>
                        <a:lnTo>
                          <a:pt x="4878" y="0"/>
                        </a:lnTo>
                        <a:lnTo>
                          <a:pt x="4881" y="0"/>
                        </a:lnTo>
                        <a:lnTo>
                          <a:pt x="4884" y="0"/>
                        </a:lnTo>
                        <a:lnTo>
                          <a:pt x="4887" y="0"/>
                        </a:lnTo>
                        <a:lnTo>
                          <a:pt x="4890" y="0"/>
                        </a:lnTo>
                        <a:lnTo>
                          <a:pt x="4892" y="0"/>
                        </a:lnTo>
                        <a:lnTo>
                          <a:pt x="4895" y="0"/>
                        </a:lnTo>
                        <a:lnTo>
                          <a:pt x="4898" y="0"/>
                        </a:lnTo>
                        <a:lnTo>
                          <a:pt x="4901" y="0"/>
                        </a:lnTo>
                        <a:lnTo>
                          <a:pt x="4904" y="0"/>
                        </a:lnTo>
                        <a:lnTo>
                          <a:pt x="4907" y="0"/>
                        </a:lnTo>
                        <a:lnTo>
                          <a:pt x="4910" y="0"/>
                        </a:lnTo>
                        <a:lnTo>
                          <a:pt x="4913" y="0"/>
                        </a:lnTo>
                        <a:lnTo>
                          <a:pt x="4916" y="0"/>
                        </a:lnTo>
                        <a:lnTo>
                          <a:pt x="4919" y="0"/>
                        </a:lnTo>
                        <a:lnTo>
                          <a:pt x="4922" y="0"/>
                        </a:lnTo>
                        <a:lnTo>
                          <a:pt x="4924" y="0"/>
                        </a:lnTo>
                        <a:lnTo>
                          <a:pt x="4927" y="0"/>
                        </a:lnTo>
                        <a:lnTo>
                          <a:pt x="4930" y="0"/>
                        </a:lnTo>
                        <a:lnTo>
                          <a:pt x="4933" y="0"/>
                        </a:lnTo>
                        <a:lnTo>
                          <a:pt x="4936" y="0"/>
                        </a:lnTo>
                        <a:lnTo>
                          <a:pt x="4939" y="0"/>
                        </a:lnTo>
                        <a:lnTo>
                          <a:pt x="4942" y="0"/>
                        </a:lnTo>
                        <a:lnTo>
                          <a:pt x="4945" y="0"/>
                        </a:lnTo>
                        <a:lnTo>
                          <a:pt x="4948" y="0"/>
                        </a:lnTo>
                        <a:lnTo>
                          <a:pt x="4951" y="0"/>
                        </a:lnTo>
                        <a:lnTo>
                          <a:pt x="4954" y="0"/>
                        </a:lnTo>
                        <a:lnTo>
                          <a:pt x="4956" y="0"/>
                        </a:lnTo>
                        <a:lnTo>
                          <a:pt x="4959" y="0"/>
                        </a:lnTo>
                        <a:lnTo>
                          <a:pt x="4962" y="0"/>
                        </a:lnTo>
                        <a:lnTo>
                          <a:pt x="4965" y="0"/>
                        </a:lnTo>
                        <a:lnTo>
                          <a:pt x="4968" y="0"/>
                        </a:lnTo>
                        <a:lnTo>
                          <a:pt x="4971" y="0"/>
                        </a:lnTo>
                        <a:lnTo>
                          <a:pt x="4974" y="0"/>
                        </a:lnTo>
                        <a:lnTo>
                          <a:pt x="4977" y="0"/>
                        </a:lnTo>
                        <a:lnTo>
                          <a:pt x="4980" y="0"/>
                        </a:lnTo>
                        <a:lnTo>
                          <a:pt x="4983" y="0"/>
                        </a:lnTo>
                        <a:lnTo>
                          <a:pt x="4986" y="0"/>
                        </a:lnTo>
                        <a:lnTo>
                          <a:pt x="4988" y="0"/>
                        </a:lnTo>
                        <a:lnTo>
                          <a:pt x="4991" y="0"/>
                        </a:lnTo>
                        <a:lnTo>
                          <a:pt x="4994" y="0"/>
                        </a:lnTo>
                        <a:lnTo>
                          <a:pt x="4997" y="0"/>
                        </a:lnTo>
                        <a:lnTo>
                          <a:pt x="5000" y="0"/>
                        </a:lnTo>
                        <a:lnTo>
                          <a:pt x="5003" y="0"/>
                        </a:lnTo>
                        <a:lnTo>
                          <a:pt x="5006" y="0"/>
                        </a:lnTo>
                        <a:lnTo>
                          <a:pt x="5009" y="0"/>
                        </a:lnTo>
                        <a:lnTo>
                          <a:pt x="5012" y="0"/>
                        </a:lnTo>
                        <a:lnTo>
                          <a:pt x="5015" y="0"/>
                        </a:lnTo>
                        <a:lnTo>
                          <a:pt x="5018" y="0"/>
                        </a:lnTo>
                        <a:lnTo>
                          <a:pt x="5020" y="0"/>
                        </a:lnTo>
                        <a:lnTo>
                          <a:pt x="5023" y="0"/>
                        </a:lnTo>
                        <a:lnTo>
                          <a:pt x="5026" y="0"/>
                        </a:lnTo>
                        <a:lnTo>
                          <a:pt x="5029" y="0"/>
                        </a:lnTo>
                        <a:lnTo>
                          <a:pt x="5032" y="0"/>
                        </a:lnTo>
                        <a:lnTo>
                          <a:pt x="5035" y="0"/>
                        </a:lnTo>
                        <a:lnTo>
                          <a:pt x="5038" y="0"/>
                        </a:lnTo>
                        <a:lnTo>
                          <a:pt x="5041" y="0"/>
                        </a:lnTo>
                        <a:lnTo>
                          <a:pt x="5044" y="0"/>
                        </a:lnTo>
                        <a:lnTo>
                          <a:pt x="5047" y="0"/>
                        </a:lnTo>
                        <a:lnTo>
                          <a:pt x="5050" y="0"/>
                        </a:lnTo>
                        <a:lnTo>
                          <a:pt x="5052" y="0"/>
                        </a:lnTo>
                        <a:lnTo>
                          <a:pt x="5055" y="0"/>
                        </a:lnTo>
                        <a:lnTo>
                          <a:pt x="5058" y="0"/>
                        </a:lnTo>
                        <a:lnTo>
                          <a:pt x="5061" y="0"/>
                        </a:lnTo>
                        <a:lnTo>
                          <a:pt x="5064" y="0"/>
                        </a:lnTo>
                        <a:lnTo>
                          <a:pt x="5067" y="0"/>
                        </a:lnTo>
                        <a:lnTo>
                          <a:pt x="5070" y="0"/>
                        </a:lnTo>
                        <a:lnTo>
                          <a:pt x="5073" y="0"/>
                        </a:lnTo>
                        <a:lnTo>
                          <a:pt x="5076" y="0"/>
                        </a:lnTo>
                        <a:lnTo>
                          <a:pt x="5079" y="0"/>
                        </a:lnTo>
                        <a:lnTo>
                          <a:pt x="5082" y="0"/>
                        </a:lnTo>
                        <a:lnTo>
                          <a:pt x="5084" y="0"/>
                        </a:lnTo>
                        <a:lnTo>
                          <a:pt x="5087" y="0"/>
                        </a:lnTo>
                        <a:lnTo>
                          <a:pt x="5090" y="0"/>
                        </a:lnTo>
                        <a:lnTo>
                          <a:pt x="5093" y="0"/>
                        </a:lnTo>
                        <a:lnTo>
                          <a:pt x="5096" y="0"/>
                        </a:lnTo>
                        <a:lnTo>
                          <a:pt x="5099" y="0"/>
                        </a:lnTo>
                        <a:lnTo>
                          <a:pt x="5102" y="0"/>
                        </a:lnTo>
                        <a:lnTo>
                          <a:pt x="5105" y="0"/>
                        </a:lnTo>
                        <a:lnTo>
                          <a:pt x="5108" y="0"/>
                        </a:lnTo>
                        <a:lnTo>
                          <a:pt x="5111" y="0"/>
                        </a:lnTo>
                        <a:lnTo>
                          <a:pt x="5113" y="0"/>
                        </a:lnTo>
                        <a:lnTo>
                          <a:pt x="5116" y="0"/>
                        </a:lnTo>
                        <a:lnTo>
                          <a:pt x="5119" y="0"/>
                        </a:lnTo>
                        <a:lnTo>
                          <a:pt x="5122" y="0"/>
                        </a:lnTo>
                        <a:lnTo>
                          <a:pt x="5125" y="0"/>
                        </a:lnTo>
                        <a:lnTo>
                          <a:pt x="5128" y="10"/>
                        </a:lnTo>
                        <a:lnTo>
                          <a:pt x="5131" y="0"/>
                        </a:lnTo>
                        <a:lnTo>
                          <a:pt x="5134" y="0"/>
                        </a:lnTo>
                        <a:lnTo>
                          <a:pt x="5137" y="0"/>
                        </a:lnTo>
                        <a:lnTo>
                          <a:pt x="5140" y="0"/>
                        </a:lnTo>
                        <a:lnTo>
                          <a:pt x="5143" y="0"/>
                        </a:lnTo>
                        <a:lnTo>
                          <a:pt x="5145" y="0"/>
                        </a:lnTo>
                        <a:lnTo>
                          <a:pt x="5148" y="0"/>
                        </a:lnTo>
                        <a:lnTo>
                          <a:pt x="5151" y="0"/>
                        </a:lnTo>
                        <a:lnTo>
                          <a:pt x="5154" y="0"/>
                        </a:lnTo>
                        <a:lnTo>
                          <a:pt x="5157" y="0"/>
                        </a:lnTo>
                        <a:lnTo>
                          <a:pt x="5160" y="0"/>
                        </a:lnTo>
                        <a:lnTo>
                          <a:pt x="5163" y="0"/>
                        </a:lnTo>
                        <a:lnTo>
                          <a:pt x="5166" y="0"/>
                        </a:lnTo>
                        <a:lnTo>
                          <a:pt x="5169" y="0"/>
                        </a:lnTo>
                        <a:lnTo>
                          <a:pt x="5172" y="0"/>
                        </a:lnTo>
                        <a:lnTo>
                          <a:pt x="5175" y="0"/>
                        </a:lnTo>
                        <a:lnTo>
                          <a:pt x="5177" y="0"/>
                        </a:lnTo>
                        <a:lnTo>
                          <a:pt x="5180" y="0"/>
                        </a:lnTo>
                        <a:lnTo>
                          <a:pt x="5183" y="0"/>
                        </a:lnTo>
                        <a:lnTo>
                          <a:pt x="5186" y="0"/>
                        </a:lnTo>
                        <a:lnTo>
                          <a:pt x="5189" y="0"/>
                        </a:lnTo>
                        <a:lnTo>
                          <a:pt x="5192" y="0"/>
                        </a:lnTo>
                        <a:lnTo>
                          <a:pt x="5195" y="0"/>
                        </a:lnTo>
                        <a:lnTo>
                          <a:pt x="5198" y="0"/>
                        </a:lnTo>
                        <a:lnTo>
                          <a:pt x="5201" y="0"/>
                        </a:lnTo>
                        <a:lnTo>
                          <a:pt x="5204" y="0"/>
                        </a:lnTo>
                        <a:lnTo>
                          <a:pt x="5207" y="0"/>
                        </a:lnTo>
                        <a:lnTo>
                          <a:pt x="5209" y="0"/>
                        </a:lnTo>
                        <a:lnTo>
                          <a:pt x="5212" y="0"/>
                        </a:lnTo>
                        <a:lnTo>
                          <a:pt x="5215" y="0"/>
                        </a:lnTo>
                        <a:lnTo>
                          <a:pt x="5218" y="0"/>
                        </a:lnTo>
                        <a:lnTo>
                          <a:pt x="5221" y="0"/>
                        </a:lnTo>
                        <a:lnTo>
                          <a:pt x="5224" y="0"/>
                        </a:lnTo>
                        <a:lnTo>
                          <a:pt x="5227" y="0"/>
                        </a:lnTo>
                        <a:lnTo>
                          <a:pt x="5230" y="0"/>
                        </a:lnTo>
                        <a:lnTo>
                          <a:pt x="5233" y="0"/>
                        </a:lnTo>
                        <a:lnTo>
                          <a:pt x="5236" y="0"/>
                        </a:lnTo>
                        <a:lnTo>
                          <a:pt x="5239" y="0"/>
                        </a:lnTo>
                        <a:lnTo>
                          <a:pt x="5241" y="0"/>
                        </a:lnTo>
                        <a:lnTo>
                          <a:pt x="5244" y="0"/>
                        </a:lnTo>
                        <a:lnTo>
                          <a:pt x="5247" y="0"/>
                        </a:lnTo>
                        <a:lnTo>
                          <a:pt x="5250" y="0"/>
                        </a:lnTo>
                        <a:lnTo>
                          <a:pt x="5253" y="0"/>
                        </a:lnTo>
                        <a:lnTo>
                          <a:pt x="5256" y="0"/>
                        </a:lnTo>
                        <a:lnTo>
                          <a:pt x="5259" y="0"/>
                        </a:lnTo>
                        <a:lnTo>
                          <a:pt x="5262" y="0"/>
                        </a:lnTo>
                        <a:lnTo>
                          <a:pt x="5265" y="0"/>
                        </a:lnTo>
                        <a:lnTo>
                          <a:pt x="5268" y="0"/>
                        </a:lnTo>
                        <a:lnTo>
                          <a:pt x="5271" y="9"/>
                        </a:lnTo>
                        <a:lnTo>
                          <a:pt x="5273" y="0"/>
                        </a:lnTo>
                        <a:lnTo>
                          <a:pt x="5276" y="0"/>
                        </a:lnTo>
                        <a:lnTo>
                          <a:pt x="5279" y="0"/>
                        </a:lnTo>
                        <a:lnTo>
                          <a:pt x="5282" y="0"/>
                        </a:lnTo>
                        <a:lnTo>
                          <a:pt x="5285" y="0"/>
                        </a:lnTo>
                        <a:lnTo>
                          <a:pt x="5288" y="0"/>
                        </a:lnTo>
                        <a:lnTo>
                          <a:pt x="5291" y="0"/>
                        </a:lnTo>
                        <a:lnTo>
                          <a:pt x="5294" y="0"/>
                        </a:lnTo>
                        <a:lnTo>
                          <a:pt x="5297" y="0"/>
                        </a:lnTo>
                        <a:lnTo>
                          <a:pt x="5300" y="0"/>
                        </a:lnTo>
                        <a:lnTo>
                          <a:pt x="5303" y="0"/>
                        </a:lnTo>
                        <a:lnTo>
                          <a:pt x="5305" y="0"/>
                        </a:lnTo>
                        <a:lnTo>
                          <a:pt x="5308" y="0"/>
                        </a:lnTo>
                        <a:lnTo>
                          <a:pt x="5311" y="0"/>
                        </a:lnTo>
                        <a:lnTo>
                          <a:pt x="5314" y="0"/>
                        </a:lnTo>
                        <a:lnTo>
                          <a:pt x="5317" y="0"/>
                        </a:lnTo>
                        <a:lnTo>
                          <a:pt x="5320" y="0"/>
                        </a:lnTo>
                        <a:lnTo>
                          <a:pt x="5323" y="0"/>
                        </a:lnTo>
                        <a:lnTo>
                          <a:pt x="5326" y="0"/>
                        </a:lnTo>
                        <a:lnTo>
                          <a:pt x="5329" y="0"/>
                        </a:lnTo>
                        <a:lnTo>
                          <a:pt x="5332" y="0"/>
                        </a:lnTo>
                        <a:lnTo>
                          <a:pt x="5335" y="0"/>
                        </a:lnTo>
                        <a:lnTo>
                          <a:pt x="5337" y="0"/>
                        </a:lnTo>
                        <a:lnTo>
                          <a:pt x="5340" y="0"/>
                        </a:lnTo>
                        <a:lnTo>
                          <a:pt x="5343" y="0"/>
                        </a:lnTo>
                        <a:lnTo>
                          <a:pt x="5346" y="0"/>
                        </a:lnTo>
                        <a:lnTo>
                          <a:pt x="5349" y="0"/>
                        </a:lnTo>
                        <a:lnTo>
                          <a:pt x="5352" y="0"/>
                        </a:lnTo>
                        <a:lnTo>
                          <a:pt x="5355" y="0"/>
                        </a:lnTo>
                        <a:lnTo>
                          <a:pt x="5358" y="0"/>
                        </a:lnTo>
                        <a:lnTo>
                          <a:pt x="5361" y="0"/>
                        </a:lnTo>
                        <a:lnTo>
                          <a:pt x="5364" y="0"/>
                        </a:lnTo>
                        <a:lnTo>
                          <a:pt x="5367" y="0"/>
                        </a:lnTo>
                        <a:lnTo>
                          <a:pt x="5369" y="0"/>
                        </a:lnTo>
                        <a:lnTo>
                          <a:pt x="5372" y="0"/>
                        </a:lnTo>
                        <a:lnTo>
                          <a:pt x="5375" y="0"/>
                        </a:lnTo>
                        <a:lnTo>
                          <a:pt x="5378" y="0"/>
                        </a:lnTo>
                        <a:lnTo>
                          <a:pt x="5381" y="0"/>
                        </a:lnTo>
                        <a:lnTo>
                          <a:pt x="5384" y="0"/>
                        </a:lnTo>
                        <a:lnTo>
                          <a:pt x="5387" y="0"/>
                        </a:lnTo>
                        <a:lnTo>
                          <a:pt x="5390" y="0"/>
                        </a:lnTo>
                        <a:lnTo>
                          <a:pt x="5393" y="0"/>
                        </a:lnTo>
                        <a:lnTo>
                          <a:pt x="5396" y="0"/>
                        </a:lnTo>
                        <a:lnTo>
                          <a:pt x="5399" y="0"/>
                        </a:lnTo>
                        <a:lnTo>
                          <a:pt x="5401" y="0"/>
                        </a:lnTo>
                        <a:lnTo>
                          <a:pt x="5404" y="0"/>
                        </a:lnTo>
                        <a:lnTo>
                          <a:pt x="5407" y="0"/>
                        </a:lnTo>
                        <a:lnTo>
                          <a:pt x="5410" y="0"/>
                        </a:lnTo>
                        <a:lnTo>
                          <a:pt x="5413" y="0"/>
                        </a:lnTo>
                        <a:lnTo>
                          <a:pt x="5416" y="0"/>
                        </a:lnTo>
                        <a:lnTo>
                          <a:pt x="5419" y="0"/>
                        </a:lnTo>
                        <a:lnTo>
                          <a:pt x="5422" y="0"/>
                        </a:lnTo>
                        <a:lnTo>
                          <a:pt x="5425" y="0"/>
                        </a:lnTo>
                        <a:lnTo>
                          <a:pt x="5428" y="0"/>
                        </a:lnTo>
                        <a:lnTo>
                          <a:pt x="5431" y="0"/>
                        </a:lnTo>
                        <a:lnTo>
                          <a:pt x="5433" y="0"/>
                        </a:lnTo>
                        <a:lnTo>
                          <a:pt x="5436" y="0"/>
                        </a:lnTo>
                        <a:lnTo>
                          <a:pt x="5439" y="0"/>
                        </a:lnTo>
                        <a:lnTo>
                          <a:pt x="5442" y="0"/>
                        </a:lnTo>
                        <a:lnTo>
                          <a:pt x="5445" y="0"/>
                        </a:lnTo>
                        <a:lnTo>
                          <a:pt x="5448" y="0"/>
                        </a:lnTo>
                        <a:lnTo>
                          <a:pt x="5451" y="0"/>
                        </a:lnTo>
                        <a:lnTo>
                          <a:pt x="5454" y="0"/>
                        </a:lnTo>
                        <a:lnTo>
                          <a:pt x="5457" y="0"/>
                        </a:lnTo>
                        <a:lnTo>
                          <a:pt x="5460" y="0"/>
                        </a:lnTo>
                        <a:lnTo>
                          <a:pt x="5462" y="0"/>
                        </a:lnTo>
                        <a:lnTo>
                          <a:pt x="5465" y="0"/>
                        </a:lnTo>
                        <a:lnTo>
                          <a:pt x="5468" y="0"/>
                        </a:lnTo>
                        <a:lnTo>
                          <a:pt x="5471" y="0"/>
                        </a:lnTo>
                        <a:lnTo>
                          <a:pt x="5474" y="0"/>
                        </a:lnTo>
                        <a:lnTo>
                          <a:pt x="5477" y="0"/>
                        </a:lnTo>
                        <a:lnTo>
                          <a:pt x="5480" y="0"/>
                        </a:lnTo>
                        <a:lnTo>
                          <a:pt x="5483" y="0"/>
                        </a:lnTo>
                        <a:lnTo>
                          <a:pt x="5486" y="0"/>
                        </a:lnTo>
                        <a:lnTo>
                          <a:pt x="5489" y="0"/>
                        </a:lnTo>
                        <a:lnTo>
                          <a:pt x="5492" y="0"/>
                        </a:lnTo>
                        <a:lnTo>
                          <a:pt x="5494" y="0"/>
                        </a:lnTo>
                        <a:lnTo>
                          <a:pt x="5497" y="0"/>
                        </a:lnTo>
                        <a:lnTo>
                          <a:pt x="5500" y="0"/>
                        </a:lnTo>
                        <a:lnTo>
                          <a:pt x="5503" y="0"/>
                        </a:lnTo>
                        <a:lnTo>
                          <a:pt x="5506" y="0"/>
                        </a:lnTo>
                        <a:lnTo>
                          <a:pt x="5509" y="0"/>
                        </a:lnTo>
                        <a:lnTo>
                          <a:pt x="5512" y="0"/>
                        </a:lnTo>
                        <a:lnTo>
                          <a:pt x="5515" y="0"/>
                        </a:lnTo>
                        <a:lnTo>
                          <a:pt x="5518" y="0"/>
                        </a:lnTo>
                        <a:lnTo>
                          <a:pt x="5521" y="0"/>
                        </a:lnTo>
                        <a:lnTo>
                          <a:pt x="5524" y="0"/>
                        </a:lnTo>
                        <a:lnTo>
                          <a:pt x="5526" y="0"/>
                        </a:lnTo>
                        <a:lnTo>
                          <a:pt x="5529" y="0"/>
                        </a:lnTo>
                        <a:lnTo>
                          <a:pt x="5532" y="0"/>
                        </a:lnTo>
                        <a:lnTo>
                          <a:pt x="5535" y="0"/>
                        </a:lnTo>
                        <a:lnTo>
                          <a:pt x="5538" y="0"/>
                        </a:lnTo>
                        <a:lnTo>
                          <a:pt x="5541" y="0"/>
                        </a:lnTo>
                        <a:lnTo>
                          <a:pt x="5544" y="9"/>
                        </a:lnTo>
                        <a:lnTo>
                          <a:pt x="5547" y="0"/>
                        </a:lnTo>
                        <a:lnTo>
                          <a:pt x="5550" y="0"/>
                        </a:lnTo>
                        <a:lnTo>
                          <a:pt x="5553" y="10"/>
                        </a:lnTo>
                        <a:lnTo>
                          <a:pt x="5556" y="0"/>
                        </a:lnTo>
                        <a:lnTo>
                          <a:pt x="5558" y="0"/>
                        </a:lnTo>
                        <a:lnTo>
                          <a:pt x="5561" y="0"/>
                        </a:lnTo>
                        <a:lnTo>
                          <a:pt x="5564" y="0"/>
                        </a:lnTo>
                        <a:lnTo>
                          <a:pt x="5567" y="0"/>
                        </a:lnTo>
                        <a:lnTo>
                          <a:pt x="5570" y="0"/>
                        </a:lnTo>
                        <a:lnTo>
                          <a:pt x="5573" y="0"/>
                        </a:lnTo>
                        <a:lnTo>
                          <a:pt x="5576" y="0"/>
                        </a:lnTo>
                        <a:lnTo>
                          <a:pt x="5579" y="0"/>
                        </a:lnTo>
                        <a:lnTo>
                          <a:pt x="5582" y="0"/>
                        </a:lnTo>
                        <a:lnTo>
                          <a:pt x="5585" y="0"/>
                        </a:lnTo>
                        <a:lnTo>
                          <a:pt x="5588" y="0"/>
                        </a:lnTo>
                        <a:lnTo>
                          <a:pt x="5590" y="0"/>
                        </a:lnTo>
                        <a:lnTo>
                          <a:pt x="5593" y="0"/>
                        </a:lnTo>
                        <a:lnTo>
                          <a:pt x="5596" y="0"/>
                        </a:lnTo>
                        <a:lnTo>
                          <a:pt x="5599" y="0"/>
                        </a:lnTo>
                        <a:lnTo>
                          <a:pt x="5602" y="0"/>
                        </a:lnTo>
                        <a:lnTo>
                          <a:pt x="5605" y="0"/>
                        </a:lnTo>
                        <a:lnTo>
                          <a:pt x="5608" y="9"/>
                        </a:lnTo>
                        <a:lnTo>
                          <a:pt x="5611" y="0"/>
                        </a:lnTo>
                        <a:lnTo>
                          <a:pt x="5614" y="0"/>
                        </a:lnTo>
                        <a:lnTo>
                          <a:pt x="5617" y="0"/>
                        </a:lnTo>
                        <a:lnTo>
                          <a:pt x="5620" y="0"/>
                        </a:lnTo>
                        <a:lnTo>
                          <a:pt x="5622" y="0"/>
                        </a:lnTo>
                        <a:lnTo>
                          <a:pt x="5625" y="0"/>
                        </a:lnTo>
                        <a:lnTo>
                          <a:pt x="5628" y="0"/>
                        </a:lnTo>
                        <a:lnTo>
                          <a:pt x="5631" y="0"/>
                        </a:lnTo>
                        <a:lnTo>
                          <a:pt x="5634" y="0"/>
                        </a:lnTo>
                        <a:lnTo>
                          <a:pt x="5637" y="0"/>
                        </a:lnTo>
                        <a:lnTo>
                          <a:pt x="5640" y="0"/>
                        </a:lnTo>
                        <a:lnTo>
                          <a:pt x="5643" y="0"/>
                        </a:lnTo>
                        <a:lnTo>
                          <a:pt x="5646" y="0"/>
                        </a:lnTo>
                        <a:lnTo>
                          <a:pt x="5649" y="0"/>
                        </a:lnTo>
                        <a:lnTo>
                          <a:pt x="5652" y="0"/>
                        </a:lnTo>
                        <a:lnTo>
                          <a:pt x="5654" y="0"/>
                        </a:lnTo>
                        <a:lnTo>
                          <a:pt x="5657" y="0"/>
                        </a:lnTo>
                        <a:lnTo>
                          <a:pt x="5660" y="0"/>
                        </a:lnTo>
                        <a:lnTo>
                          <a:pt x="5663" y="0"/>
                        </a:lnTo>
                        <a:lnTo>
                          <a:pt x="5666" y="0"/>
                        </a:lnTo>
                        <a:lnTo>
                          <a:pt x="5669" y="0"/>
                        </a:lnTo>
                        <a:lnTo>
                          <a:pt x="5672" y="0"/>
                        </a:lnTo>
                        <a:lnTo>
                          <a:pt x="5675" y="0"/>
                        </a:lnTo>
                        <a:lnTo>
                          <a:pt x="5678" y="0"/>
                        </a:lnTo>
                        <a:lnTo>
                          <a:pt x="5681" y="0"/>
                        </a:lnTo>
                        <a:lnTo>
                          <a:pt x="5684" y="0"/>
                        </a:lnTo>
                        <a:lnTo>
                          <a:pt x="5686" y="0"/>
                        </a:lnTo>
                        <a:lnTo>
                          <a:pt x="5689" y="0"/>
                        </a:lnTo>
                        <a:lnTo>
                          <a:pt x="5692" y="0"/>
                        </a:lnTo>
                        <a:lnTo>
                          <a:pt x="5695" y="12"/>
                        </a:lnTo>
                        <a:lnTo>
                          <a:pt x="5698" y="0"/>
                        </a:lnTo>
                        <a:lnTo>
                          <a:pt x="5701" y="0"/>
                        </a:lnTo>
                        <a:lnTo>
                          <a:pt x="5704" y="0"/>
                        </a:lnTo>
                        <a:lnTo>
                          <a:pt x="5707" y="0"/>
                        </a:lnTo>
                        <a:lnTo>
                          <a:pt x="5710" y="0"/>
                        </a:lnTo>
                        <a:lnTo>
                          <a:pt x="5713" y="0"/>
                        </a:lnTo>
                        <a:lnTo>
                          <a:pt x="5716" y="0"/>
                        </a:lnTo>
                        <a:lnTo>
                          <a:pt x="5718" y="0"/>
                        </a:lnTo>
                        <a:lnTo>
                          <a:pt x="5721" y="0"/>
                        </a:lnTo>
                        <a:lnTo>
                          <a:pt x="5724" y="0"/>
                        </a:lnTo>
                        <a:lnTo>
                          <a:pt x="5727" y="0"/>
                        </a:lnTo>
                        <a:lnTo>
                          <a:pt x="5730" y="0"/>
                        </a:lnTo>
                        <a:lnTo>
                          <a:pt x="5733" y="0"/>
                        </a:lnTo>
                        <a:lnTo>
                          <a:pt x="5736" y="0"/>
                        </a:lnTo>
                        <a:lnTo>
                          <a:pt x="5739" y="0"/>
                        </a:lnTo>
                        <a:lnTo>
                          <a:pt x="5742" y="0"/>
                        </a:lnTo>
                        <a:lnTo>
                          <a:pt x="5745" y="0"/>
                        </a:lnTo>
                        <a:lnTo>
                          <a:pt x="5748" y="9"/>
                        </a:lnTo>
                        <a:lnTo>
                          <a:pt x="5750" y="0"/>
                        </a:lnTo>
                        <a:lnTo>
                          <a:pt x="5753" y="0"/>
                        </a:lnTo>
                        <a:lnTo>
                          <a:pt x="5756" y="14"/>
                        </a:lnTo>
                        <a:lnTo>
                          <a:pt x="5759" y="0"/>
                        </a:lnTo>
                        <a:lnTo>
                          <a:pt x="5762" y="21"/>
                        </a:lnTo>
                        <a:lnTo>
                          <a:pt x="5765" y="36"/>
                        </a:lnTo>
                        <a:lnTo>
                          <a:pt x="5768" y="45"/>
                        </a:lnTo>
                        <a:lnTo>
                          <a:pt x="5771" y="24"/>
                        </a:lnTo>
                        <a:lnTo>
                          <a:pt x="5774" y="44"/>
                        </a:lnTo>
                        <a:lnTo>
                          <a:pt x="5777" y="52"/>
                        </a:lnTo>
                        <a:lnTo>
                          <a:pt x="5780" y="53"/>
                        </a:lnTo>
                        <a:lnTo>
                          <a:pt x="5782" y="81"/>
                        </a:lnTo>
                        <a:lnTo>
                          <a:pt x="5785" y="88"/>
                        </a:lnTo>
                        <a:lnTo>
                          <a:pt x="5788" y="97"/>
                        </a:lnTo>
                        <a:lnTo>
                          <a:pt x="5791" y="111"/>
                        </a:lnTo>
                        <a:lnTo>
                          <a:pt x="5794" y="142"/>
                        </a:lnTo>
                        <a:lnTo>
                          <a:pt x="5797" y="158"/>
                        </a:lnTo>
                        <a:lnTo>
                          <a:pt x="5800" y="158"/>
                        </a:lnTo>
                        <a:lnTo>
                          <a:pt x="5803" y="196"/>
                        </a:lnTo>
                        <a:lnTo>
                          <a:pt x="5806" y="231"/>
                        </a:lnTo>
                        <a:lnTo>
                          <a:pt x="5809" y="254"/>
                        </a:lnTo>
                        <a:lnTo>
                          <a:pt x="5811" y="294"/>
                        </a:lnTo>
                        <a:lnTo>
                          <a:pt x="5814" y="312"/>
                        </a:lnTo>
                        <a:lnTo>
                          <a:pt x="5817" y="412"/>
                        </a:lnTo>
                        <a:lnTo>
                          <a:pt x="5820" y="388"/>
                        </a:lnTo>
                        <a:lnTo>
                          <a:pt x="5823" y="410"/>
                        </a:lnTo>
                        <a:lnTo>
                          <a:pt x="5826" y="456"/>
                        </a:lnTo>
                        <a:lnTo>
                          <a:pt x="5829" y="572"/>
                        </a:lnTo>
                        <a:lnTo>
                          <a:pt x="5832" y="534"/>
                        </a:lnTo>
                        <a:lnTo>
                          <a:pt x="5835" y="615"/>
                        </a:lnTo>
                        <a:lnTo>
                          <a:pt x="5838" y="643"/>
                        </a:lnTo>
                        <a:lnTo>
                          <a:pt x="5841" y="742"/>
                        </a:lnTo>
                        <a:lnTo>
                          <a:pt x="5843" y="727"/>
                        </a:lnTo>
                        <a:lnTo>
                          <a:pt x="5846" y="812"/>
                        </a:lnTo>
                        <a:lnTo>
                          <a:pt x="5849" y="842"/>
                        </a:lnTo>
                        <a:lnTo>
                          <a:pt x="5852" y="955"/>
                        </a:lnTo>
                        <a:lnTo>
                          <a:pt x="5855" y="910"/>
                        </a:lnTo>
                        <a:lnTo>
                          <a:pt x="5858" y="1041"/>
                        </a:lnTo>
                        <a:lnTo>
                          <a:pt x="5861" y="1191"/>
                        </a:lnTo>
                        <a:lnTo>
                          <a:pt x="5864" y="1289"/>
                        </a:lnTo>
                        <a:lnTo>
                          <a:pt x="5867" y="1381"/>
                        </a:lnTo>
                        <a:lnTo>
                          <a:pt x="5870" y="1441"/>
                        </a:lnTo>
                        <a:lnTo>
                          <a:pt x="5873" y="1487"/>
                        </a:lnTo>
                        <a:lnTo>
                          <a:pt x="5875" y="1551"/>
                        </a:lnTo>
                        <a:lnTo>
                          <a:pt x="5878" y="1692"/>
                        </a:lnTo>
                        <a:lnTo>
                          <a:pt x="5881" y="1701"/>
                        </a:lnTo>
                        <a:lnTo>
                          <a:pt x="5884" y="1764"/>
                        </a:lnTo>
                        <a:lnTo>
                          <a:pt x="5887" y="1902"/>
                        </a:lnTo>
                        <a:lnTo>
                          <a:pt x="5890" y="2030"/>
                        </a:lnTo>
                        <a:lnTo>
                          <a:pt x="5893" y="2094"/>
                        </a:lnTo>
                        <a:lnTo>
                          <a:pt x="5896" y="2205"/>
                        </a:lnTo>
                        <a:lnTo>
                          <a:pt x="5899" y="2252"/>
                        </a:lnTo>
                        <a:lnTo>
                          <a:pt x="5902" y="2377"/>
                        </a:lnTo>
                        <a:lnTo>
                          <a:pt x="5905" y="2599"/>
                        </a:lnTo>
                        <a:lnTo>
                          <a:pt x="5907" y="2617"/>
                        </a:lnTo>
                        <a:lnTo>
                          <a:pt x="5910" y="2690"/>
                        </a:lnTo>
                        <a:lnTo>
                          <a:pt x="5913" y="2847"/>
                        </a:lnTo>
                        <a:lnTo>
                          <a:pt x="5916" y="3003"/>
                        </a:lnTo>
                        <a:lnTo>
                          <a:pt x="5919" y="3167"/>
                        </a:lnTo>
                        <a:lnTo>
                          <a:pt x="5922" y="3131"/>
                        </a:lnTo>
                        <a:lnTo>
                          <a:pt x="5925" y="3384"/>
                        </a:lnTo>
                        <a:lnTo>
                          <a:pt x="5928" y="3450"/>
                        </a:lnTo>
                        <a:lnTo>
                          <a:pt x="5931" y="3584"/>
                        </a:lnTo>
                        <a:lnTo>
                          <a:pt x="5934" y="3582"/>
                        </a:lnTo>
                        <a:lnTo>
                          <a:pt x="5937" y="3761"/>
                        </a:lnTo>
                        <a:lnTo>
                          <a:pt x="5939" y="3812"/>
                        </a:lnTo>
                        <a:lnTo>
                          <a:pt x="5942" y="4074"/>
                        </a:lnTo>
                        <a:lnTo>
                          <a:pt x="5945" y="4265"/>
                        </a:lnTo>
                        <a:lnTo>
                          <a:pt x="5948" y="4298"/>
                        </a:lnTo>
                        <a:lnTo>
                          <a:pt x="5951" y="4418"/>
                        </a:lnTo>
                        <a:lnTo>
                          <a:pt x="5954" y="4423"/>
                        </a:lnTo>
                        <a:lnTo>
                          <a:pt x="5957" y="4719"/>
                        </a:lnTo>
                        <a:lnTo>
                          <a:pt x="5960" y="4780"/>
                        </a:lnTo>
                        <a:lnTo>
                          <a:pt x="5963" y="4842"/>
                        </a:lnTo>
                        <a:lnTo>
                          <a:pt x="5966" y="4882"/>
                        </a:lnTo>
                        <a:lnTo>
                          <a:pt x="5969" y="4882"/>
                        </a:lnTo>
                        <a:lnTo>
                          <a:pt x="5971" y="5099"/>
                        </a:lnTo>
                        <a:lnTo>
                          <a:pt x="5974" y="5267"/>
                        </a:lnTo>
                        <a:lnTo>
                          <a:pt x="5977" y="5371"/>
                        </a:lnTo>
                        <a:lnTo>
                          <a:pt x="5980" y="5404"/>
                        </a:lnTo>
                        <a:lnTo>
                          <a:pt x="5983" y="5531"/>
                        </a:lnTo>
                        <a:lnTo>
                          <a:pt x="5986" y="5376"/>
                        </a:lnTo>
                        <a:lnTo>
                          <a:pt x="5989" y="5499"/>
                        </a:lnTo>
                        <a:lnTo>
                          <a:pt x="5992" y="5554"/>
                        </a:lnTo>
                        <a:lnTo>
                          <a:pt x="5995" y="5729"/>
                        </a:lnTo>
                        <a:lnTo>
                          <a:pt x="5998" y="5936"/>
                        </a:lnTo>
                        <a:lnTo>
                          <a:pt x="6001" y="6017"/>
                        </a:lnTo>
                        <a:lnTo>
                          <a:pt x="6003" y="5743"/>
                        </a:lnTo>
                        <a:lnTo>
                          <a:pt x="6006" y="5851"/>
                        </a:lnTo>
                        <a:lnTo>
                          <a:pt x="6009" y="6068"/>
                        </a:lnTo>
                        <a:lnTo>
                          <a:pt x="6012" y="5937"/>
                        </a:lnTo>
                        <a:lnTo>
                          <a:pt x="6015" y="5919"/>
                        </a:lnTo>
                        <a:lnTo>
                          <a:pt x="6018" y="5933"/>
                        </a:lnTo>
                        <a:lnTo>
                          <a:pt x="6021" y="6205"/>
                        </a:lnTo>
                        <a:lnTo>
                          <a:pt x="6024" y="6142"/>
                        </a:lnTo>
                        <a:lnTo>
                          <a:pt x="6027" y="6203"/>
                        </a:lnTo>
                        <a:lnTo>
                          <a:pt x="6030" y="6297"/>
                        </a:lnTo>
                        <a:lnTo>
                          <a:pt x="6033" y="6123"/>
                        </a:lnTo>
                        <a:lnTo>
                          <a:pt x="6035" y="6170"/>
                        </a:lnTo>
                        <a:lnTo>
                          <a:pt x="6038" y="6254"/>
                        </a:lnTo>
                        <a:lnTo>
                          <a:pt x="6041" y="6244"/>
                        </a:lnTo>
                        <a:lnTo>
                          <a:pt x="6044" y="6261"/>
                        </a:lnTo>
                        <a:lnTo>
                          <a:pt x="6047" y="6253"/>
                        </a:lnTo>
                        <a:lnTo>
                          <a:pt x="6050" y="6312"/>
                        </a:lnTo>
                        <a:lnTo>
                          <a:pt x="6053" y="6122"/>
                        </a:lnTo>
                        <a:lnTo>
                          <a:pt x="6056" y="6041"/>
                        </a:lnTo>
                        <a:lnTo>
                          <a:pt x="6059" y="6113"/>
                        </a:lnTo>
                        <a:lnTo>
                          <a:pt x="6062" y="6040"/>
                        </a:lnTo>
                        <a:lnTo>
                          <a:pt x="6065" y="6085"/>
                        </a:lnTo>
                        <a:lnTo>
                          <a:pt x="6067" y="6207"/>
                        </a:lnTo>
                        <a:lnTo>
                          <a:pt x="6070" y="6005"/>
                        </a:lnTo>
                        <a:lnTo>
                          <a:pt x="6073" y="6035"/>
                        </a:lnTo>
                        <a:lnTo>
                          <a:pt x="6076" y="6120"/>
                        </a:lnTo>
                        <a:lnTo>
                          <a:pt x="6079" y="5879"/>
                        </a:lnTo>
                        <a:lnTo>
                          <a:pt x="6082" y="5968"/>
                        </a:lnTo>
                        <a:lnTo>
                          <a:pt x="6085" y="5816"/>
                        </a:lnTo>
                        <a:lnTo>
                          <a:pt x="6088" y="5804"/>
                        </a:lnTo>
                        <a:lnTo>
                          <a:pt x="6091" y="5809"/>
                        </a:lnTo>
                        <a:lnTo>
                          <a:pt x="6094" y="5643"/>
                        </a:lnTo>
                        <a:lnTo>
                          <a:pt x="6097" y="5648"/>
                        </a:lnTo>
                        <a:lnTo>
                          <a:pt x="6099" y="5735"/>
                        </a:lnTo>
                        <a:lnTo>
                          <a:pt x="6102" y="5424"/>
                        </a:lnTo>
                        <a:lnTo>
                          <a:pt x="6105" y="5628"/>
                        </a:lnTo>
                        <a:lnTo>
                          <a:pt x="6108" y="5402"/>
                        </a:lnTo>
                        <a:lnTo>
                          <a:pt x="6111" y="5367"/>
                        </a:lnTo>
                        <a:lnTo>
                          <a:pt x="6114" y="5228"/>
                        </a:lnTo>
                        <a:lnTo>
                          <a:pt x="6117" y="5211"/>
                        </a:lnTo>
                        <a:lnTo>
                          <a:pt x="6120" y="5205"/>
                        </a:lnTo>
                        <a:lnTo>
                          <a:pt x="6123" y="5213"/>
                        </a:lnTo>
                        <a:lnTo>
                          <a:pt x="6126" y="5077"/>
                        </a:lnTo>
                        <a:lnTo>
                          <a:pt x="6129" y="5052"/>
                        </a:lnTo>
                        <a:lnTo>
                          <a:pt x="6131" y="4951"/>
                        </a:lnTo>
                        <a:lnTo>
                          <a:pt x="6134" y="4874"/>
                        </a:lnTo>
                        <a:lnTo>
                          <a:pt x="6137" y="4727"/>
                        </a:lnTo>
                        <a:lnTo>
                          <a:pt x="6140" y="4736"/>
                        </a:lnTo>
                        <a:lnTo>
                          <a:pt x="6143" y="4666"/>
                        </a:lnTo>
                        <a:lnTo>
                          <a:pt x="6146" y="4694"/>
                        </a:lnTo>
                        <a:lnTo>
                          <a:pt x="6149" y="4614"/>
                        </a:lnTo>
                        <a:lnTo>
                          <a:pt x="6152" y="4517"/>
                        </a:lnTo>
                        <a:lnTo>
                          <a:pt x="6155" y="4545"/>
                        </a:lnTo>
                        <a:lnTo>
                          <a:pt x="6158" y="4240"/>
                        </a:lnTo>
                        <a:lnTo>
                          <a:pt x="6161" y="4337"/>
                        </a:lnTo>
                        <a:lnTo>
                          <a:pt x="6163" y="4128"/>
                        </a:lnTo>
                        <a:lnTo>
                          <a:pt x="6166" y="4117"/>
                        </a:lnTo>
                        <a:lnTo>
                          <a:pt x="6169" y="4226"/>
                        </a:lnTo>
                        <a:lnTo>
                          <a:pt x="6172" y="4096"/>
                        </a:lnTo>
                        <a:lnTo>
                          <a:pt x="6175" y="3952"/>
                        </a:lnTo>
                        <a:lnTo>
                          <a:pt x="6178" y="3867"/>
                        </a:lnTo>
                        <a:lnTo>
                          <a:pt x="6181" y="3895"/>
                        </a:lnTo>
                        <a:lnTo>
                          <a:pt x="6184" y="3660"/>
                        </a:lnTo>
                        <a:lnTo>
                          <a:pt x="6187" y="3663"/>
                        </a:lnTo>
                        <a:lnTo>
                          <a:pt x="6190" y="3652"/>
                        </a:lnTo>
                        <a:lnTo>
                          <a:pt x="6192" y="3673"/>
                        </a:lnTo>
                        <a:lnTo>
                          <a:pt x="6195" y="3433"/>
                        </a:lnTo>
                        <a:lnTo>
                          <a:pt x="6198" y="3406"/>
                        </a:lnTo>
                        <a:lnTo>
                          <a:pt x="6201" y="3467"/>
                        </a:lnTo>
                        <a:lnTo>
                          <a:pt x="6204" y="3355"/>
                        </a:lnTo>
                        <a:lnTo>
                          <a:pt x="6207" y="3363"/>
                        </a:lnTo>
                        <a:lnTo>
                          <a:pt x="6210" y="3239"/>
                        </a:lnTo>
                        <a:lnTo>
                          <a:pt x="6213" y="3196"/>
                        </a:lnTo>
                        <a:lnTo>
                          <a:pt x="6216" y="3089"/>
                        </a:lnTo>
                        <a:lnTo>
                          <a:pt x="6219" y="3208"/>
                        </a:lnTo>
                        <a:lnTo>
                          <a:pt x="6222" y="3022"/>
                        </a:lnTo>
                        <a:lnTo>
                          <a:pt x="6224" y="3001"/>
                        </a:lnTo>
                        <a:lnTo>
                          <a:pt x="6227" y="2840"/>
                        </a:lnTo>
                        <a:lnTo>
                          <a:pt x="6230" y="3022"/>
                        </a:lnTo>
                        <a:lnTo>
                          <a:pt x="6233" y="2861"/>
                        </a:lnTo>
                        <a:lnTo>
                          <a:pt x="6236" y="2801"/>
                        </a:lnTo>
                        <a:lnTo>
                          <a:pt x="6239" y="2695"/>
                        </a:lnTo>
                        <a:lnTo>
                          <a:pt x="6242" y="2760"/>
                        </a:lnTo>
                        <a:lnTo>
                          <a:pt x="6245" y="2741"/>
                        </a:lnTo>
                        <a:lnTo>
                          <a:pt x="6248" y="2593"/>
                        </a:lnTo>
                        <a:lnTo>
                          <a:pt x="6251" y="2659"/>
                        </a:lnTo>
                        <a:lnTo>
                          <a:pt x="6254" y="2600"/>
                        </a:lnTo>
                        <a:lnTo>
                          <a:pt x="6256" y="2482"/>
                        </a:lnTo>
                        <a:lnTo>
                          <a:pt x="6259" y="2457"/>
                        </a:lnTo>
                        <a:lnTo>
                          <a:pt x="6262" y="2271"/>
                        </a:lnTo>
                        <a:lnTo>
                          <a:pt x="6265" y="2420"/>
                        </a:lnTo>
                        <a:lnTo>
                          <a:pt x="6268" y="2311"/>
                        </a:lnTo>
                        <a:lnTo>
                          <a:pt x="6271" y="2403"/>
                        </a:lnTo>
                        <a:lnTo>
                          <a:pt x="6274" y="2265"/>
                        </a:lnTo>
                        <a:lnTo>
                          <a:pt x="6277" y="2254"/>
                        </a:lnTo>
                        <a:lnTo>
                          <a:pt x="6280" y="2172"/>
                        </a:lnTo>
                        <a:lnTo>
                          <a:pt x="6283" y="2183"/>
                        </a:lnTo>
                        <a:lnTo>
                          <a:pt x="6286" y="1997"/>
                        </a:lnTo>
                        <a:lnTo>
                          <a:pt x="6288" y="2095"/>
                        </a:lnTo>
                        <a:lnTo>
                          <a:pt x="6291" y="1968"/>
                        </a:lnTo>
                        <a:lnTo>
                          <a:pt x="6294" y="2080"/>
                        </a:lnTo>
                        <a:lnTo>
                          <a:pt x="6297" y="1997"/>
                        </a:lnTo>
                        <a:lnTo>
                          <a:pt x="6300" y="1902"/>
                        </a:lnTo>
                        <a:lnTo>
                          <a:pt x="6303" y="1843"/>
                        </a:lnTo>
                        <a:lnTo>
                          <a:pt x="6306" y="1927"/>
                        </a:lnTo>
                        <a:lnTo>
                          <a:pt x="6309" y="1866"/>
                        </a:lnTo>
                        <a:lnTo>
                          <a:pt x="6312" y="1756"/>
                        </a:lnTo>
                        <a:lnTo>
                          <a:pt x="6315" y="1769"/>
                        </a:lnTo>
                        <a:lnTo>
                          <a:pt x="6318" y="1715"/>
                        </a:lnTo>
                        <a:lnTo>
                          <a:pt x="6320" y="1694"/>
                        </a:lnTo>
                        <a:lnTo>
                          <a:pt x="6323" y="1683"/>
                        </a:lnTo>
                        <a:lnTo>
                          <a:pt x="6326" y="1720"/>
                        </a:lnTo>
                        <a:lnTo>
                          <a:pt x="6329" y="1625"/>
                        </a:lnTo>
                        <a:lnTo>
                          <a:pt x="6332" y="1662"/>
                        </a:lnTo>
                        <a:lnTo>
                          <a:pt x="6335" y="1524"/>
                        </a:lnTo>
                        <a:lnTo>
                          <a:pt x="6338" y="1476"/>
                        </a:lnTo>
                        <a:lnTo>
                          <a:pt x="6341" y="1537"/>
                        </a:lnTo>
                        <a:lnTo>
                          <a:pt x="6344" y="1583"/>
                        </a:lnTo>
                        <a:lnTo>
                          <a:pt x="6347" y="1564"/>
                        </a:lnTo>
                        <a:lnTo>
                          <a:pt x="6350" y="1472"/>
                        </a:lnTo>
                        <a:lnTo>
                          <a:pt x="6352" y="1448"/>
                        </a:lnTo>
                        <a:lnTo>
                          <a:pt x="6355" y="1501"/>
                        </a:lnTo>
                        <a:lnTo>
                          <a:pt x="6358" y="1427"/>
                        </a:lnTo>
                        <a:lnTo>
                          <a:pt x="6361" y="1315"/>
                        </a:lnTo>
                        <a:lnTo>
                          <a:pt x="6364" y="1259"/>
                        </a:lnTo>
                        <a:lnTo>
                          <a:pt x="6367" y="1338"/>
                        </a:lnTo>
                        <a:lnTo>
                          <a:pt x="6370" y="1279"/>
                        </a:lnTo>
                        <a:lnTo>
                          <a:pt x="6373" y="1256"/>
                        </a:lnTo>
                        <a:lnTo>
                          <a:pt x="6376" y="1302"/>
                        </a:lnTo>
                        <a:lnTo>
                          <a:pt x="6379" y="1269"/>
                        </a:lnTo>
                        <a:lnTo>
                          <a:pt x="6382" y="1155"/>
                        </a:lnTo>
                        <a:lnTo>
                          <a:pt x="6384" y="1117"/>
                        </a:lnTo>
                        <a:lnTo>
                          <a:pt x="6387" y="1147"/>
                        </a:lnTo>
                        <a:lnTo>
                          <a:pt x="6390" y="1065"/>
                        </a:lnTo>
                        <a:lnTo>
                          <a:pt x="6393" y="1208"/>
                        </a:lnTo>
                        <a:lnTo>
                          <a:pt x="6396" y="1172"/>
                        </a:lnTo>
                        <a:lnTo>
                          <a:pt x="6399" y="1115"/>
                        </a:lnTo>
                        <a:lnTo>
                          <a:pt x="6402" y="1037"/>
                        </a:lnTo>
                        <a:lnTo>
                          <a:pt x="6405" y="1046"/>
                        </a:lnTo>
                        <a:lnTo>
                          <a:pt x="6408" y="1074"/>
                        </a:lnTo>
                        <a:lnTo>
                          <a:pt x="6411" y="1017"/>
                        </a:lnTo>
                        <a:lnTo>
                          <a:pt x="6414" y="949"/>
                        </a:lnTo>
                        <a:lnTo>
                          <a:pt x="6416" y="1068"/>
                        </a:lnTo>
                        <a:lnTo>
                          <a:pt x="6419" y="1011"/>
                        </a:lnTo>
                        <a:lnTo>
                          <a:pt x="6422" y="1053"/>
                        </a:lnTo>
                        <a:lnTo>
                          <a:pt x="6425" y="969"/>
                        </a:lnTo>
                        <a:lnTo>
                          <a:pt x="6428" y="922"/>
                        </a:lnTo>
                        <a:lnTo>
                          <a:pt x="6431" y="935"/>
                        </a:lnTo>
                        <a:lnTo>
                          <a:pt x="6434" y="955"/>
                        </a:lnTo>
                        <a:lnTo>
                          <a:pt x="6437" y="999"/>
                        </a:lnTo>
                        <a:lnTo>
                          <a:pt x="6440" y="892"/>
                        </a:lnTo>
                        <a:lnTo>
                          <a:pt x="6443" y="867"/>
                        </a:lnTo>
                        <a:lnTo>
                          <a:pt x="6446" y="951"/>
                        </a:lnTo>
                        <a:lnTo>
                          <a:pt x="6448" y="903"/>
                        </a:lnTo>
                        <a:lnTo>
                          <a:pt x="6451" y="859"/>
                        </a:lnTo>
                        <a:lnTo>
                          <a:pt x="6454" y="876"/>
                        </a:lnTo>
                        <a:lnTo>
                          <a:pt x="6457" y="837"/>
                        </a:lnTo>
                        <a:lnTo>
                          <a:pt x="6460" y="883"/>
                        </a:lnTo>
                        <a:lnTo>
                          <a:pt x="6463" y="771"/>
                        </a:lnTo>
                        <a:lnTo>
                          <a:pt x="6466" y="780"/>
                        </a:lnTo>
                        <a:lnTo>
                          <a:pt x="6469" y="740"/>
                        </a:lnTo>
                        <a:lnTo>
                          <a:pt x="6472" y="792"/>
                        </a:lnTo>
                        <a:lnTo>
                          <a:pt x="6475" y="704"/>
                        </a:lnTo>
                        <a:lnTo>
                          <a:pt x="6478" y="777"/>
                        </a:lnTo>
                        <a:lnTo>
                          <a:pt x="6480" y="725"/>
                        </a:lnTo>
                        <a:lnTo>
                          <a:pt x="6483" y="698"/>
                        </a:lnTo>
                        <a:lnTo>
                          <a:pt x="6486" y="748"/>
                        </a:lnTo>
                        <a:lnTo>
                          <a:pt x="6489" y="680"/>
                        </a:lnTo>
                        <a:lnTo>
                          <a:pt x="6492" y="669"/>
                        </a:lnTo>
                        <a:lnTo>
                          <a:pt x="6495" y="652"/>
                        </a:lnTo>
                        <a:lnTo>
                          <a:pt x="6498" y="715"/>
                        </a:lnTo>
                        <a:lnTo>
                          <a:pt x="6501" y="632"/>
                        </a:lnTo>
                        <a:lnTo>
                          <a:pt x="6504" y="644"/>
                        </a:lnTo>
                        <a:lnTo>
                          <a:pt x="6507" y="682"/>
                        </a:lnTo>
                        <a:lnTo>
                          <a:pt x="6510" y="644"/>
                        </a:lnTo>
                        <a:lnTo>
                          <a:pt x="6512" y="602"/>
                        </a:lnTo>
                        <a:lnTo>
                          <a:pt x="6515" y="633"/>
                        </a:lnTo>
                        <a:lnTo>
                          <a:pt x="6518" y="579"/>
                        </a:lnTo>
                        <a:lnTo>
                          <a:pt x="6521" y="594"/>
                        </a:lnTo>
                        <a:lnTo>
                          <a:pt x="6524" y="545"/>
                        </a:lnTo>
                        <a:lnTo>
                          <a:pt x="6527" y="644"/>
                        </a:lnTo>
                        <a:lnTo>
                          <a:pt x="6530" y="524"/>
                        </a:lnTo>
                        <a:lnTo>
                          <a:pt x="6533" y="589"/>
                        </a:lnTo>
                        <a:lnTo>
                          <a:pt x="6536" y="502"/>
                        </a:lnTo>
                        <a:lnTo>
                          <a:pt x="6539" y="531"/>
                        </a:lnTo>
                        <a:lnTo>
                          <a:pt x="6541" y="469"/>
                        </a:lnTo>
                        <a:lnTo>
                          <a:pt x="6544" y="509"/>
                        </a:lnTo>
                        <a:lnTo>
                          <a:pt x="6547" y="499"/>
                        </a:lnTo>
                        <a:lnTo>
                          <a:pt x="6550" y="535"/>
                        </a:lnTo>
                        <a:lnTo>
                          <a:pt x="6553" y="504"/>
                        </a:lnTo>
                        <a:lnTo>
                          <a:pt x="6556" y="472"/>
                        </a:lnTo>
                        <a:lnTo>
                          <a:pt x="6559" y="513"/>
                        </a:lnTo>
                        <a:lnTo>
                          <a:pt x="6562" y="495"/>
                        </a:lnTo>
                        <a:lnTo>
                          <a:pt x="6565" y="516"/>
                        </a:lnTo>
                        <a:lnTo>
                          <a:pt x="6568" y="417"/>
                        </a:lnTo>
                        <a:lnTo>
                          <a:pt x="6571" y="436"/>
                        </a:lnTo>
                        <a:lnTo>
                          <a:pt x="6573" y="464"/>
                        </a:lnTo>
                        <a:lnTo>
                          <a:pt x="6576" y="477"/>
                        </a:lnTo>
                        <a:lnTo>
                          <a:pt x="6579" y="470"/>
                        </a:lnTo>
                        <a:lnTo>
                          <a:pt x="6582" y="438"/>
                        </a:lnTo>
                        <a:lnTo>
                          <a:pt x="6585" y="455"/>
                        </a:lnTo>
                        <a:lnTo>
                          <a:pt x="6588" y="436"/>
                        </a:lnTo>
                        <a:lnTo>
                          <a:pt x="6591" y="454"/>
                        </a:lnTo>
                        <a:lnTo>
                          <a:pt x="6594" y="364"/>
                        </a:lnTo>
                        <a:lnTo>
                          <a:pt x="6597" y="464"/>
                        </a:lnTo>
                        <a:lnTo>
                          <a:pt x="6600" y="389"/>
                        </a:lnTo>
                        <a:lnTo>
                          <a:pt x="6603" y="409"/>
                        </a:lnTo>
                        <a:lnTo>
                          <a:pt x="6605" y="467"/>
                        </a:lnTo>
                        <a:lnTo>
                          <a:pt x="6608" y="344"/>
                        </a:lnTo>
                        <a:lnTo>
                          <a:pt x="6611" y="432"/>
                        </a:lnTo>
                        <a:lnTo>
                          <a:pt x="6614" y="359"/>
                        </a:lnTo>
                        <a:lnTo>
                          <a:pt x="6617" y="309"/>
                        </a:lnTo>
                        <a:lnTo>
                          <a:pt x="6620" y="378"/>
                        </a:lnTo>
                        <a:lnTo>
                          <a:pt x="6623" y="347"/>
                        </a:lnTo>
                        <a:lnTo>
                          <a:pt x="6626" y="385"/>
                        </a:lnTo>
                        <a:lnTo>
                          <a:pt x="6629" y="290"/>
                        </a:lnTo>
                        <a:lnTo>
                          <a:pt x="6632" y="319"/>
                        </a:lnTo>
                        <a:lnTo>
                          <a:pt x="6635" y="332"/>
                        </a:lnTo>
                        <a:lnTo>
                          <a:pt x="6637" y="319"/>
                        </a:lnTo>
                        <a:lnTo>
                          <a:pt x="6640" y="343"/>
                        </a:lnTo>
                        <a:lnTo>
                          <a:pt x="6643" y="298"/>
                        </a:lnTo>
                        <a:lnTo>
                          <a:pt x="6646" y="309"/>
                        </a:lnTo>
                        <a:lnTo>
                          <a:pt x="6649" y="298"/>
                        </a:lnTo>
                        <a:lnTo>
                          <a:pt x="6652" y="307"/>
                        </a:lnTo>
                        <a:lnTo>
                          <a:pt x="6655" y="273"/>
                        </a:lnTo>
                        <a:lnTo>
                          <a:pt x="6658" y="281"/>
                        </a:lnTo>
                        <a:lnTo>
                          <a:pt x="6661" y="328"/>
                        </a:lnTo>
                        <a:lnTo>
                          <a:pt x="6664" y="343"/>
                        </a:lnTo>
                        <a:lnTo>
                          <a:pt x="6667" y="331"/>
                        </a:lnTo>
                        <a:lnTo>
                          <a:pt x="6669" y="278"/>
                        </a:lnTo>
                        <a:lnTo>
                          <a:pt x="6672" y="251"/>
                        </a:lnTo>
                        <a:lnTo>
                          <a:pt x="6675" y="262"/>
                        </a:lnTo>
                        <a:lnTo>
                          <a:pt x="6678" y="285"/>
                        </a:lnTo>
                        <a:lnTo>
                          <a:pt x="6681" y="314"/>
                        </a:lnTo>
                        <a:lnTo>
                          <a:pt x="6684" y="244"/>
                        </a:lnTo>
                        <a:lnTo>
                          <a:pt x="6687" y="216"/>
                        </a:lnTo>
                        <a:lnTo>
                          <a:pt x="6690" y="239"/>
                        </a:lnTo>
                        <a:lnTo>
                          <a:pt x="6693" y="238"/>
                        </a:lnTo>
                        <a:lnTo>
                          <a:pt x="6696" y="247"/>
                        </a:lnTo>
                        <a:lnTo>
                          <a:pt x="6699" y="238"/>
                        </a:lnTo>
                        <a:lnTo>
                          <a:pt x="6701" y="249"/>
                        </a:lnTo>
                        <a:lnTo>
                          <a:pt x="6704" y="254"/>
                        </a:lnTo>
                        <a:lnTo>
                          <a:pt x="6707" y="211"/>
                        </a:lnTo>
                        <a:lnTo>
                          <a:pt x="6710" y="196"/>
                        </a:lnTo>
                        <a:lnTo>
                          <a:pt x="6713" y="247"/>
                        </a:lnTo>
                        <a:lnTo>
                          <a:pt x="6716" y="227"/>
                        </a:lnTo>
                        <a:lnTo>
                          <a:pt x="6719" y="193"/>
                        </a:lnTo>
                        <a:lnTo>
                          <a:pt x="6722" y="191"/>
                        </a:lnTo>
                        <a:lnTo>
                          <a:pt x="6725" y="229"/>
                        </a:lnTo>
                        <a:lnTo>
                          <a:pt x="6728" y="217"/>
                        </a:lnTo>
                        <a:lnTo>
                          <a:pt x="6731" y="238"/>
                        </a:lnTo>
                        <a:lnTo>
                          <a:pt x="6733" y="169"/>
                        </a:lnTo>
                        <a:lnTo>
                          <a:pt x="6736" y="159"/>
                        </a:lnTo>
                        <a:lnTo>
                          <a:pt x="6739" y="249"/>
                        </a:lnTo>
                        <a:lnTo>
                          <a:pt x="6742" y="217"/>
                        </a:lnTo>
                        <a:lnTo>
                          <a:pt x="6745" y="161"/>
                        </a:lnTo>
                        <a:lnTo>
                          <a:pt x="6748" y="196"/>
                        </a:lnTo>
                        <a:lnTo>
                          <a:pt x="6751" y="183"/>
                        </a:lnTo>
                        <a:lnTo>
                          <a:pt x="6754" y="135"/>
                        </a:lnTo>
                        <a:lnTo>
                          <a:pt x="6757" y="218"/>
                        </a:lnTo>
                        <a:lnTo>
                          <a:pt x="6760" y="176"/>
                        </a:lnTo>
                        <a:lnTo>
                          <a:pt x="6763" y="204"/>
                        </a:lnTo>
                        <a:lnTo>
                          <a:pt x="6765" y="115"/>
                        </a:lnTo>
                        <a:lnTo>
                          <a:pt x="6768" y="202"/>
                        </a:lnTo>
                        <a:lnTo>
                          <a:pt x="6771" y="143"/>
                        </a:lnTo>
                        <a:lnTo>
                          <a:pt x="6774" y="114"/>
                        </a:lnTo>
                        <a:lnTo>
                          <a:pt x="6777" y="102"/>
                        </a:lnTo>
                        <a:lnTo>
                          <a:pt x="6780" y="130"/>
                        </a:lnTo>
                        <a:lnTo>
                          <a:pt x="6783" y="193"/>
                        </a:lnTo>
                        <a:lnTo>
                          <a:pt x="6786" y="147"/>
                        </a:lnTo>
                        <a:lnTo>
                          <a:pt x="6789" y="143"/>
                        </a:lnTo>
                        <a:lnTo>
                          <a:pt x="6792" y="119"/>
                        </a:lnTo>
                        <a:lnTo>
                          <a:pt x="6795" y="118"/>
                        </a:lnTo>
                        <a:lnTo>
                          <a:pt x="6797" y="98"/>
                        </a:lnTo>
                        <a:lnTo>
                          <a:pt x="6800" y="96"/>
                        </a:lnTo>
                        <a:lnTo>
                          <a:pt x="6803" y="113"/>
                        </a:lnTo>
                        <a:lnTo>
                          <a:pt x="6806" y="88"/>
                        </a:lnTo>
                        <a:lnTo>
                          <a:pt x="6809" y="129"/>
                        </a:lnTo>
                        <a:lnTo>
                          <a:pt x="6812" y="167"/>
                        </a:lnTo>
                        <a:lnTo>
                          <a:pt x="6815" y="126"/>
                        </a:lnTo>
                        <a:lnTo>
                          <a:pt x="6818" y="133"/>
                        </a:lnTo>
                        <a:lnTo>
                          <a:pt x="6821" y="157"/>
                        </a:lnTo>
                        <a:lnTo>
                          <a:pt x="6824" y="104"/>
                        </a:lnTo>
                        <a:lnTo>
                          <a:pt x="6827" y="88"/>
                        </a:lnTo>
                        <a:lnTo>
                          <a:pt x="6829" y="116"/>
                        </a:lnTo>
                        <a:lnTo>
                          <a:pt x="6832" y="93"/>
                        </a:lnTo>
                        <a:lnTo>
                          <a:pt x="6835" y="95"/>
                        </a:lnTo>
                        <a:lnTo>
                          <a:pt x="6838" y="75"/>
                        </a:lnTo>
                        <a:lnTo>
                          <a:pt x="6841" y="94"/>
                        </a:lnTo>
                        <a:lnTo>
                          <a:pt x="6844" y="67"/>
                        </a:lnTo>
                        <a:lnTo>
                          <a:pt x="6847" y="79"/>
                        </a:lnTo>
                        <a:lnTo>
                          <a:pt x="6850" y="89"/>
                        </a:lnTo>
                        <a:lnTo>
                          <a:pt x="6853" y="108"/>
                        </a:lnTo>
                        <a:lnTo>
                          <a:pt x="6856" y="89"/>
                        </a:lnTo>
                        <a:lnTo>
                          <a:pt x="6859" y="107"/>
                        </a:lnTo>
                        <a:lnTo>
                          <a:pt x="6861" y="88"/>
                        </a:lnTo>
                        <a:lnTo>
                          <a:pt x="6864" y="111"/>
                        </a:lnTo>
                        <a:lnTo>
                          <a:pt x="6867" y="39"/>
                        </a:lnTo>
                        <a:lnTo>
                          <a:pt x="6870" y="96"/>
                        </a:lnTo>
                        <a:lnTo>
                          <a:pt x="6873" y="105"/>
                        </a:lnTo>
                        <a:lnTo>
                          <a:pt x="6876" y="120"/>
                        </a:lnTo>
                        <a:lnTo>
                          <a:pt x="6879" y="105"/>
                        </a:lnTo>
                        <a:lnTo>
                          <a:pt x="6882" y="58"/>
                        </a:lnTo>
                        <a:lnTo>
                          <a:pt x="6885" y="79"/>
                        </a:lnTo>
                        <a:lnTo>
                          <a:pt x="6888" y="114"/>
                        </a:lnTo>
                        <a:lnTo>
                          <a:pt x="6890" y="65"/>
                        </a:lnTo>
                        <a:lnTo>
                          <a:pt x="6893" y="62"/>
                        </a:lnTo>
                        <a:lnTo>
                          <a:pt x="6896" y="77"/>
                        </a:lnTo>
                        <a:lnTo>
                          <a:pt x="6899" y="97"/>
                        </a:lnTo>
                        <a:lnTo>
                          <a:pt x="6902" y="95"/>
                        </a:lnTo>
                        <a:lnTo>
                          <a:pt x="6905" y="71"/>
                        </a:lnTo>
                        <a:lnTo>
                          <a:pt x="6908" y="90"/>
                        </a:lnTo>
                        <a:lnTo>
                          <a:pt x="6911" y="78"/>
                        </a:lnTo>
                        <a:lnTo>
                          <a:pt x="6914" y="91"/>
                        </a:lnTo>
                        <a:lnTo>
                          <a:pt x="6917" y="83"/>
                        </a:lnTo>
                        <a:lnTo>
                          <a:pt x="6920" y="40"/>
                        </a:lnTo>
                        <a:lnTo>
                          <a:pt x="6922" y="42"/>
                        </a:lnTo>
                        <a:lnTo>
                          <a:pt x="6925" y="77"/>
                        </a:lnTo>
                        <a:lnTo>
                          <a:pt x="6928" y="60"/>
                        </a:lnTo>
                        <a:lnTo>
                          <a:pt x="6931" y="80"/>
                        </a:lnTo>
                        <a:lnTo>
                          <a:pt x="6934" y="61"/>
                        </a:lnTo>
                        <a:lnTo>
                          <a:pt x="6937" y="79"/>
                        </a:lnTo>
                        <a:lnTo>
                          <a:pt x="6940" y="47"/>
                        </a:lnTo>
                        <a:lnTo>
                          <a:pt x="6943" y="36"/>
                        </a:lnTo>
                        <a:lnTo>
                          <a:pt x="6946" y="90"/>
                        </a:lnTo>
                        <a:lnTo>
                          <a:pt x="6949" y="81"/>
                        </a:lnTo>
                        <a:lnTo>
                          <a:pt x="6952" y="123"/>
                        </a:lnTo>
                        <a:lnTo>
                          <a:pt x="6954" y="31"/>
                        </a:lnTo>
                        <a:lnTo>
                          <a:pt x="6957" y="34"/>
                        </a:lnTo>
                        <a:lnTo>
                          <a:pt x="6960" y="76"/>
                        </a:lnTo>
                        <a:lnTo>
                          <a:pt x="6963" y="64"/>
                        </a:lnTo>
                        <a:lnTo>
                          <a:pt x="6966" y="48"/>
                        </a:lnTo>
                        <a:lnTo>
                          <a:pt x="6969" y="84"/>
                        </a:lnTo>
                        <a:lnTo>
                          <a:pt x="6972" y="64"/>
                        </a:lnTo>
                        <a:lnTo>
                          <a:pt x="6975" y="44"/>
                        </a:lnTo>
                        <a:lnTo>
                          <a:pt x="6978" y="49"/>
                        </a:lnTo>
                        <a:lnTo>
                          <a:pt x="6981" y="68"/>
                        </a:lnTo>
                        <a:lnTo>
                          <a:pt x="6984" y="67"/>
                        </a:lnTo>
                        <a:lnTo>
                          <a:pt x="6986" y="32"/>
                        </a:lnTo>
                        <a:lnTo>
                          <a:pt x="6989" y="36"/>
                        </a:lnTo>
                        <a:lnTo>
                          <a:pt x="6992" y="11"/>
                        </a:lnTo>
                        <a:lnTo>
                          <a:pt x="6995" y="41"/>
                        </a:lnTo>
                        <a:lnTo>
                          <a:pt x="6998" y="74"/>
                        </a:lnTo>
                        <a:lnTo>
                          <a:pt x="7001" y="34"/>
                        </a:lnTo>
                        <a:lnTo>
                          <a:pt x="7004" y="49"/>
                        </a:lnTo>
                        <a:lnTo>
                          <a:pt x="7007" y="52"/>
                        </a:lnTo>
                        <a:lnTo>
                          <a:pt x="7010" y="29"/>
                        </a:lnTo>
                        <a:lnTo>
                          <a:pt x="7013" y="41"/>
                        </a:lnTo>
                        <a:lnTo>
                          <a:pt x="7016" y="30"/>
                        </a:lnTo>
                        <a:lnTo>
                          <a:pt x="7018" y="52"/>
                        </a:lnTo>
                        <a:lnTo>
                          <a:pt x="7021" y="31"/>
                        </a:lnTo>
                        <a:lnTo>
                          <a:pt x="7024" y="37"/>
                        </a:lnTo>
                        <a:lnTo>
                          <a:pt x="7027" y="33"/>
                        </a:lnTo>
                        <a:lnTo>
                          <a:pt x="7030" y="20"/>
                        </a:lnTo>
                        <a:lnTo>
                          <a:pt x="7033" y="35"/>
                        </a:lnTo>
                        <a:lnTo>
                          <a:pt x="7036" y="29"/>
                        </a:lnTo>
                        <a:lnTo>
                          <a:pt x="7039" y="30"/>
                        </a:lnTo>
                        <a:lnTo>
                          <a:pt x="7042" y="14"/>
                        </a:lnTo>
                        <a:lnTo>
                          <a:pt x="7045" y="22"/>
                        </a:lnTo>
                        <a:lnTo>
                          <a:pt x="7048" y="42"/>
                        </a:lnTo>
                        <a:lnTo>
                          <a:pt x="7050" y="21"/>
                        </a:lnTo>
                        <a:lnTo>
                          <a:pt x="7053" y="12"/>
                        </a:lnTo>
                        <a:lnTo>
                          <a:pt x="7056" y="43"/>
                        </a:lnTo>
                        <a:lnTo>
                          <a:pt x="7059" y="43"/>
                        </a:lnTo>
                        <a:lnTo>
                          <a:pt x="7062" y="43"/>
                        </a:lnTo>
                        <a:lnTo>
                          <a:pt x="7065" y="19"/>
                        </a:lnTo>
                        <a:lnTo>
                          <a:pt x="7068" y="10"/>
                        </a:lnTo>
                        <a:lnTo>
                          <a:pt x="7071" y="54"/>
                        </a:lnTo>
                        <a:lnTo>
                          <a:pt x="7074" y="32"/>
                        </a:lnTo>
                        <a:lnTo>
                          <a:pt x="7077" y="49"/>
                        </a:lnTo>
                        <a:lnTo>
                          <a:pt x="7080" y="70"/>
                        </a:lnTo>
                        <a:lnTo>
                          <a:pt x="7082" y="23"/>
                        </a:lnTo>
                        <a:lnTo>
                          <a:pt x="7085" y="10"/>
                        </a:lnTo>
                        <a:lnTo>
                          <a:pt x="7088" y="0"/>
                        </a:lnTo>
                        <a:lnTo>
                          <a:pt x="7091" y="22"/>
                        </a:lnTo>
                        <a:lnTo>
                          <a:pt x="7094" y="9"/>
                        </a:lnTo>
                        <a:lnTo>
                          <a:pt x="7097" y="30"/>
                        </a:lnTo>
                        <a:lnTo>
                          <a:pt x="7100" y="20"/>
                        </a:lnTo>
                        <a:lnTo>
                          <a:pt x="7103" y="9"/>
                        </a:lnTo>
                        <a:lnTo>
                          <a:pt x="7106" y="33"/>
                        </a:lnTo>
                        <a:lnTo>
                          <a:pt x="7109" y="48"/>
                        </a:lnTo>
                        <a:lnTo>
                          <a:pt x="7112" y="22"/>
                        </a:lnTo>
                        <a:lnTo>
                          <a:pt x="7114" y="20"/>
                        </a:lnTo>
                        <a:lnTo>
                          <a:pt x="7117" y="33"/>
                        </a:lnTo>
                        <a:lnTo>
                          <a:pt x="7120" y="38"/>
                        </a:lnTo>
                        <a:lnTo>
                          <a:pt x="7123" y="0"/>
                        </a:lnTo>
                        <a:lnTo>
                          <a:pt x="7126" y="22"/>
                        </a:lnTo>
                        <a:lnTo>
                          <a:pt x="7129" y="0"/>
                        </a:lnTo>
                        <a:lnTo>
                          <a:pt x="7132" y="9"/>
                        </a:lnTo>
                        <a:lnTo>
                          <a:pt x="7135" y="10"/>
                        </a:lnTo>
                        <a:lnTo>
                          <a:pt x="7138" y="0"/>
                        </a:lnTo>
                        <a:lnTo>
                          <a:pt x="7141" y="28"/>
                        </a:lnTo>
                        <a:lnTo>
                          <a:pt x="7144" y="31"/>
                        </a:lnTo>
                        <a:lnTo>
                          <a:pt x="7146" y="21"/>
                        </a:lnTo>
                        <a:lnTo>
                          <a:pt x="7149" y="10"/>
                        </a:lnTo>
                        <a:lnTo>
                          <a:pt x="7152" y="23"/>
                        </a:lnTo>
                        <a:lnTo>
                          <a:pt x="7155" y="0"/>
                        </a:lnTo>
                        <a:lnTo>
                          <a:pt x="7158" y="0"/>
                        </a:lnTo>
                        <a:lnTo>
                          <a:pt x="7161" y="31"/>
                        </a:lnTo>
                        <a:lnTo>
                          <a:pt x="7164" y="0"/>
                        </a:lnTo>
                        <a:lnTo>
                          <a:pt x="7167" y="16"/>
                        </a:lnTo>
                        <a:lnTo>
                          <a:pt x="7170" y="12"/>
                        </a:lnTo>
                        <a:lnTo>
                          <a:pt x="7173" y="10"/>
                        </a:lnTo>
                        <a:lnTo>
                          <a:pt x="7176" y="0"/>
                        </a:lnTo>
                        <a:lnTo>
                          <a:pt x="7178" y="0"/>
                        </a:lnTo>
                        <a:lnTo>
                          <a:pt x="7181" y="0"/>
                        </a:lnTo>
                        <a:lnTo>
                          <a:pt x="7184" y="0"/>
                        </a:lnTo>
                        <a:lnTo>
                          <a:pt x="7187" y="10"/>
                        </a:lnTo>
                        <a:lnTo>
                          <a:pt x="7190" y="19"/>
                        </a:lnTo>
                        <a:lnTo>
                          <a:pt x="7193" y="0"/>
                        </a:lnTo>
                        <a:lnTo>
                          <a:pt x="7196" y="10"/>
                        </a:lnTo>
                        <a:lnTo>
                          <a:pt x="7199" y="0"/>
                        </a:lnTo>
                        <a:lnTo>
                          <a:pt x="7202" y="9"/>
                        </a:lnTo>
                        <a:lnTo>
                          <a:pt x="7205" y="0"/>
                        </a:lnTo>
                        <a:lnTo>
                          <a:pt x="7208" y="12"/>
                        </a:lnTo>
                        <a:lnTo>
                          <a:pt x="7210" y="10"/>
                        </a:lnTo>
                        <a:lnTo>
                          <a:pt x="7213" y="9"/>
                        </a:lnTo>
                        <a:lnTo>
                          <a:pt x="7216" y="0"/>
                        </a:lnTo>
                        <a:lnTo>
                          <a:pt x="7219" y="23"/>
                        </a:lnTo>
                        <a:lnTo>
                          <a:pt x="7222" y="29"/>
                        </a:lnTo>
                        <a:lnTo>
                          <a:pt x="7225" y="0"/>
                        </a:lnTo>
                        <a:lnTo>
                          <a:pt x="7228" y="9"/>
                        </a:lnTo>
                        <a:lnTo>
                          <a:pt x="7231" y="13"/>
                        </a:lnTo>
                        <a:lnTo>
                          <a:pt x="7234" y="0"/>
                        </a:lnTo>
                        <a:lnTo>
                          <a:pt x="7237" y="0"/>
                        </a:lnTo>
                        <a:lnTo>
                          <a:pt x="7240" y="9"/>
                        </a:lnTo>
                        <a:lnTo>
                          <a:pt x="7242" y="0"/>
                        </a:lnTo>
                        <a:lnTo>
                          <a:pt x="7245" y="10"/>
                        </a:lnTo>
                        <a:lnTo>
                          <a:pt x="7248" y="21"/>
                        </a:lnTo>
                        <a:lnTo>
                          <a:pt x="7251" y="9"/>
                        </a:lnTo>
                        <a:lnTo>
                          <a:pt x="7254" y="10"/>
                        </a:lnTo>
                        <a:lnTo>
                          <a:pt x="7257" y="0"/>
                        </a:lnTo>
                        <a:lnTo>
                          <a:pt x="7260" y="0"/>
                        </a:lnTo>
                        <a:lnTo>
                          <a:pt x="7263" y="22"/>
                        </a:lnTo>
                        <a:lnTo>
                          <a:pt x="7266" y="0"/>
                        </a:lnTo>
                        <a:lnTo>
                          <a:pt x="7269" y="9"/>
                        </a:lnTo>
                        <a:lnTo>
                          <a:pt x="7271" y="0"/>
                        </a:lnTo>
                        <a:lnTo>
                          <a:pt x="7274" y="0"/>
                        </a:lnTo>
                        <a:lnTo>
                          <a:pt x="7277" y="0"/>
                        </a:lnTo>
                        <a:lnTo>
                          <a:pt x="7280" y="0"/>
                        </a:lnTo>
                        <a:lnTo>
                          <a:pt x="7283" y="32"/>
                        </a:lnTo>
                        <a:lnTo>
                          <a:pt x="7286" y="0"/>
                        </a:lnTo>
                        <a:lnTo>
                          <a:pt x="7289" y="9"/>
                        </a:lnTo>
                        <a:lnTo>
                          <a:pt x="7292" y="10"/>
                        </a:lnTo>
                        <a:lnTo>
                          <a:pt x="7295" y="0"/>
                        </a:lnTo>
                        <a:lnTo>
                          <a:pt x="7298" y="12"/>
                        </a:lnTo>
                        <a:lnTo>
                          <a:pt x="7301" y="9"/>
                        </a:lnTo>
                        <a:lnTo>
                          <a:pt x="7303" y="0"/>
                        </a:lnTo>
                        <a:lnTo>
                          <a:pt x="7306" y="10"/>
                        </a:lnTo>
                        <a:lnTo>
                          <a:pt x="7309" y="0"/>
                        </a:lnTo>
                        <a:lnTo>
                          <a:pt x="7312" y="10"/>
                        </a:lnTo>
                        <a:lnTo>
                          <a:pt x="7315" y="0"/>
                        </a:lnTo>
                        <a:lnTo>
                          <a:pt x="7318" y="0"/>
                        </a:lnTo>
                        <a:lnTo>
                          <a:pt x="7321" y="0"/>
                        </a:lnTo>
                        <a:lnTo>
                          <a:pt x="7324" y="0"/>
                        </a:lnTo>
                        <a:lnTo>
                          <a:pt x="7327" y="9"/>
                        </a:lnTo>
                        <a:lnTo>
                          <a:pt x="7330" y="10"/>
                        </a:lnTo>
                        <a:lnTo>
                          <a:pt x="7333" y="10"/>
                        </a:lnTo>
                        <a:lnTo>
                          <a:pt x="7335" y="0"/>
                        </a:lnTo>
                        <a:lnTo>
                          <a:pt x="7338" y="0"/>
                        </a:lnTo>
                        <a:lnTo>
                          <a:pt x="7341" y="0"/>
                        </a:lnTo>
                        <a:lnTo>
                          <a:pt x="7344" y="0"/>
                        </a:lnTo>
                        <a:lnTo>
                          <a:pt x="7347" y="12"/>
                        </a:lnTo>
                        <a:lnTo>
                          <a:pt x="7350" y="0"/>
                        </a:lnTo>
                        <a:lnTo>
                          <a:pt x="7353" y="0"/>
                        </a:lnTo>
                        <a:lnTo>
                          <a:pt x="7356" y="9"/>
                        </a:lnTo>
                        <a:lnTo>
                          <a:pt x="7359" y="0"/>
                        </a:lnTo>
                        <a:lnTo>
                          <a:pt x="7362" y="0"/>
                        </a:lnTo>
                        <a:lnTo>
                          <a:pt x="7365" y="0"/>
                        </a:lnTo>
                        <a:lnTo>
                          <a:pt x="7367" y="0"/>
                        </a:lnTo>
                        <a:lnTo>
                          <a:pt x="7370" y="0"/>
                        </a:lnTo>
                        <a:lnTo>
                          <a:pt x="7373" y="0"/>
                        </a:lnTo>
                        <a:lnTo>
                          <a:pt x="7376" y="0"/>
                        </a:lnTo>
                        <a:lnTo>
                          <a:pt x="7379" y="0"/>
                        </a:lnTo>
                        <a:lnTo>
                          <a:pt x="7382" y="0"/>
                        </a:lnTo>
                        <a:lnTo>
                          <a:pt x="7385" y="38"/>
                        </a:lnTo>
                        <a:lnTo>
                          <a:pt x="7388" y="11"/>
                        </a:lnTo>
                        <a:lnTo>
                          <a:pt x="7391" y="0"/>
                        </a:lnTo>
                        <a:lnTo>
                          <a:pt x="7394" y="11"/>
                        </a:lnTo>
                        <a:lnTo>
                          <a:pt x="7397" y="0"/>
                        </a:lnTo>
                        <a:lnTo>
                          <a:pt x="7399" y="0"/>
                        </a:lnTo>
                        <a:lnTo>
                          <a:pt x="7402" y="0"/>
                        </a:lnTo>
                        <a:lnTo>
                          <a:pt x="7405" y="0"/>
                        </a:lnTo>
                        <a:lnTo>
                          <a:pt x="7408" y="0"/>
                        </a:lnTo>
                        <a:lnTo>
                          <a:pt x="7411" y="0"/>
                        </a:lnTo>
                        <a:lnTo>
                          <a:pt x="7414" y="0"/>
                        </a:lnTo>
                        <a:lnTo>
                          <a:pt x="7417" y="0"/>
                        </a:lnTo>
                        <a:lnTo>
                          <a:pt x="7420" y="0"/>
                        </a:lnTo>
                        <a:lnTo>
                          <a:pt x="7423" y="0"/>
                        </a:lnTo>
                        <a:lnTo>
                          <a:pt x="7426" y="9"/>
                        </a:lnTo>
                        <a:lnTo>
                          <a:pt x="7429" y="0"/>
                        </a:lnTo>
                        <a:lnTo>
                          <a:pt x="7431" y="0"/>
                        </a:lnTo>
                        <a:lnTo>
                          <a:pt x="7434" y="0"/>
                        </a:lnTo>
                        <a:lnTo>
                          <a:pt x="7437" y="0"/>
                        </a:lnTo>
                        <a:lnTo>
                          <a:pt x="7440" y="10"/>
                        </a:lnTo>
                        <a:lnTo>
                          <a:pt x="7443" y="0"/>
                        </a:lnTo>
                        <a:lnTo>
                          <a:pt x="7446" y="22"/>
                        </a:lnTo>
                        <a:lnTo>
                          <a:pt x="7449" y="0"/>
                        </a:lnTo>
                        <a:lnTo>
                          <a:pt x="7452" y="10"/>
                        </a:lnTo>
                        <a:lnTo>
                          <a:pt x="7455" y="0"/>
                        </a:lnTo>
                        <a:lnTo>
                          <a:pt x="7458" y="9"/>
                        </a:lnTo>
                        <a:lnTo>
                          <a:pt x="7461" y="0"/>
                        </a:lnTo>
                        <a:lnTo>
                          <a:pt x="7463" y="0"/>
                        </a:lnTo>
                        <a:lnTo>
                          <a:pt x="7466" y="0"/>
                        </a:lnTo>
                        <a:lnTo>
                          <a:pt x="7469" y="0"/>
                        </a:lnTo>
                        <a:lnTo>
                          <a:pt x="7472" y="0"/>
                        </a:lnTo>
                        <a:lnTo>
                          <a:pt x="7475" y="9"/>
                        </a:lnTo>
                        <a:lnTo>
                          <a:pt x="7478" y="19"/>
                        </a:lnTo>
                        <a:lnTo>
                          <a:pt x="7481" y="0"/>
                        </a:lnTo>
                        <a:lnTo>
                          <a:pt x="7484" y="0"/>
                        </a:lnTo>
                        <a:lnTo>
                          <a:pt x="7487" y="0"/>
                        </a:lnTo>
                        <a:lnTo>
                          <a:pt x="7490" y="20"/>
                        </a:lnTo>
                        <a:lnTo>
                          <a:pt x="7493" y="0"/>
                        </a:lnTo>
                        <a:lnTo>
                          <a:pt x="7495" y="0"/>
                        </a:lnTo>
                        <a:lnTo>
                          <a:pt x="7498" y="9"/>
                        </a:lnTo>
                        <a:lnTo>
                          <a:pt x="7501" y="0"/>
                        </a:lnTo>
                        <a:lnTo>
                          <a:pt x="7504" y="0"/>
                        </a:lnTo>
                        <a:lnTo>
                          <a:pt x="7507" y="9"/>
                        </a:lnTo>
                        <a:lnTo>
                          <a:pt x="7510" y="0"/>
                        </a:lnTo>
                        <a:lnTo>
                          <a:pt x="7513" y="0"/>
                        </a:lnTo>
                        <a:lnTo>
                          <a:pt x="7516" y="11"/>
                        </a:lnTo>
                        <a:lnTo>
                          <a:pt x="7519" y="0"/>
                        </a:lnTo>
                        <a:lnTo>
                          <a:pt x="7522" y="11"/>
                        </a:lnTo>
                        <a:lnTo>
                          <a:pt x="7525" y="0"/>
                        </a:lnTo>
                        <a:lnTo>
                          <a:pt x="7527" y="0"/>
                        </a:lnTo>
                        <a:lnTo>
                          <a:pt x="7530" y="20"/>
                        </a:lnTo>
                        <a:lnTo>
                          <a:pt x="7533" y="0"/>
                        </a:lnTo>
                        <a:lnTo>
                          <a:pt x="7536" y="0"/>
                        </a:lnTo>
                        <a:lnTo>
                          <a:pt x="7539" y="0"/>
                        </a:lnTo>
                        <a:lnTo>
                          <a:pt x="7542" y="0"/>
                        </a:lnTo>
                        <a:lnTo>
                          <a:pt x="7545" y="0"/>
                        </a:lnTo>
                        <a:lnTo>
                          <a:pt x="7548" y="12"/>
                        </a:lnTo>
                        <a:lnTo>
                          <a:pt x="7551" y="0"/>
                        </a:lnTo>
                        <a:lnTo>
                          <a:pt x="7554" y="0"/>
                        </a:lnTo>
                        <a:lnTo>
                          <a:pt x="7557" y="0"/>
                        </a:lnTo>
                        <a:lnTo>
                          <a:pt x="7559" y="0"/>
                        </a:lnTo>
                        <a:lnTo>
                          <a:pt x="7562" y="0"/>
                        </a:lnTo>
                        <a:lnTo>
                          <a:pt x="7565" y="0"/>
                        </a:lnTo>
                        <a:lnTo>
                          <a:pt x="7568" y="0"/>
                        </a:lnTo>
                        <a:lnTo>
                          <a:pt x="7571" y="0"/>
                        </a:lnTo>
                        <a:lnTo>
                          <a:pt x="7574" y="0"/>
                        </a:lnTo>
                        <a:lnTo>
                          <a:pt x="7577" y="0"/>
                        </a:lnTo>
                        <a:lnTo>
                          <a:pt x="7580" y="0"/>
                        </a:lnTo>
                        <a:lnTo>
                          <a:pt x="7583" y="0"/>
                        </a:lnTo>
                        <a:lnTo>
                          <a:pt x="7586" y="0"/>
                        </a:lnTo>
                        <a:lnTo>
                          <a:pt x="7589" y="0"/>
                        </a:lnTo>
                        <a:lnTo>
                          <a:pt x="7591" y="0"/>
                        </a:lnTo>
                        <a:lnTo>
                          <a:pt x="7594" y="0"/>
                        </a:lnTo>
                        <a:lnTo>
                          <a:pt x="7597" y="0"/>
                        </a:lnTo>
                        <a:lnTo>
                          <a:pt x="7600" y="0"/>
                        </a:lnTo>
                        <a:lnTo>
                          <a:pt x="7603" y="0"/>
                        </a:lnTo>
                        <a:lnTo>
                          <a:pt x="7606" y="0"/>
                        </a:lnTo>
                        <a:lnTo>
                          <a:pt x="7609" y="0"/>
                        </a:lnTo>
                        <a:lnTo>
                          <a:pt x="7612" y="0"/>
                        </a:lnTo>
                        <a:lnTo>
                          <a:pt x="7615" y="0"/>
                        </a:lnTo>
                        <a:lnTo>
                          <a:pt x="7618" y="0"/>
                        </a:lnTo>
                        <a:lnTo>
                          <a:pt x="7620" y="0"/>
                        </a:lnTo>
                        <a:lnTo>
                          <a:pt x="7623" y="0"/>
                        </a:lnTo>
                        <a:lnTo>
                          <a:pt x="7626" y="0"/>
                        </a:lnTo>
                        <a:lnTo>
                          <a:pt x="7629" y="0"/>
                        </a:lnTo>
                        <a:lnTo>
                          <a:pt x="7632" y="0"/>
                        </a:lnTo>
                        <a:lnTo>
                          <a:pt x="7635" y="0"/>
                        </a:lnTo>
                        <a:lnTo>
                          <a:pt x="7638" y="0"/>
                        </a:lnTo>
                        <a:lnTo>
                          <a:pt x="7641" y="0"/>
                        </a:lnTo>
                        <a:lnTo>
                          <a:pt x="7644" y="0"/>
                        </a:lnTo>
                        <a:lnTo>
                          <a:pt x="7647" y="0"/>
                        </a:lnTo>
                        <a:lnTo>
                          <a:pt x="7650" y="0"/>
                        </a:lnTo>
                        <a:lnTo>
                          <a:pt x="7652" y="0"/>
                        </a:lnTo>
                        <a:lnTo>
                          <a:pt x="7655" y="0"/>
                        </a:lnTo>
                        <a:lnTo>
                          <a:pt x="7658" y="0"/>
                        </a:lnTo>
                        <a:lnTo>
                          <a:pt x="7661" y="0"/>
                        </a:lnTo>
                        <a:lnTo>
                          <a:pt x="7664" y="0"/>
                        </a:lnTo>
                        <a:lnTo>
                          <a:pt x="7667" y="0"/>
                        </a:lnTo>
                        <a:lnTo>
                          <a:pt x="7670" y="0"/>
                        </a:lnTo>
                        <a:lnTo>
                          <a:pt x="7673" y="0"/>
                        </a:lnTo>
                        <a:lnTo>
                          <a:pt x="7676" y="0"/>
                        </a:lnTo>
                        <a:lnTo>
                          <a:pt x="7679" y="0"/>
                        </a:lnTo>
                        <a:lnTo>
                          <a:pt x="7682" y="9"/>
                        </a:lnTo>
                        <a:lnTo>
                          <a:pt x="7684" y="0"/>
                        </a:lnTo>
                        <a:lnTo>
                          <a:pt x="7687" y="0"/>
                        </a:lnTo>
                        <a:lnTo>
                          <a:pt x="7690" y="0"/>
                        </a:lnTo>
                        <a:lnTo>
                          <a:pt x="7693" y="0"/>
                        </a:lnTo>
                        <a:lnTo>
                          <a:pt x="7696" y="0"/>
                        </a:lnTo>
                        <a:lnTo>
                          <a:pt x="7699" y="0"/>
                        </a:lnTo>
                        <a:lnTo>
                          <a:pt x="7702" y="0"/>
                        </a:lnTo>
                        <a:lnTo>
                          <a:pt x="7705" y="0"/>
                        </a:lnTo>
                        <a:lnTo>
                          <a:pt x="7708" y="0"/>
                        </a:lnTo>
                        <a:lnTo>
                          <a:pt x="7711" y="0"/>
                        </a:lnTo>
                        <a:lnTo>
                          <a:pt x="7714" y="0"/>
                        </a:lnTo>
                        <a:lnTo>
                          <a:pt x="7716" y="0"/>
                        </a:lnTo>
                        <a:lnTo>
                          <a:pt x="7719" y="0"/>
                        </a:lnTo>
                        <a:lnTo>
                          <a:pt x="7722" y="0"/>
                        </a:lnTo>
                        <a:lnTo>
                          <a:pt x="7725" y="0"/>
                        </a:lnTo>
                        <a:lnTo>
                          <a:pt x="7728" y="0"/>
                        </a:lnTo>
                        <a:lnTo>
                          <a:pt x="7731" y="0"/>
                        </a:lnTo>
                        <a:lnTo>
                          <a:pt x="7734" y="0"/>
                        </a:lnTo>
                        <a:lnTo>
                          <a:pt x="7737" y="0"/>
                        </a:lnTo>
                        <a:lnTo>
                          <a:pt x="7740" y="0"/>
                        </a:lnTo>
                        <a:lnTo>
                          <a:pt x="7743" y="0"/>
                        </a:lnTo>
                        <a:lnTo>
                          <a:pt x="7746" y="0"/>
                        </a:lnTo>
                        <a:lnTo>
                          <a:pt x="7748" y="0"/>
                        </a:lnTo>
                        <a:lnTo>
                          <a:pt x="7751" y="0"/>
                        </a:lnTo>
                        <a:lnTo>
                          <a:pt x="7754" y="0"/>
                        </a:lnTo>
                        <a:lnTo>
                          <a:pt x="7757" y="0"/>
                        </a:lnTo>
                        <a:lnTo>
                          <a:pt x="7760" y="0"/>
                        </a:lnTo>
                        <a:lnTo>
                          <a:pt x="7763" y="0"/>
                        </a:lnTo>
                        <a:lnTo>
                          <a:pt x="7766" y="0"/>
                        </a:lnTo>
                        <a:lnTo>
                          <a:pt x="7769" y="0"/>
                        </a:lnTo>
                        <a:lnTo>
                          <a:pt x="7772" y="10"/>
                        </a:lnTo>
                        <a:lnTo>
                          <a:pt x="7775" y="0"/>
                        </a:lnTo>
                        <a:lnTo>
                          <a:pt x="7778" y="9"/>
                        </a:lnTo>
                        <a:lnTo>
                          <a:pt x="7780" y="0"/>
                        </a:lnTo>
                        <a:lnTo>
                          <a:pt x="7783" y="0"/>
                        </a:lnTo>
                        <a:lnTo>
                          <a:pt x="7786" y="0"/>
                        </a:lnTo>
                        <a:lnTo>
                          <a:pt x="7789" y="0"/>
                        </a:lnTo>
                        <a:lnTo>
                          <a:pt x="7792" y="0"/>
                        </a:lnTo>
                        <a:lnTo>
                          <a:pt x="7795" y="0"/>
                        </a:lnTo>
                        <a:lnTo>
                          <a:pt x="7798" y="0"/>
                        </a:lnTo>
                        <a:lnTo>
                          <a:pt x="7801" y="0"/>
                        </a:lnTo>
                        <a:lnTo>
                          <a:pt x="7804" y="0"/>
                        </a:lnTo>
                        <a:lnTo>
                          <a:pt x="7807" y="0"/>
                        </a:lnTo>
                        <a:lnTo>
                          <a:pt x="7810" y="0"/>
                        </a:lnTo>
                        <a:lnTo>
                          <a:pt x="7812" y="0"/>
                        </a:lnTo>
                        <a:lnTo>
                          <a:pt x="7815" y="0"/>
                        </a:lnTo>
                        <a:lnTo>
                          <a:pt x="7818" y="0"/>
                        </a:lnTo>
                        <a:lnTo>
                          <a:pt x="7821" y="0"/>
                        </a:lnTo>
                        <a:lnTo>
                          <a:pt x="7824" y="0"/>
                        </a:lnTo>
                        <a:lnTo>
                          <a:pt x="7827" y="0"/>
                        </a:lnTo>
                        <a:lnTo>
                          <a:pt x="7830" y="0"/>
                        </a:lnTo>
                        <a:lnTo>
                          <a:pt x="7833" y="0"/>
                        </a:lnTo>
                        <a:lnTo>
                          <a:pt x="7836" y="0"/>
                        </a:lnTo>
                        <a:lnTo>
                          <a:pt x="7839" y="0"/>
                        </a:lnTo>
                        <a:lnTo>
                          <a:pt x="7842" y="0"/>
                        </a:lnTo>
                        <a:lnTo>
                          <a:pt x="7844" y="0"/>
                        </a:lnTo>
                        <a:lnTo>
                          <a:pt x="7847" y="0"/>
                        </a:lnTo>
                        <a:lnTo>
                          <a:pt x="7850" y="0"/>
                        </a:lnTo>
                        <a:lnTo>
                          <a:pt x="7853" y="0"/>
                        </a:lnTo>
                        <a:lnTo>
                          <a:pt x="7856" y="0"/>
                        </a:lnTo>
                        <a:lnTo>
                          <a:pt x="7859" y="0"/>
                        </a:lnTo>
                        <a:lnTo>
                          <a:pt x="7862" y="0"/>
                        </a:lnTo>
                        <a:lnTo>
                          <a:pt x="7865" y="0"/>
                        </a:lnTo>
                        <a:lnTo>
                          <a:pt x="7868" y="0"/>
                        </a:lnTo>
                        <a:lnTo>
                          <a:pt x="7871" y="0"/>
                        </a:lnTo>
                        <a:lnTo>
                          <a:pt x="7874" y="0"/>
                        </a:lnTo>
                        <a:lnTo>
                          <a:pt x="7876" y="0"/>
                        </a:lnTo>
                        <a:lnTo>
                          <a:pt x="7879" y="0"/>
                        </a:lnTo>
                        <a:lnTo>
                          <a:pt x="7882" y="0"/>
                        </a:lnTo>
                        <a:lnTo>
                          <a:pt x="7885" y="0"/>
                        </a:lnTo>
                        <a:lnTo>
                          <a:pt x="7888" y="0"/>
                        </a:lnTo>
                        <a:lnTo>
                          <a:pt x="7891" y="9"/>
                        </a:lnTo>
                        <a:lnTo>
                          <a:pt x="7894" y="0"/>
                        </a:lnTo>
                        <a:lnTo>
                          <a:pt x="7897" y="0"/>
                        </a:lnTo>
                        <a:lnTo>
                          <a:pt x="7900" y="0"/>
                        </a:lnTo>
                        <a:lnTo>
                          <a:pt x="7903" y="0"/>
                        </a:lnTo>
                        <a:lnTo>
                          <a:pt x="7906" y="10"/>
                        </a:lnTo>
                        <a:lnTo>
                          <a:pt x="7908" y="0"/>
                        </a:lnTo>
                        <a:lnTo>
                          <a:pt x="7911" y="0"/>
                        </a:lnTo>
                        <a:lnTo>
                          <a:pt x="7914" y="0"/>
                        </a:lnTo>
                        <a:lnTo>
                          <a:pt x="7917" y="0"/>
                        </a:lnTo>
                        <a:lnTo>
                          <a:pt x="7920" y="0"/>
                        </a:lnTo>
                        <a:lnTo>
                          <a:pt x="7923" y="0"/>
                        </a:lnTo>
                        <a:lnTo>
                          <a:pt x="7926" y="0"/>
                        </a:lnTo>
                        <a:lnTo>
                          <a:pt x="7929" y="0"/>
                        </a:lnTo>
                        <a:lnTo>
                          <a:pt x="7932" y="0"/>
                        </a:lnTo>
                        <a:lnTo>
                          <a:pt x="7935" y="0"/>
                        </a:lnTo>
                        <a:lnTo>
                          <a:pt x="7938" y="0"/>
                        </a:lnTo>
                        <a:lnTo>
                          <a:pt x="7940" y="0"/>
                        </a:lnTo>
                        <a:lnTo>
                          <a:pt x="7943" y="0"/>
                        </a:lnTo>
                        <a:lnTo>
                          <a:pt x="7946" y="0"/>
                        </a:lnTo>
                        <a:lnTo>
                          <a:pt x="7949" y="0"/>
                        </a:lnTo>
                        <a:lnTo>
                          <a:pt x="7952" y="0"/>
                        </a:lnTo>
                        <a:lnTo>
                          <a:pt x="7955" y="0"/>
                        </a:lnTo>
                        <a:lnTo>
                          <a:pt x="7958" y="0"/>
                        </a:lnTo>
                        <a:lnTo>
                          <a:pt x="7961" y="0"/>
                        </a:lnTo>
                        <a:lnTo>
                          <a:pt x="7964" y="0"/>
                        </a:lnTo>
                        <a:lnTo>
                          <a:pt x="7967" y="0"/>
                        </a:lnTo>
                        <a:lnTo>
                          <a:pt x="7969" y="0"/>
                        </a:lnTo>
                        <a:lnTo>
                          <a:pt x="7972" y="0"/>
                        </a:lnTo>
                        <a:lnTo>
                          <a:pt x="7975" y="0"/>
                        </a:lnTo>
                        <a:lnTo>
                          <a:pt x="7978" y="0"/>
                        </a:lnTo>
                        <a:lnTo>
                          <a:pt x="7981" y="0"/>
                        </a:lnTo>
                        <a:lnTo>
                          <a:pt x="7984" y="0"/>
                        </a:lnTo>
                        <a:lnTo>
                          <a:pt x="7987" y="11"/>
                        </a:lnTo>
                        <a:lnTo>
                          <a:pt x="7990" y="0"/>
                        </a:lnTo>
                        <a:lnTo>
                          <a:pt x="7993" y="0"/>
                        </a:lnTo>
                        <a:lnTo>
                          <a:pt x="7996" y="0"/>
                        </a:lnTo>
                        <a:lnTo>
                          <a:pt x="7999" y="0"/>
                        </a:lnTo>
                        <a:lnTo>
                          <a:pt x="8001" y="0"/>
                        </a:lnTo>
                        <a:lnTo>
                          <a:pt x="8004" y="0"/>
                        </a:lnTo>
                        <a:lnTo>
                          <a:pt x="8007" y="0"/>
                        </a:lnTo>
                        <a:lnTo>
                          <a:pt x="8010" y="0"/>
                        </a:lnTo>
                        <a:lnTo>
                          <a:pt x="8013" y="0"/>
                        </a:lnTo>
                        <a:lnTo>
                          <a:pt x="8016" y="0"/>
                        </a:lnTo>
                        <a:lnTo>
                          <a:pt x="8019" y="0"/>
                        </a:lnTo>
                        <a:lnTo>
                          <a:pt x="8022" y="0"/>
                        </a:lnTo>
                        <a:lnTo>
                          <a:pt x="8025" y="0"/>
                        </a:lnTo>
                        <a:lnTo>
                          <a:pt x="8028" y="0"/>
                        </a:lnTo>
                        <a:lnTo>
                          <a:pt x="8031" y="0"/>
                        </a:lnTo>
                        <a:lnTo>
                          <a:pt x="8033" y="0"/>
                        </a:lnTo>
                        <a:lnTo>
                          <a:pt x="8036" y="0"/>
                        </a:lnTo>
                        <a:lnTo>
                          <a:pt x="8039" y="0"/>
                        </a:lnTo>
                        <a:lnTo>
                          <a:pt x="8042" y="0"/>
                        </a:lnTo>
                        <a:lnTo>
                          <a:pt x="8045" y="0"/>
                        </a:lnTo>
                        <a:lnTo>
                          <a:pt x="8048" y="0"/>
                        </a:lnTo>
                        <a:lnTo>
                          <a:pt x="8051" y="0"/>
                        </a:lnTo>
                        <a:lnTo>
                          <a:pt x="8054" y="0"/>
                        </a:lnTo>
                        <a:lnTo>
                          <a:pt x="8057" y="0"/>
                        </a:lnTo>
                        <a:lnTo>
                          <a:pt x="8060" y="0"/>
                        </a:lnTo>
                        <a:lnTo>
                          <a:pt x="8063" y="0"/>
                        </a:lnTo>
                        <a:lnTo>
                          <a:pt x="8065" y="0"/>
                        </a:lnTo>
                        <a:lnTo>
                          <a:pt x="8068" y="0"/>
                        </a:lnTo>
                        <a:lnTo>
                          <a:pt x="8071" y="10"/>
                        </a:lnTo>
                        <a:lnTo>
                          <a:pt x="8074" y="0"/>
                        </a:lnTo>
                        <a:lnTo>
                          <a:pt x="8077" y="0"/>
                        </a:lnTo>
                        <a:lnTo>
                          <a:pt x="8080" y="0"/>
                        </a:lnTo>
                        <a:lnTo>
                          <a:pt x="8083" y="0"/>
                        </a:lnTo>
                        <a:lnTo>
                          <a:pt x="8086" y="0"/>
                        </a:lnTo>
                        <a:lnTo>
                          <a:pt x="8089" y="0"/>
                        </a:lnTo>
                        <a:lnTo>
                          <a:pt x="8092" y="0"/>
                        </a:lnTo>
                        <a:lnTo>
                          <a:pt x="8095" y="0"/>
                        </a:lnTo>
                        <a:lnTo>
                          <a:pt x="8097" y="0"/>
                        </a:lnTo>
                        <a:lnTo>
                          <a:pt x="8100" y="0"/>
                        </a:lnTo>
                        <a:lnTo>
                          <a:pt x="8103" y="0"/>
                        </a:lnTo>
                        <a:lnTo>
                          <a:pt x="8106" y="0"/>
                        </a:lnTo>
                        <a:lnTo>
                          <a:pt x="8109" y="0"/>
                        </a:lnTo>
                        <a:lnTo>
                          <a:pt x="8112" y="0"/>
                        </a:lnTo>
                        <a:lnTo>
                          <a:pt x="8115" y="0"/>
                        </a:lnTo>
                        <a:lnTo>
                          <a:pt x="8118" y="0"/>
                        </a:lnTo>
                        <a:lnTo>
                          <a:pt x="8121" y="0"/>
                        </a:lnTo>
                        <a:lnTo>
                          <a:pt x="8124" y="0"/>
                        </a:lnTo>
                        <a:lnTo>
                          <a:pt x="8127" y="0"/>
                        </a:lnTo>
                        <a:lnTo>
                          <a:pt x="8129" y="0"/>
                        </a:lnTo>
                        <a:lnTo>
                          <a:pt x="8132" y="0"/>
                        </a:lnTo>
                        <a:lnTo>
                          <a:pt x="8135" y="0"/>
                        </a:lnTo>
                        <a:lnTo>
                          <a:pt x="8138" y="0"/>
                        </a:lnTo>
                        <a:lnTo>
                          <a:pt x="8141" y="0"/>
                        </a:lnTo>
                        <a:lnTo>
                          <a:pt x="8144" y="0"/>
                        </a:lnTo>
                        <a:lnTo>
                          <a:pt x="8147" y="0"/>
                        </a:lnTo>
                        <a:lnTo>
                          <a:pt x="8150" y="0"/>
                        </a:lnTo>
                        <a:lnTo>
                          <a:pt x="8153" y="0"/>
                        </a:lnTo>
                        <a:lnTo>
                          <a:pt x="8156" y="0"/>
                        </a:lnTo>
                        <a:lnTo>
                          <a:pt x="8159" y="0"/>
                        </a:lnTo>
                        <a:lnTo>
                          <a:pt x="8161" y="0"/>
                        </a:lnTo>
                        <a:lnTo>
                          <a:pt x="8164" y="0"/>
                        </a:lnTo>
                        <a:lnTo>
                          <a:pt x="8167" y="0"/>
                        </a:lnTo>
                        <a:lnTo>
                          <a:pt x="8170" y="0"/>
                        </a:lnTo>
                        <a:lnTo>
                          <a:pt x="8173" y="0"/>
                        </a:lnTo>
                        <a:lnTo>
                          <a:pt x="8176" y="0"/>
                        </a:lnTo>
                        <a:lnTo>
                          <a:pt x="8179" y="0"/>
                        </a:lnTo>
                        <a:lnTo>
                          <a:pt x="8182" y="0"/>
                        </a:lnTo>
                        <a:lnTo>
                          <a:pt x="8185" y="0"/>
                        </a:lnTo>
                        <a:lnTo>
                          <a:pt x="8188" y="0"/>
                        </a:lnTo>
                        <a:lnTo>
                          <a:pt x="8191" y="0"/>
                        </a:lnTo>
                        <a:lnTo>
                          <a:pt x="8193" y="0"/>
                        </a:lnTo>
                        <a:lnTo>
                          <a:pt x="8196" y="0"/>
                        </a:lnTo>
                        <a:lnTo>
                          <a:pt x="8199" y="0"/>
                        </a:lnTo>
                        <a:lnTo>
                          <a:pt x="8202" y="0"/>
                        </a:lnTo>
                        <a:lnTo>
                          <a:pt x="8205" y="0"/>
                        </a:lnTo>
                        <a:lnTo>
                          <a:pt x="8208" y="0"/>
                        </a:lnTo>
                        <a:lnTo>
                          <a:pt x="8211" y="0"/>
                        </a:lnTo>
                        <a:lnTo>
                          <a:pt x="8214" y="0"/>
                        </a:lnTo>
                        <a:lnTo>
                          <a:pt x="8217" y="0"/>
                        </a:lnTo>
                        <a:lnTo>
                          <a:pt x="8220" y="0"/>
                        </a:lnTo>
                        <a:lnTo>
                          <a:pt x="8223" y="0"/>
                        </a:lnTo>
                        <a:lnTo>
                          <a:pt x="8225" y="0"/>
                        </a:lnTo>
                        <a:lnTo>
                          <a:pt x="8228" y="0"/>
                        </a:lnTo>
                        <a:lnTo>
                          <a:pt x="8231" y="0"/>
                        </a:lnTo>
                        <a:lnTo>
                          <a:pt x="8234" y="0"/>
                        </a:lnTo>
                        <a:lnTo>
                          <a:pt x="8237" y="0"/>
                        </a:lnTo>
                        <a:lnTo>
                          <a:pt x="8240" y="0"/>
                        </a:lnTo>
                        <a:lnTo>
                          <a:pt x="8243" y="0"/>
                        </a:lnTo>
                        <a:lnTo>
                          <a:pt x="8246" y="0"/>
                        </a:lnTo>
                        <a:lnTo>
                          <a:pt x="8249" y="0"/>
                        </a:lnTo>
                        <a:lnTo>
                          <a:pt x="8252" y="0"/>
                        </a:lnTo>
                        <a:lnTo>
                          <a:pt x="8255" y="0"/>
                        </a:lnTo>
                        <a:lnTo>
                          <a:pt x="8257" y="0"/>
                        </a:lnTo>
                        <a:lnTo>
                          <a:pt x="8260" y="0"/>
                        </a:lnTo>
                        <a:lnTo>
                          <a:pt x="8263" y="0"/>
                        </a:lnTo>
                        <a:lnTo>
                          <a:pt x="8266" y="0"/>
                        </a:lnTo>
                        <a:lnTo>
                          <a:pt x="8269" y="0"/>
                        </a:lnTo>
                        <a:lnTo>
                          <a:pt x="8272" y="0"/>
                        </a:lnTo>
                        <a:lnTo>
                          <a:pt x="8275" y="0"/>
                        </a:lnTo>
                        <a:lnTo>
                          <a:pt x="8278" y="0"/>
                        </a:lnTo>
                        <a:lnTo>
                          <a:pt x="8281" y="0"/>
                        </a:lnTo>
                        <a:lnTo>
                          <a:pt x="8284" y="0"/>
                        </a:lnTo>
                        <a:lnTo>
                          <a:pt x="8287" y="0"/>
                        </a:lnTo>
                        <a:lnTo>
                          <a:pt x="8289" y="0"/>
                        </a:lnTo>
                        <a:lnTo>
                          <a:pt x="8292" y="0"/>
                        </a:lnTo>
                        <a:lnTo>
                          <a:pt x="8295" y="0"/>
                        </a:lnTo>
                        <a:lnTo>
                          <a:pt x="8298" y="0"/>
                        </a:lnTo>
                        <a:lnTo>
                          <a:pt x="8301" y="0"/>
                        </a:lnTo>
                        <a:lnTo>
                          <a:pt x="8304" y="0"/>
                        </a:lnTo>
                        <a:lnTo>
                          <a:pt x="8307" y="0"/>
                        </a:lnTo>
                        <a:lnTo>
                          <a:pt x="8310" y="0"/>
                        </a:lnTo>
                        <a:lnTo>
                          <a:pt x="8313" y="0"/>
                        </a:lnTo>
                        <a:lnTo>
                          <a:pt x="8316" y="0"/>
                        </a:lnTo>
                        <a:lnTo>
                          <a:pt x="8319" y="0"/>
                        </a:lnTo>
                        <a:lnTo>
                          <a:pt x="8321" y="0"/>
                        </a:lnTo>
                        <a:lnTo>
                          <a:pt x="8324" y="0"/>
                        </a:lnTo>
                        <a:lnTo>
                          <a:pt x="8327" y="0"/>
                        </a:lnTo>
                        <a:lnTo>
                          <a:pt x="8330" y="0"/>
                        </a:lnTo>
                        <a:lnTo>
                          <a:pt x="8333" y="0"/>
                        </a:lnTo>
                        <a:lnTo>
                          <a:pt x="8336" y="0"/>
                        </a:lnTo>
                        <a:lnTo>
                          <a:pt x="8339" y="0"/>
                        </a:lnTo>
                        <a:lnTo>
                          <a:pt x="8342" y="0"/>
                        </a:lnTo>
                        <a:lnTo>
                          <a:pt x="8345" y="0"/>
                        </a:lnTo>
                        <a:lnTo>
                          <a:pt x="8348" y="0"/>
                        </a:lnTo>
                        <a:lnTo>
                          <a:pt x="8350" y="11"/>
                        </a:lnTo>
                        <a:lnTo>
                          <a:pt x="8353" y="0"/>
                        </a:lnTo>
                        <a:lnTo>
                          <a:pt x="8356" y="0"/>
                        </a:lnTo>
                        <a:lnTo>
                          <a:pt x="8359" y="0"/>
                        </a:lnTo>
                        <a:lnTo>
                          <a:pt x="8362" y="0"/>
                        </a:lnTo>
                        <a:lnTo>
                          <a:pt x="8365" y="0"/>
                        </a:lnTo>
                        <a:lnTo>
                          <a:pt x="8368" y="0"/>
                        </a:lnTo>
                        <a:lnTo>
                          <a:pt x="8371" y="0"/>
                        </a:lnTo>
                        <a:lnTo>
                          <a:pt x="8374" y="0"/>
                        </a:lnTo>
                        <a:lnTo>
                          <a:pt x="8377" y="0"/>
                        </a:lnTo>
                        <a:lnTo>
                          <a:pt x="8380" y="0"/>
                        </a:lnTo>
                        <a:lnTo>
                          <a:pt x="8382" y="0"/>
                        </a:lnTo>
                        <a:lnTo>
                          <a:pt x="8385" y="0"/>
                        </a:lnTo>
                        <a:lnTo>
                          <a:pt x="8388" y="0"/>
                        </a:lnTo>
                        <a:lnTo>
                          <a:pt x="8391" y="0"/>
                        </a:lnTo>
                        <a:lnTo>
                          <a:pt x="8394" y="0"/>
                        </a:lnTo>
                        <a:lnTo>
                          <a:pt x="8397" y="0"/>
                        </a:lnTo>
                        <a:lnTo>
                          <a:pt x="8400" y="0"/>
                        </a:lnTo>
                        <a:lnTo>
                          <a:pt x="8403" y="0"/>
                        </a:lnTo>
                        <a:lnTo>
                          <a:pt x="8406" y="0"/>
                        </a:lnTo>
                        <a:lnTo>
                          <a:pt x="8409" y="0"/>
                        </a:lnTo>
                        <a:lnTo>
                          <a:pt x="8412" y="0"/>
                        </a:lnTo>
                        <a:lnTo>
                          <a:pt x="8414" y="0"/>
                        </a:lnTo>
                        <a:lnTo>
                          <a:pt x="8417" y="0"/>
                        </a:lnTo>
                        <a:lnTo>
                          <a:pt x="8420" y="0"/>
                        </a:lnTo>
                        <a:lnTo>
                          <a:pt x="8423" y="0"/>
                        </a:lnTo>
                        <a:lnTo>
                          <a:pt x="8426" y="0"/>
                        </a:lnTo>
                        <a:lnTo>
                          <a:pt x="8429" y="0"/>
                        </a:lnTo>
                        <a:lnTo>
                          <a:pt x="8432" y="0"/>
                        </a:lnTo>
                        <a:lnTo>
                          <a:pt x="8435" y="0"/>
                        </a:lnTo>
                        <a:lnTo>
                          <a:pt x="8438" y="0"/>
                        </a:lnTo>
                        <a:lnTo>
                          <a:pt x="8441" y="0"/>
                        </a:lnTo>
                        <a:lnTo>
                          <a:pt x="8444" y="0"/>
                        </a:lnTo>
                        <a:lnTo>
                          <a:pt x="8446" y="0"/>
                        </a:lnTo>
                        <a:lnTo>
                          <a:pt x="8449" y="0"/>
                        </a:lnTo>
                        <a:lnTo>
                          <a:pt x="8452" y="0"/>
                        </a:lnTo>
                        <a:lnTo>
                          <a:pt x="8455" y="0"/>
                        </a:lnTo>
                        <a:lnTo>
                          <a:pt x="8458" y="0"/>
                        </a:lnTo>
                        <a:lnTo>
                          <a:pt x="8461" y="0"/>
                        </a:lnTo>
                        <a:lnTo>
                          <a:pt x="8464" y="0"/>
                        </a:lnTo>
                        <a:lnTo>
                          <a:pt x="8467" y="0"/>
                        </a:lnTo>
                        <a:lnTo>
                          <a:pt x="8470" y="0"/>
                        </a:lnTo>
                        <a:lnTo>
                          <a:pt x="8473" y="0"/>
                        </a:lnTo>
                        <a:lnTo>
                          <a:pt x="8476" y="0"/>
                        </a:lnTo>
                        <a:lnTo>
                          <a:pt x="8478" y="0"/>
                        </a:lnTo>
                        <a:lnTo>
                          <a:pt x="8481" y="0"/>
                        </a:lnTo>
                        <a:lnTo>
                          <a:pt x="8484" y="0"/>
                        </a:lnTo>
                        <a:lnTo>
                          <a:pt x="8487" y="0"/>
                        </a:lnTo>
                        <a:lnTo>
                          <a:pt x="8490" y="0"/>
                        </a:lnTo>
                        <a:lnTo>
                          <a:pt x="8493" y="0"/>
                        </a:lnTo>
                        <a:lnTo>
                          <a:pt x="8496" y="0"/>
                        </a:lnTo>
                        <a:lnTo>
                          <a:pt x="8499" y="0"/>
                        </a:lnTo>
                        <a:lnTo>
                          <a:pt x="8502" y="0"/>
                        </a:lnTo>
                        <a:lnTo>
                          <a:pt x="8505" y="0"/>
                        </a:lnTo>
                        <a:lnTo>
                          <a:pt x="8508" y="0"/>
                        </a:lnTo>
                        <a:lnTo>
                          <a:pt x="8510" y="0"/>
                        </a:lnTo>
                        <a:lnTo>
                          <a:pt x="8513" y="0"/>
                        </a:lnTo>
                        <a:lnTo>
                          <a:pt x="8516" y="0"/>
                        </a:lnTo>
                        <a:lnTo>
                          <a:pt x="8519" y="0"/>
                        </a:lnTo>
                        <a:lnTo>
                          <a:pt x="8522" y="0"/>
                        </a:lnTo>
                        <a:lnTo>
                          <a:pt x="8525" y="0"/>
                        </a:lnTo>
                        <a:lnTo>
                          <a:pt x="8528" y="0"/>
                        </a:lnTo>
                        <a:lnTo>
                          <a:pt x="8531" y="0"/>
                        </a:lnTo>
                        <a:lnTo>
                          <a:pt x="8534" y="10"/>
                        </a:lnTo>
                        <a:lnTo>
                          <a:pt x="8537" y="0"/>
                        </a:lnTo>
                        <a:lnTo>
                          <a:pt x="8540" y="0"/>
                        </a:lnTo>
                        <a:lnTo>
                          <a:pt x="8542" y="0"/>
                        </a:lnTo>
                        <a:lnTo>
                          <a:pt x="8545" y="0"/>
                        </a:lnTo>
                        <a:lnTo>
                          <a:pt x="8548" y="0"/>
                        </a:lnTo>
                        <a:lnTo>
                          <a:pt x="8551" y="0"/>
                        </a:lnTo>
                        <a:lnTo>
                          <a:pt x="8554" y="0"/>
                        </a:lnTo>
                        <a:lnTo>
                          <a:pt x="8557" y="0"/>
                        </a:lnTo>
                        <a:lnTo>
                          <a:pt x="8560" y="0"/>
                        </a:lnTo>
                        <a:lnTo>
                          <a:pt x="8563" y="0"/>
                        </a:lnTo>
                        <a:lnTo>
                          <a:pt x="8566" y="0"/>
                        </a:lnTo>
                        <a:lnTo>
                          <a:pt x="8569" y="0"/>
                        </a:lnTo>
                        <a:lnTo>
                          <a:pt x="8572" y="0"/>
                        </a:lnTo>
                        <a:lnTo>
                          <a:pt x="8574" y="0"/>
                        </a:lnTo>
                        <a:lnTo>
                          <a:pt x="8577" y="0"/>
                        </a:lnTo>
                        <a:lnTo>
                          <a:pt x="8580" y="0"/>
                        </a:lnTo>
                        <a:lnTo>
                          <a:pt x="8583" y="0"/>
                        </a:lnTo>
                        <a:lnTo>
                          <a:pt x="8586" y="0"/>
                        </a:lnTo>
                        <a:lnTo>
                          <a:pt x="8589" y="0"/>
                        </a:lnTo>
                        <a:lnTo>
                          <a:pt x="8592" y="0"/>
                        </a:lnTo>
                        <a:lnTo>
                          <a:pt x="8595" y="0"/>
                        </a:lnTo>
                        <a:lnTo>
                          <a:pt x="8598" y="0"/>
                        </a:lnTo>
                        <a:lnTo>
                          <a:pt x="8601" y="9"/>
                        </a:lnTo>
                        <a:lnTo>
                          <a:pt x="8604" y="0"/>
                        </a:lnTo>
                        <a:lnTo>
                          <a:pt x="8606" y="0"/>
                        </a:lnTo>
                        <a:lnTo>
                          <a:pt x="8609" y="0"/>
                        </a:lnTo>
                        <a:lnTo>
                          <a:pt x="8612" y="0"/>
                        </a:lnTo>
                        <a:lnTo>
                          <a:pt x="8615" y="0"/>
                        </a:lnTo>
                        <a:lnTo>
                          <a:pt x="8618" y="0"/>
                        </a:lnTo>
                        <a:lnTo>
                          <a:pt x="8621" y="0"/>
                        </a:lnTo>
                        <a:lnTo>
                          <a:pt x="8624" y="0"/>
                        </a:lnTo>
                        <a:lnTo>
                          <a:pt x="8627" y="0"/>
                        </a:lnTo>
                        <a:lnTo>
                          <a:pt x="8630" y="0"/>
                        </a:lnTo>
                        <a:lnTo>
                          <a:pt x="8633" y="0"/>
                        </a:lnTo>
                        <a:lnTo>
                          <a:pt x="8636" y="0"/>
                        </a:lnTo>
                        <a:lnTo>
                          <a:pt x="8638" y="0"/>
                        </a:lnTo>
                        <a:lnTo>
                          <a:pt x="8641" y="0"/>
                        </a:lnTo>
                        <a:lnTo>
                          <a:pt x="8644" y="0"/>
                        </a:lnTo>
                        <a:lnTo>
                          <a:pt x="8647" y="0"/>
                        </a:lnTo>
                        <a:lnTo>
                          <a:pt x="8650" y="0"/>
                        </a:lnTo>
                        <a:lnTo>
                          <a:pt x="8653" y="0"/>
                        </a:lnTo>
                        <a:lnTo>
                          <a:pt x="8656" y="0"/>
                        </a:lnTo>
                        <a:lnTo>
                          <a:pt x="8659" y="0"/>
                        </a:lnTo>
                        <a:lnTo>
                          <a:pt x="8662" y="0"/>
                        </a:lnTo>
                        <a:lnTo>
                          <a:pt x="8665" y="0"/>
                        </a:lnTo>
                        <a:lnTo>
                          <a:pt x="8668" y="0"/>
                        </a:lnTo>
                        <a:lnTo>
                          <a:pt x="8670" y="0"/>
                        </a:lnTo>
                        <a:lnTo>
                          <a:pt x="8673" y="0"/>
                        </a:lnTo>
                        <a:lnTo>
                          <a:pt x="8676" y="0"/>
                        </a:lnTo>
                        <a:lnTo>
                          <a:pt x="8679" y="0"/>
                        </a:lnTo>
                        <a:lnTo>
                          <a:pt x="8682" y="0"/>
                        </a:lnTo>
                        <a:lnTo>
                          <a:pt x="8685" y="9"/>
                        </a:lnTo>
                        <a:lnTo>
                          <a:pt x="8688" y="0"/>
                        </a:lnTo>
                        <a:lnTo>
                          <a:pt x="8691" y="0"/>
                        </a:lnTo>
                        <a:lnTo>
                          <a:pt x="8694" y="0"/>
                        </a:lnTo>
                        <a:lnTo>
                          <a:pt x="8697" y="0"/>
                        </a:lnTo>
                        <a:lnTo>
                          <a:pt x="8699" y="0"/>
                        </a:lnTo>
                        <a:lnTo>
                          <a:pt x="8702" y="0"/>
                        </a:lnTo>
                        <a:lnTo>
                          <a:pt x="8705" y="0"/>
                        </a:lnTo>
                        <a:lnTo>
                          <a:pt x="8708" y="0"/>
                        </a:lnTo>
                        <a:lnTo>
                          <a:pt x="8711" y="0"/>
                        </a:lnTo>
                        <a:lnTo>
                          <a:pt x="8714" y="0"/>
                        </a:lnTo>
                        <a:lnTo>
                          <a:pt x="8717" y="0"/>
                        </a:lnTo>
                        <a:lnTo>
                          <a:pt x="8720" y="0"/>
                        </a:lnTo>
                        <a:lnTo>
                          <a:pt x="8723" y="0"/>
                        </a:lnTo>
                        <a:lnTo>
                          <a:pt x="8726" y="0"/>
                        </a:lnTo>
                        <a:lnTo>
                          <a:pt x="8729" y="0"/>
                        </a:lnTo>
                        <a:lnTo>
                          <a:pt x="8731" y="0"/>
                        </a:lnTo>
                        <a:lnTo>
                          <a:pt x="8734" y="0"/>
                        </a:lnTo>
                        <a:lnTo>
                          <a:pt x="8737" y="0"/>
                        </a:lnTo>
                        <a:lnTo>
                          <a:pt x="8740" y="0"/>
                        </a:lnTo>
                        <a:lnTo>
                          <a:pt x="8743" y="0"/>
                        </a:lnTo>
                        <a:lnTo>
                          <a:pt x="8746" y="0"/>
                        </a:lnTo>
                        <a:lnTo>
                          <a:pt x="8749" y="9"/>
                        </a:lnTo>
                        <a:lnTo>
                          <a:pt x="8752" y="0"/>
                        </a:lnTo>
                        <a:lnTo>
                          <a:pt x="8755" y="0"/>
                        </a:lnTo>
                        <a:lnTo>
                          <a:pt x="8758" y="0"/>
                        </a:lnTo>
                        <a:lnTo>
                          <a:pt x="8761" y="0"/>
                        </a:lnTo>
                        <a:lnTo>
                          <a:pt x="8763" y="0"/>
                        </a:lnTo>
                        <a:lnTo>
                          <a:pt x="8766" y="0"/>
                        </a:lnTo>
                        <a:lnTo>
                          <a:pt x="8769" y="0"/>
                        </a:lnTo>
                        <a:lnTo>
                          <a:pt x="8772" y="0"/>
                        </a:lnTo>
                        <a:lnTo>
                          <a:pt x="8775" y="0"/>
                        </a:lnTo>
                        <a:lnTo>
                          <a:pt x="8778" y="0"/>
                        </a:lnTo>
                        <a:lnTo>
                          <a:pt x="8781" y="0"/>
                        </a:lnTo>
                        <a:lnTo>
                          <a:pt x="8784" y="0"/>
                        </a:lnTo>
                        <a:lnTo>
                          <a:pt x="8787" y="0"/>
                        </a:lnTo>
                        <a:lnTo>
                          <a:pt x="8790" y="0"/>
                        </a:lnTo>
                        <a:lnTo>
                          <a:pt x="8793" y="0"/>
                        </a:lnTo>
                        <a:lnTo>
                          <a:pt x="8795" y="0"/>
                        </a:lnTo>
                        <a:lnTo>
                          <a:pt x="8798" y="0"/>
                        </a:lnTo>
                        <a:lnTo>
                          <a:pt x="8801" y="0"/>
                        </a:lnTo>
                        <a:lnTo>
                          <a:pt x="8804" y="0"/>
                        </a:lnTo>
                        <a:lnTo>
                          <a:pt x="8807" y="0"/>
                        </a:lnTo>
                        <a:lnTo>
                          <a:pt x="8810" y="0"/>
                        </a:lnTo>
                        <a:lnTo>
                          <a:pt x="8813" y="0"/>
                        </a:lnTo>
                        <a:lnTo>
                          <a:pt x="8816" y="0"/>
                        </a:lnTo>
                        <a:lnTo>
                          <a:pt x="8819" y="0"/>
                        </a:lnTo>
                        <a:lnTo>
                          <a:pt x="8822" y="0"/>
                        </a:lnTo>
                        <a:lnTo>
                          <a:pt x="8825" y="0"/>
                        </a:lnTo>
                        <a:lnTo>
                          <a:pt x="8827" y="0"/>
                        </a:lnTo>
                        <a:lnTo>
                          <a:pt x="8830" y="0"/>
                        </a:lnTo>
                        <a:lnTo>
                          <a:pt x="8833" y="0"/>
                        </a:lnTo>
                        <a:lnTo>
                          <a:pt x="8836" y="0"/>
                        </a:lnTo>
                        <a:lnTo>
                          <a:pt x="8839" y="0"/>
                        </a:lnTo>
                        <a:lnTo>
                          <a:pt x="8842" y="0"/>
                        </a:lnTo>
                        <a:lnTo>
                          <a:pt x="8845" y="0"/>
                        </a:lnTo>
                        <a:lnTo>
                          <a:pt x="8848" y="0"/>
                        </a:lnTo>
                        <a:lnTo>
                          <a:pt x="8851" y="0"/>
                        </a:lnTo>
                        <a:lnTo>
                          <a:pt x="8854" y="0"/>
                        </a:lnTo>
                        <a:lnTo>
                          <a:pt x="8857" y="0"/>
                        </a:lnTo>
                        <a:lnTo>
                          <a:pt x="8859" y="0"/>
                        </a:lnTo>
                        <a:lnTo>
                          <a:pt x="8862" y="0"/>
                        </a:lnTo>
                        <a:lnTo>
                          <a:pt x="8865" y="0"/>
                        </a:lnTo>
                        <a:lnTo>
                          <a:pt x="8868" y="0"/>
                        </a:lnTo>
                        <a:lnTo>
                          <a:pt x="8871" y="0"/>
                        </a:lnTo>
                        <a:lnTo>
                          <a:pt x="8874" y="0"/>
                        </a:lnTo>
                        <a:lnTo>
                          <a:pt x="8877" y="0"/>
                        </a:lnTo>
                        <a:lnTo>
                          <a:pt x="8880" y="0"/>
                        </a:lnTo>
                        <a:lnTo>
                          <a:pt x="8883" y="0"/>
                        </a:lnTo>
                        <a:lnTo>
                          <a:pt x="8886" y="0"/>
                        </a:lnTo>
                        <a:lnTo>
                          <a:pt x="8889" y="0"/>
                        </a:lnTo>
                        <a:lnTo>
                          <a:pt x="8891" y="0"/>
                        </a:lnTo>
                        <a:lnTo>
                          <a:pt x="8894" y="0"/>
                        </a:lnTo>
                        <a:lnTo>
                          <a:pt x="8897" y="0"/>
                        </a:lnTo>
                        <a:lnTo>
                          <a:pt x="8900" y="0"/>
                        </a:lnTo>
                        <a:lnTo>
                          <a:pt x="8903" y="0"/>
                        </a:lnTo>
                        <a:lnTo>
                          <a:pt x="8906" y="0"/>
                        </a:lnTo>
                        <a:lnTo>
                          <a:pt x="8909" y="0"/>
                        </a:lnTo>
                        <a:lnTo>
                          <a:pt x="8912" y="0"/>
                        </a:lnTo>
                        <a:lnTo>
                          <a:pt x="8915" y="0"/>
                        </a:lnTo>
                        <a:lnTo>
                          <a:pt x="8918" y="0"/>
                        </a:lnTo>
                        <a:lnTo>
                          <a:pt x="8921" y="0"/>
                        </a:lnTo>
                        <a:lnTo>
                          <a:pt x="8923" y="0"/>
                        </a:lnTo>
                        <a:lnTo>
                          <a:pt x="8926" y="0"/>
                        </a:lnTo>
                        <a:lnTo>
                          <a:pt x="8929" y="0"/>
                        </a:lnTo>
                        <a:lnTo>
                          <a:pt x="8932" y="0"/>
                        </a:lnTo>
                        <a:lnTo>
                          <a:pt x="8935" y="0"/>
                        </a:lnTo>
                        <a:lnTo>
                          <a:pt x="8938" y="0"/>
                        </a:lnTo>
                        <a:lnTo>
                          <a:pt x="8941" y="0"/>
                        </a:lnTo>
                        <a:lnTo>
                          <a:pt x="8944" y="0"/>
                        </a:lnTo>
                        <a:lnTo>
                          <a:pt x="8947" y="0"/>
                        </a:lnTo>
                        <a:lnTo>
                          <a:pt x="8950" y="0"/>
                        </a:lnTo>
                        <a:lnTo>
                          <a:pt x="8953" y="0"/>
                        </a:lnTo>
                        <a:lnTo>
                          <a:pt x="8955" y="0"/>
                        </a:lnTo>
                        <a:lnTo>
                          <a:pt x="8958" y="0"/>
                        </a:lnTo>
                        <a:lnTo>
                          <a:pt x="8961" y="0"/>
                        </a:lnTo>
                        <a:lnTo>
                          <a:pt x="8964" y="0"/>
                        </a:lnTo>
                        <a:lnTo>
                          <a:pt x="8967" y="0"/>
                        </a:lnTo>
                        <a:lnTo>
                          <a:pt x="8970" y="0"/>
                        </a:lnTo>
                        <a:lnTo>
                          <a:pt x="8973" y="0"/>
                        </a:lnTo>
                        <a:lnTo>
                          <a:pt x="8976" y="0"/>
                        </a:lnTo>
                        <a:lnTo>
                          <a:pt x="8979" y="0"/>
                        </a:lnTo>
                        <a:lnTo>
                          <a:pt x="8982" y="0"/>
                        </a:lnTo>
                        <a:lnTo>
                          <a:pt x="8985" y="0"/>
                        </a:lnTo>
                        <a:lnTo>
                          <a:pt x="8987" y="0"/>
                        </a:lnTo>
                        <a:lnTo>
                          <a:pt x="8990" y="0"/>
                        </a:lnTo>
                        <a:lnTo>
                          <a:pt x="8993" y="0"/>
                        </a:lnTo>
                        <a:lnTo>
                          <a:pt x="8996" y="0"/>
                        </a:lnTo>
                        <a:lnTo>
                          <a:pt x="8999" y="0"/>
                        </a:lnTo>
                        <a:lnTo>
                          <a:pt x="9002" y="0"/>
                        </a:lnTo>
                        <a:lnTo>
                          <a:pt x="9005" y="0"/>
                        </a:lnTo>
                        <a:lnTo>
                          <a:pt x="9008" y="0"/>
                        </a:lnTo>
                        <a:lnTo>
                          <a:pt x="9011" y="0"/>
                        </a:lnTo>
                        <a:lnTo>
                          <a:pt x="9014" y="0"/>
                        </a:lnTo>
                        <a:lnTo>
                          <a:pt x="9017" y="0"/>
                        </a:lnTo>
                        <a:lnTo>
                          <a:pt x="9019" y="0"/>
                        </a:lnTo>
                        <a:lnTo>
                          <a:pt x="9022" y="0"/>
                        </a:lnTo>
                        <a:lnTo>
                          <a:pt x="9025" y="0"/>
                        </a:lnTo>
                        <a:lnTo>
                          <a:pt x="9028" y="0"/>
                        </a:lnTo>
                        <a:lnTo>
                          <a:pt x="9031" y="0"/>
                        </a:lnTo>
                        <a:lnTo>
                          <a:pt x="9034" y="0"/>
                        </a:lnTo>
                        <a:lnTo>
                          <a:pt x="9037" y="0"/>
                        </a:lnTo>
                        <a:lnTo>
                          <a:pt x="9040" y="0"/>
                        </a:lnTo>
                        <a:lnTo>
                          <a:pt x="9043" y="0"/>
                        </a:lnTo>
                        <a:lnTo>
                          <a:pt x="9046" y="0"/>
                        </a:lnTo>
                        <a:lnTo>
                          <a:pt x="9048" y="0"/>
                        </a:lnTo>
                        <a:lnTo>
                          <a:pt x="9051" y="0"/>
                        </a:lnTo>
                        <a:lnTo>
                          <a:pt x="9054" y="0"/>
                        </a:lnTo>
                        <a:lnTo>
                          <a:pt x="9057" y="0"/>
                        </a:lnTo>
                        <a:lnTo>
                          <a:pt x="9060" y="0"/>
                        </a:lnTo>
                        <a:lnTo>
                          <a:pt x="9063" y="0"/>
                        </a:lnTo>
                        <a:lnTo>
                          <a:pt x="9066" y="0"/>
                        </a:lnTo>
                        <a:lnTo>
                          <a:pt x="9069" y="0"/>
                        </a:lnTo>
                        <a:lnTo>
                          <a:pt x="9072" y="0"/>
                        </a:lnTo>
                        <a:lnTo>
                          <a:pt x="9075" y="0"/>
                        </a:lnTo>
                        <a:lnTo>
                          <a:pt x="9078" y="10"/>
                        </a:lnTo>
                        <a:lnTo>
                          <a:pt x="9080" y="0"/>
                        </a:lnTo>
                        <a:lnTo>
                          <a:pt x="9083" y="0"/>
                        </a:lnTo>
                        <a:lnTo>
                          <a:pt x="9086" y="0"/>
                        </a:lnTo>
                        <a:lnTo>
                          <a:pt x="9089" y="0"/>
                        </a:lnTo>
                        <a:lnTo>
                          <a:pt x="9092" y="0"/>
                        </a:lnTo>
                        <a:lnTo>
                          <a:pt x="9095" y="0"/>
                        </a:lnTo>
                        <a:lnTo>
                          <a:pt x="9098" y="0"/>
                        </a:lnTo>
                        <a:lnTo>
                          <a:pt x="9101" y="0"/>
                        </a:lnTo>
                        <a:lnTo>
                          <a:pt x="9104" y="0"/>
                        </a:lnTo>
                        <a:lnTo>
                          <a:pt x="9107" y="0"/>
                        </a:lnTo>
                        <a:lnTo>
                          <a:pt x="9110" y="0"/>
                        </a:lnTo>
                        <a:lnTo>
                          <a:pt x="9112" y="0"/>
                        </a:lnTo>
                        <a:lnTo>
                          <a:pt x="9115" y="0"/>
                        </a:lnTo>
                        <a:lnTo>
                          <a:pt x="9118" y="0"/>
                        </a:lnTo>
                        <a:lnTo>
                          <a:pt x="9121" y="0"/>
                        </a:lnTo>
                        <a:lnTo>
                          <a:pt x="9124" y="0"/>
                        </a:lnTo>
                        <a:lnTo>
                          <a:pt x="9127" y="0"/>
                        </a:lnTo>
                        <a:lnTo>
                          <a:pt x="9130" y="0"/>
                        </a:lnTo>
                        <a:lnTo>
                          <a:pt x="9133" y="0"/>
                        </a:lnTo>
                        <a:lnTo>
                          <a:pt x="9136" y="0"/>
                        </a:lnTo>
                        <a:lnTo>
                          <a:pt x="9139" y="0"/>
                        </a:lnTo>
                        <a:lnTo>
                          <a:pt x="9142" y="0"/>
                        </a:lnTo>
                        <a:lnTo>
                          <a:pt x="9144" y="0"/>
                        </a:lnTo>
                        <a:lnTo>
                          <a:pt x="9147" y="0"/>
                        </a:lnTo>
                        <a:lnTo>
                          <a:pt x="9150" y="0"/>
                        </a:lnTo>
                        <a:lnTo>
                          <a:pt x="9153" y="0"/>
                        </a:lnTo>
                        <a:lnTo>
                          <a:pt x="9156" y="0"/>
                        </a:lnTo>
                        <a:lnTo>
                          <a:pt x="9159" y="0"/>
                        </a:lnTo>
                        <a:lnTo>
                          <a:pt x="9162" y="0"/>
                        </a:lnTo>
                        <a:lnTo>
                          <a:pt x="9165" y="0"/>
                        </a:lnTo>
                        <a:lnTo>
                          <a:pt x="9168" y="0"/>
                        </a:lnTo>
                        <a:lnTo>
                          <a:pt x="9171" y="0"/>
                        </a:lnTo>
                        <a:lnTo>
                          <a:pt x="9174" y="0"/>
                        </a:lnTo>
                        <a:lnTo>
                          <a:pt x="9176" y="0"/>
                        </a:lnTo>
                        <a:lnTo>
                          <a:pt x="9179" y="0"/>
                        </a:lnTo>
                        <a:lnTo>
                          <a:pt x="9182" y="0"/>
                        </a:lnTo>
                        <a:lnTo>
                          <a:pt x="9185" y="0"/>
                        </a:lnTo>
                        <a:lnTo>
                          <a:pt x="9188" y="0"/>
                        </a:lnTo>
                        <a:lnTo>
                          <a:pt x="9191" y="0"/>
                        </a:lnTo>
                        <a:lnTo>
                          <a:pt x="9194" y="0"/>
                        </a:lnTo>
                        <a:lnTo>
                          <a:pt x="9197" y="0"/>
                        </a:lnTo>
                        <a:lnTo>
                          <a:pt x="9200" y="0"/>
                        </a:lnTo>
                        <a:lnTo>
                          <a:pt x="9203" y="0"/>
                        </a:lnTo>
                        <a:lnTo>
                          <a:pt x="9206" y="0"/>
                        </a:lnTo>
                        <a:lnTo>
                          <a:pt x="9208" y="0"/>
                        </a:lnTo>
                        <a:lnTo>
                          <a:pt x="9211" y="0"/>
                        </a:lnTo>
                        <a:lnTo>
                          <a:pt x="9214" y="0"/>
                        </a:lnTo>
                        <a:lnTo>
                          <a:pt x="9217" y="0"/>
                        </a:lnTo>
                        <a:lnTo>
                          <a:pt x="9220" y="0"/>
                        </a:lnTo>
                        <a:lnTo>
                          <a:pt x="9223" y="0"/>
                        </a:lnTo>
                        <a:lnTo>
                          <a:pt x="9226" y="0"/>
                        </a:lnTo>
                        <a:lnTo>
                          <a:pt x="9229" y="0"/>
                        </a:lnTo>
                        <a:lnTo>
                          <a:pt x="9232" y="0"/>
                        </a:lnTo>
                        <a:lnTo>
                          <a:pt x="9235" y="0"/>
                        </a:lnTo>
                        <a:lnTo>
                          <a:pt x="9238" y="0"/>
                        </a:lnTo>
                        <a:lnTo>
                          <a:pt x="9240" y="0"/>
                        </a:lnTo>
                        <a:lnTo>
                          <a:pt x="9243" y="0"/>
                        </a:lnTo>
                        <a:lnTo>
                          <a:pt x="9246" y="0"/>
                        </a:lnTo>
                        <a:lnTo>
                          <a:pt x="9249" y="0"/>
                        </a:lnTo>
                        <a:lnTo>
                          <a:pt x="9252" y="0"/>
                        </a:lnTo>
                        <a:lnTo>
                          <a:pt x="9255" y="0"/>
                        </a:lnTo>
                        <a:lnTo>
                          <a:pt x="9258" y="0"/>
                        </a:lnTo>
                        <a:lnTo>
                          <a:pt x="9261" y="0"/>
                        </a:lnTo>
                        <a:lnTo>
                          <a:pt x="9264" y="0"/>
                        </a:lnTo>
                        <a:lnTo>
                          <a:pt x="9267" y="0"/>
                        </a:lnTo>
                        <a:lnTo>
                          <a:pt x="9270" y="0"/>
                        </a:lnTo>
                        <a:lnTo>
                          <a:pt x="9272" y="10"/>
                        </a:lnTo>
                        <a:lnTo>
                          <a:pt x="9275" y="0"/>
                        </a:lnTo>
                        <a:lnTo>
                          <a:pt x="9278" y="0"/>
                        </a:lnTo>
                        <a:lnTo>
                          <a:pt x="9281" y="0"/>
                        </a:lnTo>
                        <a:lnTo>
                          <a:pt x="9284" y="0"/>
                        </a:lnTo>
                        <a:lnTo>
                          <a:pt x="9287" y="0"/>
                        </a:lnTo>
                        <a:lnTo>
                          <a:pt x="9290" y="0"/>
                        </a:lnTo>
                        <a:lnTo>
                          <a:pt x="9293" y="0"/>
                        </a:lnTo>
                        <a:lnTo>
                          <a:pt x="9296" y="0"/>
                        </a:lnTo>
                        <a:lnTo>
                          <a:pt x="9299" y="0"/>
                        </a:lnTo>
                        <a:lnTo>
                          <a:pt x="9302" y="0"/>
                        </a:lnTo>
                        <a:lnTo>
                          <a:pt x="9304" y="0"/>
                        </a:lnTo>
                        <a:lnTo>
                          <a:pt x="9307" y="0"/>
                        </a:lnTo>
                        <a:lnTo>
                          <a:pt x="9310" y="0"/>
                        </a:lnTo>
                        <a:lnTo>
                          <a:pt x="9313" y="0"/>
                        </a:lnTo>
                        <a:lnTo>
                          <a:pt x="9316" y="0"/>
                        </a:lnTo>
                        <a:lnTo>
                          <a:pt x="9319" y="0"/>
                        </a:lnTo>
                        <a:lnTo>
                          <a:pt x="9322" y="0"/>
                        </a:lnTo>
                        <a:lnTo>
                          <a:pt x="9325" y="0"/>
                        </a:lnTo>
                        <a:lnTo>
                          <a:pt x="9328" y="0"/>
                        </a:lnTo>
                        <a:lnTo>
                          <a:pt x="9331" y="0"/>
                        </a:lnTo>
                        <a:lnTo>
                          <a:pt x="9334" y="0"/>
                        </a:lnTo>
                        <a:lnTo>
                          <a:pt x="9336" y="0"/>
                        </a:lnTo>
                        <a:lnTo>
                          <a:pt x="9339" y="0"/>
                        </a:lnTo>
                        <a:lnTo>
                          <a:pt x="9342" y="0"/>
                        </a:lnTo>
                        <a:lnTo>
                          <a:pt x="9345" y="0"/>
                        </a:lnTo>
                        <a:lnTo>
                          <a:pt x="9348" y="0"/>
                        </a:lnTo>
                        <a:lnTo>
                          <a:pt x="9351" y="0"/>
                        </a:lnTo>
                        <a:lnTo>
                          <a:pt x="9354" y="0"/>
                        </a:lnTo>
                        <a:lnTo>
                          <a:pt x="9357" y="0"/>
                        </a:lnTo>
                        <a:lnTo>
                          <a:pt x="9360" y="0"/>
                        </a:lnTo>
                        <a:lnTo>
                          <a:pt x="9363" y="0"/>
                        </a:lnTo>
                        <a:lnTo>
                          <a:pt x="9366" y="0"/>
                        </a:lnTo>
                        <a:lnTo>
                          <a:pt x="9368" y="0"/>
                        </a:lnTo>
                        <a:lnTo>
                          <a:pt x="9371" y="0"/>
                        </a:lnTo>
                        <a:lnTo>
                          <a:pt x="9374" y="0"/>
                        </a:lnTo>
                        <a:lnTo>
                          <a:pt x="9377" y="0"/>
                        </a:lnTo>
                        <a:lnTo>
                          <a:pt x="9380" y="0"/>
                        </a:lnTo>
                        <a:lnTo>
                          <a:pt x="9383" y="0"/>
                        </a:lnTo>
                        <a:lnTo>
                          <a:pt x="9386" y="0"/>
                        </a:lnTo>
                        <a:lnTo>
                          <a:pt x="9389" y="0"/>
                        </a:lnTo>
                        <a:lnTo>
                          <a:pt x="9392" y="0"/>
                        </a:lnTo>
                        <a:lnTo>
                          <a:pt x="9395" y="0"/>
                        </a:lnTo>
                        <a:lnTo>
                          <a:pt x="9398" y="0"/>
                        </a:lnTo>
                        <a:lnTo>
                          <a:pt x="9400" y="0"/>
                        </a:lnTo>
                        <a:lnTo>
                          <a:pt x="9403" y="0"/>
                        </a:lnTo>
                        <a:lnTo>
                          <a:pt x="9406" y="0"/>
                        </a:lnTo>
                        <a:lnTo>
                          <a:pt x="9409" y="0"/>
                        </a:lnTo>
                        <a:lnTo>
                          <a:pt x="9412" y="0"/>
                        </a:lnTo>
                        <a:lnTo>
                          <a:pt x="9415" y="0"/>
                        </a:lnTo>
                        <a:lnTo>
                          <a:pt x="9418" y="0"/>
                        </a:lnTo>
                        <a:lnTo>
                          <a:pt x="9421" y="0"/>
                        </a:lnTo>
                        <a:lnTo>
                          <a:pt x="9424" y="0"/>
                        </a:lnTo>
                        <a:lnTo>
                          <a:pt x="9427" y="0"/>
                        </a:lnTo>
                        <a:lnTo>
                          <a:pt x="9429" y="0"/>
                        </a:lnTo>
                        <a:lnTo>
                          <a:pt x="9432" y="0"/>
                        </a:lnTo>
                        <a:lnTo>
                          <a:pt x="9435" y="0"/>
                        </a:lnTo>
                        <a:lnTo>
                          <a:pt x="9438" y="0"/>
                        </a:lnTo>
                        <a:lnTo>
                          <a:pt x="9441" y="0"/>
                        </a:lnTo>
                        <a:lnTo>
                          <a:pt x="9444" y="9"/>
                        </a:lnTo>
                        <a:lnTo>
                          <a:pt x="9447" y="0"/>
                        </a:lnTo>
                        <a:lnTo>
                          <a:pt x="9450" y="0"/>
                        </a:lnTo>
                        <a:lnTo>
                          <a:pt x="9453" y="0"/>
                        </a:lnTo>
                        <a:lnTo>
                          <a:pt x="9456" y="0"/>
                        </a:lnTo>
                        <a:lnTo>
                          <a:pt x="9459" y="0"/>
                        </a:lnTo>
                        <a:lnTo>
                          <a:pt x="9461" y="0"/>
                        </a:lnTo>
                        <a:lnTo>
                          <a:pt x="9464" y="0"/>
                        </a:lnTo>
                        <a:lnTo>
                          <a:pt x="9467" y="0"/>
                        </a:lnTo>
                        <a:lnTo>
                          <a:pt x="9470" y="0"/>
                        </a:lnTo>
                        <a:lnTo>
                          <a:pt x="9473" y="0"/>
                        </a:lnTo>
                        <a:lnTo>
                          <a:pt x="9476" y="0"/>
                        </a:lnTo>
                        <a:lnTo>
                          <a:pt x="9479" y="0"/>
                        </a:lnTo>
                        <a:lnTo>
                          <a:pt x="9482" y="0"/>
                        </a:lnTo>
                        <a:lnTo>
                          <a:pt x="9485" y="0"/>
                        </a:lnTo>
                        <a:lnTo>
                          <a:pt x="9488" y="0"/>
                        </a:lnTo>
                        <a:lnTo>
                          <a:pt x="9491" y="0"/>
                        </a:lnTo>
                        <a:lnTo>
                          <a:pt x="9493" y="0"/>
                        </a:lnTo>
                        <a:lnTo>
                          <a:pt x="9496" y="0"/>
                        </a:lnTo>
                        <a:lnTo>
                          <a:pt x="9499" y="0"/>
                        </a:lnTo>
                        <a:lnTo>
                          <a:pt x="9502" y="0"/>
                        </a:lnTo>
                        <a:lnTo>
                          <a:pt x="9505" y="0"/>
                        </a:lnTo>
                        <a:lnTo>
                          <a:pt x="9508" y="0"/>
                        </a:lnTo>
                        <a:lnTo>
                          <a:pt x="9511" y="0"/>
                        </a:lnTo>
                        <a:lnTo>
                          <a:pt x="9514" y="0"/>
                        </a:lnTo>
                        <a:lnTo>
                          <a:pt x="9517" y="0"/>
                        </a:lnTo>
                        <a:lnTo>
                          <a:pt x="9520" y="0"/>
                        </a:lnTo>
                        <a:lnTo>
                          <a:pt x="9523" y="0"/>
                        </a:lnTo>
                        <a:lnTo>
                          <a:pt x="9525" y="0"/>
                        </a:lnTo>
                        <a:lnTo>
                          <a:pt x="9528" y="0"/>
                        </a:lnTo>
                        <a:lnTo>
                          <a:pt x="9531" y="0"/>
                        </a:lnTo>
                        <a:lnTo>
                          <a:pt x="9534" y="0"/>
                        </a:lnTo>
                        <a:lnTo>
                          <a:pt x="9537" y="0"/>
                        </a:lnTo>
                        <a:lnTo>
                          <a:pt x="9540" y="0"/>
                        </a:lnTo>
                        <a:lnTo>
                          <a:pt x="9543" y="0"/>
                        </a:lnTo>
                        <a:lnTo>
                          <a:pt x="9546" y="0"/>
                        </a:lnTo>
                        <a:lnTo>
                          <a:pt x="9549" y="0"/>
                        </a:lnTo>
                        <a:lnTo>
                          <a:pt x="9552" y="0"/>
                        </a:lnTo>
                        <a:lnTo>
                          <a:pt x="9555" y="0"/>
                        </a:lnTo>
                        <a:lnTo>
                          <a:pt x="9557" y="0"/>
                        </a:lnTo>
                        <a:lnTo>
                          <a:pt x="9560" y="0"/>
                        </a:lnTo>
                        <a:lnTo>
                          <a:pt x="9563" y="0"/>
                        </a:lnTo>
                        <a:lnTo>
                          <a:pt x="9566" y="0"/>
                        </a:lnTo>
                        <a:lnTo>
                          <a:pt x="9569" y="0"/>
                        </a:lnTo>
                        <a:lnTo>
                          <a:pt x="9572" y="0"/>
                        </a:lnTo>
                        <a:lnTo>
                          <a:pt x="9575" y="0"/>
                        </a:lnTo>
                        <a:lnTo>
                          <a:pt x="9578" y="0"/>
                        </a:lnTo>
                        <a:lnTo>
                          <a:pt x="9581" y="0"/>
                        </a:lnTo>
                        <a:lnTo>
                          <a:pt x="9584" y="0"/>
                        </a:lnTo>
                        <a:lnTo>
                          <a:pt x="9587" y="0"/>
                        </a:lnTo>
                        <a:lnTo>
                          <a:pt x="9589" y="0"/>
                        </a:lnTo>
                        <a:lnTo>
                          <a:pt x="9592" y="0"/>
                        </a:lnTo>
                        <a:lnTo>
                          <a:pt x="9595" y="0"/>
                        </a:lnTo>
                        <a:lnTo>
                          <a:pt x="9598" y="0"/>
                        </a:lnTo>
                        <a:lnTo>
                          <a:pt x="9601" y="0"/>
                        </a:lnTo>
                        <a:lnTo>
                          <a:pt x="9604" y="0"/>
                        </a:lnTo>
                        <a:lnTo>
                          <a:pt x="9607" y="0"/>
                        </a:lnTo>
                        <a:lnTo>
                          <a:pt x="9610" y="0"/>
                        </a:lnTo>
                        <a:lnTo>
                          <a:pt x="9613" y="0"/>
                        </a:lnTo>
                        <a:lnTo>
                          <a:pt x="9616" y="0"/>
                        </a:lnTo>
                        <a:lnTo>
                          <a:pt x="9619" y="0"/>
                        </a:lnTo>
                        <a:lnTo>
                          <a:pt x="9621" y="0"/>
                        </a:lnTo>
                        <a:lnTo>
                          <a:pt x="9624" y="0"/>
                        </a:lnTo>
                        <a:lnTo>
                          <a:pt x="9627" y="0"/>
                        </a:lnTo>
                        <a:lnTo>
                          <a:pt x="9630" y="0"/>
                        </a:lnTo>
                        <a:lnTo>
                          <a:pt x="9633" y="0"/>
                        </a:lnTo>
                        <a:lnTo>
                          <a:pt x="9636" y="0"/>
                        </a:lnTo>
                        <a:lnTo>
                          <a:pt x="9639" y="0"/>
                        </a:lnTo>
                        <a:lnTo>
                          <a:pt x="9642" y="0"/>
                        </a:lnTo>
                        <a:lnTo>
                          <a:pt x="9645" y="0"/>
                        </a:lnTo>
                        <a:lnTo>
                          <a:pt x="9648" y="0"/>
                        </a:lnTo>
                        <a:lnTo>
                          <a:pt x="9651" y="0"/>
                        </a:lnTo>
                        <a:lnTo>
                          <a:pt x="9653" y="0"/>
                        </a:lnTo>
                        <a:lnTo>
                          <a:pt x="9656" y="0"/>
                        </a:lnTo>
                        <a:lnTo>
                          <a:pt x="9659" y="0"/>
                        </a:lnTo>
                        <a:lnTo>
                          <a:pt x="9662" y="0"/>
                        </a:lnTo>
                        <a:lnTo>
                          <a:pt x="9665" y="9"/>
                        </a:lnTo>
                        <a:lnTo>
                          <a:pt x="9668" y="0"/>
                        </a:lnTo>
                        <a:lnTo>
                          <a:pt x="9671" y="0"/>
                        </a:lnTo>
                        <a:lnTo>
                          <a:pt x="9674" y="0"/>
                        </a:lnTo>
                        <a:lnTo>
                          <a:pt x="9677" y="0"/>
                        </a:lnTo>
                        <a:lnTo>
                          <a:pt x="9680" y="0"/>
                        </a:lnTo>
                        <a:lnTo>
                          <a:pt x="9683" y="0"/>
                        </a:lnTo>
                        <a:lnTo>
                          <a:pt x="9685" y="0"/>
                        </a:lnTo>
                        <a:lnTo>
                          <a:pt x="9688" y="0"/>
                        </a:lnTo>
                        <a:lnTo>
                          <a:pt x="9691" y="0"/>
                        </a:lnTo>
                        <a:lnTo>
                          <a:pt x="9694" y="0"/>
                        </a:lnTo>
                        <a:lnTo>
                          <a:pt x="9697" y="0"/>
                        </a:lnTo>
                        <a:lnTo>
                          <a:pt x="9700" y="0"/>
                        </a:lnTo>
                        <a:lnTo>
                          <a:pt x="9703" y="0"/>
                        </a:lnTo>
                        <a:lnTo>
                          <a:pt x="9706" y="0"/>
                        </a:lnTo>
                        <a:lnTo>
                          <a:pt x="9709" y="0"/>
                        </a:lnTo>
                        <a:lnTo>
                          <a:pt x="9712" y="0"/>
                        </a:lnTo>
                        <a:lnTo>
                          <a:pt x="9715" y="0"/>
                        </a:lnTo>
                        <a:lnTo>
                          <a:pt x="9717" y="0"/>
                        </a:lnTo>
                        <a:lnTo>
                          <a:pt x="9720" y="0"/>
                        </a:lnTo>
                        <a:lnTo>
                          <a:pt x="9723" y="0"/>
                        </a:lnTo>
                        <a:lnTo>
                          <a:pt x="9726" y="0"/>
                        </a:lnTo>
                        <a:lnTo>
                          <a:pt x="9729" y="0"/>
                        </a:lnTo>
                        <a:lnTo>
                          <a:pt x="9732" y="0"/>
                        </a:lnTo>
                        <a:lnTo>
                          <a:pt x="9735" y="0"/>
                        </a:lnTo>
                        <a:lnTo>
                          <a:pt x="9738" y="0"/>
                        </a:lnTo>
                        <a:lnTo>
                          <a:pt x="9741" y="0"/>
                        </a:lnTo>
                        <a:lnTo>
                          <a:pt x="9744" y="0"/>
                        </a:lnTo>
                        <a:lnTo>
                          <a:pt x="9747" y="11"/>
                        </a:lnTo>
                        <a:lnTo>
                          <a:pt x="9749" y="0"/>
                        </a:lnTo>
                        <a:lnTo>
                          <a:pt x="9752" y="0"/>
                        </a:lnTo>
                        <a:lnTo>
                          <a:pt x="9755" y="0"/>
                        </a:lnTo>
                        <a:lnTo>
                          <a:pt x="9758" y="0"/>
                        </a:lnTo>
                        <a:lnTo>
                          <a:pt x="9761" y="0"/>
                        </a:lnTo>
                        <a:lnTo>
                          <a:pt x="9764" y="0"/>
                        </a:lnTo>
                        <a:lnTo>
                          <a:pt x="9767" y="0"/>
                        </a:lnTo>
                        <a:lnTo>
                          <a:pt x="9770" y="0"/>
                        </a:lnTo>
                        <a:lnTo>
                          <a:pt x="9773" y="0"/>
                        </a:lnTo>
                        <a:lnTo>
                          <a:pt x="9776" y="0"/>
                        </a:lnTo>
                        <a:lnTo>
                          <a:pt x="9778" y="0"/>
                        </a:lnTo>
                        <a:lnTo>
                          <a:pt x="9781" y="0"/>
                        </a:lnTo>
                        <a:lnTo>
                          <a:pt x="9784" y="0"/>
                        </a:lnTo>
                        <a:lnTo>
                          <a:pt x="9787" y="0"/>
                        </a:lnTo>
                        <a:lnTo>
                          <a:pt x="9790" y="0"/>
                        </a:lnTo>
                        <a:lnTo>
                          <a:pt x="9793" y="0"/>
                        </a:lnTo>
                        <a:lnTo>
                          <a:pt x="9796" y="0"/>
                        </a:lnTo>
                        <a:lnTo>
                          <a:pt x="9799" y="0"/>
                        </a:lnTo>
                        <a:lnTo>
                          <a:pt x="9802" y="0"/>
                        </a:lnTo>
                        <a:lnTo>
                          <a:pt x="9805" y="0"/>
                        </a:lnTo>
                        <a:lnTo>
                          <a:pt x="9808" y="0"/>
                        </a:lnTo>
                        <a:lnTo>
                          <a:pt x="9810" y="0"/>
                        </a:lnTo>
                        <a:lnTo>
                          <a:pt x="9813" y="0"/>
                        </a:lnTo>
                        <a:lnTo>
                          <a:pt x="9816" y="0"/>
                        </a:lnTo>
                        <a:lnTo>
                          <a:pt x="9819" y="0"/>
                        </a:lnTo>
                        <a:lnTo>
                          <a:pt x="9822" y="0"/>
                        </a:lnTo>
                        <a:lnTo>
                          <a:pt x="9825" y="0"/>
                        </a:lnTo>
                        <a:lnTo>
                          <a:pt x="9828" y="0"/>
                        </a:lnTo>
                        <a:lnTo>
                          <a:pt x="9831" y="0"/>
                        </a:lnTo>
                        <a:lnTo>
                          <a:pt x="9834" y="0"/>
                        </a:lnTo>
                        <a:lnTo>
                          <a:pt x="9837" y="0"/>
                        </a:lnTo>
                        <a:lnTo>
                          <a:pt x="9840" y="0"/>
                        </a:lnTo>
                        <a:lnTo>
                          <a:pt x="9842" y="0"/>
                        </a:lnTo>
                        <a:lnTo>
                          <a:pt x="9845" y="0"/>
                        </a:lnTo>
                        <a:lnTo>
                          <a:pt x="9848" y="0"/>
                        </a:lnTo>
                        <a:lnTo>
                          <a:pt x="9851" y="0"/>
                        </a:lnTo>
                        <a:lnTo>
                          <a:pt x="9854" y="0"/>
                        </a:lnTo>
                        <a:lnTo>
                          <a:pt x="9857" y="0"/>
                        </a:lnTo>
                        <a:lnTo>
                          <a:pt x="9860" y="0"/>
                        </a:lnTo>
                        <a:lnTo>
                          <a:pt x="9863" y="0"/>
                        </a:lnTo>
                        <a:lnTo>
                          <a:pt x="9866" y="0"/>
                        </a:lnTo>
                        <a:lnTo>
                          <a:pt x="9869" y="10"/>
                        </a:lnTo>
                        <a:lnTo>
                          <a:pt x="9872" y="0"/>
                        </a:lnTo>
                        <a:lnTo>
                          <a:pt x="9874" y="0"/>
                        </a:lnTo>
                        <a:lnTo>
                          <a:pt x="9877" y="0"/>
                        </a:lnTo>
                        <a:lnTo>
                          <a:pt x="9880" y="0"/>
                        </a:lnTo>
                        <a:lnTo>
                          <a:pt x="9883" y="0"/>
                        </a:lnTo>
                        <a:lnTo>
                          <a:pt x="9886" y="0"/>
                        </a:lnTo>
                        <a:lnTo>
                          <a:pt x="9889" y="0"/>
                        </a:lnTo>
                        <a:lnTo>
                          <a:pt x="9892" y="0"/>
                        </a:lnTo>
                        <a:lnTo>
                          <a:pt x="9895" y="0"/>
                        </a:lnTo>
                        <a:lnTo>
                          <a:pt x="9898" y="0"/>
                        </a:lnTo>
                        <a:lnTo>
                          <a:pt x="9901" y="0"/>
                        </a:lnTo>
                        <a:lnTo>
                          <a:pt x="9904" y="0"/>
                        </a:lnTo>
                        <a:lnTo>
                          <a:pt x="9906" y="0"/>
                        </a:lnTo>
                        <a:lnTo>
                          <a:pt x="9909" y="0"/>
                        </a:lnTo>
                        <a:lnTo>
                          <a:pt x="9912" y="0"/>
                        </a:lnTo>
                        <a:lnTo>
                          <a:pt x="9915" y="0"/>
                        </a:lnTo>
                        <a:lnTo>
                          <a:pt x="9918" y="0"/>
                        </a:lnTo>
                        <a:lnTo>
                          <a:pt x="9921" y="0"/>
                        </a:lnTo>
                        <a:lnTo>
                          <a:pt x="9924" y="0"/>
                        </a:lnTo>
                        <a:lnTo>
                          <a:pt x="9927" y="0"/>
                        </a:lnTo>
                        <a:lnTo>
                          <a:pt x="9930" y="0"/>
                        </a:lnTo>
                        <a:lnTo>
                          <a:pt x="9933" y="0"/>
                        </a:lnTo>
                        <a:lnTo>
                          <a:pt x="9936" y="0"/>
                        </a:lnTo>
                        <a:lnTo>
                          <a:pt x="9938" y="0"/>
                        </a:lnTo>
                        <a:lnTo>
                          <a:pt x="9941" y="0"/>
                        </a:lnTo>
                        <a:lnTo>
                          <a:pt x="9944" y="0"/>
                        </a:lnTo>
                        <a:lnTo>
                          <a:pt x="9947" y="0"/>
                        </a:lnTo>
                        <a:lnTo>
                          <a:pt x="9950" y="0"/>
                        </a:lnTo>
                        <a:lnTo>
                          <a:pt x="9953" y="0"/>
                        </a:lnTo>
                        <a:lnTo>
                          <a:pt x="9956" y="0"/>
                        </a:lnTo>
                        <a:lnTo>
                          <a:pt x="9959" y="9"/>
                        </a:lnTo>
                        <a:lnTo>
                          <a:pt x="9962" y="0"/>
                        </a:lnTo>
                        <a:lnTo>
                          <a:pt x="9965" y="0"/>
                        </a:lnTo>
                        <a:lnTo>
                          <a:pt x="9968" y="0"/>
                        </a:lnTo>
                        <a:lnTo>
                          <a:pt x="9970" y="0"/>
                        </a:lnTo>
                        <a:lnTo>
                          <a:pt x="9973" y="0"/>
                        </a:lnTo>
                        <a:lnTo>
                          <a:pt x="9976" y="0"/>
                        </a:lnTo>
                        <a:lnTo>
                          <a:pt x="9979" y="0"/>
                        </a:lnTo>
                        <a:lnTo>
                          <a:pt x="9982" y="0"/>
                        </a:lnTo>
                        <a:lnTo>
                          <a:pt x="9985" y="0"/>
                        </a:lnTo>
                        <a:lnTo>
                          <a:pt x="9988" y="0"/>
                        </a:lnTo>
                        <a:lnTo>
                          <a:pt x="9991" y="0"/>
                        </a:lnTo>
                        <a:lnTo>
                          <a:pt x="9994" y="0"/>
                        </a:lnTo>
                        <a:lnTo>
                          <a:pt x="9997" y="0"/>
                        </a:lnTo>
                        <a:lnTo>
                          <a:pt x="10000" y="0"/>
                        </a:lnTo>
                        <a:lnTo>
                          <a:pt x="10002" y="0"/>
                        </a:lnTo>
                        <a:lnTo>
                          <a:pt x="10005" y="0"/>
                        </a:lnTo>
                        <a:lnTo>
                          <a:pt x="10008" y="0"/>
                        </a:lnTo>
                        <a:lnTo>
                          <a:pt x="10011" y="0"/>
                        </a:lnTo>
                        <a:lnTo>
                          <a:pt x="10014" y="0"/>
                        </a:lnTo>
                        <a:lnTo>
                          <a:pt x="10017" y="0"/>
                        </a:lnTo>
                        <a:lnTo>
                          <a:pt x="10020" y="0"/>
                        </a:lnTo>
                        <a:lnTo>
                          <a:pt x="10023" y="0"/>
                        </a:lnTo>
                        <a:lnTo>
                          <a:pt x="10026" y="0"/>
                        </a:lnTo>
                        <a:lnTo>
                          <a:pt x="10029" y="0"/>
                        </a:lnTo>
                        <a:lnTo>
                          <a:pt x="10032" y="0"/>
                        </a:lnTo>
                        <a:lnTo>
                          <a:pt x="10034" y="0"/>
                        </a:lnTo>
                        <a:lnTo>
                          <a:pt x="10037" y="0"/>
                        </a:lnTo>
                        <a:lnTo>
                          <a:pt x="10040" y="0"/>
                        </a:lnTo>
                        <a:lnTo>
                          <a:pt x="10043" y="0"/>
                        </a:lnTo>
                        <a:lnTo>
                          <a:pt x="10046" y="0"/>
                        </a:lnTo>
                        <a:lnTo>
                          <a:pt x="10049" y="0"/>
                        </a:lnTo>
                        <a:lnTo>
                          <a:pt x="10052" y="0"/>
                        </a:lnTo>
                        <a:lnTo>
                          <a:pt x="10055" y="0"/>
                        </a:lnTo>
                        <a:lnTo>
                          <a:pt x="10058" y="0"/>
                        </a:lnTo>
                        <a:lnTo>
                          <a:pt x="10061" y="0"/>
                        </a:lnTo>
                        <a:lnTo>
                          <a:pt x="10064" y="0"/>
                        </a:lnTo>
                        <a:lnTo>
                          <a:pt x="10066" y="0"/>
                        </a:lnTo>
                        <a:lnTo>
                          <a:pt x="10069" y="0"/>
                        </a:lnTo>
                        <a:lnTo>
                          <a:pt x="10072" y="0"/>
                        </a:lnTo>
                        <a:lnTo>
                          <a:pt x="10075" y="0"/>
                        </a:lnTo>
                        <a:lnTo>
                          <a:pt x="10078" y="0"/>
                        </a:lnTo>
                        <a:lnTo>
                          <a:pt x="10081" y="0"/>
                        </a:lnTo>
                        <a:lnTo>
                          <a:pt x="10084" y="0"/>
                        </a:lnTo>
                        <a:lnTo>
                          <a:pt x="10087" y="0"/>
                        </a:lnTo>
                        <a:lnTo>
                          <a:pt x="10090" y="0"/>
                        </a:lnTo>
                        <a:lnTo>
                          <a:pt x="10093" y="0"/>
                        </a:lnTo>
                        <a:lnTo>
                          <a:pt x="10096" y="0"/>
                        </a:lnTo>
                        <a:lnTo>
                          <a:pt x="10098" y="0"/>
                        </a:lnTo>
                        <a:lnTo>
                          <a:pt x="10101" y="0"/>
                        </a:lnTo>
                        <a:lnTo>
                          <a:pt x="10104" y="0"/>
                        </a:lnTo>
                        <a:lnTo>
                          <a:pt x="10107" y="0"/>
                        </a:lnTo>
                        <a:lnTo>
                          <a:pt x="10110" y="0"/>
                        </a:lnTo>
                        <a:lnTo>
                          <a:pt x="10113" y="0"/>
                        </a:lnTo>
                        <a:lnTo>
                          <a:pt x="10116" y="0"/>
                        </a:lnTo>
                        <a:lnTo>
                          <a:pt x="10119" y="0"/>
                        </a:lnTo>
                        <a:lnTo>
                          <a:pt x="10122" y="0"/>
                        </a:lnTo>
                        <a:lnTo>
                          <a:pt x="10125" y="0"/>
                        </a:lnTo>
                        <a:lnTo>
                          <a:pt x="10127" y="0"/>
                        </a:lnTo>
                        <a:lnTo>
                          <a:pt x="10130" y="0"/>
                        </a:lnTo>
                        <a:lnTo>
                          <a:pt x="10133" y="0"/>
                        </a:lnTo>
                        <a:lnTo>
                          <a:pt x="10136" y="0"/>
                        </a:lnTo>
                        <a:lnTo>
                          <a:pt x="10139" y="0"/>
                        </a:lnTo>
                        <a:lnTo>
                          <a:pt x="10142" y="0"/>
                        </a:lnTo>
                        <a:lnTo>
                          <a:pt x="10145" y="0"/>
                        </a:lnTo>
                        <a:lnTo>
                          <a:pt x="10148" y="0"/>
                        </a:lnTo>
                        <a:lnTo>
                          <a:pt x="10151" y="0"/>
                        </a:lnTo>
                        <a:lnTo>
                          <a:pt x="10154" y="0"/>
                        </a:lnTo>
                        <a:lnTo>
                          <a:pt x="10157" y="0"/>
                        </a:lnTo>
                        <a:lnTo>
                          <a:pt x="10159" y="0"/>
                        </a:lnTo>
                        <a:lnTo>
                          <a:pt x="10162" y="0"/>
                        </a:lnTo>
                        <a:lnTo>
                          <a:pt x="10165" y="0"/>
                        </a:lnTo>
                        <a:lnTo>
                          <a:pt x="10168" y="0"/>
                        </a:lnTo>
                        <a:lnTo>
                          <a:pt x="10171" y="0"/>
                        </a:lnTo>
                        <a:lnTo>
                          <a:pt x="10174" y="0"/>
                        </a:lnTo>
                        <a:lnTo>
                          <a:pt x="10177" y="0"/>
                        </a:lnTo>
                        <a:lnTo>
                          <a:pt x="10180" y="0"/>
                        </a:lnTo>
                        <a:lnTo>
                          <a:pt x="10183" y="0"/>
                        </a:lnTo>
                        <a:lnTo>
                          <a:pt x="10186" y="0"/>
                        </a:lnTo>
                        <a:lnTo>
                          <a:pt x="10189" y="9"/>
                        </a:lnTo>
                        <a:lnTo>
                          <a:pt x="10191" y="0"/>
                        </a:lnTo>
                        <a:lnTo>
                          <a:pt x="10194" y="0"/>
                        </a:lnTo>
                        <a:lnTo>
                          <a:pt x="10197" y="0"/>
                        </a:lnTo>
                        <a:lnTo>
                          <a:pt x="10200" y="0"/>
                        </a:lnTo>
                        <a:lnTo>
                          <a:pt x="10203" y="0"/>
                        </a:lnTo>
                        <a:lnTo>
                          <a:pt x="10206" y="0"/>
                        </a:lnTo>
                        <a:lnTo>
                          <a:pt x="10209" y="0"/>
                        </a:lnTo>
                        <a:lnTo>
                          <a:pt x="10212" y="0"/>
                        </a:lnTo>
                        <a:lnTo>
                          <a:pt x="10215" y="0"/>
                        </a:lnTo>
                        <a:lnTo>
                          <a:pt x="10218" y="0"/>
                        </a:lnTo>
                        <a:lnTo>
                          <a:pt x="10221" y="0"/>
                        </a:lnTo>
                        <a:lnTo>
                          <a:pt x="10223" y="0"/>
                        </a:lnTo>
                        <a:lnTo>
                          <a:pt x="10226" y="0"/>
                        </a:lnTo>
                        <a:lnTo>
                          <a:pt x="10229" y="0"/>
                        </a:lnTo>
                        <a:lnTo>
                          <a:pt x="10232" y="0"/>
                        </a:lnTo>
                        <a:lnTo>
                          <a:pt x="10235" y="0"/>
                        </a:lnTo>
                        <a:lnTo>
                          <a:pt x="10238" y="0"/>
                        </a:lnTo>
                        <a:lnTo>
                          <a:pt x="10241" y="0"/>
                        </a:lnTo>
                        <a:lnTo>
                          <a:pt x="10244" y="0"/>
                        </a:lnTo>
                        <a:lnTo>
                          <a:pt x="10247" y="0"/>
                        </a:lnTo>
                        <a:lnTo>
                          <a:pt x="10250" y="0"/>
                        </a:lnTo>
                        <a:lnTo>
                          <a:pt x="10253" y="0"/>
                        </a:lnTo>
                        <a:lnTo>
                          <a:pt x="10255" y="0"/>
                        </a:lnTo>
                        <a:lnTo>
                          <a:pt x="10258" y="0"/>
                        </a:lnTo>
                        <a:lnTo>
                          <a:pt x="10261" y="0"/>
                        </a:lnTo>
                        <a:lnTo>
                          <a:pt x="10264" y="0"/>
                        </a:lnTo>
                        <a:lnTo>
                          <a:pt x="10267" y="0"/>
                        </a:lnTo>
                        <a:lnTo>
                          <a:pt x="10270" y="0"/>
                        </a:lnTo>
                        <a:lnTo>
                          <a:pt x="10273" y="0"/>
                        </a:lnTo>
                        <a:lnTo>
                          <a:pt x="10276" y="13"/>
                        </a:lnTo>
                        <a:lnTo>
                          <a:pt x="10279" y="0"/>
                        </a:lnTo>
                        <a:lnTo>
                          <a:pt x="10282" y="0"/>
                        </a:lnTo>
                        <a:lnTo>
                          <a:pt x="10285" y="0"/>
                        </a:lnTo>
                        <a:lnTo>
                          <a:pt x="10287" y="0"/>
                        </a:lnTo>
                        <a:lnTo>
                          <a:pt x="10290" y="0"/>
                        </a:lnTo>
                        <a:lnTo>
                          <a:pt x="10293" y="0"/>
                        </a:lnTo>
                        <a:lnTo>
                          <a:pt x="10296" y="0"/>
                        </a:lnTo>
                        <a:lnTo>
                          <a:pt x="10299" y="0"/>
                        </a:lnTo>
                        <a:lnTo>
                          <a:pt x="10302" y="0"/>
                        </a:lnTo>
                        <a:lnTo>
                          <a:pt x="10305" y="0"/>
                        </a:lnTo>
                        <a:lnTo>
                          <a:pt x="10308" y="0"/>
                        </a:lnTo>
                        <a:lnTo>
                          <a:pt x="10311" y="0"/>
                        </a:lnTo>
                        <a:lnTo>
                          <a:pt x="10313" y="0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02" name="Line 356"/>
                  <p:cNvSpPr>
                    <a:spLocks noChangeShapeType="1"/>
                  </p:cNvSpPr>
                  <p:nvPr/>
                </p:nvSpPr>
                <p:spPr bwMode="auto">
                  <a:xfrm>
                    <a:off x="908720" y="2511686"/>
                    <a:ext cx="2008719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03" name="Line 3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04" name="Line 3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540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05" name="Line 3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8208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06" name="Line 3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1876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07" name="Line 3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5544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08" name="Line 3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12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09" name="Line 3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2880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0" name="Line 3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6451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1" name="Line 3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119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2" name="Line 3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3787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3" name="Line 3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4" name="Line 3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1123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5" name="Line 3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791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6" name="Line 3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363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7" name="Line 3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031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8" name="Line 3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6991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19" name="Line 3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9367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0" name="Line 3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3035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1" name="Line 3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606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2" name="Line 3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274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3" name="Line 3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39426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4" name="Line 3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7610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5" name="Line 3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1278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6" name="Line 3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4946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7" name="Line 3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8518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8" name="Line 3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186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29" name="Line 3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5854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0" name="Line 3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9522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1" name="Line 3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190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2" name="Line 3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68582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3" name="Line 3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429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4" name="Line 3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4097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5" name="Line 3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7765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6" name="Line 39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433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7" name="Line 39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5101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8" name="Line 3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7697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39" name="Line 39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2341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0" name="Line 3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6009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1" name="Line 39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9677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2" name="Line 39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3345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3" name="Line 39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013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4" name="Line 3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681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5" name="Line 3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4252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6" name="Line 4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7920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7" name="Line 4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588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8" name="Line 4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256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49" name="Line 4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8924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0" name="Line 40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2592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1" name="Line 40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6164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2" name="Line 40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9832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3" name="Line 40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5003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4" name="Line 40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71684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5" name="Line 40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08364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6" name="Line 4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5044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7" name="Line 4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80758" y="2511686"/>
                    <a:ext cx="966" cy="4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58" name="Line 4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9685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59" name="Line 4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2121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0" name="Line 4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1" name="Line 42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6991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2" name="Line 4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39426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3" name="Line 4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1862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4" name="Line 4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4297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5" name="Line 4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7697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6" name="Line 4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70133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7" name="Line 4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2568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8" name="Line 4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5003" y="2511686"/>
                    <a:ext cx="966" cy="747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369" name="Line 4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8720" y="2025537"/>
                    <a:ext cx="966" cy="48614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0" name="Line 43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51168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1" name="Line 43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50352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2" name="Line 43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9536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3" name="Line 43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8720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4" name="Line 43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7905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5" name="Line 44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7157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6" name="Line 44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6341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7" name="Line 44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5525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8" name="Line 44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4709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79" name="Line 44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3893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0" name="Line 44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3077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1" name="Line 44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2261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2" name="Line 44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1513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3" name="Line 44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40697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4" name="Line 44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9881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5" name="Line 45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9065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6" name="Line 45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8250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7" name="Line 45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7434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8" name="Line 45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6618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89" name="Line 45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5802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0" name="Line 45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5054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1" name="Line 45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4238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2" name="Line 45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3422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3" name="Line 45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2606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4" name="Line 45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1790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5" name="Line 46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0974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6" name="Line 46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30158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7" name="Line 46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9410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8" name="Line 46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8595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399" name="Line 46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7779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0" name="Line 46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6963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1" name="Line 46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6147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2" name="Line 46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5331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3" name="Line 46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4515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4" name="Line 46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3699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5" name="Line 47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2951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6" name="Line 47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2135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7" name="Line 47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1319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8" name="Line 47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20503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09" name="Line 47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9688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0" name="Line 47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8872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1" name="Line 47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8056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2" name="Line 47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7308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3" name="Line 47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6492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4" name="Line 47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5676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5" name="Line 48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4860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6" name="Line 48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4044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7" name="Line 48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3228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8" name="Line 48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2412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19" name="Line 48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1596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0" name="Line 48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0848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1" name="Line 48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10033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2" name="Line 48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9217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3" name="Line 48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8401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4" name="Line 48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7585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5" name="Line 49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6769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6" name="Line 49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5953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7" name="Line 49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5137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8" name="Line 49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4389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29" name="Line 49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3573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0" name="Line 49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02757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1" name="Line 496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511686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2" name="Line 498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471571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3" name="Line 500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430775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4" name="Line 502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39065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5" name="Line 504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350543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6" name="Rectangle 505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2304215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37" name="Line 506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309748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8" name="Line 508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269632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39" name="Line 510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229516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0" name="Line 512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188720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1" name="Rectangle 513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2143071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40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42" name="Line 514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148604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3" name="Line 516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10848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4" name="Line 518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067693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5" name="Line 520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027577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6" name="Rectangle 521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1981248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60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447" name="Freeform 525"/>
                  <p:cNvSpPr>
                    <a:spLocks/>
                  </p:cNvSpPr>
                  <p:nvPr/>
                </p:nvSpPr>
                <p:spPr bwMode="auto">
                  <a:xfrm flipV="1">
                    <a:off x="908720" y="2048687"/>
                    <a:ext cx="2008719" cy="458272"/>
                  </a:xfrm>
                  <a:custGeom>
                    <a:avLst/>
                    <a:gdLst/>
                    <a:ahLst/>
                    <a:cxnLst>
                      <a:cxn ang="0">
                        <a:pos x="160" y="5"/>
                      </a:cxn>
                      <a:cxn ang="0">
                        <a:pos x="323" y="0"/>
                      </a:cxn>
                      <a:cxn ang="0">
                        <a:pos x="486" y="2"/>
                      </a:cxn>
                      <a:cxn ang="0">
                        <a:pos x="649" y="6"/>
                      </a:cxn>
                      <a:cxn ang="0">
                        <a:pos x="812" y="0"/>
                      </a:cxn>
                      <a:cxn ang="0">
                        <a:pos x="974" y="0"/>
                      </a:cxn>
                      <a:cxn ang="0">
                        <a:pos x="1137" y="0"/>
                      </a:cxn>
                      <a:cxn ang="0">
                        <a:pos x="1300" y="0"/>
                      </a:cxn>
                      <a:cxn ang="0">
                        <a:pos x="1463" y="0"/>
                      </a:cxn>
                      <a:cxn ang="0">
                        <a:pos x="1626" y="0"/>
                      </a:cxn>
                      <a:cxn ang="0">
                        <a:pos x="1789" y="0"/>
                      </a:cxn>
                      <a:cxn ang="0">
                        <a:pos x="1952" y="0"/>
                      </a:cxn>
                      <a:cxn ang="0">
                        <a:pos x="2114" y="0"/>
                      </a:cxn>
                      <a:cxn ang="0">
                        <a:pos x="2277" y="0"/>
                      </a:cxn>
                      <a:cxn ang="0">
                        <a:pos x="2440" y="0"/>
                      </a:cxn>
                      <a:cxn ang="0">
                        <a:pos x="2603" y="2"/>
                      </a:cxn>
                      <a:cxn ang="0">
                        <a:pos x="2766" y="3"/>
                      </a:cxn>
                      <a:cxn ang="0">
                        <a:pos x="2929" y="23"/>
                      </a:cxn>
                      <a:cxn ang="0">
                        <a:pos x="3092" y="20"/>
                      </a:cxn>
                      <a:cxn ang="0">
                        <a:pos x="3255" y="11"/>
                      </a:cxn>
                      <a:cxn ang="0">
                        <a:pos x="3417" y="2"/>
                      </a:cxn>
                      <a:cxn ang="0">
                        <a:pos x="3580" y="2"/>
                      </a:cxn>
                      <a:cxn ang="0">
                        <a:pos x="3743" y="0"/>
                      </a:cxn>
                      <a:cxn ang="0">
                        <a:pos x="3906" y="0"/>
                      </a:cxn>
                      <a:cxn ang="0">
                        <a:pos x="4069" y="14"/>
                      </a:cxn>
                      <a:cxn ang="0">
                        <a:pos x="4232" y="37"/>
                      </a:cxn>
                      <a:cxn ang="0">
                        <a:pos x="4395" y="21"/>
                      </a:cxn>
                      <a:cxn ang="0">
                        <a:pos x="4557" y="2"/>
                      </a:cxn>
                      <a:cxn ang="0">
                        <a:pos x="4720" y="6"/>
                      </a:cxn>
                      <a:cxn ang="0">
                        <a:pos x="4883" y="7"/>
                      </a:cxn>
                      <a:cxn ang="0">
                        <a:pos x="5046" y="9"/>
                      </a:cxn>
                      <a:cxn ang="0">
                        <a:pos x="5209" y="0"/>
                      </a:cxn>
                      <a:cxn ang="0">
                        <a:pos x="5372" y="2"/>
                      </a:cxn>
                      <a:cxn ang="0">
                        <a:pos x="5535" y="0"/>
                      </a:cxn>
                      <a:cxn ang="0">
                        <a:pos x="5698" y="17"/>
                      </a:cxn>
                      <a:cxn ang="0">
                        <a:pos x="5860" y="5854"/>
                      </a:cxn>
                      <a:cxn ang="0">
                        <a:pos x="6023" y="6984"/>
                      </a:cxn>
                      <a:cxn ang="0">
                        <a:pos x="6186" y="3199"/>
                      </a:cxn>
                      <a:cxn ang="0">
                        <a:pos x="6349" y="1457"/>
                      </a:cxn>
                      <a:cxn ang="0">
                        <a:pos x="6512" y="669"/>
                      </a:cxn>
                      <a:cxn ang="0">
                        <a:pos x="6675" y="376"/>
                      </a:cxn>
                      <a:cxn ang="0">
                        <a:pos x="6838" y="202"/>
                      </a:cxn>
                      <a:cxn ang="0">
                        <a:pos x="7000" y="117"/>
                      </a:cxn>
                      <a:cxn ang="0">
                        <a:pos x="7163" y="69"/>
                      </a:cxn>
                      <a:cxn ang="0">
                        <a:pos x="7326" y="22"/>
                      </a:cxn>
                      <a:cxn ang="0">
                        <a:pos x="7489" y="7"/>
                      </a:cxn>
                      <a:cxn ang="0">
                        <a:pos x="7652" y="7"/>
                      </a:cxn>
                      <a:cxn ang="0">
                        <a:pos x="7815" y="3"/>
                      </a:cxn>
                      <a:cxn ang="0">
                        <a:pos x="7978" y="0"/>
                      </a:cxn>
                      <a:cxn ang="0">
                        <a:pos x="8141" y="0"/>
                      </a:cxn>
                      <a:cxn ang="0">
                        <a:pos x="8303" y="2"/>
                      </a:cxn>
                      <a:cxn ang="0">
                        <a:pos x="8466" y="0"/>
                      </a:cxn>
                      <a:cxn ang="0">
                        <a:pos x="8629" y="0"/>
                      </a:cxn>
                      <a:cxn ang="0">
                        <a:pos x="8792" y="0"/>
                      </a:cxn>
                      <a:cxn ang="0">
                        <a:pos x="8955" y="0"/>
                      </a:cxn>
                      <a:cxn ang="0">
                        <a:pos x="9118" y="184"/>
                      </a:cxn>
                      <a:cxn ang="0">
                        <a:pos x="9281" y="763"/>
                      </a:cxn>
                      <a:cxn ang="0">
                        <a:pos x="9444" y="543"/>
                      </a:cxn>
                      <a:cxn ang="0">
                        <a:pos x="9606" y="205"/>
                      </a:cxn>
                      <a:cxn ang="0">
                        <a:pos x="9769" y="81"/>
                      </a:cxn>
                      <a:cxn ang="0">
                        <a:pos x="9932" y="41"/>
                      </a:cxn>
                      <a:cxn ang="0">
                        <a:pos x="10095" y="41"/>
                      </a:cxn>
                      <a:cxn ang="0">
                        <a:pos x="10258" y="19"/>
                      </a:cxn>
                    </a:cxnLst>
                    <a:rect l="0" t="0" r="r" b="b"/>
                    <a:pathLst>
                      <a:path w="10315" h="8877">
                        <a:moveTo>
                          <a:pt x="0" y="9"/>
                        </a:moveTo>
                        <a:lnTo>
                          <a:pt x="3" y="4"/>
                        </a:lnTo>
                        <a:lnTo>
                          <a:pt x="6" y="8"/>
                        </a:lnTo>
                        <a:lnTo>
                          <a:pt x="9" y="5"/>
                        </a:lnTo>
                        <a:lnTo>
                          <a:pt x="12" y="9"/>
                        </a:lnTo>
                        <a:lnTo>
                          <a:pt x="15" y="2"/>
                        </a:lnTo>
                        <a:lnTo>
                          <a:pt x="18" y="3"/>
                        </a:lnTo>
                        <a:lnTo>
                          <a:pt x="20" y="6"/>
                        </a:lnTo>
                        <a:lnTo>
                          <a:pt x="23" y="7"/>
                        </a:lnTo>
                        <a:lnTo>
                          <a:pt x="26" y="0"/>
                        </a:lnTo>
                        <a:lnTo>
                          <a:pt x="29" y="8"/>
                        </a:lnTo>
                        <a:lnTo>
                          <a:pt x="32" y="7"/>
                        </a:lnTo>
                        <a:lnTo>
                          <a:pt x="35" y="3"/>
                        </a:lnTo>
                        <a:lnTo>
                          <a:pt x="38" y="8"/>
                        </a:lnTo>
                        <a:lnTo>
                          <a:pt x="41" y="8"/>
                        </a:lnTo>
                        <a:lnTo>
                          <a:pt x="44" y="4"/>
                        </a:lnTo>
                        <a:lnTo>
                          <a:pt x="47" y="2"/>
                        </a:lnTo>
                        <a:lnTo>
                          <a:pt x="50" y="5"/>
                        </a:lnTo>
                        <a:lnTo>
                          <a:pt x="52" y="5"/>
                        </a:lnTo>
                        <a:lnTo>
                          <a:pt x="55" y="3"/>
                        </a:lnTo>
                        <a:lnTo>
                          <a:pt x="58" y="8"/>
                        </a:lnTo>
                        <a:lnTo>
                          <a:pt x="61" y="2"/>
                        </a:lnTo>
                        <a:lnTo>
                          <a:pt x="64" y="12"/>
                        </a:lnTo>
                        <a:lnTo>
                          <a:pt x="67" y="6"/>
                        </a:lnTo>
                        <a:lnTo>
                          <a:pt x="70" y="5"/>
                        </a:lnTo>
                        <a:lnTo>
                          <a:pt x="73" y="0"/>
                        </a:lnTo>
                        <a:lnTo>
                          <a:pt x="76" y="4"/>
                        </a:lnTo>
                        <a:lnTo>
                          <a:pt x="79" y="0"/>
                        </a:lnTo>
                        <a:lnTo>
                          <a:pt x="82" y="0"/>
                        </a:lnTo>
                        <a:lnTo>
                          <a:pt x="84" y="2"/>
                        </a:lnTo>
                        <a:lnTo>
                          <a:pt x="87" y="0"/>
                        </a:lnTo>
                        <a:lnTo>
                          <a:pt x="90" y="5"/>
                        </a:lnTo>
                        <a:lnTo>
                          <a:pt x="93" y="5"/>
                        </a:lnTo>
                        <a:lnTo>
                          <a:pt x="96" y="7"/>
                        </a:lnTo>
                        <a:lnTo>
                          <a:pt x="99" y="0"/>
                        </a:lnTo>
                        <a:lnTo>
                          <a:pt x="102" y="0"/>
                        </a:lnTo>
                        <a:lnTo>
                          <a:pt x="105" y="5"/>
                        </a:lnTo>
                        <a:lnTo>
                          <a:pt x="108" y="6"/>
                        </a:lnTo>
                        <a:lnTo>
                          <a:pt x="111" y="0"/>
                        </a:lnTo>
                        <a:lnTo>
                          <a:pt x="114" y="3"/>
                        </a:lnTo>
                        <a:lnTo>
                          <a:pt x="116" y="0"/>
                        </a:lnTo>
                        <a:lnTo>
                          <a:pt x="119" y="0"/>
                        </a:lnTo>
                        <a:lnTo>
                          <a:pt x="122" y="2"/>
                        </a:lnTo>
                        <a:lnTo>
                          <a:pt x="125" y="2"/>
                        </a:lnTo>
                        <a:lnTo>
                          <a:pt x="128" y="3"/>
                        </a:lnTo>
                        <a:lnTo>
                          <a:pt x="131" y="2"/>
                        </a:lnTo>
                        <a:lnTo>
                          <a:pt x="134" y="7"/>
                        </a:lnTo>
                        <a:lnTo>
                          <a:pt x="137" y="0"/>
                        </a:lnTo>
                        <a:lnTo>
                          <a:pt x="140" y="3"/>
                        </a:lnTo>
                        <a:lnTo>
                          <a:pt x="143" y="3"/>
                        </a:lnTo>
                        <a:lnTo>
                          <a:pt x="146" y="2"/>
                        </a:lnTo>
                        <a:lnTo>
                          <a:pt x="148" y="0"/>
                        </a:lnTo>
                        <a:lnTo>
                          <a:pt x="151" y="2"/>
                        </a:lnTo>
                        <a:lnTo>
                          <a:pt x="154" y="2"/>
                        </a:lnTo>
                        <a:lnTo>
                          <a:pt x="157" y="3"/>
                        </a:lnTo>
                        <a:lnTo>
                          <a:pt x="160" y="5"/>
                        </a:lnTo>
                        <a:lnTo>
                          <a:pt x="163" y="0"/>
                        </a:lnTo>
                        <a:lnTo>
                          <a:pt x="166" y="2"/>
                        </a:lnTo>
                        <a:lnTo>
                          <a:pt x="169" y="5"/>
                        </a:lnTo>
                        <a:lnTo>
                          <a:pt x="172" y="7"/>
                        </a:lnTo>
                        <a:lnTo>
                          <a:pt x="175" y="0"/>
                        </a:lnTo>
                        <a:lnTo>
                          <a:pt x="177" y="0"/>
                        </a:lnTo>
                        <a:lnTo>
                          <a:pt x="180" y="0"/>
                        </a:lnTo>
                        <a:lnTo>
                          <a:pt x="183" y="2"/>
                        </a:lnTo>
                        <a:lnTo>
                          <a:pt x="186" y="2"/>
                        </a:lnTo>
                        <a:lnTo>
                          <a:pt x="189" y="2"/>
                        </a:lnTo>
                        <a:lnTo>
                          <a:pt x="192" y="2"/>
                        </a:lnTo>
                        <a:lnTo>
                          <a:pt x="195" y="0"/>
                        </a:lnTo>
                        <a:lnTo>
                          <a:pt x="198" y="0"/>
                        </a:lnTo>
                        <a:lnTo>
                          <a:pt x="201" y="3"/>
                        </a:lnTo>
                        <a:lnTo>
                          <a:pt x="204" y="0"/>
                        </a:lnTo>
                        <a:lnTo>
                          <a:pt x="207" y="2"/>
                        </a:lnTo>
                        <a:lnTo>
                          <a:pt x="209" y="0"/>
                        </a:lnTo>
                        <a:lnTo>
                          <a:pt x="212" y="0"/>
                        </a:lnTo>
                        <a:lnTo>
                          <a:pt x="215" y="0"/>
                        </a:lnTo>
                        <a:lnTo>
                          <a:pt x="218" y="0"/>
                        </a:lnTo>
                        <a:lnTo>
                          <a:pt x="221" y="0"/>
                        </a:lnTo>
                        <a:lnTo>
                          <a:pt x="224" y="0"/>
                        </a:lnTo>
                        <a:lnTo>
                          <a:pt x="227" y="2"/>
                        </a:lnTo>
                        <a:lnTo>
                          <a:pt x="230" y="2"/>
                        </a:lnTo>
                        <a:lnTo>
                          <a:pt x="233" y="0"/>
                        </a:lnTo>
                        <a:lnTo>
                          <a:pt x="236" y="5"/>
                        </a:lnTo>
                        <a:lnTo>
                          <a:pt x="239" y="2"/>
                        </a:lnTo>
                        <a:lnTo>
                          <a:pt x="241" y="0"/>
                        </a:lnTo>
                        <a:lnTo>
                          <a:pt x="244" y="0"/>
                        </a:lnTo>
                        <a:lnTo>
                          <a:pt x="247" y="0"/>
                        </a:lnTo>
                        <a:lnTo>
                          <a:pt x="250" y="0"/>
                        </a:lnTo>
                        <a:lnTo>
                          <a:pt x="253" y="0"/>
                        </a:lnTo>
                        <a:lnTo>
                          <a:pt x="256" y="5"/>
                        </a:lnTo>
                        <a:lnTo>
                          <a:pt x="259" y="0"/>
                        </a:lnTo>
                        <a:lnTo>
                          <a:pt x="262" y="2"/>
                        </a:lnTo>
                        <a:lnTo>
                          <a:pt x="265" y="2"/>
                        </a:lnTo>
                        <a:lnTo>
                          <a:pt x="268" y="2"/>
                        </a:lnTo>
                        <a:lnTo>
                          <a:pt x="271" y="0"/>
                        </a:lnTo>
                        <a:lnTo>
                          <a:pt x="273" y="0"/>
                        </a:lnTo>
                        <a:lnTo>
                          <a:pt x="276" y="0"/>
                        </a:lnTo>
                        <a:lnTo>
                          <a:pt x="279" y="3"/>
                        </a:lnTo>
                        <a:lnTo>
                          <a:pt x="282" y="2"/>
                        </a:lnTo>
                        <a:lnTo>
                          <a:pt x="285" y="2"/>
                        </a:lnTo>
                        <a:lnTo>
                          <a:pt x="288" y="0"/>
                        </a:lnTo>
                        <a:lnTo>
                          <a:pt x="291" y="0"/>
                        </a:lnTo>
                        <a:lnTo>
                          <a:pt x="294" y="0"/>
                        </a:lnTo>
                        <a:lnTo>
                          <a:pt x="297" y="0"/>
                        </a:lnTo>
                        <a:lnTo>
                          <a:pt x="300" y="0"/>
                        </a:lnTo>
                        <a:lnTo>
                          <a:pt x="303" y="0"/>
                        </a:lnTo>
                        <a:lnTo>
                          <a:pt x="305" y="0"/>
                        </a:lnTo>
                        <a:lnTo>
                          <a:pt x="308" y="0"/>
                        </a:lnTo>
                        <a:lnTo>
                          <a:pt x="311" y="0"/>
                        </a:lnTo>
                        <a:lnTo>
                          <a:pt x="314" y="2"/>
                        </a:lnTo>
                        <a:lnTo>
                          <a:pt x="317" y="0"/>
                        </a:lnTo>
                        <a:lnTo>
                          <a:pt x="320" y="0"/>
                        </a:lnTo>
                        <a:lnTo>
                          <a:pt x="323" y="0"/>
                        </a:lnTo>
                        <a:lnTo>
                          <a:pt x="326" y="0"/>
                        </a:lnTo>
                        <a:lnTo>
                          <a:pt x="329" y="0"/>
                        </a:lnTo>
                        <a:lnTo>
                          <a:pt x="332" y="2"/>
                        </a:lnTo>
                        <a:lnTo>
                          <a:pt x="335" y="0"/>
                        </a:lnTo>
                        <a:lnTo>
                          <a:pt x="337" y="0"/>
                        </a:lnTo>
                        <a:lnTo>
                          <a:pt x="340" y="2"/>
                        </a:lnTo>
                        <a:lnTo>
                          <a:pt x="343" y="4"/>
                        </a:lnTo>
                        <a:lnTo>
                          <a:pt x="346" y="0"/>
                        </a:lnTo>
                        <a:lnTo>
                          <a:pt x="349" y="5"/>
                        </a:lnTo>
                        <a:lnTo>
                          <a:pt x="352" y="0"/>
                        </a:lnTo>
                        <a:lnTo>
                          <a:pt x="355" y="0"/>
                        </a:lnTo>
                        <a:lnTo>
                          <a:pt x="358" y="2"/>
                        </a:lnTo>
                        <a:lnTo>
                          <a:pt x="361" y="0"/>
                        </a:lnTo>
                        <a:lnTo>
                          <a:pt x="364" y="0"/>
                        </a:lnTo>
                        <a:lnTo>
                          <a:pt x="367" y="0"/>
                        </a:lnTo>
                        <a:lnTo>
                          <a:pt x="369" y="0"/>
                        </a:lnTo>
                        <a:lnTo>
                          <a:pt x="372" y="2"/>
                        </a:lnTo>
                        <a:lnTo>
                          <a:pt x="375" y="3"/>
                        </a:lnTo>
                        <a:lnTo>
                          <a:pt x="378" y="2"/>
                        </a:lnTo>
                        <a:lnTo>
                          <a:pt x="381" y="0"/>
                        </a:lnTo>
                        <a:lnTo>
                          <a:pt x="384" y="0"/>
                        </a:lnTo>
                        <a:lnTo>
                          <a:pt x="387" y="2"/>
                        </a:lnTo>
                        <a:lnTo>
                          <a:pt x="390" y="0"/>
                        </a:lnTo>
                        <a:lnTo>
                          <a:pt x="393" y="3"/>
                        </a:lnTo>
                        <a:lnTo>
                          <a:pt x="396" y="0"/>
                        </a:lnTo>
                        <a:lnTo>
                          <a:pt x="399" y="0"/>
                        </a:lnTo>
                        <a:lnTo>
                          <a:pt x="401" y="0"/>
                        </a:lnTo>
                        <a:lnTo>
                          <a:pt x="404" y="0"/>
                        </a:lnTo>
                        <a:lnTo>
                          <a:pt x="407" y="2"/>
                        </a:lnTo>
                        <a:lnTo>
                          <a:pt x="410" y="3"/>
                        </a:lnTo>
                        <a:lnTo>
                          <a:pt x="413" y="5"/>
                        </a:lnTo>
                        <a:lnTo>
                          <a:pt x="416" y="2"/>
                        </a:lnTo>
                        <a:lnTo>
                          <a:pt x="419" y="5"/>
                        </a:lnTo>
                        <a:lnTo>
                          <a:pt x="422" y="2"/>
                        </a:lnTo>
                        <a:lnTo>
                          <a:pt x="425" y="8"/>
                        </a:lnTo>
                        <a:lnTo>
                          <a:pt x="428" y="5"/>
                        </a:lnTo>
                        <a:lnTo>
                          <a:pt x="431" y="0"/>
                        </a:lnTo>
                        <a:lnTo>
                          <a:pt x="433" y="2"/>
                        </a:lnTo>
                        <a:lnTo>
                          <a:pt x="436" y="5"/>
                        </a:lnTo>
                        <a:lnTo>
                          <a:pt x="439" y="10"/>
                        </a:lnTo>
                        <a:lnTo>
                          <a:pt x="442" y="5"/>
                        </a:lnTo>
                        <a:lnTo>
                          <a:pt x="445" y="6"/>
                        </a:lnTo>
                        <a:lnTo>
                          <a:pt x="448" y="6"/>
                        </a:lnTo>
                        <a:lnTo>
                          <a:pt x="451" y="0"/>
                        </a:lnTo>
                        <a:lnTo>
                          <a:pt x="454" y="3"/>
                        </a:lnTo>
                        <a:lnTo>
                          <a:pt x="457" y="6"/>
                        </a:lnTo>
                        <a:lnTo>
                          <a:pt x="460" y="3"/>
                        </a:lnTo>
                        <a:lnTo>
                          <a:pt x="463" y="6"/>
                        </a:lnTo>
                        <a:lnTo>
                          <a:pt x="465" y="13"/>
                        </a:lnTo>
                        <a:lnTo>
                          <a:pt x="468" y="8"/>
                        </a:lnTo>
                        <a:lnTo>
                          <a:pt x="471" y="2"/>
                        </a:lnTo>
                        <a:lnTo>
                          <a:pt x="474" y="6"/>
                        </a:lnTo>
                        <a:lnTo>
                          <a:pt x="477" y="5"/>
                        </a:lnTo>
                        <a:lnTo>
                          <a:pt x="480" y="2"/>
                        </a:lnTo>
                        <a:lnTo>
                          <a:pt x="483" y="7"/>
                        </a:lnTo>
                        <a:lnTo>
                          <a:pt x="486" y="2"/>
                        </a:lnTo>
                        <a:lnTo>
                          <a:pt x="489" y="9"/>
                        </a:lnTo>
                        <a:lnTo>
                          <a:pt x="492" y="7"/>
                        </a:lnTo>
                        <a:lnTo>
                          <a:pt x="495" y="2"/>
                        </a:lnTo>
                        <a:lnTo>
                          <a:pt x="497" y="7"/>
                        </a:lnTo>
                        <a:lnTo>
                          <a:pt x="500" y="6"/>
                        </a:lnTo>
                        <a:lnTo>
                          <a:pt x="503" y="11"/>
                        </a:lnTo>
                        <a:lnTo>
                          <a:pt x="506" y="4"/>
                        </a:lnTo>
                        <a:lnTo>
                          <a:pt x="509" y="13"/>
                        </a:lnTo>
                        <a:lnTo>
                          <a:pt x="512" y="9"/>
                        </a:lnTo>
                        <a:lnTo>
                          <a:pt x="515" y="5"/>
                        </a:lnTo>
                        <a:lnTo>
                          <a:pt x="518" y="12"/>
                        </a:lnTo>
                        <a:lnTo>
                          <a:pt x="521" y="8"/>
                        </a:lnTo>
                        <a:lnTo>
                          <a:pt x="524" y="2"/>
                        </a:lnTo>
                        <a:lnTo>
                          <a:pt x="527" y="6"/>
                        </a:lnTo>
                        <a:lnTo>
                          <a:pt x="529" y="7"/>
                        </a:lnTo>
                        <a:lnTo>
                          <a:pt x="532" y="8"/>
                        </a:lnTo>
                        <a:lnTo>
                          <a:pt x="535" y="2"/>
                        </a:lnTo>
                        <a:lnTo>
                          <a:pt x="538" y="8"/>
                        </a:lnTo>
                        <a:lnTo>
                          <a:pt x="541" y="10"/>
                        </a:lnTo>
                        <a:lnTo>
                          <a:pt x="544" y="10"/>
                        </a:lnTo>
                        <a:lnTo>
                          <a:pt x="547" y="6"/>
                        </a:lnTo>
                        <a:lnTo>
                          <a:pt x="550" y="6"/>
                        </a:lnTo>
                        <a:lnTo>
                          <a:pt x="553" y="10"/>
                        </a:lnTo>
                        <a:lnTo>
                          <a:pt x="556" y="6"/>
                        </a:lnTo>
                        <a:lnTo>
                          <a:pt x="558" y="8"/>
                        </a:lnTo>
                        <a:lnTo>
                          <a:pt x="561" y="8"/>
                        </a:lnTo>
                        <a:lnTo>
                          <a:pt x="564" y="14"/>
                        </a:lnTo>
                        <a:lnTo>
                          <a:pt x="567" y="7"/>
                        </a:lnTo>
                        <a:lnTo>
                          <a:pt x="570" y="7"/>
                        </a:lnTo>
                        <a:lnTo>
                          <a:pt x="573" y="6"/>
                        </a:lnTo>
                        <a:lnTo>
                          <a:pt x="576" y="13"/>
                        </a:lnTo>
                        <a:lnTo>
                          <a:pt x="579" y="6"/>
                        </a:lnTo>
                        <a:lnTo>
                          <a:pt x="582" y="13"/>
                        </a:lnTo>
                        <a:lnTo>
                          <a:pt x="585" y="12"/>
                        </a:lnTo>
                        <a:lnTo>
                          <a:pt x="588" y="8"/>
                        </a:lnTo>
                        <a:lnTo>
                          <a:pt x="590" y="8"/>
                        </a:lnTo>
                        <a:lnTo>
                          <a:pt x="593" y="10"/>
                        </a:lnTo>
                        <a:lnTo>
                          <a:pt x="596" y="10"/>
                        </a:lnTo>
                        <a:lnTo>
                          <a:pt x="599" y="6"/>
                        </a:lnTo>
                        <a:lnTo>
                          <a:pt x="602" y="9"/>
                        </a:lnTo>
                        <a:lnTo>
                          <a:pt x="605" y="10"/>
                        </a:lnTo>
                        <a:lnTo>
                          <a:pt x="608" y="9"/>
                        </a:lnTo>
                        <a:lnTo>
                          <a:pt x="611" y="15"/>
                        </a:lnTo>
                        <a:lnTo>
                          <a:pt x="614" y="11"/>
                        </a:lnTo>
                        <a:lnTo>
                          <a:pt x="617" y="8"/>
                        </a:lnTo>
                        <a:lnTo>
                          <a:pt x="620" y="6"/>
                        </a:lnTo>
                        <a:lnTo>
                          <a:pt x="622" y="12"/>
                        </a:lnTo>
                        <a:lnTo>
                          <a:pt x="625" y="7"/>
                        </a:lnTo>
                        <a:lnTo>
                          <a:pt x="628" y="10"/>
                        </a:lnTo>
                        <a:lnTo>
                          <a:pt x="631" y="10"/>
                        </a:lnTo>
                        <a:lnTo>
                          <a:pt x="634" y="7"/>
                        </a:lnTo>
                        <a:lnTo>
                          <a:pt x="637" y="11"/>
                        </a:lnTo>
                        <a:lnTo>
                          <a:pt x="640" y="15"/>
                        </a:lnTo>
                        <a:lnTo>
                          <a:pt x="643" y="8"/>
                        </a:lnTo>
                        <a:lnTo>
                          <a:pt x="646" y="8"/>
                        </a:lnTo>
                        <a:lnTo>
                          <a:pt x="649" y="6"/>
                        </a:lnTo>
                        <a:lnTo>
                          <a:pt x="652" y="11"/>
                        </a:lnTo>
                        <a:lnTo>
                          <a:pt x="654" y="12"/>
                        </a:lnTo>
                        <a:lnTo>
                          <a:pt x="657" y="18"/>
                        </a:lnTo>
                        <a:lnTo>
                          <a:pt x="660" y="9"/>
                        </a:lnTo>
                        <a:lnTo>
                          <a:pt x="663" y="7"/>
                        </a:lnTo>
                        <a:lnTo>
                          <a:pt x="666" y="12"/>
                        </a:lnTo>
                        <a:lnTo>
                          <a:pt x="669" y="8"/>
                        </a:lnTo>
                        <a:lnTo>
                          <a:pt x="672" y="7"/>
                        </a:lnTo>
                        <a:lnTo>
                          <a:pt x="675" y="6"/>
                        </a:lnTo>
                        <a:lnTo>
                          <a:pt x="678" y="11"/>
                        </a:lnTo>
                        <a:lnTo>
                          <a:pt x="681" y="12"/>
                        </a:lnTo>
                        <a:lnTo>
                          <a:pt x="684" y="8"/>
                        </a:lnTo>
                        <a:lnTo>
                          <a:pt x="686" y="6"/>
                        </a:lnTo>
                        <a:lnTo>
                          <a:pt x="689" y="8"/>
                        </a:lnTo>
                        <a:lnTo>
                          <a:pt x="692" y="4"/>
                        </a:lnTo>
                        <a:lnTo>
                          <a:pt x="695" y="4"/>
                        </a:lnTo>
                        <a:lnTo>
                          <a:pt x="698" y="4"/>
                        </a:lnTo>
                        <a:lnTo>
                          <a:pt x="701" y="8"/>
                        </a:lnTo>
                        <a:lnTo>
                          <a:pt x="704" y="5"/>
                        </a:lnTo>
                        <a:lnTo>
                          <a:pt x="707" y="5"/>
                        </a:lnTo>
                        <a:lnTo>
                          <a:pt x="710" y="4"/>
                        </a:lnTo>
                        <a:lnTo>
                          <a:pt x="713" y="5"/>
                        </a:lnTo>
                        <a:lnTo>
                          <a:pt x="716" y="3"/>
                        </a:lnTo>
                        <a:lnTo>
                          <a:pt x="718" y="2"/>
                        </a:lnTo>
                        <a:lnTo>
                          <a:pt x="721" y="7"/>
                        </a:lnTo>
                        <a:lnTo>
                          <a:pt x="724" y="5"/>
                        </a:lnTo>
                        <a:lnTo>
                          <a:pt x="727" y="5"/>
                        </a:lnTo>
                        <a:lnTo>
                          <a:pt x="730" y="0"/>
                        </a:lnTo>
                        <a:lnTo>
                          <a:pt x="733" y="5"/>
                        </a:lnTo>
                        <a:lnTo>
                          <a:pt x="736" y="9"/>
                        </a:lnTo>
                        <a:lnTo>
                          <a:pt x="739" y="5"/>
                        </a:lnTo>
                        <a:lnTo>
                          <a:pt x="742" y="4"/>
                        </a:lnTo>
                        <a:lnTo>
                          <a:pt x="745" y="3"/>
                        </a:lnTo>
                        <a:lnTo>
                          <a:pt x="748" y="2"/>
                        </a:lnTo>
                        <a:lnTo>
                          <a:pt x="750" y="3"/>
                        </a:lnTo>
                        <a:lnTo>
                          <a:pt x="753" y="2"/>
                        </a:lnTo>
                        <a:lnTo>
                          <a:pt x="756" y="0"/>
                        </a:lnTo>
                        <a:lnTo>
                          <a:pt x="759" y="3"/>
                        </a:lnTo>
                        <a:lnTo>
                          <a:pt x="762" y="0"/>
                        </a:lnTo>
                        <a:lnTo>
                          <a:pt x="765" y="5"/>
                        </a:lnTo>
                        <a:lnTo>
                          <a:pt x="768" y="2"/>
                        </a:lnTo>
                        <a:lnTo>
                          <a:pt x="771" y="0"/>
                        </a:lnTo>
                        <a:lnTo>
                          <a:pt x="774" y="2"/>
                        </a:lnTo>
                        <a:lnTo>
                          <a:pt x="777" y="0"/>
                        </a:lnTo>
                        <a:lnTo>
                          <a:pt x="780" y="2"/>
                        </a:lnTo>
                        <a:lnTo>
                          <a:pt x="782" y="0"/>
                        </a:lnTo>
                        <a:lnTo>
                          <a:pt x="785" y="7"/>
                        </a:lnTo>
                        <a:lnTo>
                          <a:pt x="788" y="0"/>
                        </a:lnTo>
                        <a:lnTo>
                          <a:pt x="791" y="2"/>
                        </a:lnTo>
                        <a:lnTo>
                          <a:pt x="794" y="0"/>
                        </a:lnTo>
                        <a:lnTo>
                          <a:pt x="797" y="0"/>
                        </a:lnTo>
                        <a:lnTo>
                          <a:pt x="800" y="2"/>
                        </a:lnTo>
                        <a:lnTo>
                          <a:pt x="803" y="0"/>
                        </a:lnTo>
                        <a:lnTo>
                          <a:pt x="806" y="2"/>
                        </a:lnTo>
                        <a:lnTo>
                          <a:pt x="809" y="0"/>
                        </a:lnTo>
                        <a:lnTo>
                          <a:pt x="812" y="0"/>
                        </a:lnTo>
                        <a:lnTo>
                          <a:pt x="814" y="2"/>
                        </a:lnTo>
                        <a:lnTo>
                          <a:pt x="817" y="3"/>
                        </a:lnTo>
                        <a:lnTo>
                          <a:pt x="820" y="2"/>
                        </a:lnTo>
                        <a:lnTo>
                          <a:pt x="823" y="2"/>
                        </a:lnTo>
                        <a:lnTo>
                          <a:pt x="826" y="2"/>
                        </a:lnTo>
                        <a:lnTo>
                          <a:pt x="829" y="0"/>
                        </a:lnTo>
                        <a:lnTo>
                          <a:pt x="832" y="0"/>
                        </a:lnTo>
                        <a:lnTo>
                          <a:pt x="835" y="2"/>
                        </a:lnTo>
                        <a:lnTo>
                          <a:pt x="838" y="5"/>
                        </a:lnTo>
                        <a:lnTo>
                          <a:pt x="841" y="0"/>
                        </a:lnTo>
                        <a:lnTo>
                          <a:pt x="844" y="0"/>
                        </a:lnTo>
                        <a:lnTo>
                          <a:pt x="846" y="3"/>
                        </a:lnTo>
                        <a:lnTo>
                          <a:pt x="849" y="2"/>
                        </a:lnTo>
                        <a:lnTo>
                          <a:pt x="852" y="2"/>
                        </a:lnTo>
                        <a:lnTo>
                          <a:pt x="855" y="0"/>
                        </a:lnTo>
                        <a:lnTo>
                          <a:pt x="858" y="0"/>
                        </a:lnTo>
                        <a:lnTo>
                          <a:pt x="861" y="0"/>
                        </a:lnTo>
                        <a:lnTo>
                          <a:pt x="864" y="0"/>
                        </a:lnTo>
                        <a:lnTo>
                          <a:pt x="867" y="0"/>
                        </a:lnTo>
                        <a:lnTo>
                          <a:pt x="870" y="0"/>
                        </a:lnTo>
                        <a:lnTo>
                          <a:pt x="873" y="2"/>
                        </a:lnTo>
                        <a:lnTo>
                          <a:pt x="876" y="5"/>
                        </a:lnTo>
                        <a:lnTo>
                          <a:pt x="878" y="0"/>
                        </a:lnTo>
                        <a:lnTo>
                          <a:pt x="881" y="0"/>
                        </a:lnTo>
                        <a:lnTo>
                          <a:pt x="884" y="3"/>
                        </a:lnTo>
                        <a:lnTo>
                          <a:pt x="887" y="0"/>
                        </a:lnTo>
                        <a:lnTo>
                          <a:pt x="890" y="0"/>
                        </a:lnTo>
                        <a:lnTo>
                          <a:pt x="893" y="2"/>
                        </a:lnTo>
                        <a:lnTo>
                          <a:pt x="896" y="0"/>
                        </a:lnTo>
                        <a:lnTo>
                          <a:pt x="899" y="0"/>
                        </a:lnTo>
                        <a:lnTo>
                          <a:pt x="902" y="0"/>
                        </a:lnTo>
                        <a:lnTo>
                          <a:pt x="905" y="0"/>
                        </a:lnTo>
                        <a:lnTo>
                          <a:pt x="907" y="0"/>
                        </a:lnTo>
                        <a:lnTo>
                          <a:pt x="910" y="3"/>
                        </a:lnTo>
                        <a:lnTo>
                          <a:pt x="913" y="0"/>
                        </a:lnTo>
                        <a:lnTo>
                          <a:pt x="916" y="0"/>
                        </a:lnTo>
                        <a:lnTo>
                          <a:pt x="919" y="0"/>
                        </a:lnTo>
                        <a:lnTo>
                          <a:pt x="922" y="0"/>
                        </a:lnTo>
                        <a:lnTo>
                          <a:pt x="925" y="0"/>
                        </a:lnTo>
                        <a:lnTo>
                          <a:pt x="928" y="0"/>
                        </a:lnTo>
                        <a:lnTo>
                          <a:pt x="931" y="0"/>
                        </a:lnTo>
                        <a:lnTo>
                          <a:pt x="934" y="0"/>
                        </a:lnTo>
                        <a:lnTo>
                          <a:pt x="937" y="0"/>
                        </a:lnTo>
                        <a:lnTo>
                          <a:pt x="939" y="0"/>
                        </a:lnTo>
                        <a:lnTo>
                          <a:pt x="942" y="2"/>
                        </a:lnTo>
                        <a:lnTo>
                          <a:pt x="945" y="0"/>
                        </a:lnTo>
                        <a:lnTo>
                          <a:pt x="948" y="0"/>
                        </a:lnTo>
                        <a:lnTo>
                          <a:pt x="951" y="0"/>
                        </a:lnTo>
                        <a:lnTo>
                          <a:pt x="954" y="2"/>
                        </a:lnTo>
                        <a:lnTo>
                          <a:pt x="957" y="0"/>
                        </a:lnTo>
                        <a:lnTo>
                          <a:pt x="960" y="0"/>
                        </a:lnTo>
                        <a:lnTo>
                          <a:pt x="963" y="0"/>
                        </a:lnTo>
                        <a:lnTo>
                          <a:pt x="966" y="0"/>
                        </a:lnTo>
                        <a:lnTo>
                          <a:pt x="969" y="0"/>
                        </a:lnTo>
                        <a:lnTo>
                          <a:pt x="971" y="0"/>
                        </a:lnTo>
                        <a:lnTo>
                          <a:pt x="974" y="0"/>
                        </a:lnTo>
                        <a:lnTo>
                          <a:pt x="977" y="2"/>
                        </a:lnTo>
                        <a:lnTo>
                          <a:pt x="980" y="0"/>
                        </a:lnTo>
                        <a:lnTo>
                          <a:pt x="983" y="0"/>
                        </a:lnTo>
                        <a:lnTo>
                          <a:pt x="986" y="0"/>
                        </a:lnTo>
                        <a:lnTo>
                          <a:pt x="989" y="0"/>
                        </a:lnTo>
                        <a:lnTo>
                          <a:pt x="992" y="2"/>
                        </a:lnTo>
                        <a:lnTo>
                          <a:pt x="995" y="0"/>
                        </a:lnTo>
                        <a:lnTo>
                          <a:pt x="998" y="0"/>
                        </a:lnTo>
                        <a:lnTo>
                          <a:pt x="1001" y="0"/>
                        </a:lnTo>
                        <a:lnTo>
                          <a:pt x="1003" y="0"/>
                        </a:lnTo>
                        <a:lnTo>
                          <a:pt x="1006" y="0"/>
                        </a:lnTo>
                        <a:lnTo>
                          <a:pt x="1009" y="0"/>
                        </a:lnTo>
                        <a:lnTo>
                          <a:pt x="1012" y="2"/>
                        </a:lnTo>
                        <a:lnTo>
                          <a:pt x="1015" y="0"/>
                        </a:lnTo>
                        <a:lnTo>
                          <a:pt x="1018" y="0"/>
                        </a:lnTo>
                        <a:lnTo>
                          <a:pt x="1021" y="0"/>
                        </a:lnTo>
                        <a:lnTo>
                          <a:pt x="1024" y="0"/>
                        </a:lnTo>
                        <a:lnTo>
                          <a:pt x="1027" y="0"/>
                        </a:lnTo>
                        <a:lnTo>
                          <a:pt x="1030" y="4"/>
                        </a:lnTo>
                        <a:lnTo>
                          <a:pt x="1033" y="2"/>
                        </a:lnTo>
                        <a:lnTo>
                          <a:pt x="1035" y="0"/>
                        </a:lnTo>
                        <a:lnTo>
                          <a:pt x="1038" y="3"/>
                        </a:lnTo>
                        <a:lnTo>
                          <a:pt x="1041" y="0"/>
                        </a:lnTo>
                        <a:lnTo>
                          <a:pt x="1044" y="2"/>
                        </a:lnTo>
                        <a:lnTo>
                          <a:pt x="1047" y="0"/>
                        </a:lnTo>
                        <a:lnTo>
                          <a:pt x="1050" y="0"/>
                        </a:lnTo>
                        <a:lnTo>
                          <a:pt x="1053" y="0"/>
                        </a:lnTo>
                        <a:lnTo>
                          <a:pt x="1056" y="0"/>
                        </a:lnTo>
                        <a:lnTo>
                          <a:pt x="1059" y="0"/>
                        </a:lnTo>
                        <a:lnTo>
                          <a:pt x="1062" y="0"/>
                        </a:lnTo>
                        <a:lnTo>
                          <a:pt x="1065" y="0"/>
                        </a:lnTo>
                        <a:lnTo>
                          <a:pt x="1067" y="0"/>
                        </a:lnTo>
                        <a:lnTo>
                          <a:pt x="1070" y="2"/>
                        </a:lnTo>
                        <a:lnTo>
                          <a:pt x="1073" y="0"/>
                        </a:lnTo>
                        <a:lnTo>
                          <a:pt x="1076" y="0"/>
                        </a:lnTo>
                        <a:lnTo>
                          <a:pt x="1079" y="0"/>
                        </a:lnTo>
                        <a:lnTo>
                          <a:pt x="1082" y="0"/>
                        </a:lnTo>
                        <a:lnTo>
                          <a:pt x="1085" y="0"/>
                        </a:lnTo>
                        <a:lnTo>
                          <a:pt x="1088" y="0"/>
                        </a:lnTo>
                        <a:lnTo>
                          <a:pt x="1091" y="0"/>
                        </a:lnTo>
                        <a:lnTo>
                          <a:pt x="1094" y="0"/>
                        </a:lnTo>
                        <a:lnTo>
                          <a:pt x="1097" y="2"/>
                        </a:lnTo>
                        <a:lnTo>
                          <a:pt x="1099" y="2"/>
                        </a:lnTo>
                        <a:lnTo>
                          <a:pt x="1102" y="0"/>
                        </a:lnTo>
                        <a:lnTo>
                          <a:pt x="1105" y="0"/>
                        </a:lnTo>
                        <a:lnTo>
                          <a:pt x="1108" y="0"/>
                        </a:lnTo>
                        <a:lnTo>
                          <a:pt x="1111" y="0"/>
                        </a:lnTo>
                        <a:lnTo>
                          <a:pt x="1114" y="0"/>
                        </a:lnTo>
                        <a:lnTo>
                          <a:pt x="1117" y="0"/>
                        </a:lnTo>
                        <a:lnTo>
                          <a:pt x="1120" y="0"/>
                        </a:lnTo>
                        <a:lnTo>
                          <a:pt x="1123" y="0"/>
                        </a:lnTo>
                        <a:lnTo>
                          <a:pt x="1126" y="0"/>
                        </a:lnTo>
                        <a:lnTo>
                          <a:pt x="1129" y="0"/>
                        </a:lnTo>
                        <a:lnTo>
                          <a:pt x="1131" y="0"/>
                        </a:lnTo>
                        <a:lnTo>
                          <a:pt x="1134" y="5"/>
                        </a:lnTo>
                        <a:lnTo>
                          <a:pt x="1137" y="0"/>
                        </a:lnTo>
                        <a:lnTo>
                          <a:pt x="1140" y="2"/>
                        </a:lnTo>
                        <a:lnTo>
                          <a:pt x="1143" y="0"/>
                        </a:lnTo>
                        <a:lnTo>
                          <a:pt x="1146" y="3"/>
                        </a:lnTo>
                        <a:lnTo>
                          <a:pt x="1149" y="0"/>
                        </a:lnTo>
                        <a:lnTo>
                          <a:pt x="1152" y="2"/>
                        </a:lnTo>
                        <a:lnTo>
                          <a:pt x="1155" y="2"/>
                        </a:lnTo>
                        <a:lnTo>
                          <a:pt x="1158" y="0"/>
                        </a:lnTo>
                        <a:lnTo>
                          <a:pt x="1161" y="0"/>
                        </a:lnTo>
                        <a:lnTo>
                          <a:pt x="1163" y="0"/>
                        </a:lnTo>
                        <a:lnTo>
                          <a:pt x="1166" y="0"/>
                        </a:lnTo>
                        <a:lnTo>
                          <a:pt x="1169" y="0"/>
                        </a:lnTo>
                        <a:lnTo>
                          <a:pt x="1172" y="0"/>
                        </a:lnTo>
                        <a:lnTo>
                          <a:pt x="1175" y="0"/>
                        </a:lnTo>
                        <a:lnTo>
                          <a:pt x="1178" y="0"/>
                        </a:lnTo>
                        <a:lnTo>
                          <a:pt x="1181" y="0"/>
                        </a:lnTo>
                        <a:lnTo>
                          <a:pt x="1184" y="0"/>
                        </a:lnTo>
                        <a:lnTo>
                          <a:pt x="1187" y="0"/>
                        </a:lnTo>
                        <a:lnTo>
                          <a:pt x="1190" y="0"/>
                        </a:lnTo>
                        <a:lnTo>
                          <a:pt x="1193" y="2"/>
                        </a:lnTo>
                        <a:lnTo>
                          <a:pt x="1195" y="0"/>
                        </a:lnTo>
                        <a:lnTo>
                          <a:pt x="1198" y="0"/>
                        </a:lnTo>
                        <a:lnTo>
                          <a:pt x="1201" y="0"/>
                        </a:lnTo>
                        <a:lnTo>
                          <a:pt x="1204" y="0"/>
                        </a:lnTo>
                        <a:lnTo>
                          <a:pt x="1207" y="0"/>
                        </a:lnTo>
                        <a:lnTo>
                          <a:pt x="1210" y="0"/>
                        </a:lnTo>
                        <a:lnTo>
                          <a:pt x="1213" y="2"/>
                        </a:lnTo>
                        <a:lnTo>
                          <a:pt x="1216" y="0"/>
                        </a:lnTo>
                        <a:lnTo>
                          <a:pt x="1219" y="0"/>
                        </a:lnTo>
                        <a:lnTo>
                          <a:pt x="1222" y="2"/>
                        </a:lnTo>
                        <a:lnTo>
                          <a:pt x="1225" y="0"/>
                        </a:lnTo>
                        <a:lnTo>
                          <a:pt x="1227" y="2"/>
                        </a:lnTo>
                        <a:lnTo>
                          <a:pt x="1230" y="0"/>
                        </a:lnTo>
                        <a:lnTo>
                          <a:pt x="1233" y="2"/>
                        </a:lnTo>
                        <a:lnTo>
                          <a:pt x="1236" y="0"/>
                        </a:lnTo>
                        <a:lnTo>
                          <a:pt x="1239" y="0"/>
                        </a:lnTo>
                        <a:lnTo>
                          <a:pt x="1242" y="2"/>
                        </a:lnTo>
                        <a:lnTo>
                          <a:pt x="1245" y="0"/>
                        </a:lnTo>
                        <a:lnTo>
                          <a:pt x="1248" y="0"/>
                        </a:lnTo>
                        <a:lnTo>
                          <a:pt x="1251" y="0"/>
                        </a:lnTo>
                        <a:lnTo>
                          <a:pt x="1254" y="0"/>
                        </a:lnTo>
                        <a:lnTo>
                          <a:pt x="1256" y="0"/>
                        </a:lnTo>
                        <a:lnTo>
                          <a:pt x="1259" y="2"/>
                        </a:lnTo>
                        <a:lnTo>
                          <a:pt x="1262" y="2"/>
                        </a:lnTo>
                        <a:lnTo>
                          <a:pt x="1265" y="0"/>
                        </a:lnTo>
                        <a:lnTo>
                          <a:pt x="1268" y="2"/>
                        </a:lnTo>
                        <a:lnTo>
                          <a:pt x="1271" y="0"/>
                        </a:lnTo>
                        <a:lnTo>
                          <a:pt x="1274" y="0"/>
                        </a:lnTo>
                        <a:lnTo>
                          <a:pt x="1277" y="3"/>
                        </a:lnTo>
                        <a:lnTo>
                          <a:pt x="1280" y="0"/>
                        </a:lnTo>
                        <a:lnTo>
                          <a:pt x="1283" y="0"/>
                        </a:lnTo>
                        <a:lnTo>
                          <a:pt x="1286" y="2"/>
                        </a:lnTo>
                        <a:lnTo>
                          <a:pt x="1288" y="0"/>
                        </a:lnTo>
                        <a:lnTo>
                          <a:pt x="1291" y="0"/>
                        </a:lnTo>
                        <a:lnTo>
                          <a:pt x="1294" y="2"/>
                        </a:lnTo>
                        <a:lnTo>
                          <a:pt x="1297" y="0"/>
                        </a:lnTo>
                        <a:lnTo>
                          <a:pt x="1300" y="0"/>
                        </a:lnTo>
                        <a:lnTo>
                          <a:pt x="1303" y="3"/>
                        </a:lnTo>
                        <a:lnTo>
                          <a:pt x="1306" y="0"/>
                        </a:lnTo>
                        <a:lnTo>
                          <a:pt x="1309" y="0"/>
                        </a:lnTo>
                        <a:lnTo>
                          <a:pt x="1312" y="2"/>
                        </a:lnTo>
                        <a:lnTo>
                          <a:pt x="1315" y="0"/>
                        </a:lnTo>
                        <a:lnTo>
                          <a:pt x="1318" y="2"/>
                        </a:lnTo>
                        <a:lnTo>
                          <a:pt x="1320" y="3"/>
                        </a:lnTo>
                        <a:lnTo>
                          <a:pt x="1323" y="0"/>
                        </a:lnTo>
                        <a:lnTo>
                          <a:pt x="1326" y="0"/>
                        </a:lnTo>
                        <a:lnTo>
                          <a:pt x="1329" y="0"/>
                        </a:lnTo>
                        <a:lnTo>
                          <a:pt x="1332" y="0"/>
                        </a:lnTo>
                        <a:lnTo>
                          <a:pt x="1335" y="2"/>
                        </a:lnTo>
                        <a:lnTo>
                          <a:pt x="1338" y="0"/>
                        </a:lnTo>
                        <a:lnTo>
                          <a:pt x="1341" y="2"/>
                        </a:lnTo>
                        <a:lnTo>
                          <a:pt x="1344" y="0"/>
                        </a:lnTo>
                        <a:lnTo>
                          <a:pt x="1347" y="0"/>
                        </a:lnTo>
                        <a:lnTo>
                          <a:pt x="1350" y="2"/>
                        </a:lnTo>
                        <a:lnTo>
                          <a:pt x="1352" y="0"/>
                        </a:lnTo>
                        <a:lnTo>
                          <a:pt x="1355" y="0"/>
                        </a:lnTo>
                        <a:lnTo>
                          <a:pt x="1358" y="2"/>
                        </a:lnTo>
                        <a:lnTo>
                          <a:pt x="1361" y="6"/>
                        </a:lnTo>
                        <a:lnTo>
                          <a:pt x="1364" y="0"/>
                        </a:lnTo>
                        <a:lnTo>
                          <a:pt x="1367" y="3"/>
                        </a:lnTo>
                        <a:lnTo>
                          <a:pt x="1370" y="0"/>
                        </a:lnTo>
                        <a:lnTo>
                          <a:pt x="1373" y="2"/>
                        </a:lnTo>
                        <a:lnTo>
                          <a:pt x="1376" y="0"/>
                        </a:lnTo>
                        <a:lnTo>
                          <a:pt x="1379" y="0"/>
                        </a:lnTo>
                        <a:lnTo>
                          <a:pt x="1382" y="2"/>
                        </a:lnTo>
                        <a:lnTo>
                          <a:pt x="1384" y="2"/>
                        </a:lnTo>
                        <a:lnTo>
                          <a:pt x="1387" y="0"/>
                        </a:lnTo>
                        <a:lnTo>
                          <a:pt x="1390" y="2"/>
                        </a:lnTo>
                        <a:lnTo>
                          <a:pt x="1393" y="0"/>
                        </a:lnTo>
                        <a:lnTo>
                          <a:pt x="1396" y="0"/>
                        </a:lnTo>
                        <a:lnTo>
                          <a:pt x="1399" y="2"/>
                        </a:lnTo>
                        <a:lnTo>
                          <a:pt x="1402" y="0"/>
                        </a:lnTo>
                        <a:lnTo>
                          <a:pt x="1405" y="0"/>
                        </a:lnTo>
                        <a:lnTo>
                          <a:pt x="1408" y="2"/>
                        </a:lnTo>
                        <a:lnTo>
                          <a:pt x="1411" y="0"/>
                        </a:lnTo>
                        <a:lnTo>
                          <a:pt x="1414" y="0"/>
                        </a:lnTo>
                        <a:lnTo>
                          <a:pt x="1416" y="2"/>
                        </a:lnTo>
                        <a:lnTo>
                          <a:pt x="1419" y="2"/>
                        </a:lnTo>
                        <a:lnTo>
                          <a:pt x="1422" y="0"/>
                        </a:lnTo>
                        <a:lnTo>
                          <a:pt x="1425" y="0"/>
                        </a:lnTo>
                        <a:lnTo>
                          <a:pt x="1428" y="2"/>
                        </a:lnTo>
                        <a:lnTo>
                          <a:pt x="1431" y="3"/>
                        </a:lnTo>
                        <a:lnTo>
                          <a:pt x="1434" y="0"/>
                        </a:lnTo>
                        <a:lnTo>
                          <a:pt x="1437" y="0"/>
                        </a:lnTo>
                        <a:lnTo>
                          <a:pt x="1440" y="0"/>
                        </a:lnTo>
                        <a:lnTo>
                          <a:pt x="1443" y="0"/>
                        </a:lnTo>
                        <a:lnTo>
                          <a:pt x="1446" y="0"/>
                        </a:lnTo>
                        <a:lnTo>
                          <a:pt x="1448" y="5"/>
                        </a:lnTo>
                        <a:lnTo>
                          <a:pt x="1451" y="0"/>
                        </a:lnTo>
                        <a:lnTo>
                          <a:pt x="1454" y="0"/>
                        </a:lnTo>
                        <a:lnTo>
                          <a:pt x="1457" y="0"/>
                        </a:lnTo>
                        <a:lnTo>
                          <a:pt x="1460" y="2"/>
                        </a:lnTo>
                        <a:lnTo>
                          <a:pt x="1463" y="0"/>
                        </a:lnTo>
                        <a:lnTo>
                          <a:pt x="1466" y="0"/>
                        </a:lnTo>
                        <a:lnTo>
                          <a:pt x="1469" y="0"/>
                        </a:lnTo>
                        <a:lnTo>
                          <a:pt x="1472" y="0"/>
                        </a:lnTo>
                        <a:lnTo>
                          <a:pt x="1475" y="0"/>
                        </a:lnTo>
                        <a:lnTo>
                          <a:pt x="1478" y="2"/>
                        </a:lnTo>
                        <a:lnTo>
                          <a:pt x="1480" y="0"/>
                        </a:lnTo>
                        <a:lnTo>
                          <a:pt x="1483" y="0"/>
                        </a:lnTo>
                        <a:lnTo>
                          <a:pt x="1486" y="0"/>
                        </a:lnTo>
                        <a:lnTo>
                          <a:pt x="1489" y="0"/>
                        </a:lnTo>
                        <a:lnTo>
                          <a:pt x="1492" y="2"/>
                        </a:lnTo>
                        <a:lnTo>
                          <a:pt x="1495" y="0"/>
                        </a:lnTo>
                        <a:lnTo>
                          <a:pt x="1498" y="0"/>
                        </a:lnTo>
                        <a:lnTo>
                          <a:pt x="1501" y="0"/>
                        </a:lnTo>
                        <a:lnTo>
                          <a:pt x="1504" y="2"/>
                        </a:lnTo>
                        <a:lnTo>
                          <a:pt x="1507" y="0"/>
                        </a:lnTo>
                        <a:lnTo>
                          <a:pt x="1510" y="0"/>
                        </a:lnTo>
                        <a:lnTo>
                          <a:pt x="1512" y="0"/>
                        </a:lnTo>
                        <a:lnTo>
                          <a:pt x="1515" y="2"/>
                        </a:lnTo>
                        <a:lnTo>
                          <a:pt x="1518" y="0"/>
                        </a:lnTo>
                        <a:lnTo>
                          <a:pt x="1521" y="0"/>
                        </a:lnTo>
                        <a:lnTo>
                          <a:pt x="1524" y="2"/>
                        </a:lnTo>
                        <a:lnTo>
                          <a:pt x="1527" y="0"/>
                        </a:lnTo>
                        <a:lnTo>
                          <a:pt x="1530" y="0"/>
                        </a:lnTo>
                        <a:lnTo>
                          <a:pt x="1533" y="0"/>
                        </a:lnTo>
                        <a:lnTo>
                          <a:pt x="1536" y="0"/>
                        </a:lnTo>
                        <a:lnTo>
                          <a:pt x="1539" y="0"/>
                        </a:lnTo>
                        <a:lnTo>
                          <a:pt x="1542" y="0"/>
                        </a:lnTo>
                        <a:lnTo>
                          <a:pt x="1544" y="0"/>
                        </a:lnTo>
                        <a:lnTo>
                          <a:pt x="1547" y="2"/>
                        </a:lnTo>
                        <a:lnTo>
                          <a:pt x="1550" y="2"/>
                        </a:lnTo>
                        <a:lnTo>
                          <a:pt x="1553" y="6"/>
                        </a:lnTo>
                        <a:lnTo>
                          <a:pt x="1556" y="0"/>
                        </a:lnTo>
                        <a:lnTo>
                          <a:pt x="1559" y="5"/>
                        </a:lnTo>
                        <a:lnTo>
                          <a:pt x="1562" y="0"/>
                        </a:lnTo>
                        <a:lnTo>
                          <a:pt x="1565" y="0"/>
                        </a:lnTo>
                        <a:lnTo>
                          <a:pt x="1568" y="0"/>
                        </a:lnTo>
                        <a:lnTo>
                          <a:pt x="1571" y="0"/>
                        </a:lnTo>
                        <a:lnTo>
                          <a:pt x="1574" y="0"/>
                        </a:lnTo>
                        <a:lnTo>
                          <a:pt x="1576" y="0"/>
                        </a:lnTo>
                        <a:lnTo>
                          <a:pt x="1579" y="0"/>
                        </a:lnTo>
                        <a:lnTo>
                          <a:pt x="1582" y="2"/>
                        </a:lnTo>
                        <a:lnTo>
                          <a:pt x="1585" y="0"/>
                        </a:lnTo>
                        <a:lnTo>
                          <a:pt x="1588" y="0"/>
                        </a:lnTo>
                        <a:lnTo>
                          <a:pt x="1591" y="0"/>
                        </a:lnTo>
                        <a:lnTo>
                          <a:pt x="1594" y="0"/>
                        </a:lnTo>
                        <a:lnTo>
                          <a:pt x="1597" y="2"/>
                        </a:lnTo>
                        <a:lnTo>
                          <a:pt x="1600" y="0"/>
                        </a:lnTo>
                        <a:lnTo>
                          <a:pt x="1603" y="0"/>
                        </a:lnTo>
                        <a:lnTo>
                          <a:pt x="1605" y="2"/>
                        </a:lnTo>
                        <a:lnTo>
                          <a:pt x="1608" y="2"/>
                        </a:lnTo>
                        <a:lnTo>
                          <a:pt x="1611" y="5"/>
                        </a:lnTo>
                        <a:lnTo>
                          <a:pt x="1614" y="0"/>
                        </a:lnTo>
                        <a:lnTo>
                          <a:pt x="1617" y="0"/>
                        </a:lnTo>
                        <a:lnTo>
                          <a:pt x="1620" y="0"/>
                        </a:lnTo>
                        <a:lnTo>
                          <a:pt x="1623" y="0"/>
                        </a:lnTo>
                        <a:lnTo>
                          <a:pt x="1626" y="0"/>
                        </a:lnTo>
                        <a:lnTo>
                          <a:pt x="1629" y="0"/>
                        </a:lnTo>
                        <a:lnTo>
                          <a:pt x="1632" y="0"/>
                        </a:lnTo>
                        <a:lnTo>
                          <a:pt x="1635" y="2"/>
                        </a:lnTo>
                        <a:lnTo>
                          <a:pt x="1637" y="2"/>
                        </a:lnTo>
                        <a:lnTo>
                          <a:pt x="1640" y="0"/>
                        </a:lnTo>
                        <a:lnTo>
                          <a:pt x="1643" y="2"/>
                        </a:lnTo>
                        <a:lnTo>
                          <a:pt x="1646" y="2"/>
                        </a:lnTo>
                        <a:lnTo>
                          <a:pt x="1649" y="0"/>
                        </a:lnTo>
                        <a:lnTo>
                          <a:pt x="1652" y="0"/>
                        </a:lnTo>
                        <a:lnTo>
                          <a:pt x="1655" y="0"/>
                        </a:lnTo>
                        <a:lnTo>
                          <a:pt x="1658" y="2"/>
                        </a:lnTo>
                        <a:lnTo>
                          <a:pt x="1661" y="3"/>
                        </a:lnTo>
                        <a:lnTo>
                          <a:pt x="1664" y="2"/>
                        </a:lnTo>
                        <a:lnTo>
                          <a:pt x="1667" y="2"/>
                        </a:lnTo>
                        <a:lnTo>
                          <a:pt x="1669" y="0"/>
                        </a:lnTo>
                        <a:lnTo>
                          <a:pt x="1672" y="0"/>
                        </a:lnTo>
                        <a:lnTo>
                          <a:pt x="1675" y="0"/>
                        </a:lnTo>
                        <a:lnTo>
                          <a:pt x="1678" y="0"/>
                        </a:lnTo>
                        <a:lnTo>
                          <a:pt x="1681" y="0"/>
                        </a:lnTo>
                        <a:lnTo>
                          <a:pt x="1684" y="2"/>
                        </a:lnTo>
                        <a:lnTo>
                          <a:pt x="1687" y="0"/>
                        </a:lnTo>
                        <a:lnTo>
                          <a:pt x="1690" y="3"/>
                        </a:lnTo>
                        <a:lnTo>
                          <a:pt x="1693" y="0"/>
                        </a:lnTo>
                        <a:lnTo>
                          <a:pt x="1696" y="0"/>
                        </a:lnTo>
                        <a:lnTo>
                          <a:pt x="1699" y="0"/>
                        </a:lnTo>
                        <a:lnTo>
                          <a:pt x="1701" y="0"/>
                        </a:lnTo>
                        <a:lnTo>
                          <a:pt x="1704" y="0"/>
                        </a:lnTo>
                        <a:lnTo>
                          <a:pt x="1707" y="2"/>
                        </a:lnTo>
                        <a:lnTo>
                          <a:pt x="1710" y="0"/>
                        </a:lnTo>
                        <a:lnTo>
                          <a:pt x="1713" y="0"/>
                        </a:lnTo>
                        <a:lnTo>
                          <a:pt x="1716" y="0"/>
                        </a:lnTo>
                        <a:lnTo>
                          <a:pt x="1719" y="0"/>
                        </a:lnTo>
                        <a:lnTo>
                          <a:pt x="1722" y="0"/>
                        </a:lnTo>
                        <a:lnTo>
                          <a:pt x="1725" y="0"/>
                        </a:lnTo>
                        <a:lnTo>
                          <a:pt x="1728" y="2"/>
                        </a:lnTo>
                        <a:lnTo>
                          <a:pt x="1731" y="0"/>
                        </a:lnTo>
                        <a:lnTo>
                          <a:pt x="1733" y="0"/>
                        </a:lnTo>
                        <a:lnTo>
                          <a:pt x="1736" y="0"/>
                        </a:lnTo>
                        <a:lnTo>
                          <a:pt x="1739" y="0"/>
                        </a:lnTo>
                        <a:lnTo>
                          <a:pt x="1742" y="0"/>
                        </a:lnTo>
                        <a:lnTo>
                          <a:pt x="1745" y="2"/>
                        </a:lnTo>
                        <a:lnTo>
                          <a:pt x="1748" y="0"/>
                        </a:lnTo>
                        <a:lnTo>
                          <a:pt x="1751" y="0"/>
                        </a:lnTo>
                        <a:lnTo>
                          <a:pt x="1754" y="0"/>
                        </a:lnTo>
                        <a:lnTo>
                          <a:pt x="1757" y="2"/>
                        </a:lnTo>
                        <a:lnTo>
                          <a:pt x="1760" y="0"/>
                        </a:lnTo>
                        <a:lnTo>
                          <a:pt x="1763" y="2"/>
                        </a:lnTo>
                        <a:lnTo>
                          <a:pt x="1765" y="0"/>
                        </a:lnTo>
                        <a:lnTo>
                          <a:pt x="1768" y="0"/>
                        </a:lnTo>
                        <a:lnTo>
                          <a:pt x="1771" y="0"/>
                        </a:lnTo>
                        <a:lnTo>
                          <a:pt x="1774" y="2"/>
                        </a:lnTo>
                        <a:lnTo>
                          <a:pt x="1777" y="2"/>
                        </a:lnTo>
                        <a:lnTo>
                          <a:pt x="1780" y="0"/>
                        </a:lnTo>
                        <a:lnTo>
                          <a:pt x="1783" y="0"/>
                        </a:lnTo>
                        <a:lnTo>
                          <a:pt x="1786" y="0"/>
                        </a:lnTo>
                        <a:lnTo>
                          <a:pt x="1789" y="0"/>
                        </a:lnTo>
                        <a:lnTo>
                          <a:pt x="1792" y="0"/>
                        </a:lnTo>
                        <a:lnTo>
                          <a:pt x="1795" y="0"/>
                        </a:lnTo>
                        <a:lnTo>
                          <a:pt x="1797" y="0"/>
                        </a:lnTo>
                        <a:lnTo>
                          <a:pt x="1800" y="0"/>
                        </a:lnTo>
                        <a:lnTo>
                          <a:pt x="1803" y="0"/>
                        </a:lnTo>
                        <a:lnTo>
                          <a:pt x="1806" y="0"/>
                        </a:lnTo>
                        <a:lnTo>
                          <a:pt x="1809" y="2"/>
                        </a:lnTo>
                        <a:lnTo>
                          <a:pt x="1812" y="0"/>
                        </a:lnTo>
                        <a:lnTo>
                          <a:pt x="1815" y="0"/>
                        </a:lnTo>
                        <a:lnTo>
                          <a:pt x="1818" y="0"/>
                        </a:lnTo>
                        <a:lnTo>
                          <a:pt x="1821" y="0"/>
                        </a:lnTo>
                        <a:lnTo>
                          <a:pt x="1824" y="2"/>
                        </a:lnTo>
                        <a:lnTo>
                          <a:pt x="1827" y="0"/>
                        </a:lnTo>
                        <a:lnTo>
                          <a:pt x="1829" y="2"/>
                        </a:lnTo>
                        <a:lnTo>
                          <a:pt x="1832" y="2"/>
                        </a:lnTo>
                        <a:lnTo>
                          <a:pt x="1835" y="5"/>
                        </a:lnTo>
                        <a:lnTo>
                          <a:pt x="1838" y="0"/>
                        </a:lnTo>
                        <a:lnTo>
                          <a:pt x="1841" y="2"/>
                        </a:lnTo>
                        <a:lnTo>
                          <a:pt x="1844" y="0"/>
                        </a:lnTo>
                        <a:lnTo>
                          <a:pt x="1847" y="0"/>
                        </a:lnTo>
                        <a:lnTo>
                          <a:pt x="1850" y="0"/>
                        </a:lnTo>
                        <a:lnTo>
                          <a:pt x="1853" y="3"/>
                        </a:lnTo>
                        <a:lnTo>
                          <a:pt x="1856" y="0"/>
                        </a:lnTo>
                        <a:lnTo>
                          <a:pt x="1859" y="2"/>
                        </a:lnTo>
                        <a:lnTo>
                          <a:pt x="1861" y="0"/>
                        </a:lnTo>
                        <a:lnTo>
                          <a:pt x="1864" y="0"/>
                        </a:lnTo>
                        <a:lnTo>
                          <a:pt x="1867" y="0"/>
                        </a:lnTo>
                        <a:lnTo>
                          <a:pt x="1870" y="2"/>
                        </a:lnTo>
                        <a:lnTo>
                          <a:pt x="1873" y="2"/>
                        </a:lnTo>
                        <a:lnTo>
                          <a:pt x="1876" y="0"/>
                        </a:lnTo>
                        <a:lnTo>
                          <a:pt x="1879" y="0"/>
                        </a:lnTo>
                        <a:lnTo>
                          <a:pt x="1882" y="0"/>
                        </a:lnTo>
                        <a:lnTo>
                          <a:pt x="1885" y="0"/>
                        </a:lnTo>
                        <a:lnTo>
                          <a:pt x="1888" y="0"/>
                        </a:lnTo>
                        <a:lnTo>
                          <a:pt x="1891" y="0"/>
                        </a:lnTo>
                        <a:lnTo>
                          <a:pt x="1893" y="4"/>
                        </a:lnTo>
                        <a:lnTo>
                          <a:pt x="1896" y="0"/>
                        </a:lnTo>
                        <a:lnTo>
                          <a:pt x="1899" y="0"/>
                        </a:lnTo>
                        <a:lnTo>
                          <a:pt x="1902" y="0"/>
                        </a:lnTo>
                        <a:lnTo>
                          <a:pt x="1905" y="2"/>
                        </a:lnTo>
                        <a:lnTo>
                          <a:pt x="1908" y="2"/>
                        </a:lnTo>
                        <a:lnTo>
                          <a:pt x="1911" y="2"/>
                        </a:lnTo>
                        <a:lnTo>
                          <a:pt x="1914" y="0"/>
                        </a:lnTo>
                        <a:lnTo>
                          <a:pt x="1917" y="0"/>
                        </a:lnTo>
                        <a:lnTo>
                          <a:pt x="1920" y="2"/>
                        </a:lnTo>
                        <a:lnTo>
                          <a:pt x="1923" y="2"/>
                        </a:lnTo>
                        <a:lnTo>
                          <a:pt x="1925" y="5"/>
                        </a:lnTo>
                        <a:lnTo>
                          <a:pt x="1928" y="2"/>
                        </a:lnTo>
                        <a:lnTo>
                          <a:pt x="1931" y="0"/>
                        </a:lnTo>
                        <a:lnTo>
                          <a:pt x="1934" y="0"/>
                        </a:lnTo>
                        <a:lnTo>
                          <a:pt x="1937" y="0"/>
                        </a:lnTo>
                        <a:lnTo>
                          <a:pt x="1940" y="0"/>
                        </a:lnTo>
                        <a:lnTo>
                          <a:pt x="1943" y="0"/>
                        </a:lnTo>
                        <a:lnTo>
                          <a:pt x="1946" y="0"/>
                        </a:lnTo>
                        <a:lnTo>
                          <a:pt x="1949" y="8"/>
                        </a:lnTo>
                        <a:lnTo>
                          <a:pt x="1952" y="0"/>
                        </a:lnTo>
                        <a:lnTo>
                          <a:pt x="1955" y="0"/>
                        </a:lnTo>
                        <a:lnTo>
                          <a:pt x="1957" y="0"/>
                        </a:lnTo>
                        <a:lnTo>
                          <a:pt x="1960" y="0"/>
                        </a:lnTo>
                        <a:lnTo>
                          <a:pt x="1963" y="0"/>
                        </a:lnTo>
                        <a:lnTo>
                          <a:pt x="1966" y="0"/>
                        </a:lnTo>
                        <a:lnTo>
                          <a:pt x="1969" y="0"/>
                        </a:lnTo>
                        <a:lnTo>
                          <a:pt x="1972" y="0"/>
                        </a:lnTo>
                        <a:lnTo>
                          <a:pt x="1975" y="0"/>
                        </a:lnTo>
                        <a:lnTo>
                          <a:pt x="1978" y="0"/>
                        </a:lnTo>
                        <a:lnTo>
                          <a:pt x="1981" y="0"/>
                        </a:lnTo>
                        <a:lnTo>
                          <a:pt x="1984" y="0"/>
                        </a:lnTo>
                        <a:lnTo>
                          <a:pt x="1986" y="0"/>
                        </a:lnTo>
                        <a:lnTo>
                          <a:pt x="1989" y="0"/>
                        </a:lnTo>
                        <a:lnTo>
                          <a:pt x="1992" y="0"/>
                        </a:lnTo>
                        <a:lnTo>
                          <a:pt x="1995" y="2"/>
                        </a:lnTo>
                        <a:lnTo>
                          <a:pt x="1998" y="5"/>
                        </a:lnTo>
                        <a:lnTo>
                          <a:pt x="2001" y="0"/>
                        </a:lnTo>
                        <a:lnTo>
                          <a:pt x="2004" y="2"/>
                        </a:lnTo>
                        <a:lnTo>
                          <a:pt x="2007" y="0"/>
                        </a:lnTo>
                        <a:lnTo>
                          <a:pt x="2010" y="0"/>
                        </a:lnTo>
                        <a:lnTo>
                          <a:pt x="2013" y="2"/>
                        </a:lnTo>
                        <a:lnTo>
                          <a:pt x="2016" y="0"/>
                        </a:lnTo>
                        <a:lnTo>
                          <a:pt x="2018" y="0"/>
                        </a:lnTo>
                        <a:lnTo>
                          <a:pt x="2021" y="0"/>
                        </a:lnTo>
                        <a:lnTo>
                          <a:pt x="2024" y="4"/>
                        </a:lnTo>
                        <a:lnTo>
                          <a:pt x="2027" y="0"/>
                        </a:lnTo>
                        <a:lnTo>
                          <a:pt x="2030" y="0"/>
                        </a:lnTo>
                        <a:lnTo>
                          <a:pt x="2033" y="2"/>
                        </a:lnTo>
                        <a:lnTo>
                          <a:pt x="2036" y="0"/>
                        </a:lnTo>
                        <a:lnTo>
                          <a:pt x="2039" y="5"/>
                        </a:lnTo>
                        <a:lnTo>
                          <a:pt x="2042" y="0"/>
                        </a:lnTo>
                        <a:lnTo>
                          <a:pt x="2045" y="0"/>
                        </a:lnTo>
                        <a:lnTo>
                          <a:pt x="2048" y="2"/>
                        </a:lnTo>
                        <a:lnTo>
                          <a:pt x="2050" y="0"/>
                        </a:lnTo>
                        <a:lnTo>
                          <a:pt x="2053" y="0"/>
                        </a:lnTo>
                        <a:lnTo>
                          <a:pt x="2056" y="0"/>
                        </a:lnTo>
                        <a:lnTo>
                          <a:pt x="2059" y="2"/>
                        </a:lnTo>
                        <a:lnTo>
                          <a:pt x="2062" y="0"/>
                        </a:lnTo>
                        <a:lnTo>
                          <a:pt x="2065" y="0"/>
                        </a:lnTo>
                        <a:lnTo>
                          <a:pt x="2068" y="2"/>
                        </a:lnTo>
                        <a:lnTo>
                          <a:pt x="2071" y="3"/>
                        </a:lnTo>
                        <a:lnTo>
                          <a:pt x="2074" y="0"/>
                        </a:lnTo>
                        <a:lnTo>
                          <a:pt x="2077" y="0"/>
                        </a:lnTo>
                        <a:lnTo>
                          <a:pt x="2080" y="0"/>
                        </a:lnTo>
                        <a:lnTo>
                          <a:pt x="2082" y="0"/>
                        </a:lnTo>
                        <a:lnTo>
                          <a:pt x="2085" y="2"/>
                        </a:lnTo>
                        <a:lnTo>
                          <a:pt x="2088" y="2"/>
                        </a:lnTo>
                        <a:lnTo>
                          <a:pt x="2091" y="0"/>
                        </a:lnTo>
                        <a:lnTo>
                          <a:pt x="2094" y="0"/>
                        </a:lnTo>
                        <a:lnTo>
                          <a:pt x="2097" y="0"/>
                        </a:lnTo>
                        <a:lnTo>
                          <a:pt x="2100" y="2"/>
                        </a:lnTo>
                        <a:lnTo>
                          <a:pt x="2103" y="0"/>
                        </a:lnTo>
                        <a:lnTo>
                          <a:pt x="2106" y="4"/>
                        </a:lnTo>
                        <a:lnTo>
                          <a:pt x="2109" y="0"/>
                        </a:lnTo>
                        <a:lnTo>
                          <a:pt x="2112" y="0"/>
                        </a:lnTo>
                        <a:lnTo>
                          <a:pt x="2114" y="0"/>
                        </a:lnTo>
                        <a:lnTo>
                          <a:pt x="2117" y="5"/>
                        </a:lnTo>
                        <a:lnTo>
                          <a:pt x="2120" y="0"/>
                        </a:lnTo>
                        <a:lnTo>
                          <a:pt x="2123" y="3"/>
                        </a:lnTo>
                        <a:lnTo>
                          <a:pt x="2126" y="0"/>
                        </a:lnTo>
                        <a:lnTo>
                          <a:pt x="2129" y="0"/>
                        </a:lnTo>
                        <a:lnTo>
                          <a:pt x="2132" y="2"/>
                        </a:lnTo>
                        <a:lnTo>
                          <a:pt x="2135" y="3"/>
                        </a:lnTo>
                        <a:lnTo>
                          <a:pt x="2138" y="0"/>
                        </a:lnTo>
                        <a:lnTo>
                          <a:pt x="2141" y="2"/>
                        </a:lnTo>
                        <a:lnTo>
                          <a:pt x="2144" y="0"/>
                        </a:lnTo>
                        <a:lnTo>
                          <a:pt x="2146" y="5"/>
                        </a:lnTo>
                        <a:lnTo>
                          <a:pt x="2149" y="0"/>
                        </a:lnTo>
                        <a:lnTo>
                          <a:pt x="2152" y="3"/>
                        </a:lnTo>
                        <a:lnTo>
                          <a:pt x="2155" y="2"/>
                        </a:lnTo>
                        <a:lnTo>
                          <a:pt x="2158" y="0"/>
                        </a:lnTo>
                        <a:lnTo>
                          <a:pt x="2161" y="0"/>
                        </a:lnTo>
                        <a:lnTo>
                          <a:pt x="2164" y="0"/>
                        </a:lnTo>
                        <a:lnTo>
                          <a:pt x="2167" y="3"/>
                        </a:lnTo>
                        <a:lnTo>
                          <a:pt x="2170" y="0"/>
                        </a:lnTo>
                        <a:lnTo>
                          <a:pt x="2173" y="0"/>
                        </a:lnTo>
                        <a:lnTo>
                          <a:pt x="2176" y="0"/>
                        </a:lnTo>
                        <a:lnTo>
                          <a:pt x="2178" y="0"/>
                        </a:lnTo>
                        <a:lnTo>
                          <a:pt x="2181" y="0"/>
                        </a:lnTo>
                        <a:lnTo>
                          <a:pt x="2184" y="0"/>
                        </a:lnTo>
                        <a:lnTo>
                          <a:pt x="2187" y="2"/>
                        </a:lnTo>
                        <a:lnTo>
                          <a:pt x="2190" y="2"/>
                        </a:lnTo>
                        <a:lnTo>
                          <a:pt x="2193" y="2"/>
                        </a:lnTo>
                        <a:lnTo>
                          <a:pt x="2196" y="2"/>
                        </a:lnTo>
                        <a:lnTo>
                          <a:pt x="2199" y="3"/>
                        </a:lnTo>
                        <a:lnTo>
                          <a:pt x="2202" y="0"/>
                        </a:lnTo>
                        <a:lnTo>
                          <a:pt x="2205" y="0"/>
                        </a:lnTo>
                        <a:lnTo>
                          <a:pt x="2208" y="0"/>
                        </a:lnTo>
                        <a:lnTo>
                          <a:pt x="2210" y="0"/>
                        </a:lnTo>
                        <a:lnTo>
                          <a:pt x="2213" y="0"/>
                        </a:lnTo>
                        <a:lnTo>
                          <a:pt x="2216" y="0"/>
                        </a:lnTo>
                        <a:lnTo>
                          <a:pt x="2219" y="0"/>
                        </a:lnTo>
                        <a:lnTo>
                          <a:pt x="2222" y="0"/>
                        </a:lnTo>
                        <a:lnTo>
                          <a:pt x="2225" y="0"/>
                        </a:lnTo>
                        <a:lnTo>
                          <a:pt x="2228" y="2"/>
                        </a:lnTo>
                        <a:lnTo>
                          <a:pt x="2231" y="0"/>
                        </a:lnTo>
                        <a:lnTo>
                          <a:pt x="2234" y="0"/>
                        </a:lnTo>
                        <a:lnTo>
                          <a:pt x="2237" y="2"/>
                        </a:lnTo>
                        <a:lnTo>
                          <a:pt x="2240" y="0"/>
                        </a:lnTo>
                        <a:lnTo>
                          <a:pt x="2242" y="5"/>
                        </a:lnTo>
                        <a:lnTo>
                          <a:pt x="2245" y="0"/>
                        </a:lnTo>
                        <a:lnTo>
                          <a:pt x="2248" y="2"/>
                        </a:lnTo>
                        <a:lnTo>
                          <a:pt x="2251" y="0"/>
                        </a:lnTo>
                        <a:lnTo>
                          <a:pt x="2254" y="0"/>
                        </a:lnTo>
                        <a:lnTo>
                          <a:pt x="2257" y="2"/>
                        </a:lnTo>
                        <a:lnTo>
                          <a:pt x="2260" y="2"/>
                        </a:lnTo>
                        <a:lnTo>
                          <a:pt x="2263" y="0"/>
                        </a:lnTo>
                        <a:lnTo>
                          <a:pt x="2266" y="0"/>
                        </a:lnTo>
                        <a:lnTo>
                          <a:pt x="2269" y="0"/>
                        </a:lnTo>
                        <a:lnTo>
                          <a:pt x="2272" y="0"/>
                        </a:lnTo>
                        <a:lnTo>
                          <a:pt x="2274" y="0"/>
                        </a:lnTo>
                        <a:lnTo>
                          <a:pt x="2277" y="0"/>
                        </a:lnTo>
                        <a:lnTo>
                          <a:pt x="2280" y="2"/>
                        </a:lnTo>
                        <a:lnTo>
                          <a:pt x="2283" y="0"/>
                        </a:lnTo>
                        <a:lnTo>
                          <a:pt x="2286" y="0"/>
                        </a:lnTo>
                        <a:lnTo>
                          <a:pt x="2289" y="0"/>
                        </a:lnTo>
                        <a:lnTo>
                          <a:pt x="2292" y="0"/>
                        </a:lnTo>
                        <a:lnTo>
                          <a:pt x="2295" y="0"/>
                        </a:lnTo>
                        <a:lnTo>
                          <a:pt x="2298" y="0"/>
                        </a:lnTo>
                        <a:lnTo>
                          <a:pt x="2301" y="0"/>
                        </a:lnTo>
                        <a:lnTo>
                          <a:pt x="2304" y="0"/>
                        </a:lnTo>
                        <a:lnTo>
                          <a:pt x="2306" y="0"/>
                        </a:lnTo>
                        <a:lnTo>
                          <a:pt x="2309" y="2"/>
                        </a:lnTo>
                        <a:lnTo>
                          <a:pt x="2312" y="0"/>
                        </a:lnTo>
                        <a:lnTo>
                          <a:pt x="2315" y="0"/>
                        </a:lnTo>
                        <a:lnTo>
                          <a:pt x="2318" y="3"/>
                        </a:lnTo>
                        <a:lnTo>
                          <a:pt x="2321" y="0"/>
                        </a:lnTo>
                        <a:lnTo>
                          <a:pt x="2324" y="2"/>
                        </a:lnTo>
                        <a:lnTo>
                          <a:pt x="2327" y="0"/>
                        </a:lnTo>
                        <a:lnTo>
                          <a:pt x="2330" y="2"/>
                        </a:lnTo>
                        <a:lnTo>
                          <a:pt x="2333" y="0"/>
                        </a:lnTo>
                        <a:lnTo>
                          <a:pt x="2335" y="0"/>
                        </a:lnTo>
                        <a:lnTo>
                          <a:pt x="2338" y="0"/>
                        </a:lnTo>
                        <a:lnTo>
                          <a:pt x="2341" y="0"/>
                        </a:lnTo>
                        <a:lnTo>
                          <a:pt x="2344" y="0"/>
                        </a:lnTo>
                        <a:lnTo>
                          <a:pt x="2347" y="2"/>
                        </a:lnTo>
                        <a:lnTo>
                          <a:pt x="2350" y="0"/>
                        </a:lnTo>
                        <a:lnTo>
                          <a:pt x="2353" y="0"/>
                        </a:lnTo>
                        <a:lnTo>
                          <a:pt x="2356" y="2"/>
                        </a:lnTo>
                        <a:lnTo>
                          <a:pt x="2359" y="0"/>
                        </a:lnTo>
                        <a:lnTo>
                          <a:pt x="2362" y="0"/>
                        </a:lnTo>
                        <a:lnTo>
                          <a:pt x="2365" y="2"/>
                        </a:lnTo>
                        <a:lnTo>
                          <a:pt x="2367" y="5"/>
                        </a:lnTo>
                        <a:lnTo>
                          <a:pt x="2370" y="0"/>
                        </a:lnTo>
                        <a:lnTo>
                          <a:pt x="2373" y="0"/>
                        </a:lnTo>
                        <a:lnTo>
                          <a:pt x="2376" y="0"/>
                        </a:lnTo>
                        <a:lnTo>
                          <a:pt x="2379" y="2"/>
                        </a:lnTo>
                        <a:lnTo>
                          <a:pt x="2382" y="5"/>
                        </a:lnTo>
                        <a:lnTo>
                          <a:pt x="2385" y="2"/>
                        </a:lnTo>
                        <a:lnTo>
                          <a:pt x="2388" y="0"/>
                        </a:lnTo>
                        <a:lnTo>
                          <a:pt x="2391" y="2"/>
                        </a:lnTo>
                        <a:lnTo>
                          <a:pt x="2394" y="3"/>
                        </a:lnTo>
                        <a:lnTo>
                          <a:pt x="2397" y="2"/>
                        </a:lnTo>
                        <a:lnTo>
                          <a:pt x="2399" y="2"/>
                        </a:lnTo>
                        <a:lnTo>
                          <a:pt x="2402" y="7"/>
                        </a:lnTo>
                        <a:lnTo>
                          <a:pt x="2405" y="5"/>
                        </a:lnTo>
                        <a:lnTo>
                          <a:pt x="2408" y="6"/>
                        </a:lnTo>
                        <a:lnTo>
                          <a:pt x="2411" y="0"/>
                        </a:lnTo>
                        <a:lnTo>
                          <a:pt x="2414" y="5"/>
                        </a:lnTo>
                        <a:lnTo>
                          <a:pt x="2417" y="5"/>
                        </a:lnTo>
                        <a:lnTo>
                          <a:pt x="2420" y="6"/>
                        </a:lnTo>
                        <a:lnTo>
                          <a:pt x="2423" y="6"/>
                        </a:lnTo>
                        <a:lnTo>
                          <a:pt x="2426" y="8"/>
                        </a:lnTo>
                        <a:lnTo>
                          <a:pt x="2429" y="5"/>
                        </a:lnTo>
                        <a:lnTo>
                          <a:pt x="2431" y="6"/>
                        </a:lnTo>
                        <a:lnTo>
                          <a:pt x="2434" y="5"/>
                        </a:lnTo>
                        <a:lnTo>
                          <a:pt x="2437" y="8"/>
                        </a:lnTo>
                        <a:lnTo>
                          <a:pt x="2440" y="0"/>
                        </a:lnTo>
                        <a:lnTo>
                          <a:pt x="2443" y="8"/>
                        </a:lnTo>
                        <a:lnTo>
                          <a:pt x="2446" y="5"/>
                        </a:lnTo>
                        <a:lnTo>
                          <a:pt x="2449" y="2"/>
                        </a:lnTo>
                        <a:lnTo>
                          <a:pt x="2452" y="5"/>
                        </a:lnTo>
                        <a:lnTo>
                          <a:pt x="2455" y="3"/>
                        </a:lnTo>
                        <a:lnTo>
                          <a:pt x="2458" y="10"/>
                        </a:lnTo>
                        <a:lnTo>
                          <a:pt x="2461" y="9"/>
                        </a:lnTo>
                        <a:lnTo>
                          <a:pt x="2463" y="2"/>
                        </a:lnTo>
                        <a:lnTo>
                          <a:pt x="2466" y="8"/>
                        </a:lnTo>
                        <a:lnTo>
                          <a:pt x="2469" y="5"/>
                        </a:lnTo>
                        <a:lnTo>
                          <a:pt x="2472" y="8"/>
                        </a:lnTo>
                        <a:lnTo>
                          <a:pt x="2475" y="8"/>
                        </a:lnTo>
                        <a:lnTo>
                          <a:pt x="2478" y="4"/>
                        </a:lnTo>
                        <a:lnTo>
                          <a:pt x="2481" y="6"/>
                        </a:lnTo>
                        <a:lnTo>
                          <a:pt x="2484" y="2"/>
                        </a:lnTo>
                        <a:lnTo>
                          <a:pt x="2487" y="5"/>
                        </a:lnTo>
                        <a:lnTo>
                          <a:pt x="2490" y="4"/>
                        </a:lnTo>
                        <a:lnTo>
                          <a:pt x="2493" y="6"/>
                        </a:lnTo>
                        <a:lnTo>
                          <a:pt x="2495" y="0"/>
                        </a:lnTo>
                        <a:lnTo>
                          <a:pt x="2498" y="5"/>
                        </a:lnTo>
                        <a:lnTo>
                          <a:pt x="2501" y="0"/>
                        </a:lnTo>
                        <a:lnTo>
                          <a:pt x="2504" y="2"/>
                        </a:lnTo>
                        <a:lnTo>
                          <a:pt x="2507" y="5"/>
                        </a:lnTo>
                        <a:lnTo>
                          <a:pt x="2510" y="2"/>
                        </a:lnTo>
                        <a:lnTo>
                          <a:pt x="2513" y="8"/>
                        </a:lnTo>
                        <a:lnTo>
                          <a:pt x="2516" y="3"/>
                        </a:lnTo>
                        <a:lnTo>
                          <a:pt x="2519" y="2"/>
                        </a:lnTo>
                        <a:lnTo>
                          <a:pt x="2522" y="0"/>
                        </a:lnTo>
                        <a:lnTo>
                          <a:pt x="2525" y="5"/>
                        </a:lnTo>
                        <a:lnTo>
                          <a:pt x="2527" y="6"/>
                        </a:lnTo>
                        <a:lnTo>
                          <a:pt x="2530" y="7"/>
                        </a:lnTo>
                        <a:lnTo>
                          <a:pt x="2533" y="0"/>
                        </a:lnTo>
                        <a:lnTo>
                          <a:pt x="2536" y="0"/>
                        </a:lnTo>
                        <a:lnTo>
                          <a:pt x="2539" y="3"/>
                        </a:lnTo>
                        <a:lnTo>
                          <a:pt x="2542" y="6"/>
                        </a:lnTo>
                        <a:lnTo>
                          <a:pt x="2545" y="6"/>
                        </a:lnTo>
                        <a:lnTo>
                          <a:pt x="2548" y="6"/>
                        </a:lnTo>
                        <a:lnTo>
                          <a:pt x="2551" y="2"/>
                        </a:lnTo>
                        <a:lnTo>
                          <a:pt x="2554" y="7"/>
                        </a:lnTo>
                        <a:lnTo>
                          <a:pt x="2557" y="0"/>
                        </a:lnTo>
                        <a:lnTo>
                          <a:pt x="2559" y="5"/>
                        </a:lnTo>
                        <a:lnTo>
                          <a:pt x="2562" y="4"/>
                        </a:lnTo>
                        <a:lnTo>
                          <a:pt x="2565" y="2"/>
                        </a:lnTo>
                        <a:lnTo>
                          <a:pt x="2568" y="0"/>
                        </a:lnTo>
                        <a:lnTo>
                          <a:pt x="2571" y="3"/>
                        </a:lnTo>
                        <a:lnTo>
                          <a:pt x="2574" y="2"/>
                        </a:lnTo>
                        <a:lnTo>
                          <a:pt x="2577" y="4"/>
                        </a:lnTo>
                        <a:lnTo>
                          <a:pt x="2580" y="3"/>
                        </a:lnTo>
                        <a:lnTo>
                          <a:pt x="2583" y="8"/>
                        </a:lnTo>
                        <a:lnTo>
                          <a:pt x="2586" y="3"/>
                        </a:lnTo>
                        <a:lnTo>
                          <a:pt x="2589" y="5"/>
                        </a:lnTo>
                        <a:lnTo>
                          <a:pt x="2591" y="5"/>
                        </a:lnTo>
                        <a:lnTo>
                          <a:pt x="2594" y="5"/>
                        </a:lnTo>
                        <a:lnTo>
                          <a:pt x="2597" y="3"/>
                        </a:lnTo>
                        <a:lnTo>
                          <a:pt x="2600" y="0"/>
                        </a:lnTo>
                        <a:lnTo>
                          <a:pt x="2603" y="2"/>
                        </a:lnTo>
                        <a:lnTo>
                          <a:pt x="2606" y="0"/>
                        </a:lnTo>
                        <a:lnTo>
                          <a:pt x="2609" y="0"/>
                        </a:lnTo>
                        <a:lnTo>
                          <a:pt x="2612" y="2"/>
                        </a:lnTo>
                        <a:lnTo>
                          <a:pt x="2615" y="3"/>
                        </a:lnTo>
                        <a:lnTo>
                          <a:pt x="2618" y="0"/>
                        </a:lnTo>
                        <a:lnTo>
                          <a:pt x="2621" y="2"/>
                        </a:lnTo>
                        <a:lnTo>
                          <a:pt x="2623" y="3"/>
                        </a:lnTo>
                        <a:lnTo>
                          <a:pt x="2626" y="0"/>
                        </a:lnTo>
                        <a:lnTo>
                          <a:pt x="2629" y="2"/>
                        </a:lnTo>
                        <a:lnTo>
                          <a:pt x="2632" y="0"/>
                        </a:lnTo>
                        <a:lnTo>
                          <a:pt x="2635" y="4"/>
                        </a:lnTo>
                        <a:lnTo>
                          <a:pt x="2638" y="2"/>
                        </a:lnTo>
                        <a:lnTo>
                          <a:pt x="2641" y="0"/>
                        </a:lnTo>
                        <a:lnTo>
                          <a:pt x="2644" y="0"/>
                        </a:lnTo>
                        <a:lnTo>
                          <a:pt x="2647" y="2"/>
                        </a:lnTo>
                        <a:lnTo>
                          <a:pt x="2650" y="6"/>
                        </a:lnTo>
                        <a:lnTo>
                          <a:pt x="2653" y="0"/>
                        </a:lnTo>
                        <a:lnTo>
                          <a:pt x="2655" y="2"/>
                        </a:lnTo>
                        <a:lnTo>
                          <a:pt x="2658" y="5"/>
                        </a:lnTo>
                        <a:lnTo>
                          <a:pt x="2661" y="0"/>
                        </a:lnTo>
                        <a:lnTo>
                          <a:pt x="2664" y="0"/>
                        </a:lnTo>
                        <a:lnTo>
                          <a:pt x="2667" y="0"/>
                        </a:lnTo>
                        <a:lnTo>
                          <a:pt x="2670" y="5"/>
                        </a:lnTo>
                        <a:lnTo>
                          <a:pt x="2673" y="6"/>
                        </a:lnTo>
                        <a:lnTo>
                          <a:pt x="2676" y="0"/>
                        </a:lnTo>
                        <a:lnTo>
                          <a:pt x="2679" y="0"/>
                        </a:lnTo>
                        <a:lnTo>
                          <a:pt x="2682" y="2"/>
                        </a:lnTo>
                        <a:lnTo>
                          <a:pt x="2684" y="0"/>
                        </a:lnTo>
                        <a:lnTo>
                          <a:pt x="2687" y="0"/>
                        </a:lnTo>
                        <a:lnTo>
                          <a:pt x="2690" y="0"/>
                        </a:lnTo>
                        <a:lnTo>
                          <a:pt x="2693" y="2"/>
                        </a:lnTo>
                        <a:lnTo>
                          <a:pt x="2696" y="2"/>
                        </a:lnTo>
                        <a:lnTo>
                          <a:pt x="2699" y="3"/>
                        </a:lnTo>
                        <a:lnTo>
                          <a:pt x="2702" y="0"/>
                        </a:lnTo>
                        <a:lnTo>
                          <a:pt x="2705" y="0"/>
                        </a:lnTo>
                        <a:lnTo>
                          <a:pt x="2708" y="2"/>
                        </a:lnTo>
                        <a:lnTo>
                          <a:pt x="2711" y="0"/>
                        </a:lnTo>
                        <a:lnTo>
                          <a:pt x="2714" y="0"/>
                        </a:lnTo>
                        <a:lnTo>
                          <a:pt x="2716" y="0"/>
                        </a:lnTo>
                        <a:lnTo>
                          <a:pt x="2719" y="0"/>
                        </a:lnTo>
                        <a:lnTo>
                          <a:pt x="2722" y="4"/>
                        </a:lnTo>
                        <a:lnTo>
                          <a:pt x="2725" y="2"/>
                        </a:lnTo>
                        <a:lnTo>
                          <a:pt x="2728" y="0"/>
                        </a:lnTo>
                        <a:lnTo>
                          <a:pt x="2731" y="2"/>
                        </a:lnTo>
                        <a:lnTo>
                          <a:pt x="2734" y="2"/>
                        </a:lnTo>
                        <a:lnTo>
                          <a:pt x="2737" y="2"/>
                        </a:lnTo>
                        <a:lnTo>
                          <a:pt x="2740" y="2"/>
                        </a:lnTo>
                        <a:lnTo>
                          <a:pt x="2743" y="2"/>
                        </a:lnTo>
                        <a:lnTo>
                          <a:pt x="2746" y="2"/>
                        </a:lnTo>
                        <a:lnTo>
                          <a:pt x="2748" y="0"/>
                        </a:lnTo>
                        <a:lnTo>
                          <a:pt x="2751" y="0"/>
                        </a:lnTo>
                        <a:lnTo>
                          <a:pt x="2754" y="5"/>
                        </a:lnTo>
                        <a:lnTo>
                          <a:pt x="2757" y="0"/>
                        </a:lnTo>
                        <a:lnTo>
                          <a:pt x="2760" y="2"/>
                        </a:lnTo>
                        <a:lnTo>
                          <a:pt x="2763" y="5"/>
                        </a:lnTo>
                        <a:lnTo>
                          <a:pt x="2766" y="3"/>
                        </a:lnTo>
                        <a:lnTo>
                          <a:pt x="2769" y="0"/>
                        </a:lnTo>
                        <a:lnTo>
                          <a:pt x="2772" y="5"/>
                        </a:lnTo>
                        <a:lnTo>
                          <a:pt x="2775" y="5"/>
                        </a:lnTo>
                        <a:lnTo>
                          <a:pt x="2778" y="7"/>
                        </a:lnTo>
                        <a:lnTo>
                          <a:pt x="2780" y="2"/>
                        </a:lnTo>
                        <a:lnTo>
                          <a:pt x="2783" y="7"/>
                        </a:lnTo>
                        <a:lnTo>
                          <a:pt x="2786" y="4"/>
                        </a:lnTo>
                        <a:lnTo>
                          <a:pt x="2789" y="2"/>
                        </a:lnTo>
                        <a:lnTo>
                          <a:pt x="2792" y="6"/>
                        </a:lnTo>
                        <a:lnTo>
                          <a:pt x="2795" y="3"/>
                        </a:lnTo>
                        <a:lnTo>
                          <a:pt x="2798" y="9"/>
                        </a:lnTo>
                        <a:lnTo>
                          <a:pt x="2801" y="7"/>
                        </a:lnTo>
                        <a:lnTo>
                          <a:pt x="2804" y="12"/>
                        </a:lnTo>
                        <a:lnTo>
                          <a:pt x="2807" y="7"/>
                        </a:lnTo>
                        <a:lnTo>
                          <a:pt x="2810" y="9"/>
                        </a:lnTo>
                        <a:lnTo>
                          <a:pt x="2812" y="8"/>
                        </a:lnTo>
                        <a:lnTo>
                          <a:pt x="2815" y="12"/>
                        </a:lnTo>
                        <a:lnTo>
                          <a:pt x="2818" y="11"/>
                        </a:lnTo>
                        <a:lnTo>
                          <a:pt x="2821" y="12"/>
                        </a:lnTo>
                        <a:lnTo>
                          <a:pt x="2824" y="16"/>
                        </a:lnTo>
                        <a:lnTo>
                          <a:pt x="2827" y="13"/>
                        </a:lnTo>
                        <a:lnTo>
                          <a:pt x="2830" y="11"/>
                        </a:lnTo>
                        <a:lnTo>
                          <a:pt x="2833" y="14"/>
                        </a:lnTo>
                        <a:lnTo>
                          <a:pt x="2836" y="11"/>
                        </a:lnTo>
                        <a:lnTo>
                          <a:pt x="2839" y="16"/>
                        </a:lnTo>
                        <a:lnTo>
                          <a:pt x="2842" y="12"/>
                        </a:lnTo>
                        <a:lnTo>
                          <a:pt x="2844" y="18"/>
                        </a:lnTo>
                        <a:lnTo>
                          <a:pt x="2847" y="18"/>
                        </a:lnTo>
                        <a:lnTo>
                          <a:pt x="2850" y="16"/>
                        </a:lnTo>
                        <a:lnTo>
                          <a:pt x="2853" y="17"/>
                        </a:lnTo>
                        <a:lnTo>
                          <a:pt x="2856" y="15"/>
                        </a:lnTo>
                        <a:lnTo>
                          <a:pt x="2859" y="22"/>
                        </a:lnTo>
                        <a:lnTo>
                          <a:pt x="2862" y="20"/>
                        </a:lnTo>
                        <a:lnTo>
                          <a:pt x="2865" y="18"/>
                        </a:lnTo>
                        <a:lnTo>
                          <a:pt x="2868" y="17"/>
                        </a:lnTo>
                        <a:lnTo>
                          <a:pt x="2871" y="20"/>
                        </a:lnTo>
                        <a:lnTo>
                          <a:pt x="2874" y="29"/>
                        </a:lnTo>
                        <a:lnTo>
                          <a:pt x="2876" y="18"/>
                        </a:lnTo>
                        <a:lnTo>
                          <a:pt x="2879" y="18"/>
                        </a:lnTo>
                        <a:lnTo>
                          <a:pt x="2882" y="22"/>
                        </a:lnTo>
                        <a:lnTo>
                          <a:pt x="2885" y="27"/>
                        </a:lnTo>
                        <a:lnTo>
                          <a:pt x="2888" y="19"/>
                        </a:lnTo>
                        <a:lnTo>
                          <a:pt x="2891" y="18"/>
                        </a:lnTo>
                        <a:lnTo>
                          <a:pt x="2894" y="21"/>
                        </a:lnTo>
                        <a:lnTo>
                          <a:pt x="2897" y="29"/>
                        </a:lnTo>
                        <a:lnTo>
                          <a:pt x="2900" y="32"/>
                        </a:lnTo>
                        <a:lnTo>
                          <a:pt x="2903" y="23"/>
                        </a:lnTo>
                        <a:lnTo>
                          <a:pt x="2906" y="30"/>
                        </a:lnTo>
                        <a:lnTo>
                          <a:pt x="2908" y="27"/>
                        </a:lnTo>
                        <a:lnTo>
                          <a:pt x="2911" y="24"/>
                        </a:lnTo>
                        <a:lnTo>
                          <a:pt x="2914" y="34"/>
                        </a:lnTo>
                        <a:lnTo>
                          <a:pt x="2917" y="31"/>
                        </a:lnTo>
                        <a:lnTo>
                          <a:pt x="2920" y="30"/>
                        </a:lnTo>
                        <a:lnTo>
                          <a:pt x="2923" y="27"/>
                        </a:lnTo>
                        <a:lnTo>
                          <a:pt x="2926" y="28"/>
                        </a:lnTo>
                        <a:lnTo>
                          <a:pt x="2929" y="23"/>
                        </a:lnTo>
                        <a:lnTo>
                          <a:pt x="2932" y="25"/>
                        </a:lnTo>
                        <a:lnTo>
                          <a:pt x="2935" y="25"/>
                        </a:lnTo>
                        <a:lnTo>
                          <a:pt x="2938" y="28"/>
                        </a:lnTo>
                        <a:lnTo>
                          <a:pt x="2940" y="28"/>
                        </a:lnTo>
                        <a:lnTo>
                          <a:pt x="2943" y="28"/>
                        </a:lnTo>
                        <a:lnTo>
                          <a:pt x="2946" y="27"/>
                        </a:lnTo>
                        <a:lnTo>
                          <a:pt x="2949" y="35"/>
                        </a:lnTo>
                        <a:lnTo>
                          <a:pt x="2952" y="28"/>
                        </a:lnTo>
                        <a:lnTo>
                          <a:pt x="2955" y="28"/>
                        </a:lnTo>
                        <a:lnTo>
                          <a:pt x="2958" y="31"/>
                        </a:lnTo>
                        <a:lnTo>
                          <a:pt x="2961" y="28"/>
                        </a:lnTo>
                        <a:lnTo>
                          <a:pt x="2964" y="30"/>
                        </a:lnTo>
                        <a:lnTo>
                          <a:pt x="2967" y="33"/>
                        </a:lnTo>
                        <a:lnTo>
                          <a:pt x="2970" y="27"/>
                        </a:lnTo>
                        <a:lnTo>
                          <a:pt x="2972" y="29"/>
                        </a:lnTo>
                        <a:lnTo>
                          <a:pt x="2975" y="28"/>
                        </a:lnTo>
                        <a:lnTo>
                          <a:pt x="2978" y="26"/>
                        </a:lnTo>
                        <a:lnTo>
                          <a:pt x="2981" y="26"/>
                        </a:lnTo>
                        <a:lnTo>
                          <a:pt x="2984" y="31"/>
                        </a:lnTo>
                        <a:lnTo>
                          <a:pt x="2987" y="23"/>
                        </a:lnTo>
                        <a:lnTo>
                          <a:pt x="2990" y="25"/>
                        </a:lnTo>
                        <a:lnTo>
                          <a:pt x="2993" y="24"/>
                        </a:lnTo>
                        <a:lnTo>
                          <a:pt x="2996" y="19"/>
                        </a:lnTo>
                        <a:lnTo>
                          <a:pt x="2999" y="26"/>
                        </a:lnTo>
                        <a:lnTo>
                          <a:pt x="3002" y="30"/>
                        </a:lnTo>
                        <a:lnTo>
                          <a:pt x="3004" y="26"/>
                        </a:lnTo>
                        <a:lnTo>
                          <a:pt x="3007" y="27"/>
                        </a:lnTo>
                        <a:lnTo>
                          <a:pt x="3010" y="24"/>
                        </a:lnTo>
                        <a:lnTo>
                          <a:pt x="3013" y="29"/>
                        </a:lnTo>
                        <a:lnTo>
                          <a:pt x="3016" y="25"/>
                        </a:lnTo>
                        <a:lnTo>
                          <a:pt x="3019" y="17"/>
                        </a:lnTo>
                        <a:lnTo>
                          <a:pt x="3022" y="21"/>
                        </a:lnTo>
                        <a:lnTo>
                          <a:pt x="3025" y="28"/>
                        </a:lnTo>
                        <a:lnTo>
                          <a:pt x="3028" y="20"/>
                        </a:lnTo>
                        <a:lnTo>
                          <a:pt x="3031" y="20"/>
                        </a:lnTo>
                        <a:lnTo>
                          <a:pt x="3034" y="26"/>
                        </a:lnTo>
                        <a:lnTo>
                          <a:pt x="3036" y="19"/>
                        </a:lnTo>
                        <a:lnTo>
                          <a:pt x="3039" y="27"/>
                        </a:lnTo>
                        <a:lnTo>
                          <a:pt x="3042" y="26"/>
                        </a:lnTo>
                        <a:lnTo>
                          <a:pt x="3045" y="26"/>
                        </a:lnTo>
                        <a:lnTo>
                          <a:pt x="3048" y="22"/>
                        </a:lnTo>
                        <a:lnTo>
                          <a:pt x="3051" y="24"/>
                        </a:lnTo>
                        <a:lnTo>
                          <a:pt x="3054" y="18"/>
                        </a:lnTo>
                        <a:lnTo>
                          <a:pt x="3057" y="17"/>
                        </a:lnTo>
                        <a:lnTo>
                          <a:pt x="3060" y="19"/>
                        </a:lnTo>
                        <a:lnTo>
                          <a:pt x="3063" y="22"/>
                        </a:lnTo>
                        <a:lnTo>
                          <a:pt x="3065" y="25"/>
                        </a:lnTo>
                        <a:lnTo>
                          <a:pt x="3068" y="24"/>
                        </a:lnTo>
                        <a:lnTo>
                          <a:pt x="3071" y="22"/>
                        </a:lnTo>
                        <a:lnTo>
                          <a:pt x="3074" y="20"/>
                        </a:lnTo>
                        <a:lnTo>
                          <a:pt x="3077" y="16"/>
                        </a:lnTo>
                        <a:lnTo>
                          <a:pt x="3080" y="19"/>
                        </a:lnTo>
                        <a:lnTo>
                          <a:pt x="3083" y="27"/>
                        </a:lnTo>
                        <a:lnTo>
                          <a:pt x="3086" y="12"/>
                        </a:lnTo>
                        <a:lnTo>
                          <a:pt x="3089" y="22"/>
                        </a:lnTo>
                        <a:lnTo>
                          <a:pt x="3092" y="20"/>
                        </a:lnTo>
                        <a:lnTo>
                          <a:pt x="3095" y="14"/>
                        </a:lnTo>
                        <a:lnTo>
                          <a:pt x="3097" y="17"/>
                        </a:lnTo>
                        <a:lnTo>
                          <a:pt x="3100" y="19"/>
                        </a:lnTo>
                        <a:lnTo>
                          <a:pt x="3103" y="10"/>
                        </a:lnTo>
                        <a:lnTo>
                          <a:pt x="3106" y="17"/>
                        </a:lnTo>
                        <a:lnTo>
                          <a:pt x="3109" y="9"/>
                        </a:lnTo>
                        <a:lnTo>
                          <a:pt x="3112" y="18"/>
                        </a:lnTo>
                        <a:lnTo>
                          <a:pt x="3115" y="16"/>
                        </a:lnTo>
                        <a:lnTo>
                          <a:pt x="3118" y="18"/>
                        </a:lnTo>
                        <a:lnTo>
                          <a:pt x="3121" y="13"/>
                        </a:lnTo>
                        <a:lnTo>
                          <a:pt x="3124" y="10"/>
                        </a:lnTo>
                        <a:lnTo>
                          <a:pt x="3127" y="16"/>
                        </a:lnTo>
                        <a:lnTo>
                          <a:pt x="3129" y="15"/>
                        </a:lnTo>
                        <a:lnTo>
                          <a:pt x="3132" y="10"/>
                        </a:lnTo>
                        <a:lnTo>
                          <a:pt x="3135" y="9"/>
                        </a:lnTo>
                        <a:lnTo>
                          <a:pt x="3138" y="10"/>
                        </a:lnTo>
                        <a:lnTo>
                          <a:pt x="3141" y="11"/>
                        </a:lnTo>
                        <a:lnTo>
                          <a:pt x="3144" y="10"/>
                        </a:lnTo>
                        <a:lnTo>
                          <a:pt x="3147" y="17"/>
                        </a:lnTo>
                        <a:lnTo>
                          <a:pt x="3150" y="17"/>
                        </a:lnTo>
                        <a:lnTo>
                          <a:pt x="3153" y="16"/>
                        </a:lnTo>
                        <a:lnTo>
                          <a:pt x="3156" y="14"/>
                        </a:lnTo>
                        <a:lnTo>
                          <a:pt x="3159" y="8"/>
                        </a:lnTo>
                        <a:lnTo>
                          <a:pt x="3161" y="12"/>
                        </a:lnTo>
                        <a:lnTo>
                          <a:pt x="3164" y="11"/>
                        </a:lnTo>
                        <a:lnTo>
                          <a:pt x="3167" y="13"/>
                        </a:lnTo>
                        <a:lnTo>
                          <a:pt x="3170" y="11"/>
                        </a:lnTo>
                        <a:lnTo>
                          <a:pt x="3173" y="13"/>
                        </a:lnTo>
                        <a:lnTo>
                          <a:pt x="3176" y="13"/>
                        </a:lnTo>
                        <a:lnTo>
                          <a:pt x="3179" y="16"/>
                        </a:lnTo>
                        <a:lnTo>
                          <a:pt x="3182" y="7"/>
                        </a:lnTo>
                        <a:lnTo>
                          <a:pt x="3185" y="10"/>
                        </a:lnTo>
                        <a:lnTo>
                          <a:pt x="3188" y="8"/>
                        </a:lnTo>
                        <a:lnTo>
                          <a:pt x="3191" y="10"/>
                        </a:lnTo>
                        <a:lnTo>
                          <a:pt x="3193" y="10"/>
                        </a:lnTo>
                        <a:lnTo>
                          <a:pt x="3196" y="7"/>
                        </a:lnTo>
                        <a:lnTo>
                          <a:pt x="3199" y="8"/>
                        </a:lnTo>
                        <a:lnTo>
                          <a:pt x="3202" y="11"/>
                        </a:lnTo>
                        <a:lnTo>
                          <a:pt x="3205" y="3"/>
                        </a:lnTo>
                        <a:lnTo>
                          <a:pt x="3208" y="7"/>
                        </a:lnTo>
                        <a:lnTo>
                          <a:pt x="3211" y="8"/>
                        </a:lnTo>
                        <a:lnTo>
                          <a:pt x="3214" y="6"/>
                        </a:lnTo>
                        <a:lnTo>
                          <a:pt x="3217" y="6"/>
                        </a:lnTo>
                        <a:lnTo>
                          <a:pt x="3220" y="4"/>
                        </a:lnTo>
                        <a:lnTo>
                          <a:pt x="3223" y="7"/>
                        </a:lnTo>
                        <a:lnTo>
                          <a:pt x="3225" y="8"/>
                        </a:lnTo>
                        <a:lnTo>
                          <a:pt x="3228" y="9"/>
                        </a:lnTo>
                        <a:lnTo>
                          <a:pt x="3231" y="9"/>
                        </a:lnTo>
                        <a:lnTo>
                          <a:pt x="3234" y="5"/>
                        </a:lnTo>
                        <a:lnTo>
                          <a:pt x="3237" y="9"/>
                        </a:lnTo>
                        <a:lnTo>
                          <a:pt x="3240" y="11"/>
                        </a:lnTo>
                        <a:lnTo>
                          <a:pt x="3243" y="5"/>
                        </a:lnTo>
                        <a:lnTo>
                          <a:pt x="3246" y="2"/>
                        </a:lnTo>
                        <a:lnTo>
                          <a:pt x="3249" y="5"/>
                        </a:lnTo>
                        <a:lnTo>
                          <a:pt x="3252" y="2"/>
                        </a:lnTo>
                        <a:lnTo>
                          <a:pt x="3255" y="11"/>
                        </a:lnTo>
                        <a:lnTo>
                          <a:pt x="3257" y="2"/>
                        </a:lnTo>
                        <a:lnTo>
                          <a:pt x="3260" y="5"/>
                        </a:lnTo>
                        <a:lnTo>
                          <a:pt x="3263" y="10"/>
                        </a:lnTo>
                        <a:lnTo>
                          <a:pt x="3266" y="2"/>
                        </a:lnTo>
                        <a:lnTo>
                          <a:pt x="3269" y="3"/>
                        </a:lnTo>
                        <a:lnTo>
                          <a:pt x="3272" y="6"/>
                        </a:lnTo>
                        <a:lnTo>
                          <a:pt x="3275" y="2"/>
                        </a:lnTo>
                        <a:lnTo>
                          <a:pt x="3278" y="0"/>
                        </a:lnTo>
                        <a:lnTo>
                          <a:pt x="3281" y="4"/>
                        </a:lnTo>
                        <a:lnTo>
                          <a:pt x="3284" y="3"/>
                        </a:lnTo>
                        <a:lnTo>
                          <a:pt x="3287" y="5"/>
                        </a:lnTo>
                        <a:lnTo>
                          <a:pt x="3289" y="0"/>
                        </a:lnTo>
                        <a:lnTo>
                          <a:pt x="3292" y="8"/>
                        </a:lnTo>
                        <a:lnTo>
                          <a:pt x="3295" y="5"/>
                        </a:lnTo>
                        <a:lnTo>
                          <a:pt x="3298" y="7"/>
                        </a:lnTo>
                        <a:lnTo>
                          <a:pt x="3301" y="9"/>
                        </a:lnTo>
                        <a:lnTo>
                          <a:pt x="3304" y="3"/>
                        </a:lnTo>
                        <a:lnTo>
                          <a:pt x="3307" y="3"/>
                        </a:lnTo>
                        <a:lnTo>
                          <a:pt x="3310" y="2"/>
                        </a:lnTo>
                        <a:lnTo>
                          <a:pt x="3313" y="4"/>
                        </a:lnTo>
                        <a:lnTo>
                          <a:pt x="3316" y="8"/>
                        </a:lnTo>
                        <a:lnTo>
                          <a:pt x="3319" y="5"/>
                        </a:lnTo>
                        <a:lnTo>
                          <a:pt x="3321" y="3"/>
                        </a:lnTo>
                        <a:lnTo>
                          <a:pt x="3324" y="6"/>
                        </a:lnTo>
                        <a:lnTo>
                          <a:pt x="3327" y="6"/>
                        </a:lnTo>
                        <a:lnTo>
                          <a:pt x="3330" y="11"/>
                        </a:lnTo>
                        <a:lnTo>
                          <a:pt x="3333" y="2"/>
                        </a:lnTo>
                        <a:lnTo>
                          <a:pt x="3336" y="8"/>
                        </a:lnTo>
                        <a:lnTo>
                          <a:pt x="3339" y="6"/>
                        </a:lnTo>
                        <a:lnTo>
                          <a:pt x="3342" y="8"/>
                        </a:lnTo>
                        <a:lnTo>
                          <a:pt x="3345" y="3"/>
                        </a:lnTo>
                        <a:lnTo>
                          <a:pt x="3348" y="0"/>
                        </a:lnTo>
                        <a:lnTo>
                          <a:pt x="3351" y="7"/>
                        </a:lnTo>
                        <a:lnTo>
                          <a:pt x="3353" y="5"/>
                        </a:lnTo>
                        <a:lnTo>
                          <a:pt x="3356" y="2"/>
                        </a:lnTo>
                        <a:lnTo>
                          <a:pt x="3359" y="11"/>
                        </a:lnTo>
                        <a:lnTo>
                          <a:pt x="3362" y="2"/>
                        </a:lnTo>
                        <a:lnTo>
                          <a:pt x="3365" y="9"/>
                        </a:lnTo>
                        <a:lnTo>
                          <a:pt x="3368" y="8"/>
                        </a:lnTo>
                        <a:lnTo>
                          <a:pt x="3371" y="13"/>
                        </a:lnTo>
                        <a:lnTo>
                          <a:pt x="3374" y="0"/>
                        </a:lnTo>
                        <a:lnTo>
                          <a:pt x="3377" y="11"/>
                        </a:lnTo>
                        <a:lnTo>
                          <a:pt x="3380" y="2"/>
                        </a:lnTo>
                        <a:lnTo>
                          <a:pt x="3383" y="7"/>
                        </a:lnTo>
                        <a:lnTo>
                          <a:pt x="3385" y="15"/>
                        </a:lnTo>
                        <a:lnTo>
                          <a:pt x="3388" y="10"/>
                        </a:lnTo>
                        <a:lnTo>
                          <a:pt x="3391" y="7"/>
                        </a:lnTo>
                        <a:lnTo>
                          <a:pt x="3394" y="5"/>
                        </a:lnTo>
                        <a:lnTo>
                          <a:pt x="3397" y="9"/>
                        </a:lnTo>
                        <a:lnTo>
                          <a:pt x="3400" y="0"/>
                        </a:lnTo>
                        <a:lnTo>
                          <a:pt x="3403" y="8"/>
                        </a:lnTo>
                        <a:lnTo>
                          <a:pt x="3406" y="8"/>
                        </a:lnTo>
                        <a:lnTo>
                          <a:pt x="3409" y="5"/>
                        </a:lnTo>
                        <a:lnTo>
                          <a:pt x="3412" y="9"/>
                        </a:lnTo>
                        <a:lnTo>
                          <a:pt x="3414" y="11"/>
                        </a:lnTo>
                        <a:lnTo>
                          <a:pt x="3417" y="2"/>
                        </a:lnTo>
                        <a:lnTo>
                          <a:pt x="3420" y="2"/>
                        </a:lnTo>
                        <a:lnTo>
                          <a:pt x="3423" y="5"/>
                        </a:lnTo>
                        <a:lnTo>
                          <a:pt x="3426" y="5"/>
                        </a:lnTo>
                        <a:lnTo>
                          <a:pt x="3429" y="8"/>
                        </a:lnTo>
                        <a:lnTo>
                          <a:pt x="3432" y="0"/>
                        </a:lnTo>
                        <a:lnTo>
                          <a:pt x="3435" y="2"/>
                        </a:lnTo>
                        <a:lnTo>
                          <a:pt x="3438" y="8"/>
                        </a:lnTo>
                        <a:lnTo>
                          <a:pt x="3441" y="0"/>
                        </a:lnTo>
                        <a:lnTo>
                          <a:pt x="3444" y="7"/>
                        </a:lnTo>
                        <a:lnTo>
                          <a:pt x="3446" y="2"/>
                        </a:lnTo>
                        <a:lnTo>
                          <a:pt x="3449" y="5"/>
                        </a:lnTo>
                        <a:lnTo>
                          <a:pt x="3452" y="2"/>
                        </a:lnTo>
                        <a:lnTo>
                          <a:pt x="3455" y="6"/>
                        </a:lnTo>
                        <a:lnTo>
                          <a:pt x="3458" y="4"/>
                        </a:lnTo>
                        <a:lnTo>
                          <a:pt x="3461" y="6"/>
                        </a:lnTo>
                        <a:lnTo>
                          <a:pt x="3464" y="2"/>
                        </a:lnTo>
                        <a:lnTo>
                          <a:pt x="3467" y="7"/>
                        </a:lnTo>
                        <a:lnTo>
                          <a:pt x="3470" y="2"/>
                        </a:lnTo>
                        <a:lnTo>
                          <a:pt x="3473" y="2"/>
                        </a:lnTo>
                        <a:lnTo>
                          <a:pt x="3476" y="5"/>
                        </a:lnTo>
                        <a:lnTo>
                          <a:pt x="3478" y="0"/>
                        </a:lnTo>
                        <a:lnTo>
                          <a:pt x="3481" y="2"/>
                        </a:lnTo>
                        <a:lnTo>
                          <a:pt x="3484" y="5"/>
                        </a:lnTo>
                        <a:lnTo>
                          <a:pt x="3487" y="0"/>
                        </a:lnTo>
                        <a:lnTo>
                          <a:pt x="3490" y="0"/>
                        </a:lnTo>
                        <a:lnTo>
                          <a:pt x="3493" y="2"/>
                        </a:lnTo>
                        <a:lnTo>
                          <a:pt x="3496" y="2"/>
                        </a:lnTo>
                        <a:lnTo>
                          <a:pt x="3499" y="0"/>
                        </a:lnTo>
                        <a:lnTo>
                          <a:pt x="3502" y="5"/>
                        </a:lnTo>
                        <a:lnTo>
                          <a:pt x="3505" y="3"/>
                        </a:lnTo>
                        <a:lnTo>
                          <a:pt x="3508" y="16"/>
                        </a:lnTo>
                        <a:lnTo>
                          <a:pt x="3510" y="5"/>
                        </a:lnTo>
                        <a:lnTo>
                          <a:pt x="3513" y="6"/>
                        </a:lnTo>
                        <a:lnTo>
                          <a:pt x="3516" y="0"/>
                        </a:lnTo>
                        <a:lnTo>
                          <a:pt x="3519" y="2"/>
                        </a:lnTo>
                        <a:lnTo>
                          <a:pt x="3522" y="5"/>
                        </a:lnTo>
                        <a:lnTo>
                          <a:pt x="3525" y="0"/>
                        </a:lnTo>
                        <a:lnTo>
                          <a:pt x="3528" y="0"/>
                        </a:lnTo>
                        <a:lnTo>
                          <a:pt x="3531" y="2"/>
                        </a:lnTo>
                        <a:lnTo>
                          <a:pt x="3534" y="0"/>
                        </a:lnTo>
                        <a:lnTo>
                          <a:pt x="3537" y="5"/>
                        </a:lnTo>
                        <a:lnTo>
                          <a:pt x="3540" y="2"/>
                        </a:lnTo>
                        <a:lnTo>
                          <a:pt x="3542" y="0"/>
                        </a:lnTo>
                        <a:lnTo>
                          <a:pt x="3545" y="0"/>
                        </a:lnTo>
                        <a:lnTo>
                          <a:pt x="3548" y="0"/>
                        </a:lnTo>
                        <a:lnTo>
                          <a:pt x="3551" y="2"/>
                        </a:lnTo>
                        <a:lnTo>
                          <a:pt x="3554" y="2"/>
                        </a:lnTo>
                        <a:lnTo>
                          <a:pt x="3557" y="6"/>
                        </a:lnTo>
                        <a:lnTo>
                          <a:pt x="3560" y="0"/>
                        </a:lnTo>
                        <a:lnTo>
                          <a:pt x="3563" y="10"/>
                        </a:lnTo>
                        <a:lnTo>
                          <a:pt x="3566" y="3"/>
                        </a:lnTo>
                        <a:lnTo>
                          <a:pt x="3569" y="0"/>
                        </a:lnTo>
                        <a:lnTo>
                          <a:pt x="3572" y="0"/>
                        </a:lnTo>
                        <a:lnTo>
                          <a:pt x="3574" y="2"/>
                        </a:lnTo>
                        <a:lnTo>
                          <a:pt x="3577" y="0"/>
                        </a:lnTo>
                        <a:lnTo>
                          <a:pt x="3580" y="2"/>
                        </a:lnTo>
                        <a:lnTo>
                          <a:pt x="3583" y="2"/>
                        </a:lnTo>
                        <a:lnTo>
                          <a:pt x="3586" y="4"/>
                        </a:lnTo>
                        <a:lnTo>
                          <a:pt x="3589" y="3"/>
                        </a:lnTo>
                        <a:lnTo>
                          <a:pt x="3592" y="0"/>
                        </a:lnTo>
                        <a:lnTo>
                          <a:pt x="3595" y="4"/>
                        </a:lnTo>
                        <a:lnTo>
                          <a:pt x="3598" y="3"/>
                        </a:lnTo>
                        <a:lnTo>
                          <a:pt x="3601" y="0"/>
                        </a:lnTo>
                        <a:lnTo>
                          <a:pt x="3604" y="0"/>
                        </a:lnTo>
                        <a:lnTo>
                          <a:pt x="3606" y="0"/>
                        </a:lnTo>
                        <a:lnTo>
                          <a:pt x="3609" y="3"/>
                        </a:lnTo>
                        <a:lnTo>
                          <a:pt x="3612" y="3"/>
                        </a:lnTo>
                        <a:lnTo>
                          <a:pt x="3615" y="2"/>
                        </a:lnTo>
                        <a:lnTo>
                          <a:pt x="3618" y="0"/>
                        </a:lnTo>
                        <a:lnTo>
                          <a:pt x="3621" y="3"/>
                        </a:lnTo>
                        <a:lnTo>
                          <a:pt x="3624" y="2"/>
                        </a:lnTo>
                        <a:lnTo>
                          <a:pt x="3627" y="0"/>
                        </a:lnTo>
                        <a:lnTo>
                          <a:pt x="3630" y="2"/>
                        </a:lnTo>
                        <a:lnTo>
                          <a:pt x="3633" y="0"/>
                        </a:lnTo>
                        <a:lnTo>
                          <a:pt x="3636" y="8"/>
                        </a:lnTo>
                        <a:lnTo>
                          <a:pt x="3638" y="0"/>
                        </a:lnTo>
                        <a:lnTo>
                          <a:pt x="3641" y="0"/>
                        </a:lnTo>
                        <a:lnTo>
                          <a:pt x="3644" y="0"/>
                        </a:lnTo>
                        <a:lnTo>
                          <a:pt x="3647" y="0"/>
                        </a:lnTo>
                        <a:lnTo>
                          <a:pt x="3650" y="3"/>
                        </a:lnTo>
                        <a:lnTo>
                          <a:pt x="3653" y="2"/>
                        </a:lnTo>
                        <a:lnTo>
                          <a:pt x="3656" y="0"/>
                        </a:lnTo>
                        <a:lnTo>
                          <a:pt x="3659" y="0"/>
                        </a:lnTo>
                        <a:lnTo>
                          <a:pt x="3662" y="5"/>
                        </a:lnTo>
                        <a:lnTo>
                          <a:pt x="3665" y="2"/>
                        </a:lnTo>
                        <a:lnTo>
                          <a:pt x="3668" y="0"/>
                        </a:lnTo>
                        <a:lnTo>
                          <a:pt x="3670" y="2"/>
                        </a:lnTo>
                        <a:lnTo>
                          <a:pt x="3673" y="3"/>
                        </a:lnTo>
                        <a:lnTo>
                          <a:pt x="3676" y="2"/>
                        </a:lnTo>
                        <a:lnTo>
                          <a:pt x="3679" y="0"/>
                        </a:lnTo>
                        <a:lnTo>
                          <a:pt x="3682" y="0"/>
                        </a:lnTo>
                        <a:lnTo>
                          <a:pt x="3685" y="0"/>
                        </a:lnTo>
                        <a:lnTo>
                          <a:pt x="3688" y="3"/>
                        </a:lnTo>
                        <a:lnTo>
                          <a:pt x="3691" y="0"/>
                        </a:lnTo>
                        <a:lnTo>
                          <a:pt x="3694" y="2"/>
                        </a:lnTo>
                        <a:lnTo>
                          <a:pt x="3697" y="0"/>
                        </a:lnTo>
                        <a:lnTo>
                          <a:pt x="3700" y="0"/>
                        </a:lnTo>
                        <a:lnTo>
                          <a:pt x="3702" y="2"/>
                        </a:lnTo>
                        <a:lnTo>
                          <a:pt x="3705" y="2"/>
                        </a:lnTo>
                        <a:lnTo>
                          <a:pt x="3708" y="2"/>
                        </a:lnTo>
                        <a:lnTo>
                          <a:pt x="3711" y="0"/>
                        </a:lnTo>
                        <a:lnTo>
                          <a:pt x="3714" y="3"/>
                        </a:lnTo>
                        <a:lnTo>
                          <a:pt x="3717" y="2"/>
                        </a:lnTo>
                        <a:lnTo>
                          <a:pt x="3720" y="0"/>
                        </a:lnTo>
                        <a:lnTo>
                          <a:pt x="3723" y="0"/>
                        </a:lnTo>
                        <a:lnTo>
                          <a:pt x="3726" y="0"/>
                        </a:lnTo>
                        <a:lnTo>
                          <a:pt x="3729" y="0"/>
                        </a:lnTo>
                        <a:lnTo>
                          <a:pt x="3732" y="2"/>
                        </a:lnTo>
                        <a:lnTo>
                          <a:pt x="3734" y="0"/>
                        </a:lnTo>
                        <a:lnTo>
                          <a:pt x="3737" y="0"/>
                        </a:lnTo>
                        <a:lnTo>
                          <a:pt x="3740" y="0"/>
                        </a:lnTo>
                        <a:lnTo>
                          <a:pt x="3743" y="0"/>
                        </a:lnTo>
                        <a:lnTo>
                          <a:pt x="3746" y="2"/>
                        </a:lnTo>
                        <a:lnTo>
                          <a:pt x="3749" y="0"/>
                        </a:lnTo>
                        <a:lnTo>
                          <a:pt x="3752" y="0"/>
                        </a:lnTo>
                        <a:lnTo>
                          <a:pt x="3755" y="3"/>
                        </a:lnTo>
                        <a:lnTo>
                          <a:pt x="3758" y="2"/>
                        </a:lnTo>
                        <a:lnTo>
                          <a:pt x="3761" y="2"/>
                        </a:lnTo>
                        <a:lnTo>
                          <a:pt x="3763" y="0"/>
                        </a:lnTo>
                        <a:lnTo>
                          <a:pt x="3766" y="0"/>
                        </a:lnTo>
                        <a:lnTo>
                          <a:pt x="3769" y="0"/>
                        </a:lnTo>
                        <a:lnTo>
                          <a:pt x="3772" y="0"/>
                        </a:lnTo>
                        <a:lnTo>
                          <a:pt x="3775" y="2"/>
                        </a:lnTo>
                        <a:lnTo>
                          <a:pt x="3778" y="0"/>
                        </a:lnTo>
                        <a:lnTo>
                          <a:pt x="3781" y="0"/>
                        </a:lnTo>
                        <a:lnTo>
                          <a:pt x="3784" y="0"/>
                        </a:lnTo>
                        <a:lnTo>
                          <a:pt x="3787" y="0"/>
                        </a:lnTo>
                        <a:lnTo>
                          <a:pt x="3790" y="4"/>
                        </a:lnTo>
                        <a:lnTo>
                          <a:pt x="3793" y="0"/>
                        </a:lnTo>
                        <a:lnTo>
                          <a:pt x="3795" y="2"/>
                        </a:lnTo>
                        <a:lnTo>
                          <a:pt x="3798" y="2"/>
                        </a:lnTo>
                        <a:lnTo>
                          <a:pt x="3801" y="0"/>
                        </a:lnTo>
                        <a:lnTo>
                          <a:pt x="3804" y="0"/>
                        </a:lnTo>
                        <a:lnTo>
                          <a:pt x="3807" y="0"/>
                        </a:lnTo>
                        <a:lnTo>
                          <a:pt x="3810" y="0"/>
                        </a:lnTo>
                        <a:lnTo>
                          <a:pt x="3813" y="2"/>
                        </a:lnTo>
                        <a:lnTo>
                          <a:pt x="3816" y="0"/>
                        </a:lnTo>
                        <a:lnTo>
                          <a:pt x="3819" y="0"/>
                        </a:lnTo>
                        <a:lnTo>
                          <a:pt x="3822" y="2"/>
                        </a:lnTo>
                        <a:lnTo>
                          <a:pt x="3825" y="0"/>
                        </a:lnTo>
                        <a:lnTo>
                          <a:pt x="3827" y="0"/>
                        </a:lnTo>
                        <a:lnTo>
                          <a:pt x="3830" y="0"/>
                        </a:lnTo>
                        <a:lnTo>
                          <a:pt x="3833" y="0"/>
                        </a:lnTo>
                        <a:lnTo>
                          <a:pt x="3836" y="0"/>
                        </a:lnTo>
                        <a:lnTo>
                          <a:pt x="3839" y="0"/>
                        </a:lnTo>
                        <a:lnTo>
                          <a:pt x="3842" y="0"/>
                        </a:lnTo>
                        <a:lnTo>
                          <a:pt x="3845" y="0"/>
                        </a:lnTo>
                        <a:lnTo>
                          <a:pt x="3848" y="0"/>
                        </a:lnTo>
                        <a:lnTo>
                          <a:pt x="3851" y="2"/>
                        </a:lnTo>
                        <a:lnTo>
                          <a:pt x="3854" y="0"/>
                        </a:lnTo>
                        <a:lnTo>
                          <a:pt x="3857" y="0"/>
                        </a:lnTo>
                        <a:lnTo>
                          <a:pt x="3859" y="2"/>
                        </a:lnTo>
                        <a:lnTo>
                          <a:pt x="3862" y="2"/>
                        </a:lnTo>
                        <a:lnTo>
                          <a:pt x="3865" y="0"/>
                        </a:lnTo>
                        <a:lnTo>
                          <a:pt x="3868" y="0"/>
                        </a:lnTo>
                        <a:lnTo>
                          <a:pt x="3871" y="0"/>
                        </a:lnTo>
                        <a:lnTo>
                          <a:pt x="3874" y="0"/>
                        </a:lnTo>
                        <a:lnTo>
                          <a:pt x="3877" y="0"/>
                        </a:lnTo>
                        <a:lnTo>
                          <a:pt x="3880" y="0"/>
                        </a:lnTo>
                        <a:lnTo>
                          <a:pt x="3883" y="0"/>
                        </a:lnTo>
                        <a:lnTo>
                          <a:pt x="3886" y="0"/>
                        </a:lnTo>
                        <a:lnTo>
                          <a:pt x="3889" y="0"/>
                        </a:lnTo>
                        <a:lnTo>
                          <a:pt x="3891" y="0"/>
                        </a:lnTo>
                        <a:lnTo>
                          <a:pt x="3894" y="0"/>
                        </a:lnTo>
                        <a:lnTo>
                          <a:pt x="3897" y="2"/>
                        </a:lnTo>
                        <a:lnTo>
                          <a:pt x="3900" y="0"/>
                        </a:lnTo>
                        <a:lnTo>
                          <a:pt x="3903" y="2"/>
                        </a:lnTo>
                        <a:lnTo>
                          <a:pt x="3906" y="0"/>
                        </a:lnTo>
                        <a:lnTo>
                          <a:pt x="3909" y="0"/>
                        </a:lnTo>
                        <a:lnTo>
                          <a:pt x="3912" y="0"/>
                        </a:lnTo>
                        <a:lnTo>
                          <a:pt x="3915" y="0"/>
                        </a:lnTo>
                        <a:lnTo>
                          <a:pt x="3918" y="0"/>
                        </a:lnTo>
                        <a:lnTo>
                          <a:pt x="3921" y="0"/>
                        </a:lnTo>
                        <a:lnTo>
                          <a:pt x="3923" y="2"/>
                        </a:lnTo>
                        <a:lnTo>
                          <a:pt x="3926" y="0"/>
                        </a:lnTo>
                        <a:lnTo>
                          <a:pt x="3929" y="2"/>
                        </a:lnTo>
                        <a:lnTo>
                          <a:pt x="3932" y="0"/>
                        </a:lnTo>
                        <a:lnTo>
                          <a:pt x="3935" y="0"/>
                        </a:lnTo>
                        <a:lnTo>
                          <a:pt x="3938" y="2"/>
                        </a:lnTo>
                        <a:lnTo>
                          <a:pt x="3941" y="0"/>
                        </a:lnTo>
                        <a:lnTo>
                          <a:pt x="3944" y="0"/>
                        </a:lnTo>
                        <a:lnTo>
                          <a:pt x="3947" y="0"/>
                        </a:lnTo>
                        <a:lnTo>
                          <a:pt x="3950" y="3"/>
                        </a:lnTo>
                        <a:lnTo>
                          <a:pt x="3953" y="0"/>
                        </a:lnTo>
                        <a:lnTo>
                          <a:pt x="3955" y="0"/>
                        </a:lnTo>
                        <a:lnTo>
                          <a:pt x="3958" y="2"/>
                        </a:lnTo>
                        <a:lnTo>
                          <a:pt x="3961" y="2"/>
                        </a:lnTo>
                        <a:lnTo>
                          <a:pt x="3964" y="0"/>
                        </a:lnTo>
                        <a:lnTo>
                          <a:pt x="3967" y="0"/>
                        </a:lnTo>
                        <a:lnTo>
                          <a:pt x="3970" y="0"/>
                        </a:lnTo>
                        <a:lnTo>
                          <a:pt x="3973" y="2"/>
                        </a:lnTo>
                        <a:lnTo>
                          <a:pt x="3976" y="0"/>
                        </a:lnTo>
                        <a:lnTo>
                          <a:pt x="3979" y="2"/>
                        </a:lnTo>
                        <a:lnTo>
                          <a:pt x="3982" y="0"/>
                        </a:lnTo>
                        <a:lnTo>
                          <a:pt x="3985" y="0"/>
                        </a:lnTo>
                        <a:lnTo>
                          <a:pt x="3987" y="0"/>
                        </a:lnTo>
                        <a:lnTo>
                          <a:pt x="3990" y="0"/>
                        </a:lnTo>
                        <a:lnTo>
                          <a:pt x="3993" y="0"/>
                        </a:lnTo>
                        <a:lnTo>
                          <a:pt x="3996" y="2"/>
                        </a:lnTo>
                        <a:lnTo>
                          <a:pt x="3999" y="0"/>
                        </a:lnTo>
                        <a:lnTo>
                          <a:pt x="4002" y="2"/>
                        </a:lnTo>
                        <a:lnTo>
                          <a:pt x="4005" y="0"/>
                        </a:lnTo>
                        <a:lnTo>
                          <a:pt x="4008" y="2"/>
                        </a:lnTo>
                        <a:lnTo>
                          <a:pt x="4011" y="0"/>
                        </a:lnTo>
                        <a:lnTo>
                          <a:pt x="4014" y="2"/>
                        </a:lnTo>
                        <a:lnTo>
                          <a:pt x="4017" y="5"/>
                        </a:lnTo>
                        <a:lnTo>
                          <a:pt x="4019" y="6"/>
                        </a:lnTo>
                        <a:lnTo>
                          <a:pt x="4022" y="4"/>
                        </a:lnTo>
                        <a:lnTo>
                          <a:pt x="4025" y="6"/>
                        </a:lnTo>
                        <a:lnTo>
                          <a:pt x="4028" y="7"/>
                        </a:lnTo>
                        <a:lnTo>
                          <a:pt x="4031" y="0"/>
                        </a:lnTo>
                        <a:lnTo>
                          <a:pt x="4034" y="2"/>
                        </a:lnTo>
                        <a:lnTo>
                          <a:pt x="4037" y="6"/>
                        </a:lnTo>
                        <a:lnTo>
                          <a:pt x="4040" y="3"/>
                        </a:lnTo>
                        <a:lnTo>
                          <a:pt x="4043" y="0"/>
                        </a:lnTo>
                        <a:lnTo>
                          <a:pt x="4046" y="2"/>
                        </a:lnTo>
                        <a:lnTo>
                          <a:pt x="4049" y="6"/>
                        </a:lnTo>
                        <a:lnTo>
                          <a:pt x="4051" y="4"/>
                        </a:lnTo>
                        <a:lnTo>
                          <a:pt x="4054" y="6"/>
                        </a:lnTo>
                        <a:lnTo>
                          <a:pt x="4057" y="7"/>
                        </a:lnTo>
                        <a:lnTo>
                          <a:pt x="4060" y="14"/>
                        </a:lnTo>
                        <a:lnTo>
                          <a:pt x="4063" y="4"/>
                        </a:lnTo>
                        <a:lnTo>
                          <a:pt x="4066" y="6"/>
                        </a:lnTo>
                        <a:lnTo>
                          <a:pt x="4069" y="14"/>
                        </a:lnTo>
                        <a:lnTo>
                          <a:pt x="4072" y="5"/>
                        </a:lnTo>
                        <a:lnTo>
                          <a:pt x="4075" y="11"/>
                        </a:lnTo>
                        <a:lnTo>
                          <a:pt x="4078" y="13"/>
                        </a:lnTo>
                        <a:lnTo>
                          <a:pt x="4081" y="11"/>
                        </a:lnTo>
                        <a:lnTo>
                          <a:pt x="4083" y="10"/>
                        </a:lnTo>
                        <a:lnTo>
                          <a:pt x="4086" y="11"/>
                        </a:lnTo>
                        <a:lnTo>
                          <a:pt x="4089" y="17"/>
                        </a:lnTo>
                        <a:lnTo>
                          <a:pt x="4092" y="16"/>
                        </a:lnTo>
                        <a:lnTo>
                          <a:pt x="4095" y="18"/>
                        </a:lnTo>
                        <a:lnTo>
                          <a:pt x="4098" y="13"/>
                        </a:lnTo>
                        <a:lnTo>
                          <a:pt x="4101" y="19"/>
                        </a:lnTo>
                        <a:lnTo>
                          <a:pt x="4104" y="15"/>
                        </a:lnTo>
                        <a:lnTo>
                          <a:pt x="4107" y="17"/>
                        </a:lnTo>
                        <a:lnTo>
                          <a:pt x="4110" y="19"/>
                        </a:lnTo>
                        <a:lnTo>
                          <a:pt x="4113" y="22"/>
                        </a:lnTo>
                        <a:lnTo>
                          <a:pt x="4115" y="24"/>
                        </a:lnTo>
                        <a:lnTo>
                          <a:pt x="4118" y="17"/>
                        </a:lnTo>
                        <a:lnTo>
                          <a:pt x="4121" y="17"/>
                        </a:lnTo>
                        <a:lnTo>
                          <a:pt x="4124" y="21"/>
                        </a:lnTo>
                        <a:lnTo>
                          <a:pt x="4127" y="16"/>
                        </a:lnTo>
                        <a:lnTo>
                          <a:pt x="4130" y="20"/>
                        </a:lnTo>
                        <a:lnTo>
                          <a:pt x="4133" y="26"/>
                        </a:lnTo>
                        <a:lnTo>
                          <a:pt x="4136" y="22"/>
                        </a:lnTo>
                        <a:lnTo>
                          <a:pt x="4139" y="26"/>
                        </a:lnTo>
                        <a:lnTo>
                          <a:pt x="4142" y="30"/>
                        </a:lnTo>
                        <a:lnTo>
                          <a:pt x="4144" y="24"/>
                        </a:lnTo>
                        <a:lnTo>
                          <a:pt x="4147" y="23"/>
                        </a:lnTo>
                        <a:lnTo>
                          <a:pt x="4150" y="23"/>
                        </a:lnTo>
                        <a:lnTo>
                          <a:pt x="4153" y="30"/>
                        </a:lnTo>
                        <a:lnTo>
                          <a:pt x="4156" y="34"/>
                        </a:lnTo>
                        <a:lnTo>
                          <a:pt x="4159" y="31"/>
                        </a:lnTo>
                        <a:lnTo>
                          <a:pt x="4162" y="43"/>
                        </a:lnTo>
                        <a:lnTo>
                          <a:pt x="4165" y="30"/>
                        </a:lnTo>
                        <a:lnTo>
                          <a:pt x="4168" y="30"/>
                        </a:lnTo>
                        <a:lnTo>
                          <a:pt x="4171" y="34"/>
                        </a:lnTo>
                        <a:lnTo>
                          <a:pt x="4174" y="43"/>
                        </a:lnTo>
                        <a:lnTo>
                          <a:pt x="4176" y="24"/>
                        </a:lnTo>
                        <a:lnTo>
                          <a:pt x="4179" y="33"/>
                        </a:lnTo>
                        <a:lnTo>
                          <a:pt x="4182" y="33"/>
                        </a:lnTo>
                        <a:lnTo>
                          <a:pt x="4185" y="45"/>
                        </a:lnTo>
                        <a:lnTo>
                          <a:pt x="4188" y="53"/>
                        </a:lnTo>
                        <a:lnTo>
                          <a:pt x="4191" y="37"/>
                        </a:lnTo>
                        <a:lnTo>
                          <a:pt x="4194" y="37"/>
                        </a:lnTo>
                        <a:lnTo>
                          <a:pt x="4197" y="40"/>
                        </a:lnTo>
                        <a:lnTo>
                          <a:pt x="4200" y="44"/>
                        </a:lnTo>
                        <a:lnTo>
                          <a:pt x="4203" y="39"/>
                        </a:lnTo>
                        <a:lnTo>
                          <a:pt x="4206" y="44"/>
                        </a:lnTo>
                        <a:lnTo>
                          <a:pt x="4208" y="43"/>
                        </a:lnTo>
                        <a:lnTo>
                          <a:pt x="4211" y="47"/>
                        </a:lnTo>
                        <a:lnTo>
                          <a:pt x="4214" y="36"/>
                        </a:lnTo>
                        <a:lnTo>
                          <a:pt x="4217" y="40"/>
                        </a:lnTo>
                        <a:lnTo>
                          <a:pt x="4220" y="44"/>
                        </a:lnTo>
                        <a:lnTo>
                          <a:pt x="4223" y="42"/>
                        </a:lnTo>
                        <a:lnTo>
                          <a:pt x="4226" y="45"/>
                        </a:lnTo>
                        <a:lnTo>
                          <a:pt x="4229" y="36"/>
                        </a:lnTo>
                        <a:lnTo>
                          <a:pt x="4232" y="37"/>
                        </a:lnTo>
                        <a:lnTo>
                          <a:pt x="4235" y="36"/>
                        </a:lnTo>
                        <a:lnTo>
                          <a:pt x="4238" y="37"/>
                        </a:lnTo>
                        <a:lnTo>
                          <a:pt x="4240" y="43"/>
                        </a:lnTo>
                        <a:lnTo>
                          <a:pt x="4243" y="40"/>
                        </a:lnTo>
                        <a:lnTo>
                          <a:pt x="4246" y="40"/>
                        </a:lnTo>
                        <a:lnTo>
                          <a:pt x="4249" y="38"/>
                        </a:lnTo>
                        <a:lnTo>
                          <a:pt x="4252" y="39"/>
                        </a:lnTo>
                        <a:lnTo>
                          <a:pt x="4255" y="38"/>
                        </a:lnTo>
                        <a:lnTo>
                          <a:pt x="4258" y="39"/>
                        </a:lnTo>
                        <a:lnTo>
                          <a:pt x="4261" y="37"/>
                        </a:lnTo>
                        <a:lnTo>
                          <a:pt x="4264" y="44"/>
                        </a:lnTo>
                        <a:lnTo>
                          <a:pt x="4267" y="40"/>
                        </a:lnTo>
                        <a:lnTo>
                          <a:pt x="4270" y="35"/>
                        </a:lnTo>
                        <a:lnTo>
                          <a:pt x="4272" y="35"/>
                        </a:lnTo>
                        <a:lnTo>
                          <a:pt x="4275" y="27"/>
                        </a:lnTo>
                        <a:lnTo>
                          <a:pt x="4278" y="50"/>
                        </a:lnTo>
                        <a:lnTo>
                          <a:pt x="4281" y="35"/>
                        </a:lnTo>
                        <a:lnTo>
                          <a:pt x="4284" y="42"/>
                        </a:lnTo>
                        <a:lnTo>
                          <a:pt x="4287" y="38"/>
                        </a:lnTo>
                        <a:lnTo>
                          <a:pt x="4290" y="38"/>
                        </a:lnTo>
                        <a:lnTo>
                          <a:pt x="4293" y="30"/>
                        </a:lnTo>
                        <a:lnTo>
                          <a:pt x="4296" y="34"/>
                        </a:lnTo>
                        <a:lnTo>
                          <a:pt x="4299" y="34"/>
                        </a:lnTo>
                        <a:lnTo>
                          <a:pt x="4302" y="38"/>
                        </a:lnTo>
                        <a:lnTo>
                          <a:pt x="4304" y="31"/>
                        </a:lnTo>
                        <a:lnTo>
                          <a:pt x="4307" y="40"/>
                        </a:lnTo>
                        <a:lnTo>
                          <a:pt x="4310" y="27"/>
                        </a:lnTo>
                        <a:lnTo>
                          <a:pt x="4313" y="36"/>
                        </a:lnTo>
                        <a:lnTo>
                          <a:pt x="4316" y="26"/>
                        </a:lnTo>
                        <a:lnTo>
                          <a:pt x="4319" y="42"/>
                        </a:lnTo>
                        <a:lnTo>
                          <a:pt x="4322" y="30"/>
                        </a:lnTo>
                        <a:lnTo>
                          <a:pt x="4325" y="27"/>
                        </a:lnTo>
                        <a:lnTo>
                          <a:pt x="4328" y="29"/>
                        </a:lnTo>
                        <a:lnTo>
                          <a:pt x="4331" y="24"/>
                        </a:lnTo>
                        <a:lnTo>
                          <a:pt x="4334" y="32"/>
                        </a:lnTo>
                        <a:lnTo>
                          <a:pt x="4336" y="30"/>
                        </a:lnTo>
                        <a:lnTo>
                          <a:pt x="4339" y="30"/>
                        </a:lnTo>
                        <a:lnTo>
                          <a:pt x="4342" y="22"/>
                        </a:lnTo>
                        <a:lnTo>
                          <a:pt x="4345" y="28"/>
                        </a:lnTo>
                        <a:lnTo>
                          <a:pt x="4348" y="27"/>
                        </a:lnTo>
                        <a:lnTo>
                          <a:pt x="4351" y="29"/>
                        </a:lnTo>
                        <a:lnTo>
                          <a:pt x="4354" y="25"/>
                        </a:lnTo>
                        <a:lnTo>
                          <a:pt x="4357" y="22"/>
                        </a:lnTo>
                        <a:lnTo>
                          <a:pt x="4360" y="20"/>
                        </a:lnTo>
                        <a:lnTo>
                          <a:pt x="4363" y="20"/>
                        </a:lnTo>
                        <a:lnTo>
                          <a:pt x="4366" y="18"/>
                        </a:lnTo>
                        <a:lnTo>
                          <a:pt x="4368" y="28"/>
                        </a:lnTo>
                        <a:lnTo>
                          <a:pt x="4371" y="29"/>
                        </a:lnTo>
                        <a:lnTo>
                          <a:pt x="4374" y="23"/>
                        </a:lnTo>
                        <a:lnTo>
                          <a:pt x="4377" y="20"/>
                        </a:lnTo>
                        <a:lnTo>
                          <a:pt x="4380" y="22"/>
                        </a:lnTo>
                        <a:lnTo>
                          <a:pt x="4383" y="13"/>
                        </a:lnTo>
                        <a:lnTo>
                          <a:pt x="4386" y="23"/>
                        </a:lnTo>
                        <a:lnTo>
                          <a:pt x="4389" y="16"/>
                        </a:lnTo>
                        <a:lnTo>
                          <a:pt x="4392" y="16"/>
                        </a:lnTo>
                        <a:lnTo>
                          <a:pt x="4395" y="21"/>
                        </a:lnTo>
                        <a:lnTo>
                          <a:pt x="4398" y="17"/>
                        </a:lnTo>
                        <a:lnTo>
                          <a:pt x="4400" y="14"/>
                        </a:lnTo>
                        <a:lnTo>
                          <a:pt x="4403" y="17"/>
                        </a:lnTo>
                        <a:lnTo>
                          <a:pt x="4406" y="10"/>
                        </a:lnTo>
                        <a:lnTo>
                          <a:pt x="4409" y="22"/>
                        </a:lnTo>
                        <a:lnTo>
                          <a:pt x="4412" y="13"/>
                        </a:lnTo>
                        <a:lnTo>
                          <a:pt x="4415" y="19"/>
                        </a:lnTo>
                        <a:lnTo>
                          <a:pt x="4418" y="12"/>
                        </a:lnTo>
                        <a:lnTo>
                          <a:pt x="4421" y="15"/>
                        </a:lnTo>
                        <a:lnTo>
                          <a:pt x="4424" y="19"/>
                        </a:lnTo>
                        <a:lnTo>
                          <a:pt x="4427" y="11"/>
                        </a:lnTo>
                        <a:lnTo>
                          <a:pt x="4430" y="12"/>
                        </a:lnTo>
                        <a:lnTo>
                          <a:pt x="4432" y="7"/>
                        </a:lnTo>
                        <a:lnTo>
                          <a:pt x="4435" y="7"/>
                        </a:lnTo>
                        <a:lnTo>
                          <a:pt x="4438" y="14"/>
                        </a:lnTo>
                        <a:lnTo>
                          <a:pt x="4441" y="7"/>
                        </a:lnTo>
                        <a:lnTo>
                          <a:pt x="4444" y="14"/>
                        </a:lnTo>
                        <a:lnTo>
                          <a:pt x="4447" y="11"/>
                        </a:lnTo>
                        <a:lnTo>
                          <a:pt x="4450" y="10"/>
                        </a:lnTo>
                        <a:lnTo>
                          <a:pt x="4453" y="13"/>
                        </a:lnTo>
                        <a:lnTo>
                          <a:pt x="4456" y="13"/>
                        </a:lnTo>
                        <a:lnTo>
                          <a:pt x="4459" y="11"/>
                        </a:lnTo>
                        <a:lnTo>
                          <a:pt x="4462" y="13"/>
                        </a:lnTo>
                        <a:lnTo>
                          <a:pt x="4464" y="13"/>
                        </a:lnTo>
                        <a:lnTo>
                          <a:pt x="4467" y="14"/>
                        </a:lnTo>
                        <a:lnTo>
                          <a:pt x="4470" y="12"/>
                        </a:lnTo>
                        <a:lnTo>
                          <a:pt x="4473" y="6"/>
                        </a:lnTo>
                        <a:lnTo>
                          <a:pt x="4476" y="5"/>
                        </a:lnTo>
                        <a:lnTo>
                          <a:pt x="4479" y="11"/>
                        </a:lnTo>
                        <a:lnTo>
                          <a:pt x="4482" y="10"/>
                        </a:lnTo>
                        <a:lnTo>
                          <a:pt x="4485" y="13"/>
                        </a:lnTo>
                        <a:lnTo>
                          <a:pt x="4488" y="10"/>
                        </a:lnTo>
                        <a:lnTo>
                          <a:pt x="4491" y="5"/>
                        </a:lnTo>
                        <a:lnTo>
                          <a:pt x="4493" y="10"/>
                        </a:lnTo>
                        <a:lnTo>
                          <a:pt x="4496" y="8"/>
                        </a:lnTo>
                        <a:lnTo>
                          <a:pt x="4499" y="5"/>
                        </a:lnTo>
                        <a:lnTo>
                          <a:pt x="4502" y="9"/>
                        </a:lnTo>
                        <a:lnTo>
                          <a:pt x="4505" y="3"/>
                        </a:lnTo>
                        <a:lnTo>
                          <a:pt x="4508" y="8"/>
                        </a:lnTo>
                        <a:lnTo>
                          <a:pt x="4511" y="8"/>
                        </a:lnTo>
                        <a:lnTo>
                          <a:pt x="4514" y="12"/>
                        </a:lnTo>
                        <a:lnTo>
                          <a:pt x="4517" y="11"/>
                        </a:lnTo>
                        <a:lnTo>
                          <a:pt x="4520" y="9"/>
                        </a:lnTo>
                        <a:lnTo>
                          <a:pt x="4523" y="5"/>
                        </a:lnTo>
                        <a:lnTo>
                          <a:pt x="4525" y="9"/>
                        </a:lnTo>
                        <a:lnTo>
                          <a:pt x="4528" y="5"/>
                        </a:lnTo>
                        <a:lnTo>
                          <a:pt x="4531" y="6"/>
                        </a:lnTo>
                        <a:lnTo>
                          <a:pt x="4534" y="2"/>
                        </a:lnTo>
                        <a:lnTo>
                          <a:pt x="4537" y="11"/>
                        </a:lnTo>
                        <a:lnTo>
                          <a:pt x="4540" y="2"/>
                        </a:lnTo>
                        <a:lnTo>
                          <a:pt x="4543" y="5"/>
                        </a:lnTo>
                        <a:lnTo>
                          <a:pt x="4546" y="2"/>
                        </a:lnTo>
                        <a:lnTo>
                          <a:pt x="4549" y="3"/>
                        </a:lnTo>
                        <a:lnTo>
                          <a:pt x="4552" y="5"/>
                        </a:lnTo>
                        <a:lnTo>
                          <a:pt x="4555" y="7"/>
                        </a:lnTo>
                        <a:lnTo>
                          <a:pt x="4557" y="2"/>
                        </a:lnTo>
                        <a:lnTo>
                          <a:pt x="4560" y="5"/>
                        </a:lnTo>
                        <a:lnTo>
                          <a:pt x="4563" y="0"/>
                        </a:lnTo>
                        <a:lnTo>
                          <a:pt x="4566" y="2"/>
                        </a:lnTo>
                        <a:lnTo>
                          <a:pt x="4569" y="3"/>
                        </a:lnTo>
                        <a:lnTo>
                          <a:pt x="4572" y="3"/>
                        </a:lnTo>
                        <a:lnTo>
                          <a:pt x="4575" y="0"/>
                        </a:lnTo>
                        <a:lnTo>
                          <a:pt x="4578" y="3"/>
                        </a:lnTo>
                        <a:lnTo>
                          <a:pt x="4581" y="2"/>
                        </a:lnTo>
                        <a:lnTo>
                          <a:pt x="4584" y="2"/>
                        </a:lnTo>
                        <a:lnTo>
                          <a:pt x="4587" y="3"/>
                        </a:lnTo>
                        <a:lnTo>
                          <a:pt x="4589" y="2"/>
                        </a:lnTo>
                        <a:lnTo>
                          <a:pt x="4592" y="3"/>
                        </a:lnTo>
                        <a:lnTo>
                          <a:pt x="4595" y="2"/>
                        </a:lnTo>
                        <a:lnTo>
                          <a:pt x="4598" y="0"/>
                        </a:lnTo>
                        <a:lnTo>
                          <a:pt x="4601" y="0"/>
                        </a:lnTo>
                        <a:lnTo>
                          <a:pt x="4604" y="7"/>
                        </a:lnTo>
                        <a:lnTo>
                          <a:pt x="4607" y="3"/>
                        </a:lnTo>
                        <a:lnTo>
                          <a:pt x="4610" y="3"/>
                        </a:lnTo>
                        <a:lnTo>
                          <a:pt x="4613" y="0"/>
                        </a:lnTo>
                        <a:lnTo>
                          <a:pt x="4616" y="5"/>
                        </a:lnTo>
                        <a:lnTo>
                          <a:pt x="4619" y="5"/>
                        </a:lnTo>
                        <a:lnTo>
                          <a:pt x="4621" y="4"/>
                        </a:lnTo>
                        <a:lnTo>
                          <a:pt x="4624" y="2"/>
                        </a:lnTo>
                        <a:lnTo>
                          <a:pt x="4627" y="3"/>
                        </a:lnTo>
                        <a:lnTo>
                          <a:pt x="4630" y="2"/>
                        </a:lnTo>
                        <a:lnTo>
                          <a:pt x="4633" y="2"/>
                        </a:lnTo>
                        <a:lnTo>
                          <a:pt x="4636" y="2"/>
                        </a:lnTo>
                        <a:lnTo>
                          <a:pt x="4639" y="6"/>
                        </a:lnTo>
                        <a:lnTo>
                          <a:pt x="4642" y="5"/>
                        </a:lnTo>
                        <a:lnTo>
                          <a:pt x="4645" y="0"/>
                        </a:lnTo>
                        <a:lnTo>
                          <a:pt x="4648" y="3"/>
                        </a:lnTo>
                        <a:lnTo>
                          <a:pt x="4651" y="2"/>
                        </a:lnTo>
                        <a:lnTo>
                          <a:pt x="4653" y="6"/>
                        </a:lnTo>
                        <a:lnTo>
                          <a:pt x="4656" y="5"/>
                        </a:lnTo>
                        <a:lnTo>
                          <a:pt x="4659" y="0"/>
                        </a:lnTo>
                        <a:lnTo>
                          <a:pt x="4662" y="5"/>
                        </a:lnTo>
                        <a:lnTo>
                          <a:pt x="4665" y="3"/>
                        </a:lnTo>
                        <a:lnTo>
                          <a:pt x="4668" y="3"/>
                        </a:lnTo>
                        <a:lnTo>
                          <a:pt x="4671" y="6"/>
                        </a:lnTo>
                        <a:lnTo>
                          <a:pt x="4674" y="0"/>
                        </a:lnTo>
                        <a:lnTo>
                          <a:pt x="4677" y="5"/>
                        </a:lnTo>
                        <a:lnTo>
                          <a:pt x="4680" y="6"/>
                        </a:lnTo>
                        <a:lnTo>
                          <a:pt x="4683" y="2"/>
                        </a:lnTo>
                        <a:lnTo>
                          <a:pt x="4685" y="0"/>
                        </a:lnTo>
                        <a:lnTo>
                          <a:pt x="4688" y="6"/>
                        </a:lnTo>
                        <a:lnTo>
                          <a:pt x="4691" y="6"/>
                        </a:lnTo>
                        <a:lnTo>
                          <a:pt x="4694" y="0"/>
                        </a:lnTo>
                        <a:lnTo>
                          <a:pt x="4697" y="4"/>
                        </a:lnTo>
                        <a:lnTo>
                          <a:pt x="4700" y="2"/>
                        </a:lnTo>
                        <a:lnTo>
                          <a:pt x="4703" y="9"/>
                        </a:lnTo>
                        <a:lnTo>
                          <a:pt x="4706" y="2"/>
                        </a:lnTo>
                        <a:lnTo>
                          <a:pt x="4709" y="2"/>
                        </a:lnTo>
                        <a:lnTo>
                          <a:pt x="4712" y="5"/>
                        </a:lnTo>
                        <a:lnTo>
                          <a:pt x="4715" y="2"/>
                        </a:lnTo>
                        <a:lnTo>
                          <a:pt x="4717" y="3"/>
                        </a:lnTo>
                        <a:lnTo>
                          <a:pt x="4720" y="6"/>
                        </a:lnTo>
                        <a:lnTo>
                          <a:pt x="4723" y="2"/>
                        </a:lnTo>
                        <a:lnTo>
                          <a:pt x="4726" y="2"/>
                        </a:lnTo>
                        <a:lnTo>
                          <a:pt x="4729" y="3"/>
                        </a:lnTo>
                        <a:lnTo>
                          <a:pt x="4732" y="8"/>
                        </a:lnTo>
                        <a:lnTo>
                          <a:pt x="4735" y="3"/>
                        </a:lnTo>
                        <a:lnTo>
                          <a:pt x="4738" y="3"/>
                        </a:lnTo>
                        <a:lnTo>
                          <a:pt x="4741" y="5"/>
                        </a:lnTo>
                        <a:lnTo>
                          <a:pt x="4744" y="5"/>
                        </a:lnTo>
                        <a:lnTo>
                          <a:pt x="4747" y="5"/>
                        </a:lnTo>
                        <a:lnTo>
                          <a:pt x="4749" y="0"/>
                        </a:lnTo>
                        <a:lnTo>
                          <a:pt x="4752" y="7"/>
                        </a:lnTo>
                        <a:lnTo>
                          <a:pt x="4755" y="3"/>
                        </a:lnTo>
                        <a:lnTo>
                          <a:pt x="4758" y="6"/>
                        </a:lnTo>
                        <a:lnTo>
                          <a:pt x="4761" y="6"/>
                        </a:lnTo>
                        <a:lnTo>
                          <a:pt x="4764" y="6"/>
                        </a:lnTo>
                        <a:lnTo>
                          <a:pt x="4767" y="8"/>
                        </a:lnTo>
                        <a:lnTo>
                          <a:pt x="4770" y="3"/>
                        </a:lnTo>
                        <a:lnTo>
                          <a:pt x="4773" y="3"/>
                        </a:lnTo>
                        <a:lnTo>
                          <a:pt x="4776" y="8"/>
                        </a:lnTo>
                        <a:lnTo>
                          <a:pt x="4779" y="5"/>
                        </a:lnTo>
                        <a:lnTo>
                          <a:pt x="4781" y="2"/>
                        </a:lnTo>
                        <a:lnTo>
                          <a:pt x="4784" y="2"/>
                        </a:lnTo>
                        <a:lnTo>
                          <a:pt x="4787" y="6"/>
                        </a:lnTo>
                        <a:lnTo>
                          <a:pt x="4790" y="8"/>
                        </a:lnTo>
                        <a:lnTo>
                          <a:pt x="4793" y="5"/>
                        </a:lnTo>
                        <a:lnTo>
                          <a:pt x="4796" y="9"/>
                        </a:lnTo>
                        <a:lnTo>
                          <a:pt x="4799" y="5"/>
                        </a:lnTo>
                        <a:lnTo>
                          <a:pt x="4802" y="7"/>
                        </a:lnTo>
                        <a:lnTo>
                          <a:pt x="4805" y="6"/>
                        </a:lnTo>
                        <a:lnTo>
                          <a:pt x="4808" y="3"/>
                        </a:lnTo>
                        <a:lnTo>
                          <a:pt x="4811" y="0"/>
                        </a:lnTo>
                        <a:lnTo>
                          <a:pt x="4813" y="3"/>
                        </a:lnTo>
                        <a:lnTo>
                          <a:pt x="4816" y="10"/>
                        </a:lnTo>
                        <a:lnTo>
                          <a:pt x="4819" y="7"/>
                        </a:lnTo>
                        <a:lnTo>
                          <a:pt x="4822" y="10"/>
                        </a:lnTo>
                        <a:lnTo>
                          <a:pt x="4825" y="9"/>
                        </a:lnTo>
                        <a:lnTo>
                          <a:pt x="4828" y="6"/>
                        </a:lnTo>
                        <a:lnTo>
                          <a:pt x="4831" y="6"/>
                        </a:lnTo>
                        <a:lnTo>
                          <a:pt x="4834" y="3"/>
                        </a:lnTo>
                        <a:lnTo>
                          <a:pt x="4837" y="8"/>
                        </a:lnTo>
                        <a:lnTo>
                          <a:pt x="4840" y="6"/>
                        </a:lnTo>
                        <a:lnTo>
                          <a:pt x="4842" y="5"/>
                        </a:lnTo>
                        <a:lnTo>
                          <a:pt x="4845" y="9"/>
                        </a:lnTo>
                        <a:lnTo>
                          <a:pt x="4848" y="8"/>
                        </a:lnTo>
                        <a:lnTo>
                          <a:pt x="4851" y="0"/>
                        </a:lnTo>
                        <a:lnTo>
                          <a:pt x="4854" y="9"/>
                        </a:lnTo>
                        <a:lnTo>
                          <a:pt x="4857" y="8"/>
                        </a:lnTo>
                        <a:lnTo>
                          <a:pt x="4860" y="2"/>
                        </a:lnTo>
                        <a:lnTo>
                          <a:pt x="4863" y="6"/>
                        </a:lnTo>
                        <a:lnTo>
                          <a:pt x="4866" y="9"/>
                        </a:lnTo>
                        <a:lnTo>
                          <a:pt x="4869" y="8"/>
                        </a:lnTo>
                        <a:lnTo>
                          <a:pt x="4872" y="8"/>
                        </a:lnTo>
                        <a:lnTo>
                          <a:pt x="4874" y="5"/>
                        </a:lnTo>
                        <a:lnTo>
                          <a:pt x="4877" y="3"/>
                        </a:lnTo>
                        <a:lnTo>
                          <a:pt x="4880" y="6"/>
                        </a:lnTo>
                        <a:lnTo>
                          <a:pt x="4883" y="7"/>
                        </a:lnTo>
                        <a:lnTo>
                          <a:pt x="4886" y="10"/>
                        </a:lnTo>
                        <a:lnTo>
                          <a:pt x="4889" y="9"/>
                        </a:lnTo>
                        <a:lnTo>
                          <a:pt x="4892" y="11"/>
                        </a:lnTo>
                        <a:lnTo>
                          <a:pt x="4895" y="8"/>
                        </a:lnTo>
                        <a:lnTo>
                          <a:pt x="4898" y="6"/>
                        </a:lnTo>
                        <a:lnTo>
                          <a:pt x="4901" y="7"/>
                        </a:lnTo>
                        <a:lnTo>
                          <a:pt x="4904" y="9"/>
                        </a:lnTo>
                        <a:lnTo>
                          <a:pt x="4906" y="9"/>
                        </a:lnTo>
                        <a:lnTo>
                          <a:pt x="4909" y="13"/>
                        </a:lnTo>
                        <a:lnTo>
                          <a:pt x="4912" y="12"/>
                        </a:lnTo>
                        <a:lnTo>
                          <a:pt x="4915" y="11"/>
                        </a:lnTo>
                        <a:lnTo>
                          <a:pt x="4918" y="6"/>
                        </a:lnTo>
                        <a:lnTo>
                          <a:pt x="4921" y="9"/>
                        </a:lnTo>
                        <a:lnTo>
                          <a:pt x="4924" y="6"/>
                        </a:lnTo>
                        <a:lnTo>
                          <a:pt x="4927" y="7"/>
                        </a:lnTo>
                        <a:lnTo>
                          <a:pt x="4930" y="13"/>
                        </a:lnTo>
                        <a:lnTo>
                          <a:pt x="4933" y="16"/>
                        </a:lnTo>
                        <a:lnTo>
                          <a:pt x="4936" y="12"/>
                        </a:lnTo>
                        <a:lnTo>
                          <a:pt x="4938" y="10"/>
                        </a:lnTo>
                        <a:lnTo>
                          <a:pt x="4941" y="7"/>
                        </a:lnTo>
                        <a:lnTo>
                          <a:pt x="4944" y="9"/>
                        </a:lnTo>
                        <a:lnTo>
                          <a:pt x="4947" y="8"/>
                        </a:lnTo>
                        <a:lnTo>
                          <a:pt x="4950" y="9"/>
                        </a:lnTo>
                        <a:lnTo>
                          <a:pt x="4953" y="6"/>
                        </a:lnTo>
                        <a:lnTo>
                          <a:pt x="4956" y="4"/>
                        </a:lnTo>
                        <a:lnTo>
                          <a:pt x="4959" y="9"/>
                        </a:lnTo>
                        <a:lnTo>
                          <a:pt x="4962" y="10"/>
                        </a:lnTo>
                        <a:lnTo>
                          <a:pt x="4965" y="9"/>
                        </a:lnTo>
                        <a:lnTo>
                          <a:pt x="4968" y="5"/>
                        </a:lnTo>
                        <a:lnTo>
                          <a:pt x="4970" y="9"/>
                        </a:lnTo>
                        <a:lnTo>
                          <a:pt x="4973" y="8"/>
                        </a:lnTo>
                        <a:lnTo>
                          <a:pt x="4976" y="4"/>
                        </a:lnTo>
                        <a:lnTo>
                          <a:pt x="4979" y="10"/>
                        </a:lnTo>
                        <a:lnTo>
                          <a:pt x="4982" y="6"/>
                        </a:lnTo>
                        <a:lnTo>
                          <a:pt x="4985" y="5"/>
                        </a:lnTo>
                        <a:lnTo>
                          <a:pt x="4988" y="6"/>
                        </a:lnTo>
                        <a:lnTo>
                          <a:pt x="4991" y="5"/>
                        </a:lnTo>
                        <a:lnTo>
                          <a:pt x="4994" y="4"/>
                        </a:lnTo>
                        <a:lnTo>
                          <a:pt x="4997" y="4"/>
                        </a:lnTo>
                        <a:lnTo>
                          <a:pt x="5000" y="7"/>
                        </a:lnTo>
                        <a:lnTo>
                          <a:pt x="5002" y="8"/>
                        </a:lnTo>
                        <a:lnTo>
                          <a:pt x="5005" y="9"/>
                        </a:lnTo>
                        <a:lnTo>
                          <a:pt x="5008" y="7"/>
                        </a:lnTo>
                        <a:lnTo>
                          <a:pt x="5011" y="6"/>
                        </a:lnTo>
                        <a:lnTo>
                          <a:pt x="5014" y="13"/>
                        </a:lnTo>
                        <a:lnTo>
                          <a:pt x="5017" y="8"/>
                        </a:lnTo>
                        <a:lnTo>
                          <a:pt x="5020" y="3"/>
                        </a:lnTo>
                        <a:lnTo>
                          <a:pt x="5023" y="12"/>
                        </a:lnTo>
                        <a:lnTo>
                          <a:pt x="5026" y="0"/>
                        </a:lnTo>
                        <a:lnTo>
                          <a:pt x="5029" y="3"/>
                        </a:lnTo>
                        <a:lnTo>
                          <a:pt x="5032" y="5"/>
                        </a:lnTo>
                        <a:lnTo>
                          <a:pt x="5034" y="3"/>
                        </a:lnTo>
                        <a:lnTo>
                          <a:pt x="5037" y="9"/>
                        </a:lnTo>
                        <a:lnTo>
                          <a:pt x="5040" y="9"/>
                        </a:lnTo>
                        <a:lnTo>
                          <a:pt x="5043" y="10"/>
                        </a:lnTo>
                        <a:lnTo>
                          <a:pt x="5046" y="9"/>
                        </a:lnTo>
                        <a:lnTo>
                          <a:pt x="5049" y="6"/>
                        </a:lnTo>
                        <a:lnTo>
                          <a:pt x="5052" y="2"/>
                        </a:lnTo>
                        <a:lnTo>
                          <a:pt x="5055" y="0"/>
                        </a:lnTo>
                        <a:lnTo>
                          <a:pt x="5058" y="4"/>
                        </a:lnTo>
                        <a:lnTo>
                          <a:pt x="5061" y="9"/>
                        </a:lnTo>
                        <a:lnTo>
                          <a:pt x="5064" y="5"/>
                        </a:lnTo>
                        <a:lnTo>
                          <a:pt x="5066" y="6"/>
                        </a:lnTo>
                        <a:lnTo>
                          <a:pt x="5069" y="2"/>
                        </a:lnTo>
                        <a:lnTo>
                          <a:pt x="5072" y="4"/>
                        </a:lnTo>
                        <a:lnTo>
                          <a:pt x="5075" y="8"/>
                        </a:lnTo>
                        <a:lnTo>
                          <a:pt x="5078" y="2"/>
                        </a:lnTo>
                        <a:lnTo>
                          <a:pt x="5081" y="0"/>
                        </a:lnTo>
                        <a:lnTo>
                          <a:pt x="5084" y="3"/>
                        </a:lnTo>
                        <a:lnTo>
                          <a:pt x="5087" y="6"/>
                        </a:lnTo>
                        <a:lnTo>
                          <a:pt x="5090" y="5"/>
                        </a:lnTo>
                        <a:lnTo>
                          <a:pt x="5093" y="3"/>
                        </a:lnTo>
                        <a:lnTo>
                          <a:pt x="5096" y="5"/>
                        </a:lnTo>
                        <a:lnTo>
                          <a:pt x="5098" y="2"/>
                        </a:lnTo>
                        <a:lnTo>
                          <a:pt x="5101" y="2"/>
                        </a:lnTo>
                        <a:lnTo>
                          <a:pt x="5104" y="5"/>
                        </a:lnTo>
                        <a:lnTo>
                          <a:pt x="5107" y="0"/>
                        </a:lnTo>
                        <a:lnTo>
                          <a:pt x="5110" y="5"/>
                        </a:lnTo>
                        <a:lnTo>
                          <a:pt x="5113" y="0"/>
                        </a:lnTo>
                        <a:lnTo>
                          <a:pt x="5116" y="5"/>
                        </a:lnTo>
                        <a:lnTo>
                          <a:pt x="5119" y="3"/>
                        </a:lnTo>
                        <a:lnTo>
                          <a:pt x="5122" y="3"/>
                        </a:lnTo>
                        <a:lnTo>
                          <a:pt x="5125" y="0"/>
                        </a:lnTo>
                        <a:lnTo>
                          <a:pt x="5128" y="6"/>
                        </a:lnTo>
                        <a:lnTo>
                          <a:pt x="5130" y="7"/>
                        </a:lnTo>
                        <a:lnTo>
                          <a:pt x="5133" y="2"/>
                        </a:lnTo>
                        <a:lnTo>
                          <a:pt x="5136" y="8"/>
                        </a:lnTo>
                        <a:lnTo>
                          <a:pt x="5139" y="0"/>
                        </a:lnTo>
                        <a:lnTo>
                          <a:pt x="5142" y="0"/>
                        </a:lnTo>
                        <a:lnTo>
                          <a:pt x="5145" y="2"/>
                        </a:lnTo>
                        <a:lnTo>
                          <a:pt x="5148" y="0"/>
                        </a:lnTo>
                        <a:lnTo>
                          <a:pt x="5151" y="0"/>
                        </a:lnTo>
                        <a:lnTo>
                          <a:pt x="5154" y="0"/>
                        </a:lnTo>
                        <a:lnTo>
                          <a:pt x="5157" y="0"/>
                        </a:lnTo>
                        <a:lnTo>
                          <a:pt x="5160" y="3"/>
                        </a:lnTo>
                        <a:lnTo>
                          <a:pt x="5162" y="2"/>
                        </a:lnTo>
                        <a:lnTo>
                          <a:pt x="5165" y="0"/>
                        </a:lnTo>
                        <a:lnTo>
                          <a:pt x="5168" y="2"/>
                        </a:lnTo>
                        <a:lnTo>
                          <a:pt x="5171" y="2"/>
                        </a:lnTo>
                        <a:lnTo>
                          <a:pt x="5174" y="0"/>
                        </a:lnTo>
                        <a:lnTo>
                          <a:pt x="5177" y="2"/>
                        </a:lnTo>
                        <a:lnTo>
                          <a:pt x="5180" y="2"/>
                        </a:lnTo>
                        <a:lnTo>
                          <a:pt x="5183" y="4"/>
                        </a:lnTo>
                        <a:lnTo>
                          <a:pt x="5186" y="2"/>
                        </a:lnTo>
                        <a:lnTo>
                          <a:pt x="5189" y="0"/>
                        </a:lnTo>
                        <a:lnTo>
                          <a:pt x="5191" y="2"/>
                        </a:lnTo>
                        <a:lnTo>
                          <a:pt x="5194" y="0"/>
                        </a:lnTo>
                        <a:lnTo>
                          <a:pt x="5197" y="5"/>
                        </a:lnTo>
                        <a:lnTo>
                          <a:pt x="5200" y="0"/>
                        </a:lnTo>
                        <a:lnTo>
                          <a:pt x="5203" y="3"/>
                        </a:lnTo>
                        <a:lnTo>
                          <a:pt x="5206" y="0"/>
                        </a:lnTo>
                        <a:lnTo>
                          <a:pt x="5209" y="0"/>
                        </a:lnTo>
                        <a:lnTo>
                          <a:pt x="5212" y="0"/>
                        </a:lnTo>
                        <a:lnTo>
                          <a:pt x="5215" y="2"/>
                        </a:lnTo>
                        <a:lnTo>
                          <a:pt x="5218" y="0"/>
                        </a:lnTo>
                        <a:lnTo>
                          <a:pt x="5221" y="2"/>
                        </a:lnTo>
                        <a:lnTo>
                          <a:pt x="5223" y="0"/>
                        </a:lnTo>
                        <a:lnTo>
                          <a:pt x="5226" y="2"/>
                        </a:lnTo>
                        <a:lnTo>
                          <a:pt x="5229" y="0"/>
                        </a:lnTo>
                        <a:lnTo>
                          <a:pt x="5232" y="0"/>
                        </a:lnTo>
                        <a:lnTo>
                          <a:pt x="5235" y="0"/>
                        </a:lnTo>
                        <a:lnTo>
                          <a:pt x="5238" y="0"/>
                        </a:lnTo>
                        <a:lnTo>
                          <a:pt x="5241" y="2"/>
                        </a:lnTo>
                        <a:lnTo>
                          <a:pt x="5244" y="0"/>
                        </a:lnTo>
                        <a:lnTo>
                          <a:pt x="5247" y="2"/>
                        </a:lnTo>
                        <a:lnTo>
                          <a:pt x="5250" y="0"/>
                        </a:lnTo>
                        <a:lnTo>
                          <a:pt x="5253" y="2"/>
                        </a:lnTo>
                        <a:lnTo>
                          <a:pt x="5255" y="0"/>
                        </a:lnTo>
                        <a:lnTo>
                          <a:pt x="5258" y="2"/>
                        </a:lnTo>
                        <a:lnTo>
                          <a:pt x="5261" y="0"/>
                        </a:lnTo>
                        <a:lnTo>
                          <a:pt x="5264" y="0"/>
                        </a:lnTo>
                        <a:lnTo>
                          <a:pt x="5267" y="0"/>
                        </a:lnTo>
                        <a:lnTo>
                          <a:pt x="5270" y="2"/>
                        </a:lnTo>
                        <a:lnTo>
                          <a:pt x="5273" y="0"/>
                        </a:lnTo>
                        <a:lnTo>
                          <a:pt x="5276" y="0"/>
                        </a:lnTo>
                        <a:lnTo>
                          <a:pt x="5279" y="2"/>
                        </a:lnTo>
                        <a:lnTo>
                          <a:pt x="5282" y="2"/>
                        </a:lnTo>
                        <a:lnTo>
                          <a:pt x="5285" y="2"/>
                        </a:lnTo>
                        <a:lnTo>
                          <a:pt x="5287" y="0"/>
                        </a:lnTo>
                        <a:lnTo>
                          <a:pt x="5290" y="0"/>
                        </a:lnTo>
                        <a:lnTo>
                          <a:pt x="5293" y="0"/>
                        </a:lnTo>
                        <a:lnTo>
                          <a:pt x="5296" y="0"/>
                        </a:lnTo>
                        <a:lnTo>
                          <a:pt x="5299" y="0"/>
                        </a:lnTo>
                        <a:lnTo>
                          <a:pt x="5302" y="0"/>
                        </a:lnTo>
                        <a:lnTo>
                          <a:pt x="5305" y="0"/>
                        </a:lnTo>
                        <a:lnTo>
                          <a:pt x="5308" y="5"/>
                        </a:lnTo>
                        <a:lnTo>
                          <a:pt x="5311" y="2"/>
                        </a:lnTo>
                        <a:lnTo>
                          <a:pt x="5314" y="0"/>
                        </a:lnTo>
                        <a:lnTo>
                          <a:pt x="5317" y="0"/>
                        </a:lnTo>
                        <a:lnTo>
                          <a:pt x="5319" y="0"/>
                        </a:lnTo>
                        <a:lnTo>
                          <a:pt x="5322" y="3"/>
                        </a:lnTo>
                        <a:lnTo>
                          <a:pt x="5325" y="2"/>
                        </a:lnTo>
                        <a:lnTo>
                          <a:pt x="5328" y="0"/>
                        </a:lnTo>
                        <a:lnTo>
                          <a:pt x="5331" y="0"/>
                        </a:lnTo>
                        <a:lnTo>
                          <a:pt x="5334" y="0"/>
                        </a:lnTo>
                        <a:lnTo>
                          <a:pt x="5337" y="0"/>
                        </a:lnTo>
                        <a:lnTo>
                          <a:pt x="5340" y="0"/>
                        </a:lnTo>
                        <a:lnTo>
                          <a:pt x="5343" y="0"/>
                        </a:lnTo>
                        <a:lnTo>
                          <a:pt x="5346" y="0"/>
                        </a:lnTo>
                        <a:lnTo>
                          <a:pt x="5349" y="0"/>
                        </a:lnTo>
                        <a:lnTo>
                          <a:pt x="5351" y="2"/>
                        </a:lnTo>
                        <a:lnTo>
                          <a:pt x="5354" y="0"/>
                        </a:lnTo>
                        <a:lnTo>
                          <a:pt x="5357" y="0"/>
                        </a:lnTo>
                        <a:lnTo>
                          <a:pt x="5360" y="0"/>
                        </a:lnTo>
                        <a:lnTo>
                          <a:pt x="5363" y="0"/>
                        </a:lnTo>
                        <a:lnTo>
                          <a:pt x="5366" y="0"/>
                        </a:lnTo>
                        <a:lnTo>
                          <a:pt x="5369" y="0"/>
                        </a:lnTo>
                        <a:lnTo>
                          <a:pt x="5372" y="2"/>
                        </a:lnTo>
                        <a:lnTo>
                          <a:pt x="5375" y="0"/>
                        </a:lnTo>
                        <a:lnTo>
                          <a:pt x="5378" y="0"/>
                        </a:lnTo>
                        <a:lnTo>
                          <a:pt x="5381" y="2"/>
                        </a:lnTo>
                        <a:lnTo>
                          <a:pt x="5383" y="0"/>
                        </a:lnTo>
                        <a:lnTo>
                          <a:pt x="5386" y="0"/>
                        </a:lnTo>
                        <a:lnTo>
                          <a:pt x="5389" y="2"/>
                        </a:lnTo>
                        <a:lnTo>
                          <a:pt x="5392" y="0"/>
                        </a:lnTo>
                        <a:lnTo>
                          <a:pt x="5395" y="2"/>
                        </a:lnTo>
                        <a:lnTo>
                          <a:pt x="5398" y="2"/>
                        </a:lnTo>
                        <a:lnTo>
                          <a:pt x="5401" y="0"/>
                        </a:lnTo>
                        <a:lnTo>
                          <a:pt x="5404" y="3"/>
                        </a:lnTo>
                        <a:lnTo>
                          <a:pt x="5407" y="0"/>
                        </a:lnTo>
                        <a:lnTo>
                          <a:pt x="5410" y="0"/>
                        </a:lnTo>
                        <a:lnTo>
                          <a:pt x="5413" y="2"/>
                        </a:lnTo>
                        <a:lnTo>
                          <a:pt x="5415" y="0"/>
                        </a:lnTo>
                        <a:lnTo>
                          <a:pt x="5418" y="3"/>
                        </a:lnTo>
                        <a:lnTo>
                          <a:pt x="5421" y="0"/>
                        </a:lnTo>
                        <a:lnTo>
                          <a:pt x="5424" y="0"/>
                        </a:lnTo>
                        <a:lnTo>
                          <a:pt x="5427" y="0"/>
                        </a:lnTo>
                        <a:lnTo>
                          <a:pt x="5430" y="2"/>
                        </a:lnTo>
                        <a:lnTo>
                          <a:pt x="5433" y="0"/>
                        </a:lnTo>
                        <a:lnTo>
                          <a:pt x="5436" y="0"/>
                        </a:lnTo>
                        <a:lnTo>
                          <a:pt x="5439" y="0"/>
                        </a:lnTo>
                        <a:lnTo>
                          <a:pt x="5442" y="0"/>
                        </a:lnTo>
                        <a:lnTo>
                          <a:pt x="5445" y="0"/>
                        </a:lnTo>
                        <a:lnTo>
                          <a:pt x="5447" y="2"/>
                        </a:lnTo>
                        <a:lnTo>
                          <a:pt x="5450" y="3"/>
                        </a:lnTo>
                        <a:lnTo>
                          <a:pt x="5453" y="4"/>
                        </a:lnTo>
                        <a:lnTo>
                          <a:pt x="5456" y="0"/>
                        </a:lnTo>
                        <a:lnTo>
                          <a:pt x="5459" y="0"/>
                        </a:lnTo>
                        <a:lnTo>
                          <a:pt x="5462" y="0"/>
                        </a:lnTo>
                        <a:lnTo>
                          <a:pt x="5465" y="0"/>
                        </a:lnTo>
                        <a:lnTo>
                          <a:pt x="5468" y="2"/>
                        </a:lnTo>
                        <a:lnTo>
                          <a:pt x="5471" y="2"/>
                        </a:lnTo>
                        <a:lnTo>
                          <a:pt x="5474" y="0"/>
                        </a:lnTo>
                        <a:lnTo>
                          <a:pt x="5477" y="2"/>
                        </a:lnTo>
                        <a:lnTo>
                          <a:pt x="5479" y="2"/>
                        </a:lnTo>
                        <a:lnTo>
                          <a:pt x="5482" y="0"/>
                        </a:lnTo>
                        <a:lnTo>
                          <a:pt x="5485" y="0"/>
                        </a:lnTo>
                        <a:lnTo>
                          <a:pt x="5488" y="0"/>
                        </a:lnTo>
                        <a:lnTo>
                          <a:pt x="5491" y="2"/>
                        </a:lnTo>
                        <a:lnTo>
                          <a:pt x="5494" y="3"/>
                        </a:lnTo>
                        <a:lnTo>
                          <a:pt x="5497" y="0"/>
                        </a:lnTo>
                        <a:lnTo>
                          <a:pt x="5500" y="0"/>
                        </a:lnTo>
                        <a:lnTo>
                          <a:pt x="5503" y="0"/>
                        </a:lnTo>
                        <a:lnTo>
                          <a:pt x="5506" y="2"/>
                        </a:lnTo>
                        <a:lnTo>
                          <a:pt x="5509" y="0"/>
                        </a:lnTo>
                        <a:lnTo>
                          <a:pt x="5511" y="0"/>
                        </a:lnTo>
                        <a:lnTo>
                          <a:pt x="5514" y="0"/>
                        </a:lnTo>
                        <a:lnTo>
                          <a:pt x="5517" y="0"/>
                        </a:lnTo>
                        <a:lnTo>
                          <a:pt x="5520" y="2"/>
                        </a:lnTo>
                        <a:lnTo>
                          <a:pt x="5523" y="0"/>
                        </a:lnTo>
                        <a:lnTo>
                          <a:pt x="5526" y="2"/>
                        </a:lnTo>
                        <a:lnTo>
                          <a:pt x="5529" y="2"/>
                        </a:lnTo>
                        <a:lnTo>
                          <a:pt x="5532" y="5"/>
                        </a:lnTo>
                        <a:lnTo>
                          <a:pt x="5535" y="0"/>
                        </a:lnTo>
                        <a:lnTo>
                          <a:pt x="5538" y="2"/>
                        </a:lnTo>
                        <a:lnTo>
                          <a:pt x="5541" y="3"/>
                        </a:lnTo>
                        <a:lnTo>
                          <a:pt x="5543" y="6"/>
                        </a:lnTo>
                        <a:lnTo>
                          <a:pt x="5546" y="0"/>
                        </a:lnTo>
                        <a:lnTo>
                          <a:pt x="5549" y="5"/>
                        </a:lnTo>
                        <a:lnTo>
                          <a:pt x="5552" y="5"/>
                        </a:lnTo>
                        <a:lnTo>
                          <a:pt x="5555" y="0"/>
                        </a:lnTo>
                        <a:lnTo>
                          <a:pt x="5558" y="0"/>
                        </a:lnTo>
                        <a:lnTo>
                          <a:pt x="5561" y="0"/>
                        </a:lnTo>
                        <a:lnTo>
                          <a:pt x="5564" y="0"/>
                        </a:lnTo>
                        <a:lnTo>
                          <a:pt x="5567" y="2"/>
                        </a:lnTo>
                        <a:lnTo>
                          <a:pt x="5570" y="5"/>
                        </a:lnTo>
                        <a:lnTo>
                          <a:pt x="5572" y="2"/>
                        </a:lnTo>
                        <a:lnTo>
                          <a:pt x="5575" y="2"/>
                        </a:lnTo>
                        <a:lnTo>
                          <a:pt x="5578" y="2"/>
                        </a:lnTo>
                        <a:lnTo>
                          <a:pt x="5581" y="3"/>
                        </a:lnTo>
                        <a:lnTo>
                          <a:pt x="5584" y="3"/>
                        </a:lnTo>
                        <a:lnTo>
                          <a:pt x="5587" y="2"/>
                        </a:lnTo>
                        <a:lnTo>
                          <a:pt x="5590" y="5"/>
                        </a:lnTo>
                        <a:lnTo>
                          <a:pt x="5593" y="0"/>
                        </a:lnTo>
                        <a:lnTo>
                          <a:pt x="5596" y="2"/>
                        </a:lnTo>
                        <a:lnTo>
                          <a:pt x="5599" y="3"/>
                        </a:lnTo>
                        <a:lnTo>
                          <a:pt x="5602" y="2"/>
                        </a:lnTo>
                        <a:lnTo>
                          <a:pt x="5604" y="5"/>
                        </a:lnTo>
                        <a:lnTo>
                          <a:pt x="5607" y="0"/>
                        </a:lnTo>
                        <a:lnTo>
                          <a:pt x="5610" y="6"/>
                        </a:lnTo>
                        <a:lnTo>
                          <a:pt x="5613" y="2"/>
                        </a:lnTo>
                        <a:lnTo>
                          <a:pt x="5616" y="5"/>
                        </a:lnTo>
                        <a:lnTo>
                          <a:pt x="5619" y="2"/>
                        </a:lnTo>
                        <a:lnTo>
                          <a:pt x="5622" y="5"/>
                        </a:lnTo>
                        <a:lnTo>
                          <a:pt x="5625" y="0"/>
                        </a:lnTo>
                        <a:lnTo>
                          <a:pt x="5628" y="5"/>
                        </a:lnTo>
                        <a:lnTo>
                          <a:pt x="5631" y="8"/>
                        </a:lnTo>
                        <a:lnTo>
                          <a:pt x="5634" y="2"/>
                        </a:lnTo>
                        <a:lnTo>
                          <a:pt x="5636" y="9"/>
                        </a:lnTo>
                        <a:lnTo>
                          <a:pt x="5639" y="2"/>
                        </a:lnTo>
                        <a:lnTo>
                          <a:pt x="5642" y="0"/>
                        </a:lnTo>
                        <a:lnTo>
                          <a:pt x="5645" y="9"/>
                        </a:lnTo>
                        <a:lnTo>
                          <a:pt x="5648" y="14"/>
                        </a:lnTo>
                        <a:lnTo>
                          <a:pt x="5651" y="2"/>
                        </a:lnTo>
                        <a:lnTo>
                          <a:pt x="5654" y="6"/>
                        </a:lnTo>
                        <a:lnTo>
                          <a:pt x="5657" y="2"/>
                        </a:lnTo>
                        <a:lnTo>
                          <a:pt x="5660" y="8"/>
                        </a:lnTo>
                        <a:lnTo>
                          <a:pt x="5663" y="8"/>
                        </a:lnTo>
                        <a:lnTo>
                          <a:pt x="5666" y="0"/>
                        </a:lnTo>
                        <a:lnTo>
                          <a:pt x="5668" y="9"/>
                        </a:lnTo>
                        <a:lnTo>
                          <a:pt x="5671" y="0"/>
                        </a:lnTo>
                        <a:lnTo>
                          <a:pt x="5674" y="8"/>
                        </a:lnTo>
                        <a:lnTo>
                          <a:pt x="5677" y="6"/>
                        </a:lnTo>
                        <a:lnTo>
                          <a:pt x="5680" y="14"/>
                        </a:lnTo>
                        <a:lnTo>
                          <a:pt x="5683" y="11"/>
                        </a:lnTo>
                        <a:lnTo>
                          <a:pt x="5686" y="9"/>
                        </a:lnTo>
                        <a:lnTo>
                          <a:pt x="5689" y="16"/>
                        </a:lnTo>
                        <a:lnTo>
                          <a:pt x="5692" y="15"/>
                        </a:lnTo>
                        <a:lnTo>
                          <a:pt x="5695" y="13"/>
                        </a:lnTo>
                        <a:lnTo>
                          <a:pt x="5698" y="17"/>
                        </a:lnTo>
                        <a:lnTo>
                          <a:pt x="5700" y="33"/>
                        </a:lnTo>
                        <a:lnTo>
                          <a:pt x="5703" y="38"/>
                        </a:lnTo>
                        <a:lnTo>
                          <a:pt x="5706" y="36"/>
                        </a:lnTo>
                        <a:lnTo>
                          <a:pt x="5709" y="44"/>
                        </a:lnTo>
                        <a:lnTo>
                          <a:pt x="5712" y="49"/>
                        </a:lnTo>
                        <a:lnTo>
                          <a:pt x="5715" y="65"/>
                        </a:lnTo>
                        <a:lnTo>
                          <a:pt x="5718" y="68"/>
                        </a:lnTo>
                        <a:lnTo>
                          <a:pt x="5721" y="77"/>
                        </a:lnTo>
                        <a:lnTo>
                          <a:pt x="5724" y="89"/>
                        </a:lnTo>
                        <a:lnTo>
                          <a:pt x="5727" y="93"/>
                        </a:lnTo>
                        <a:lnTo>
                          <a:pt x="5730" y="134"/>
                        </a:lnTo>
                        <a:lnTo>
                          <a:pt x="5732" y="139"/>
                        </a:lnTo>
                        <a:lnTo>
                          <a:pt x="5735" y="147"/>
                        </a:lnTo>
                        <a:lnTo>
                          <a:pt x="5738" y="177"/>
                        </a:lnTo>
                        <a:lnTo>
                          <a:pt x="5741" y="190"/>
                        </a:lnTo>
                        <a:lnTo>
                          <a:pt x="5744" y="225"/>
                        </a:lnTo>
                        <a:lnTo>
                          <a:pt x="5747" y="248"/>
                        </a:lnTo>
                        <a:lnTo>
                          <a:pt x="5750" y="277"/>
                        </a:lnTo>
                        <a:lnTo>
                          <a:pt x="5753" y="312"/>
                        </a:lnTo>
                        <a:lnTo>
                          <a:pt x="5756" y="337"/>
                        </a:lnTo>
                        <a:lnTo>
                          <a:pt x="5759" y="409"/>
                        </a:lnTo>
                        <a:lnTo>
                          <a:pt x="5762" y="464"/>
                        </a:lnTo>
                        <a:lnTo>
                          <a:pt x="5764" y="487"/>
                        </a:lnTo>
                        <a:lnTo>
                          <a:pt x="5767" y="566"/>
                        </a:lnTo>
                        <a:lnTo>
                          <a:pt x="5770" y="639"/>
                        </a:lnTo>
                        <a:lnTo>
                          <a:pt x="5773" y="689"/>
                        </a:lnTo>
                        <a:lnTo>
                          <a:pt x="5776" y="733"/>
                        </a:lnTo>
                        <a:lnTo>
                          <a:pt x="5779" y="825"/>
                        </a:lnTo>
                        <a:lnTo>
                          <a:pt x="5782" y="889"/>
                        </a:lnTo>
                        <a:lnTo>
                          <a:pt x="5785" y="968"/>
                        </a:lnTo>
                        <a:lnTo>
                          <a:pt x="5788" y="1091"/>
                        </a:lnTo>
                        <a:lnTo>
                          <a:pt x="5791" y="1159"/>
                        </a:lnTo>
                        <a:lnTo>
                          <a:pt x="5794" y="1290"/>
                        </a:lnTo>
                        <a:lnTo>
                          <a:pt x="5796" y="1378"/>
                        </a:lnTo>
                        <a:lnTo>
                          <a:pt x="5799" y="1524"/>
                        </a:lnTo>
                        <a:lnTo>
                          <a:pt x="5802" y="1687"/>
                        </a:lnTo>
                        <a:lnTo>
                          <a:pt x="5805" y="1846"/>
                        </a:lnTo>
                        <a:lnTo>
                          <a:pt x="5808" y="2014"/>
                        </a:lnTo>
                        <a:lnTo>
                          <a:pt x="5811" y="2139"/>
                        </a:lnTo>
                        <a:lnTo>
                          <a:pt x="5814" y="2301"/>
                        </a:lnTo>
                        <a:lnTo>
                          <a:pt x="5817" y="2502"/>
                        </a:lnTo>
                        <a:lnTo>
                          <a:pt x="5820" y="2730"/>
                        </a:lnTo>
                        <a:lnTo>
                          <a:pt x="5823" y="2826"/>
                        </a:lnTo>
                        <a:lnTo>
                          <a:pt x="5826" y="3080"/>
                        </a:lnTo>
                        <a:lnTo>
                          <a:pt x="5828" y="3286"/>
                        </a:lnTo>
                        <a:lnTo>
                          <a:pt x="5831" y="3523"/>
                        </a:lnTo>
                        <a:lnTo>
                          <a:pt x="5834" y="3702"/>
                        </a:lnTo>
                        <a:lnTo>
                          <a:pt x="5837" y="3937"/>
                        </a:lnTo>
                        <a:lnTo>
                          <a:pt x="5840" y="4205"/>
                        </a:lnTo>
                        <a:lnTo>
                          <a:pt x="5843" y="4395"/>
                        </a:lnTo>
                        <a:lnTo>
                          <a:pt x="5846" y="4694"/>
                        </a:lnTo>
                        <a:lnTo>
                          <a:pt x="5849" y="4844"/>
                        </a:lnTo>
                        <a:lnTo>
                          <a:pt x="5852" y="5117"/>
                        </a:lnTo>
                        <a:lnTo>
                          <a:pt x="5855" y="5379"/>
                        </a:lnTo>
                        <a:lnTo>
                          <a:pt x="5858" y="5548"/>
                        </a:lnTo>
                        <a:lnTo>
                          <a:pt x="5860" y="5854"/>
                        </a:lnTo>
                        <a:lnTo>
                          <a:pt x="5863" y="6007"/>
                        </a:lnTo>
                        <a:lnTo>
                          <a:pt x="5866" y="6264"/>
                        </a:lnTo>
                        <a:lnTo>
                          <a:pt x="5869" y="6527"/>
                        </a:lnTo>
                        <a:lnTo>
                          <a:pt x="5872" y="6650"/>
                        </a:lnTo>
                        <a:lnTo>
                          <a:pt x="5875" y="6865"/>
                        </a:lnTo>
                        <a:lnTo>
                          <a:pt x="5878" y="7140"/>
                        </a:lnTo>
                        <a:lnTo>
                          <a:pt x="5881" y="7234"/>
                        </a:lnTo>
                        <a:lnTo>
                          <a:pt x="5884" y="7459"/>
                        </a:lnTo>
                        <a:lnTo>
                          <a:pt x="5887" y="7697"/>
                        </a:lnTo>
                        <a:lnTo>
                          <a:pt x="5890" y="7682"/>
                        </a:lnTo>
                        <a:lnTo>
                          <a:pt x="5892" y="8078"/>
                        </a:lnTo>
                        <a:lnTo>
                          <a:pt x="5895" y="8245"/>
                        </a:lnTo>
                        <a:lnTo>
                          <a:pt x="5898" y="8144"/>
                        </a:lnTo>
                        <a:lnTo>
                          <a:pt x="5901" y="8253"/>
                        </a:lnTo>
                        <a:lnTo>
                          <a:pt x="5904" y="8273"/>
                        </a:lnTo>
                        <a:lnTo>
                          <a:pt x="5907" y="8555"/>
                        </a:lnTo>
                        <a:lnTo>
                          <a:pt x="5910" y="8548"/>
                        </a:lnTo>
                        <a:lnTo>
                          <a:pt x="5913" y="8647"/>
                        </a:lnTo>
                        <a:lnTo>
                          <a:pt x="5916" y="8771"/>
                        </a:lnTo>
                        <a:lnTo>
                          <a:pt x="5919" y="8792"/>
                        </a:lnTo>
                        <a:lnTo>
                          <a:pt x="5921" y="8826"/>
                        </a:lnTo>
                        <a:lnTo>
                          <a:pt x="5924" y="8877"/>
                        </a:lnTo>
                        <a:lnTo>
                          <a:pt x="5927" y="8750"/>
                        </a:lnTo>
                        <a:lnTo>
                          <a:pt x="5930" y="8853"/>
                        </a:lnTo>
                        <a:lnTo>
                          <a:pt x="5933" y="8850"/>
                        </a:lnTo>
                        <a:lnTo>
                          <a:pt x="5936" y="8663"/>
                        </a:lnTo>
                        <a:lnTo>
                          <a:pt x="5939" y="8851"/>
                        </a:lnTo>
                        <a:lnTo>
                          <a:pt x="5942" y="8683"/>
                        </a:lnTo>
                        <a:lnTo>
                          <a:pt x="5945" y="8820"/>
                        </a:lnTo>
                        <a:lnTo>
                          <a:pt x="5948" y="8758"/>
                        </a:lnTo>
                        <a:lnTo>
                          <a:pt x="5951" y="8692"/>
                        </a:lnTo>
                        <a:lnTo>
                          <a:pt x="5953" y="8604"/>
                        </a:lnTo>
                        <a:lnTo>
                          <a:pt x="5956" y="8600"/>
                        </a:lnTo>
                        <a:lnTo>
                          <a:pt x="5959" y="8679"/>
                        </a:lnTo>
                        <a:lnTo>
                          <a:pt x="5962" y="8558"/>
                        </a:lnTo>
                        <a:lnTo>
                          <a:pt x="5965" y="8379"/>
                        </a:lnTo>
                        <a:lnTo>
                          <a:pt x="5968" y="8232"/>
                        </a:lnTo>
                        <a:lnTo>
                          <a:pt x="5971" y="8419"/>
                        </a:lnTo>
                        <a:lnTo>
                          <a:pt x="5974" y="8251"/>
                        </a:lnTo>
                        <a:lnTo>
                          <a:pt x="5977" y="8091"/>
                        </a:lnTo>
                        <a:lnTo>
                          <a:pt x="5980" y="7966"/>
                        </a:lnTo>
                        <a:lnTo>
                          <a:pt x="5983" y="8124"/>
                        </a:lnTo>
                        <a:lnTo>
                          <a:pt x="5985" y="8060"/>
                        </a:lnTo>
                        <a:lnTo>
                          <a:pt x="5988" y="7975"/>
                        </a:lnTo>
                        <a:lnTo>
                          <a:pt x="5991" y="7918"/>
                        </a:lnTo>
                        <a:lnTo>
                          <a:pt x="5994" y="7758"/>
                        </a:lnTo>
                        <a:lnTo>
                          <a:pt x="5997" y="7762"/>
                        </a:lnTo>
                        <a:lnTo>
                          <a:pt x="6000" y="7619"/>
                        </a:lnTo>
                        <a:lnTo>
                          <a:pt x="6003" y="7547"/>
                        </a:lnTo>
                        <a:lnTo>
                          <a:pt x="6006" y="7428"/>
                        </a:lnTo>
                        <a:lnTo>
                          <a:pt x="6009" y="7407"/>
                        </a:lnTo>
                        <a:lnTo>
                          <a:pt x="6012" y="7486"/>
                        </a:lnTo>
                        <a:lnTo>
                          <a:pt x="6015" y="7261"/>
                        </a:lnTo>
                        <a:lnTo>
                          <a:pt x="6017" y="7107"/>
                        </a:lnTo>
                        <a:lnTo>
                          <a:pt x="6020" y="6961"/>
                        </a:lnTo>
                        <a:lnTo>
                          <a:pt x="6023" y="6984"/>
                        </a:lnTo>
                        <a:lnTo>
                          <a:pt x="6026" y="6847"/>
                        </a:lnTo>
                        <a:lnTo>
                          <a:pt x="6029" y="6820"/>
                        </a:lnTo>
                        <a:lnTo>
                          <a:pt x="6032" y="6736"/>
                        </a:lnTo>
                        <a:lnTo>
                          <a:pt x="6035" y="6691"/>
                        </a:lnTo>
                        <a:lnTo>
                          <a:pt x="6038" y="6629"/>
                        </a:lnTo>
                        <a:lnTo>
                          <a:pt x="6041" y="6536"/>
                        </a:lnTo>
                        <a:lnTo>
                          <a:pt x="6044" y="6350"/>
                        </a:lnTo>
                        <a:lnTo>
                          <a:pt x="6047" y="6261"/>
                        </a:lnTo>
                        <a:lnTo>
                          <a:pt x="6049" y="6289"/>
                        </a:lnTo>
                        <a:lnTo>
                          <a:pt x="6052" y="6267"/>
                        </a:lnTo>
                        <a:lnTo>
                          <a:pt x="6055" y="6082"/>
                        </a:lnTo>
                        <a:lnTo>
                          <a:pt x="6058" y="6048"/>
                        </a:lnTo>
                        <a:lnTo>
                          <a:pt x="6061" y="5974"/>
                        </a:lnTo>
                        <a:lnTo>
                          <a:pt x="6064" y="5959"/>
                        </a:lnTo>
                        <a:lnTo>
                          <a:pt x="6067" y="5913"/>
                        </a:lnTo>
                        <a:lnTo>
                          <a:pt x="6070" y="5801"/>
                        </a:lnTo>
                        <a:lnTo>
                          <a:pt x="6073" y="5687"/>
                        </a:lnTo>
                        <a:lnTo>
                          <a:pt x="6076" y="5643"/>
                        </a:lnTo>
                        <a:lnTo>
                          <a:pt x="6079" y="5604"/>
                        </a:lnTo>
                        <a:lnTo>
                          <a:pt x="6081" y="5433"/>
                        </a:lnTo>
                        <a:lnTo>
                          <a:pt x="6084" y="5419"/>
                        </a:lnTo>
                        <a:lnTo>
                          <a:pt x="6087" y="5335"/>
                        </a:lnTo>
                        <a:lnTo>
                          <a:pt x="6090" y="5322"/>
                        </a:lnTo>
                        <a:lnTo>
                          <a:pt x="6093" y="5275"/>
                        </a:lnTo>
                        <a:lnTo>
                          <a:pt x="6096" y="5181"/>
                        </a:lnTo>
                        <a:lnTo>
                          <a:pt x="6099" y="5009"/>
                        </a:lnTo>
                        <a:lnTo>
                          <a:pt x="6102" y="4915"/>
                        </a:lnTo>
                        <a:lnTo>
                          <a:pt x="6105" y="4894"/>
                        </a:lnTo>
                        <a:lnTo>
                          <a:pt x="6108" y="4746"/>
                        </a:lnTo>
                        <a:lnTo>
                          <a:pt x="6111" y="4780"/>
                        </a:lnTo>
                        <a:lnTo>
                          <a:pt x="6113" y="4668"/>
                        </a:lnTo>
                        <a:lnTo>
                          <a:pt x="6116" y="4616"/>
                        </a:lnTo>
                        <a:lnTo>
                          <a:pt x="6119" y="4546"/>
                        </a:lnTo>
                        <a:lnTo>
                          <a:pt x="6122" y="4474"/>
                        </a:lnTo>
                        <a:lnTo>
                          <a:pt x="6125" y="4456"/>
                        </a:lnTo>
                        <a:lnTo>
                          <a:pt x="6128" y="4385"/>
                        </a:lnTo>
                        <a:lnTo>
                          <a:pt x="6131" y="4247"/>
                        </a:lnTo>
                        <a:lnTo>
                          <a:pt x="6134" y="4244"/>
                        </a:lnTo>
                        <a:lnTo>
                          <a:pt x="6137" y="4185"/>
                        </a:lnTo>
                        <a:lnTo>
                          <a:pt x="6140" y="4155"/>
                        </a:lnTo>
                        <a:lnTo>
                          <a:pt x="6143" y="4135"/>
                        </a:lnTo>
                        <a:lnTo>
                          <a:pt x="6145" y="4051"/>
                        </a:lnTo>
                        <a:lnTo>
                          <a:pt x="6148" y="4032"/>
                        </a:lnTo>
                        <a:lnTo>
                          <a:pt x="6151" y="3897"/>
                        </a:lnTo>
                        <a:lnTo>
                          <a:pt x="6154" y="3979"/>
                        </a:lnTo>
                        <a:lnTo>
                          <a:pt x="6157" y="3956"/>
                        </a:lnTo>
                        <a:lnTo>
                          <a:pt x="6160" y="3826"/>
                        </a:lnTo>
                        <a:lnTo>
                          <a:pt x="6163" y="3651"/>
                        </a:lnTo>
                        <a:lnTo>
                          <a:pt x="6166" y="3556"/>
                        </a:lnTo>
                        <a:lnTo>
                          <a:pt x="6169" y="3559"/>
                        </a:lnTo>
                        <a:lnTo>
                          <a:pt x="6172" y="3533"/>
                        </a:lnTo>
                        <a:lnTo>
                          <a:pt x="6175" y="3436"/>
                        </a:lnTo>
                        <a:lnTo>
                          <a:pt x="6177" y="3335"/>
                        </a:lnTo>
                        <a:lnTo>
                          <a:pt x="6180" y="3293"/>
                        </a:lnTo>
                        <a:lnTo>
                          <a:pt x="6183" y="3313"/>
                        </a:lnTo>
                        <a:lnTo>
                          <a:pt x="6186" y="3199"/>
                        </a:lnTo>
                        <a:lnTo>
                          <a:pt x="6189" y="3202"/>
                        </a:lnTo>
                        <a:lnTo>
                          <a:pt x="6192" y="3177"/>
                        </a:lnTo>
                        <a:lnTo>
                          <a:pt x="6195" y="3167"/>
                        </a:lnTo>
                        <a:lnTo>
                          <a:pt x="6198" y="3021"/>
                        </a:lnTo>
                        <a:lnTo>
                          <a:pt x="6201" y="3092"/>
                        </a:lnTo>
                        <a:lnTo>
                          <a:pt x="6204" y="2943"/>
                        </a:lnTo>
                        <a:lnTo>
                          <a:pt x="6207" y="2923"/>
                        </a:lnTo>
                        <a:lnTo>
                          <a:pt x="6209" y="2896"/>
                        </a:lnTo>
                        <a:lnTo>
                          <a:pt x="6212" y="2837"/>
                        </a:lnTo>
                        <a:lnTo>
                          <a:pt x="6215" y="2824"/>
                        </a:lnTo>
                        <a:lnTo>
                          <a:pt x="6218" y="2751"/>
                        </a:lnTo>
                        <a:lnTo>
                          <a:pt x="6221" y="2714"/>
                        </a:lnTo>
                        <a:lnTo>
                          <a:pt x="6224" y="2664"/>
                        </a:lnTo>
                        <a:lnTo>
                          <a:pt x="6227" y="2611"/>
                        </a:lnTo>
                        <a:lnTo>
                          <a:pt x="6230" y="2613"/>
                        </a:lnTo>
                        <a:lnTo>
                          <a:pt x="6233" y="2623"/>
                        </a:lnTo>
                        <a:lnTo>
                          <a:pt x="6236" y="2498"/>
                        </a:lnTo>
                        <a:lnTo>
                          <a:pt x="6239" y="2513"/>
                        </a:lnTo>
                        <a:lnTo>
                          <a:pt x="6241" y="2480"/>
                        </a:lnTo>
                        <a:lnTo>
                          <a:pt x="6244" y="2364"/>
                        </a:lnTo>
                        <a:lnTo>
                          <a:pt x="6247" y="2322"/>
                        </a:lnTo>
                        <a:lnTo>
                          <a:pt x="6250" y="2324"/>
                        </a:lnTo>
                        <a:lnTo>
                          <a:pt x="6253" y="2270"/>
                        </a:lnTo>
                        <a:lnTo>
                          <a:pt x="6256" y="2287"/>
                        </a:lnTo>
                        <a:lnTo>
                          <a:pt x="6259" y="2238"/>
                        </a:lnTo>
                        <a:lnTo>
                          <a:pt x="6262" y="2185"/>
                        </a:lnTo>
                        <a:lnTo>
                          <a:pt x="6265" y="2170"/>
                        </a:lnTo>
                        <a:lnTo>
                          <a:pt x="6268" y="2104"/>
                        </a:lnTo>
                        <a:lnTo>
                          <a:pt x="6270" y="2078"/>
                        </a:lnTo>
                        <a:lnTo>
                          <a:pt x="6273" y="2060"/>
                        </a:lnTo>
                        <a:lnTo>
                          <a:pt x="6276" y="2049"/>
                        </a:lnTo>
                        <a:lnTo>
                          <a:pt x="6279" y="1969"/>
                        </a:lnTo>
                        <a:lnTo>
                          <a:pt x="6282" y="1911"/>
                        </a:lnTo>
                        <a:lnTo>
                          <a:pt x="6285" y="1999"/>
                        </a:lnTo>
                        <a:lnTo>
                          <a:pt x="6288" y="1896"/>
                        </a:lnTo>
                        <a:lnTo>
                          <a:pt x="6291" y="1896"/>
                        </a:lnTo>
                        <a:lnTo>
                          <a:pt x="6294" y="1850"/>
                        </a:lnTo>
                        <a:lnTo>
                          <a:pt x="6297" y="1812"/>
                        </a:lnTo>
                        <a:lnTo>
                          <a:pt x="6300" y="1819"/>
                        </a:lnTo>
                        <a:lnTo>
                          <a:pt x="6302" y="1807"/>
                        </a:lnTo>
                        <a:lnTo>
                          <a:pt x="6305" y="1760"/>
                        </a:lnTo>
                        <a:lnTo>
                          <a:pt x="6308" y="1716"/>
                        </a:lnTo>
                        <a:lnTo>
                          <a:pt x="6311" y="1727"/>
                        </a:lnTo>
                        <a:lnTo>
                          <a:pt x="6314" y="1710"/>
                        </a:lnTo>
                        <a:lnTo>
                          <a:pt x="6317" y="1681"/>
                        </a:lnTo>
                        <a:lnTo>
                          <a:pt x="6320" y="1660"/>
                        </a:lnTo>
                        <a:lnTo>
                          <a:pt x="6323" y="1655"/>
                        </a:lnTo>
                        <a:lnTo>
                          <a:pt x="6326" y="1572"/>
                        </a:lnTo>
                        <a:lnTo>
                          <a:pt x="6329" y="1602"/>
                        </a:lnTo>
                        <a:lnTo>
                          <a:pt x="6332" y="1545"/>
                        </a:lnTo>
                        <a:lnTo>
                          <a:pt x="6334" y="1553"/>
                        </a:lnTo>
                        <a:lnTo>
                          <a:pt x="6337" y="1513"/>
                        </a:lnTo>
                        <a:lnTo>
                          <a:pt x="6340" y="1510"/>
                        </a:lnTo>
                        <a:lnTo>
                          <a:pt x="6343" y="1492"/>
                        </a:lnTo>
                        <a:lnTo>
                          <a:pt x="6346" y="1446"/>
                        </a:lnTo>
                        <a:lnTo>
                          <a:pt x="6349" y="1457"/>
                        </a:lnTo>
                        <a:lnTo>
                          <a:pt x="6352" y="1406"/>
                        </a:lnTo>
                        <a:lnTo>
                          <a:pt x="6355" y="1432"/>
                        </a:lnTo>
                        <a:lnTo>
                          <a:pt x="6358" y="1382"/>
                        </a:lnTo>
                        <a:lnTo>
                          <a:pt x="6361" y="1316"/>
                        </a:lnTo>
                        <a:lnTo>
                          <a:pt x="6364" y="1322"/>
                        </a:lnTo>
                        <a:lnTo>
                          <a:pt x="6366" y="1297"/>
                        </a:lnTo>
                        <a:lnTo>
                          <a:pt x="6369" y="1268"/>
                        </a:lnTo>
                        <a:lnTo>
                          <a:pt x="6372" y="1300"/>
                        </a:lnTo>
                        <a:lnTo>
                          <a:pt x="6375" y="1263"/>
                        </a:lnTo>
                        <a:lnTo>
                          <a:pt x="6378" y="1252"/>
                        </a:lnTo>
                        <a:lnTo>
                          <a:pt x="6381" y="1277"/>
                        </a:lnTo>
                        <a:lnTo>
                          <a:pt x="6384" y="1197"/>
                        </a:lnTo>
                        <a:lnTo>
                          <a:pt x="6387" y="1216"/>
                        </a:lnTo>
                        <a:lnTo>
                          <a:pt x="6390" y="1187"/>
                        </a:lnTo>
                        <a:lnTo>
                          <a:pt x="6393" y="1163"/>
                        </a:lnTo>
                        <a:lnTo>
                          <a:pt x="6396" y="1158"/>
                        </a:lnTo>
                        <a:lnTo>
                          <a:pt x="6398" y="1170"/>
                        </a:lnTo>
                        <a:lnTo>
                          <a:pt x="6401" y="1140"/>
                        </a:lnTo>
                        <a:lnTo>
                          <a:pt x="6404" y="1128"/>
                        </a:lnTo>
                        <a:lnTo>
                          <a:pt x="6407" y="1094"/>
                        </a:lnTo>
                        <a:lnTo>
                          <a:pt x="6410" y="1052"/>
                        </a:lnTo>
                        <a:lnTo>
                          <a:pt x="6413" y="1073"/>
                        </a:lnTo>
                        <a:lnTo>
                          <a:pt x="6416" y="1060"/>
                        </a:lnTo>
                        <a:lnTo>
                          <a:pt x="6419" y="1019"/>
                        </a:lnTo>
                        <a:lnTo>
                          <a:pt x="6422" y="1008"/>
                        </a:lnTo>
                        <a:lnTo>
                          <a:pt x="6425" y="1004"/>
                        </a:lnTo>
                        <a:lnTo>
                          <a:pt x="6428" y="995"/>
                        </a:lnTo>
                        <a:lnTo>
                          <a:pt x="6430" y="965"/>
                        </a:lnTo>
                        <a:lnTo>
                          <a:pt x="6433" y="980"/>
                        </a:lnTo>
                        <a:lnTo>
                          <a:pt x="6436" y="932"/>
                        </a:lnTo>
                        <a:lnTo>
                          <a:pt x="6439" y="932"/>
                        </a:lnTo>
                        <a:lnTo>
                          <a:pt x="6442" y="904"/>
                        </a:lnTo>
                        <a:lnTo>
                          <a:pt x="6445" y="938"/>
                        </a:lnTo>
                        <a:lnTo>
                          <a:pt x="6448" y="929"/>
                        </a:lnTo>
                        <a:lnTo>
                          <a:pt x="6451" y="917"/>
                        </a:lnTo>
                        <a:lnTo>
                          <a:pt x="6454" y="895"/>
                        </a:lnTo>
                        <a:lnTo>
                          <a:pt x="6457" y="879"/>
                        </a:lnTo>
                        <a:lnTo>
                          <a:pt x="6460" y="873"/>
                        </a:lnTo>
                        <a:lnTo>
                          <a:pt x="6462" y="855"/>
                        </a:lnTo>
                        <a:lnTo>
                          <a:pt x="6465" y="823"/>
                        </a:lnTo>
                        <a:lnTo>
                          <a:pt x="6468" y="805"/>
                        </a:lnTo>
                        <a:lnTo>
                          <a:pt x="6471" y="803"/>
                        </a:lnTo>
                        <a:lnTo>
                          <a:pt x="6474" y="801"/>
                        </a:lnTo>
                        <a:lnTo>
                          <a:pt x="6477" y="789"/>
                        </a:lnTo>
                        <a:lnTo>
                          <a:pt x="6480" y="771"/>
                        </a:lnTo>
                        <a:lnTo>
                          <a:pt x="6483" y="783"/>
                        </a:lnTo>
                        <a:lnTo>
                          <a:pt x="6486" y="769"/>
                        </a:lnTo>
                        <a:lnTo>
                          <a:pt x="6489" y="757"/>
                        </a:lnTo>
                        <a:lnTo>
                          <a:pt x="6492" y="750"/>
                        </a:lnTo>
                        <a:lnTo>
                          <a:pt x="6494" y="736"/>
                        </a:lnTo>
                        <a:lnTo>
                          <a:pt x="6497" y="732"/>
                        </a:lnTo>
                        <a:lnTo>
                          <a:pt x="6500" y="722"/>
                        </a:lnTo>
                        <a:lnTo>
                          <a:pt x="6503" y="753"/>
                        </a:lnTo>
                        <a:lnTo>
                          <a:pt x="6506" y="731"/>
                        </a:lnTo>
                        <a:lnTo>
                          <a:pt x="6509" y="689"/>
                        </a:lnTo>
                        <a:lnTo>
                          <a:pt x="6512" y="669"/>
                        </a:lnTo>
                        <a:lnTo>
                          <a:pt x="6515" y="667"/>
                        </a:lnTo>
                        <a:lnTo>
                          <a:pt x="6518" y="698"/>
                        </a:lnTo>
                        <a:lnTo>
                          <a:pt x="6521" y="685"/>
                        </a:lnTo>
                        <a:lnTo>
                          <a:pt x="6524" y="667"/>
                        </a:lnTo>
                        <a:lnTo>
                          <a:pt x="6526" y="663"/>
                        </a:lnTo>
                        <a:lnTo>
                          <a:pt x="6529" y="672"/>
                        </a:lnTo>
                        <a:lnTo>
                          <a:pt x="6532" y="632"/>
                        </a:lnTo>
                        <a:lnTo>
                          <a:pt x="6535" y="613"/>
                        </a:lnTo>
                        <a:lnTo>
                          <a:pt x="6538" y="637"/>
                        </a:lnTo>
                        <a:lnTo>
                          <a:pt x="6541" y="605"/>
                        </a:lnTo>
                        <a:lnTo>
                          <a:pt x="6544" y="620"/>
                        </a:lnTo>
                        <a:lnTo>
                          <a:pt x="6547" y="594"/>
                        </a:lnTo>
                        <a:lnTo>
                          <a:pt x="6550" y="595"/>
                        </a:lnTo>
                        <a:lnTo>
                          <a:pt x="6553" y="558"/>
                        </a:lnTo>
                        <a:lnTo>
                          <a:pt x="6556" y="596"/>
                        </a:lnTo>
                        <a:lnTo>
                          <a:pt x="6558" y="554"/>
                        </a:lnTo>
                        <a:lnTo>
                          <a:pt x="6561" y="562"/>
                        </a:lnTo>
                        <a:lnTo>
                          <a:pt x="6564" y="551"/>
                        </a:lnTo>
                        <a:lnTo>
                          <a:pt x="6567" y="556"/>
                        </a:lnTo>
                        <a:lnTo>
                          <a:pt x="6570" y="567"/>
                        </a:lnTo>
                        <a:lnTo>
                          <a:pt x="6573" y="543"/>
                        </a:lnTo>
                        <a:lnTo>
                          <a:pt x="6576" y="519"/>
                        </a:lnTo>
                        <a:lnTo>
                          <a:pt x="6579" y="563"/>
                        </a:lnTo>
                        <a:lnTo>
                          <a:pt x="6582" y="517"/>
                        </a:lnTo>
                        <a:lnTo>
                          <a:pt x="6585" y="535"/>
                        </a:lnTo>
                        <a:lnTo>
                          <a:pt x="6588" y="516"/>
                        </a:lnTo>
                        <a:lnTo>
                          <a:pt x="6590" y="495"/>
                        </a:lnTo>
                        <a:lnTo>
                          <a:pt x="6593" y="495"/>
                        </a:lnTo>
                        <a:lnTo>
                          <a:pt x="6596" y="516"/>
                        </a:lnTo>
                        <a:lnTo>
                          <a:pt x="6599" y="492"/>
                        </a:lnTo>
                        <a:lnTo>
                          <a:pt x="6602" y="472"/>
                        </a:lnTo>
                        <a:lnTo>
                          <a:pt x="6605" y="474"/>
                        </a:lnTo>
                        <a:lnTo>
                          <a:pt x="6608" y="496"/>
                        </a:lnTo>
                        <a:lnTo>
                          <a:pt x="6611" y="447"/>
                        </a:lnTo>
                        <a:lnTo>
                          <a:pt x="6614" y="469"/>
                        </a:lnTo>
                        <a:lnTo>
                          <a:pt x="6617" y="470"/>
                        </a:lnTo>
                        <a:lnTo>
                          <a:pt x="6620" y="444"/>
                        </a:lnTo>
                        <a:lnTo>
                          <a:pt x="6622" y="445"/>
                        </a:lnTo>
                        <a:lnTo>
                          <a:pt x="6625" y="438"/>
                        </a:lnTo>
                        <a:lnTo>
                          <a:pt x="6628" y="450"/>
                        </a:lnTo>
                        <a:lnTo>
                          <a:pt x="6631" y="439"/>
                        </a:lnTo>
                        <a:lnTo>
                          <a:pt x="6634" y="417"/>
                        </a:lnTo>
                        <a:lnTo>
                          <a:pt x="6637" y="427"/>
                        </a:lnTo>
                        <a:lnTo>
                          <a:pt x="6640" y="406"/>
                        </a:lnTo>
                        <a:lnTo>
                          <a:pt x="6643" y="425"/>
                        </a:lnTo>
                        <a:lnTo>
                          <a:pt x="6646" y="394"/>
                        </a:lnTo>
                        <a:lnTo>
                          <a:pt x="6649" y="411"/>
                        </a:lnTo>
                        <a:lnTo>
                          <a:pt x="6651" y="413"/>
                        </a:lnTo>
                        <a:lnTo>
                          <a:pt x="6654" y="368"/>
                        </a:lnTo>
                        <a:lnTo>
                          <a:pt x="6657" y="385"/>
                        </a:lnTo>
                        <a:lnTo>
                          <a:pt x="6660" y="399"/>
                        </a:lnTo>
                        <a:lnTo>
                          <a:pt x="6663" y="410"/>
                        </a:lnTo>
                        <a:lnTo>
                          <a:pt x="6666" y="389"/>
                        </a:lnTo>
                        <a:lnTo>
                          <a:pt x="6669" y="369"/>
                        </a:lnTo>
                        <a:lnTo>
                          <a:pt x="6672" y="385"/>
                        </a:lnTo>
                        <a:lnTo>
                          <a:pt x="6675" y="376"/>
                        </a:lnTo>
                        <a:lnTo>
                          <a:pt x="6678" y="342"/>
                        </a:lnTo>
                        <a:lnTo>
                          <a:pt x="6681" y="352"/>
                        </a:lnTo>
                        <a:lnTo>
                          <a:pt x="6683" y="339"/>
                        </a:lnTo>
                        <a:lnTo>
                          <a:pt x="6686" y="341"/>
                        </a:lnTo>
                        <a:lnTo>
                          <a:pt x="6689" y="341"/>
                        </a:lnTo>
                        <a:lnTo>
                          <a:pt x="6692" y="342"/>
                        </a:lnTo>
                        <a:lnTo>
                          <a:pt x="6695" y="335"/>
                        </a:lnTo>
                        <a:lnTo>
                          <a:pt x="6698" y="321"/>
                        </a:lnTo>
                        <a:lnTo>
                          <a:pt x="6701" y="320"/>
                        </a:lnTo>
                        <a:lnTo>
                          <a:pt x="6704" y="338"/>
                        </a:lnTo>
                        <a:lnTo>
                          <a:pt x="6707" y="295"/>
                        </a:lnTo>
                        <a:lnTo>
                          <a:pt x="6710" y="343"/>
                        </a:lnTo>
                        <a:lnTo>
                          <a:pt x="6713" y="324"/>
                        </a:lnTo>
                        <a:lnTo>
                          <a:pt x="6715" y="295"/>
                        </a:lnTo>
                        <a:lnTo>
                          <a:pt x="6718" y="326"/>
                        </a:lnTo>
                        <a:lnTo>
                          <a:pt x="6721" y="290"/>
                        </a:lnTo>
                        <a:lnTo>
                          <a:pt x="6724" y="301"/>
                        </a:lnTo>
                        <a:lnTo>
                          <a:pt x="6727" y="290"/>
                        </a:lnTo>
                        <a:lnTo>
                          <a:pt x="6730" y="303"/>
                        </a:lnTo>
                        <a:lnTo>
                          <a:pt x="6733" y="285"/>
                        </a:lnTo>
                        <a:lnTo>
                          <a:pt x="6736" y="304"/>
                        </a:lnTo>
                        <a:lnTo>
                          <a:pt x="6739" y="273"/>
                        </a:lnTo>
                        <a:lnTo>
                          <a:pt x="6742" y="284"/>
                        </a:lnTo>
                        <a:lnTo>
                          <a:pt x="6745" y="262"/>
                        </a:lnTo>
                        <a:lnTo>
                          <a:pt x="6747" y="280"/>
                        </a:lnTo>
                        <a:lnTo>
                          <a:pt x="6750" y="284"/>
                        </a:lnTo>
                        <a:lnTo>
                          <a:pt x="6753" y="281"/>
                        </a:lnTo>
                        <a:lnTo>
                          <a:pt x="6756" y="262"/>
                        </a:lnTo>
                        <a:lnTo>
                          <a:pt x="6759" y="259"/>
                        </a:lnTo>
                        <a:lnTo>
                          <a:pt x="6762" y="262"/>
                        </a:lnTo>
                        <a:lnTo>
                          <a:pt x="6765" y="260"/>
                        </a:lnTo>
                        <a:lnTo>
                          <a:pt x="6768" y="254"/>
                        </a:lnTo>
                        <a:lnTo>
                          <a:pt x="6771" y="250"/>
                        </a:lnTo>
                        <a:lnTo>
                          <a:pt x="6774" y="254"/>
                        </a:lnTo>
                        <a:lnTo>
                          <a:pt x="6777" y="247"/>
                        </a:lnTo>
                        <a:lnTo>
                          <a:pt x="6779" y="240"/>
                        </a:lnTo>
                        <a:lnTo>
                          <a:pt x="6782" y="236"/>
                        </a:lnTo>
                        <a:lnTo>
                          <a:pt x="6785" y="240"/>
                        </a:lnTo>
                        <a:lnTo>
                          <a:pt x="6788" y="233"/>
                        </a:lnTo>
                        <a:lnTo>
                          <a:pt x="6791" y="225"/>
                        </a:lnTo>
                        <a:lnTo>
                          <a:pt x="6794" y="218"/>
                        </a:lnTo>
                        <a:lnTo>
                          <a:pt x="6797" y="232"/>
                        </a:lnTo>
                        <a:lnTo>
                          <a:pt x="6800" y="233"/>
                        </a:lnTo>
                        <a:lnTo>
                          <a:pt x="6803" y="219"/>
                        </a:lnTo>
                        <a:lnTo>
                          <a:pt x="6806" y="243"/>
                        </a:lnTo>
                        <a:lnTo>
                          <a:pt x="6809" y="216"/>
                        </a:lnTo>
                        <a:lnTo>
                          <a:pt x="6811" y="226"/>
                        </a:lnTo>
                        <a:lnTo>
                          <a:pt x="6814" y="233"/>
                        </a:lnTo>
                        <a:lnTo>
                          <a:pt x="6817" y="210"/>
                        </a:lnTo>
                        <a:lnTo>
                          <a:pt x="6820" y="212"/>
                        </a:lnTo>
                        <a:lnTo>
                          <a:pt x="6823" y="218"/>
                        </a:lnTo>
                        <a:lnTo>
                          <a:pt x="6826" y="198"/>
                        </a:lnTo>
                        <a:lnTo>
                          <a:pt x="6829" y="202"/>
                        </a:lnTo>
                        <a:lnTo>
                          <a:pt x="6832" y="183"/>
                        </a:lnTo>
                        <a:lnTo>
                          <a:pt x="6835" y="206"/>
                        </a:lnTo>
                        <a:lnTo>
                          <a:pt x="6838" y="202"/>
                        </a:lnTo>
                        <a:lnTo>
                          <a:pt x="6841" y="208"/>
                        </a:lnTo>
                        <a:lnTo>
                          <a:pt x="6843" y="177"/>
                        </a:lnTo>
                        <a:lnTo>
                          <a:pt x="6846" y="195"/>
                        </a:lnTo>
                        <a:lnTo>
                          <a:pt x="6849" y="202"/>
                        </a:lnTo>
                        <a:lnTo>
                          <a:pt x="6852" y="190"/>
                        </a:lnTo>
                        <a:lnTo>
                          <a:pt x="6855" y="173"/>
                        </a:lnTo>
                        <a:lnTo>
                          <a:pt x="6858" y="185"/>
                        </a:lnTo>
                        <a:lnTo>
                          <a:pt x="6861" y="190"/>
                        </a:lnTo>
                        <a:lnTo>
                          <a:pt x="6864" y="172"/>
                        </a:lnTo>
                        <a:lnTo>
                          <a:pt x="6867" y="178"/>
                        </a:lnTo>
                        <a:lnTo>
                          <a:pt x="6870" y="180"/>
                        </a:lnTo>
                        <a:lnTo>
                          <a:pt x="6873" y="190"/>
                        </a:lnTo>
                        <a:lnTo>
                          <a:pt x="6875" y="166"/>
                        </a:lnTo>
                        <a:lnTo>
                          <a:pt x="6878" y="182"/>
                        </a:lnTo>
                        <a:lnTo>
                          <a:pt x="6881" y="155"/>
                        </a:lnTo>
                        <a:lnTo>
                          <a:pt x="6884" y="179"/>
                        </a:lnTo>
                        <a:lnTo>
                          <a:pt x="6887" y="171"/>
                        </a:lnTo>
                        <a:lnTo>
                          <a:pt x="6890" y="153"/>
                        </a:lnTo>
                        <a:lnTo>
                          <a:pt x="6893" y="168"/>
                        </a:lnTo>
                        <a:lnTo>
                          <a:pt x="6896" y="169"/>
                        </a:lnTo>
                        <a:lnTo>
                          <a:pt x="6899" y="145"/>
                        </a:lnTo>
                        <a:lnTo>
                          <a:pt x="6902" y="140"/>
                        </a:lnTo>
                        <a:lnTo>
                          <a:pt x="6905" y="168"/>
                        </a:lnTo>
                        <a:lnTo>
                          <a:pt x="6907" y="150"/>
                        </a:lnTo>
                        <a:lnTo>
                          <a:pt x="6910" y="153"/>
                        </a:lnTo>
                        <a:lnTo>
                          <a:pt x="6913" y="153"/>
                        </a:lnTo>
                        <a:lnTo>
                          <a:pt x="6916" y="139"/>
                        </a:lnTo>
                        <a:lnTo>
                          <a:pt x="6919" y="133"/>
                        </a:lnTo>
                        <a:lnTo>
                          <a:pt x="6922" y="147"/>
                        </a:lnTo>
                        <a:lnTo>
                          <a:pt x="6925" y="147"/>
                        </a:lnTo>
                        <a:lnTo>
                          <a:pt x="6928" y="138"/>
                        </a:lnTo>
                        <a:lnTo>
                          <a:pt x="6931" y="157"/>
                        </a:lnTo>
                        <a:lnTo>
                          <a:pt x="6934" y="154"/>
                        </a:lnTo>
                        <a:lnTo>
                          <a:pt x="6937" y="147"/>
                        </a:lnTo>
                        <a:lnTo>
                          <a:pt x="6939" y="138"/>
                        </a:lnTo>
                        <a:lnTo>
                          <a:pt x="6942" y="124"/>
                        </a:lnTo>
                        <a:lnTo>
                          <a:pt x="6945" y="124"/>
                        </a:lnTo>
                        <a:lnTo>
                          <a:pt x="6948" y="131"/>
                        </a:lnTo>
                        <a:lnTo>
                          <a:pt x="6951" y="139"/>
                        </a:lnTo>
                        <a:lnTo>
                          <a:pt x="6954" y="141"/>
                        </a:lnTo>
                        <a:lnTo>
                          <a:pt x="6957" y="139"/>
                        </a:lnTo>
                        <a:lnTo>
                          <a:pt x="6960" y="124"/>
                        </a:lnTo>
                        <a:lnTo>
                          <a:pt x="6963" y="125"/>
                        </a:lnTo>
                        <a:lnTo>
                          <a:pt x="6966" y="124"/>
                        </a:lnTo>
                        <a:lnTo>
                          <a:pt x="6969" y="126"/>
                        </a:lnTo>
                        <a:lnTo>
                          <a:pt x="6971" y="135"/>
                        </a:lnTo>
                        <a:lnTo>
                          <a:pt x="6974" y="118"/>
                        </a:lnTo>
                        <a:lnTo>
                          <a:pt x="6977" y="121"/>
                        </a:lnTo>
                        <a:lnTo>
                          <a:pt x="6980" y="121"/>
                        </a:lnTo>
                        <a:lnTo>
                          <a:pt x="6983" y="121"/>
                        </a:lnTo>
                        <a:lnTo>
                          <a:pt x="6986" y="99"/>
                        </a:lnTo>
                        <a:lnTo>
                          <a:pt x="6989" y="116"/>
                        </a:lnTo>
                        <a:lnTo>
                          <a:pt x="6992" y="114"/>
                        </a:lnTo>
                        <a:lnTo>
                          <a:pt x="6995" y="104"/>
                        </a:lnTo>
                        <a:lnTo>
                          <a:pt x="6998" y="116"/>
                        </a:lnTo>
                        <a:lnTo>
                          <a:pt x="7000" y="117"/>
                        </a:lnTo>
                        <a:lnTo>
                          <a:pt x="7003" y="103"/>
                        </a:lnTo>
                        <a:lnTo>
                          <a:pt x="7006" y="117"/>
                        </a:lnTo>
                        <a:lnTo>
                          <a:pt x="7009" y="112"/>
                        </a:lnTo>
                        <a:lnTo>
                          <a:pt x="7012" y="97"/>
                        </a:lnTo>
                        <a:lnTo>
                          <a:pt x="7015" y="96"/>
                        </a:lnTo>
                        <a:lnTo>
                          <a:pt x="7018" y="111"/>
                        </a:lnTo>
                        <a:lnTo>
                          <a:pt x="7021" y="103"/>
                        </a:lnTo>
                        <a:lnTo>
                          <a:pt x="7024" y="101"/>
                        </a:lnTo>
                        <a:lnTo>
                          <a:pt x="7027" y="106"/>
                        </a:lnTo>
                        <a:lnTo>
                          <a:pt x="7030" y="95"/>
                        </a:lnTo>
                        <a:lnTo>
                          <a:pt x="7032" y="88"/>
                        </a:lnTo>
                        <a:lnTo>
                          <a:pt x="7035" y="93"/>
                        </a:lnTo>
                        <a:lnTo>
                          <a:pt x="7038" y="82"/>
                        </a:lnTo>
                        <a:lnTo>
                          <a:pt x="7041" y="96"/>
                        </a:lnTo>
                        <a:lnTo>
                          <a:pt x="7044" y="87"/>
                        </a:lnTo>
                        <a:lnTo>
                          <a:pt x="7047" y="93"/>
                        </a:lnTo>
                        <a:lnTo>
                          <a:pt x="7050" y="87"/>
                        </a:lnTo>
                        <a:lnTo>
                          <a:pt x="7053" y="80"/>
                        </a:lnTo>
                        <a:lnTo>
                          <a:pt x="7056" y="91"/>
                        </a:lnTo>
                        <a:lnTo>
                          <a:pt x="7059" y="84"/>
                        </a:lnTo>
                        <a:lnTo>
                          <a:pt x="7062" y="84"/>
                        </a:lnTo>
                        <a:lnTo>
                          <a:pt x="7064" y="81"/>
                        </a:lnTo>
                        <a:lnTo>
                          <a:pt x="7067" y="69"/>
                        </a:lnTo>
                        <a:lnTo>
                          <a:pt x="7070" y="70"/>
                        </a:lnTo>
                        <a:lnTo>
                          <a:pt x="7073" y="80"/>
                        </a:lnTo>
                        <a:lnTo>
                          <a:pt x="7076" y="79"/>
                        </a:lnTo>
                        <a:lnTo>
                          <a:pt x="7079" y="66"/>
                        </a:lnTo>
                        <a:lnTo>
                          <a:pt x="7082" y="77"/>
                        </a:lnTo>
                        <a:lnTo>
                          <a:pt x="7085" y="59"/>
                        </a:lnTo>
                        <a:lnTo>
                          <a:pt x="7088" y="63"/>
                        </a:lnTo>
                        <a:lnTo>
                          <a:pt x="7091" y="81"/>
                        </a:lnTo>
                        <a:lnTo>
                          <a:pt x="7094" y="75"/>
                        </a:lnTo>
                        <a:lnTo>
                          <a:pt x="7096" y="83"/>
                        </a:lnTo>
                        <a:lnTo>
                          <a:pt x="7099" y="77"/>
                        </a:lnTo>
                        <a:lnTo>
                          <a:pt x="7102" y="88"/>
                        </a:lnTo>
                        <a:lnTo>
                          <a:pt x="7105" y="65"/>
                        </a:lnTo>
                        <a:lnTo>
                          <a:pt x="7108" y="77"/>
                        </a:lnTo>
                        <a:lnTo>
                          <a:pt x="7111" y="70"/>
                        </a:lnTo>
                        <a:lnTo>
                          <a:pt x="7114" y="54"/>
                        </a:lnTo>
                        <a:lnTo>
                          <a:pt x="7117" y="62"/>
                        </a:lnTo>
                        <a:lnTo>
                          <a:pt x="7120" y="60"/>
                        </a:lnTo>
                        <a:lnTo>
                          <a:pt x="7123" y="58"/>
                        </a:lnTo>
                        <a:lnTo>
                          <a:pt x="7126" y="80"/>
                        </a:lnTo>
                        <a:lnTo>
                          <a:pt x="7128" y="62"/>
                        </a:lnTo>
                        <a:lnTo>
                          <a:pt x="7131" y="61"/>
                        </a:lnTo>
                        <a:lnTo>
                          <a:pt x="7134" y="54"/>
                        </a:lnTo>
                        <a:lnTo>
                          <a:pt x="7137" y="46"/>
                        </a:lnTo>
                        <a:lnTo>
                          <a:pt x="7140" y="50"/>
                        </a:lnTo>
                        <a:lnTo>
                          <a:pt x="7143" y="52"/>
                        </a:lnTo>
                        <a:lnTo>
                          <a:pt x="7146" y="64"/>
                        </a:lnTo>
                        <a:lnTo>
                          <a:pt x="7149" y="62"/>
                        </a:lnTo>
                        <a:lnTo>
                          <a:pt x="7152" y="65"/>
                        </a:lnTo>
                        <a:lnTo>
                          <a:pt x="7155" y="70"/>
                        </a:lnTo>
                        <a:lnTo>
                          <a:pt x="7158" y="55"/>
                        </a:lnTo>
                        <a:lnTo>
                          <a:pt x="7160" y="40"/>
                        </a:lnTo>
                        <a:lnTo>
                          <a:pt x="7163" y="69"/>
                        </a:lnTo>
                        <a:lnTo>
                          <a:pt x="7166" y="49"/>
                        </a:lnTo>
                        <a:lnTo>
                          <a:pt x="7169" y="58"/>
                        </a:lnTo>
                        <a:lnTo>
                          <a:pt x="7172" y="58"/>
                        </a:lnTo>
                        <a:lnTo>
                          <a:pt x="7175" y="44"/>
                        </a:lnTo>
                        <a:lnTo>
                          <a:pt x="7178" y="47"/>
                        </a:lnTo>
                        <a:lnTo>
                          <a:pt x="7181" y="52"/>
                        </a:lnTo>
                        <a:lnTo>
                          <a:pt x="7184" y="58"/>
                        </a:lnTo>
                        <a:lnTo>
                          <a:pt x="7187" y="56"/>
                        </a:lnTo>
                        <a:lnTo>
                          <a:pt x="7190" y="35"/>
                        </a:lnTo>
                        <a:lnTo>
                          <a:pt x="7192" y="55"/>
                        </a:lnTo>
                        <a:lnTo>
                          <a:pt x="7195" y="54"/>
                        </a:lnTo>
                        <a:lnTo>
                          <a:pt x="7198" y="44"/>
                        </a:lnTo>
                        <a:lnTo>
                          <a:pt x="7201" y="34"/>
                        </a:lnTo>
                        <a:lnTo>
                          <a:pt x="7204" y="38"/>
                        </a:lnTo>
                        <a:lnTo>
                          <a:pt x="7207" y="49"/>
                        </a:lnTo>
                        <a:lnTo>
                          <a:pt x="7210" y="37"/>
                        </a:lnTo>
                        <a:lnTo>
                          <a:pt x="7213" y="39"/>
                        </a:lnTo>
                        <a:lnTo>
                          <a:pt x="7216" y="46"/>
                        </a:lnTo>
                        <a:lnTo>
                          <a:pt x="7219" y="40"/>
                        </a:lnTo>
                        <a:lnTo>
                          <a:pt x="7222" y="38"/>
                        </a:lnTo>
                        <a:lnTo>
                          <a:pt x="7224" y="39"/>
                        </a:lnTo>
                        <a:lnTo>
                          <a:pt x="7227" y="37"/>
                        </a:lnTo>
                        <a:lnTo>
                          <a:pt x="7230" y="43"/>
                        </a:lnTo>
                        <a:lnTo>
                          <a:pt x="7233" y="34"/>
                        </a:lnTo>
                        <a:lnTo>
                          <a:pt x="7236" y="45"/>
                        </a:lnTo>
                        <a:lnTo>
                          <a:pt x="7239" y="40"/>
                        </a:lnTo>
                        <a:lnTo>
                          <a:pt x="7242" y="38"/>
                        </a:lnTo>
                        <a:lnTo>
                          <a:pt x="7245" y="40"/>
                        </a:lnTo>
                        <a:lnTo>
                          <a:pt x="7248" y="41"/>
                        </a:lnTo>
                        <a:lnTo>
                          <a:pt x="7251" y="36"/>
                        </a:lnTo>
                        <a:lnTo>
                          <a:pt x="7254" y="32"/>
                        </a:lnTo>
                        <a:lnTo>
                          <a:pt x="7256" y="33"/>
                        </a:lnTo>
                        <a:lnTo>
                          <a:pt x="7259" y="36"/>
                        </a:lnTo>
                        <a:lnTo>
                          <a:pt x="7262" y="30"/>
                        </a:lnTo>
                        <a:lnTo>
                          <a:pt x="7265" y="36"/>
                        </a:lnTo>
                        <a:lnTo>
                          <a:pt x="7268" y="32"/>
                        </a:lnTo>
                        <a:lnTo>
                          <a:pt x="7271" y="41"/>
                        </a:lnTo>
                        <a:lnTo>
                          <a:pt x="7274" y="29"/>
                        </a:lnTo>
                        <a:lnTo>
                          <a:pt x="7277" y="37"/>
                        </a:lnTo>
                        <a:lnTo>
                          <a:pt x="7280" y="32"/>
                        </a:lnTo>
                        <a:lnTo>
                          <a:pt x="7283" y="29"/>
                        </a:lnTo>
                        <a:lnTo>
                          <a:pt x="7286" y="29"/>
                        </a:lnTo>
                        <a:lnTo>
                          <a:pt x="7288" y="21"/>
                        </a:lnTo>
                        <a:lnTo>
                          <a:pt x="7291" y="27"/>
                        </a:lnTo>
                        <a:lnTo>
                          <a:pt x="7294" y="24"/>
                        </a:lnTo>
                        <a:lnTo>
                          <a:pt x="7297" y="34"/>
                        </a:lnTo>
                        <a:lnTo>
                          <a:pt x="7300" y="36"/>
                        </a:lnTo>
                        <a:lnTo>
                          <a:pt x="7303" y="20"/>
                        </a:lnTo>
                        <a:lnTo>
                          <a:pt x="7306" y="29"/>
                        </a:lnTo>
                        <a:lnTo>
                          <a:pt x="7309" y="25"/>
                        </a:lnTo>
                        <a:lnTo>
                          <a:pt x="7312" y="17"/>
                        </a:lnTo>
                        <a:lnTo>
                          <a:pt x="7315" y="21"/>
                        </a:lnTo>
                        <a:lnTo>
                          <a:pt x="7318" y="21"/>
                        </a:lnTo>
                        <a:lnTo>
                          <a:pt x="7320" y="36"/>
                        </a:lnTo>
                        <a:lnTo>
                          <a:pt x="7323" y="27"/>
                        </a:lnTo>
                        <a:lnTo>
                          <a:pt x="7326" y="22"/>
                        </a:lnTo>
                        <a:lnTo>
                          <a:pt x="7329" y="19"/>
                        </a:lnTo>
                        <a:lnTo>
                          <a:pt x="7332" y="29"/>
                        </a:lnTo>
                        <a:lnTo>
                          <a:pt x="7335" y="19"/>
                        </a:lnTo>
                        <a:lnTo>
                          <a:pt x="7338" y="19"/>
                        </a:lnTo>
                        <a:lnTo>
                          <a:pt x="7341" y="24"/>
                        </a:lnTo>
                        <a:lnTo>
                          <a:pt x="7344" y="20"/>
                        </a:lnTo>
                        <a:lnTo>
                          <a:pt x="7347" y="12"/>
                        </a:lnTo>
                        <a:lnTo>
                          <a:pt x="7349" y="23"/>
                        </a:lnTo>
                        <a:lnTo>
                          <a:pt x="7352" y="30"/>
                        </a:lnTo>
                        <a:lnTo>
                          <a:pt x="7355" y="17"/>
                        </a:lnTo>
                        <a:lnTo>
                          <a:pt x="7358" y="29"/>
                        </a:lnTo>
                        <a:lnTo>
                          <a:pt x="7361" y="20"/>
                        </a:lnTo>
                        <a:lnTo>
                          <a:pt x="7364" y="24"/>
                        </a:lnTo>
                        <a:lnTo>
                          <a:pt x="7367" y="31"/>
                        </a:lnTo>
                        <a:lnTo>
                          <a:pt x="7370" y="19"/>
                        </a:lnTo>
                        <a:lnTo>
                          <a:pt x="7373" y="17"/>
                        </a:lnTo>
                        <a:lnTo>
                          <a:pt x="7376" y="14"/>
                        </a:lnTo>
                        <a:lnTo>
                          <a:pt x="7379" y="14"/>
                        </a:lnTo>
                        <a:lnTo>
                          <a:pt x="7381" y="22"/>
                        </a:lnTo>
                        <a:lnTo>
                          <a:pt x="7384" y="13"/>
                        </a:lnTo>
                        <a:lnTo>
                          <a:pt x="7387" y="18"/>
                        </a:lnTo>
                        <a:lnTo>
                          <a:pt x="7390" y="17"/>
                        </a:lnTo>
                        <a:lnTo>
                          <a:pt x="7393" y="17"/>
                        </a:lnTo>
                        <a:lnTo>
                          <a:pt x="7396" y="14"/>
                        </a:lnTo>
                        <a:lnTo>
                          <a:pt x="7399" y="11"/>
                        </a:lnTo>
                        <a:lnTo>
                          <a:pt x="7402" y="6"/>
                        </a:lnTo>
                        <a:lnTo>
                          <a:pt x="7405" y="21"/>
                        </a:lnTo>
                        <a:lnTo>
                          <a:pt x="7408" y="18"/>
                        </a:lnTo>
                        <a:lnTo>
                          <a:pt x="7411" y="12"/>
                        </a:lnTo>
                        <a:lnTo>
                          <a:pt x="7413" y="14"/>
                        </a:lnTo>
                        <a:lnTo>
                          <a:pt x="7416" y="12"/>
                        </a:lnTo>
                        <a:lnTo>
                          <a:pt x="7419" y="16"/>
                        </a:lnTo>
                        <a:lnTo>
                          <a:pt x="7422" y="28"/>
                        </a:lnTo>
                        <a:lnTo>
                          <a:pt x="7425" y="15"/>
                        </a:lnTo>
                        <a:lnTo>
                          <a:pt x="7428" y="12"/>
                        </a:lnTo>
                        <a:lnTo>
                          <a:pt x="7431" y="20"/>
                        </a:lnTo>
                        <a:lnTo>
                          <a:pt x="7434" y="16"/>
                        </a:lnTo>
                        <a:lnTo>
                          <a:pt x="7437" y="13"/>
                        </a:lnTo>
                        <a:lnTo>
                          <a:pt x="7440" y="18"/>
                        </a:lnTo>
                        <a:lnTo>
                          <a:pt x="7443" y="15"/>
                        </a:lnTo>
                        <a:lnTo>
                          <a:pt x="7445" y="15"/>
                        </a:lnTo>
                        <a:lnTo>
                          <a:pt x="7448" y="17"/>
                        </a:lnTo>
                        <a:lnTo>
                          <a:pt x="7451" y="3"/>
                        </a:lnTo>
                        <a:lnTo>
                          <a:pt x="7454" y="13"/>
                        </a:lnTo>
                        <a:lnTo>
                          <a:pt x="7457" y="17"/>
                        </a:lnTo>
                        <a:lnTo>
                          <a:pt x="7460" y="17"/>
                        </a:lnTo>
                        <a:lnTo>
                          <a:pt x="7463" y="17"/>
                        </a:lnTo>
                        <a:lnTo>
                          <a:pt x="7466" y="15"/>
                        </a:lnTo>
                        <a:lnTo>
                          <a:pt x="7469" y="5"/>
                        </a:lnTo>
                        <a:lnTo>
                          <a:pt x="7472" y="9"/>
                        </a:lnTo>
                        <a:lnTo>
                          <a:pt x="7475" y="11"/>
                        </a:lnTo>
                        <a:lnTo>
                          <a:pt x="7477" y="11"/>
                        </a:lnTo>
                        <a:lnTo>
                          <a:pt x="7480" y="8"/>
                        </a:lnTo>
                        <a:lnTo>
                          <a:pt x="7483" y="3"/>
                        </a:lnTo>
                        <a:lnTo>
                          <a:pt x="7486" y="8"/>
                        </a:lnTo>
                        <a:lnTo>
                          <a:pt x="7489" y="7"/>
                        </a:lnTo>
                        <a:lnTo>
                          <a:pt x="7492" y="14"/>
                        </a:lnTo>
                        <a:lnTo>
                          <a:pt x="7495" y="13"/>
                        </a:lnTo>
                        <a:lnTo>
                          <a:pt x="7498" y="8"/>
                        </a:lnTo>
                        <a:lnTo>
                          <a:pt x="7501" y="8"/>
                        </a:lnTo>
                        <a:lnTo>
                          <a:pt x="7504" y="6"/>
                        </a:lnTo>
                        <a:lnTo>
                          <a:pt x="7507" y="12"/>
                        </a:lnTo>
                        <a:lnTo>
                          <a:pt x="7509" y="8"/>
                        </a:lnTo>
                        <a:lnTo>
                          <a:pt x="7512" y="5"/>
                        </a:lnTo>
                        <a:lnTo>
                          <a:pt x="7515" y="11"/>
                        </a:lnTo>
                        <a:lnTo>
                          <a:pt x="7518" y="11"/>
                        </a:lnTo>
                        <a:lnTo>
                          <a:pt x="7521" y="11"/>
                        </a:lnTo>
                        <a:lnTo>
                          <a:pt x="7524" y="5"/>
                        </a:lnTo>
                        <a:lnTo>
                          <a:pt x="7527" y="10"/>
                        </a:lnTo>
                        <a:lnTo>
                          <a:pt x="7530" y="5"/>
                        </a:lnTo>
                        <a:lnTo>
                          <a:pt x="7533" y="8"/>
                        </a:lnTo>
                        <a:lnTo>
                          <a:pt x="7536" y="10"/>
                        </a:lnTo>
                        <a:lnTo>
                          <a:pt x="7539" y="5"/>
                        </a:lnTo>
                        <a:lnTo>
                          <a:pt x="7541" y="5"/>
                        </a:lnTo>
                        <a:lnTo>
                          <a:pt x="7544" y="11"/>
                        </a:lnTo>
                        <a:lnTo>
                          <a:pt x="7547" y="7"/>
                        </a:lnTo>
                        <a:lnTo>
                          <a:pt x="7550" y="12"/>
                        </a:lnTo>
                        <a:lnTo>
                          <a:pt x="7553" y="8"/>
                        </a:lnTo>
                        <a:lnTo>
                          <a:pt x="7556" y="0"/>
                        </a:lnTo>
                        <a:lnTo>
                          <a:pt x="7559" y="3"/>
                        </a:lnTo>
                        <a:lnTo>
                          <a:pt x="7562" y="3"/>
                        </a:lnTo>
                        <a:lnTo>
                          <a:pt x="7565" y="3"/>
                        </a:lnTo>
                        <a:lnTo>
                          <a:pt x="7568" y="8"/>
                        </a:lnTo>
                        <a:lnTo>
                          <a:pt x="7571" y="12"/>
                        </a:lnTo>
                        <a:lnTo>
                          <a:pt x="7573" y="11"/>
                        </a:lnTo>
                        <a:lnTo>
                          <a:pt x="7576" y="5"/>
                        </a:lnTo>
                        <a:lnTo>
                          <a:pt x="7579" y="7"/>
                        </a:lnTo>
                        <a:lnTo>
                          <a:pt x="7582" y="5"/>
                        </a:lnTo>
                        <a:lnTo>
                          <a:pt x="7585" y="5"/>
                        </a:lnTo>
                        <a:lnTo>
                          <a:pt x="7588" y="10"/>
                        </a:lnTo>
                        <a:lnTo>
                          <a:pt x="7591" y="13"/>
                        </a:lnTo>
                        <a:lnTo>
                          <a:pt x="7594" y="8"/>
                        </a:lnTo>
                        <a:lnTo>
                          <a:pt x="7597" y="5"/>
                        </a:lnTo>
                        <a:lnTo>
                          <a:pt x="7600" y="2"/>
                        </a:lnTo>
                        <a:lnTo>
                          <a:pt x="7603" y="9"/>
                        </a:lnTo>
                        <a:lnTo>
                          <a:pt x="7605" y="2"/>
                        </a:lnTo>
                        <a:lnTo>
                          <a:pt x="7608" y="5"/>
                        </a:lnTo>
                        <a:lnTo>
                          <a:pt x="7611" y="7"/>
                        </a:lnTo>
                        <a:lnTo>
                          <a:pt x="7614" y="5"/>
                        </a:lnTo>
                        <a:lnTo>
                          <a:pt x="7617" y="11"/>
                        </a:lnTo>
                        <a:lnTo>
                          <a:pt x="7620" y="7"/>
                        </a:lnTo>
                        <a:lnTo>
                          <a:pt x="7623" y="2"/>
                        </a:lnTo>
                        <a:lnTo>
                          <a:pt x="7626" y="0"/>
                        </a:lnTo>
                        <a:lnTo>
                          <a:pt x="7629" y="5"/>
                        </a:lnTo>
                        <a:lnTo>
                          <a:pt x="7632" y="6"/>
                        </a:lnTo>
                        <a:lnTo>
                          <a:pt x="7635" y="2"/>
                        </a:lnTo>
                        <a:lnTo>
                          <a:pt x="7637" y="2"/>
                        </a:lnTo>
                        <a:lnTo>
                          <a:pt x="7640" y="2"/>
                        </a:lnTo>
                        <a:lnTo>
                          <a:pt x="7643" y="3"/>
                        </a:lnTo>
                        <a:lnTo>
                          <a:pt x="7646" y="12"/>
                        </a:lnTo>
                        <a:lnTo>
                          <a:pt x="7649" y="3"/>
                        </a:lnTo>
                        <a:lnTo>
                          <a:pt x="7652" y="7"/>
                        </a:lnTo>
                        <a:lnTo>
                          <a:pt x="7655" y="5"/>
                        </a:lnTo>
                        <a:lnTo>
                          <a:pt x="7658" y="10"/>
                        </a:lnTo>
                        <a:lnTo>
                          <a:pt x="7661" y="0"/>
                        </a:lnTo>
                        <a:lnTo>
                          <a:pt x="7664" y="2"/>
                        </a:lnTo>
                        <a:lnTo>
                          <a:pt x="7667" y="2"/>
                        </a:lnTo>
                        <a:lnTo>
                          <a:pt x="7669" y="5"/>
                        </a:lnTo>
                        <a:lnTo>
                          <a:pt x="7672" y="0"/>
                        </a:lnTo>
                        <a:lnTo>
                          <a:pt x="7675" y="0"/>
                        </a:lnTo>
                        <a:lnTo>
                          <a:pt x="7678" y="0"/>
                        </a:lnTo>
                        <a:lnTo>
                          <a:pt x="7681" y="5"/>
                        </a:lnTo>
                        <a:lnTo>
                          <a:pt x="7684" y="7"/>
                        </a:lnTo>
                        <a:lnTo>
                          <a:pt x="7687" y="8"/>
                        </a:lnTo>
                        <a:lnTo>
                          <a:pt x="7690" y="2"/>
                        </a:lnTo>
                        <a:lnTo>
                          <a:pt x="7693" y="3"/>
                        </a:lnTo>
                        <a:lnTo>
                          <a:pt x="7696" y="5"/>
                        </a:lnTo>
                        <a:lnTo>
                          <a:pt x="7699" y="5"/>
                        </a:lnTo>
                        <a:lnTo>
                          <a:pt x="7701" y="5"/>
                        </a:lnTo>
                        <a:lnTo>
                          <a:pt x="7704" y="5"/>
                        </a:lnTo>
                        <a:lnTo>
                          <a:pt x="7707" y="2"/>
                        </a:lnTo>
                        <a:lnTo>
                          <a:pt x="7710" y="6"/>
                        </a:lnTo>
                        <a:lnTo>
                          <a:pt x="7713" y="8"/>
                        </a:lnTo>
                        <a:lnTo>
                          <a:pt x="7716" y="9"/>
                        </a:lnTo>
                        <a:lnTo>
                          <a:pt x="7719" y="5"/>
                        </a:lnTo>
                        <a:lnTo>
                          <a:pt x="7722" y="5"/>
                        </a:lnTo>
                        <a:lnTo>
                          <a:pt x="7725" y="2"/>
                        </a:lnTo>
                        <a:lnTo>
                          <a:pt x="7728" y="2"/>
                        </a:lnTo>
                        <a:lnTo>
                          <a:pt x="7730" y="4"/>
                        </a:lnTo>
                        <a:lnTo>
                          <a:pt x="7733" y="0"/>
                        </a:lnTo>
                        <a:lnTo>
                          <a:pt x="7736" y="2"/>
                        </a:lnTo>
                        <a:lnTo>
                          <a:pt x="7739" y="5"/>
                        </a:lnTo>
                        <a:lnTo>
                          <a:pt x="7742" y="5"/>
                        </a:lnTo>
                        <a:lnTo>
                          <a:pt x="7745" y="2"/>
                        </a:lnTo>
                        <a:lnTo>
                          <a:pt x="7748" y="7"/>
                        </a:lnTo>
                        <a:lnTo>
                          <a:pt x="7751" y="9"/>
                        </a:lnTo>
                        <a:lnTo>
                          <a:pt x="7754" y="0"/>
                        </a:lnTo>
                        <a:lnTo>
                          <a:pt x="7757" y="4"/>
                        </a:lnTo>
                        <a:lnTo>
                          <a:pt x="7760" y="0"/>
                        </a:lnTo>
                        <a:lnTo>
                          <a:pt x="7762" y="2"/>
                        </a:lnTo>
                        <a:lnTo>
                          <a:pt x="7765" y="0"/>
                        </a:lnTo>
                        <a:lnTo>
                          <a:pt x="7768" y="0"/>
                        </a:lnTo>
                        <a:lnTo>
                          <a:pt x="7771" y="5"/>
                        </a:lnTo>
                        <a:lnTo>
                          <a:pt x="7774" y="0"/>
                        </a:lnTo>
                        <a:lnTo>
                          <a:pt x="7777" y="5"/>
                        </a:lnTo>
                        <a:lnTo>
                          <a:pt x="7780" y="0"/>
                        </a:lnTo>
                        <a:lnTo>
                          <a:pt x="7783" y="5"/>
                        </a:lnTo>
                        <a:lnTo>
                          <a:pt x="7786" y="2"/>
                        </a:lnTo>
                        <a:lnTo>
                          <a:pt x="7789" y="0"/>
                        </a:lnTo>
                        <a:lnTo>
                          <a:pt x="7792" y="8"/>
                        </a:lnTo>
                        <a:lnTo>
                          <a:pt x="7794" y="5"/>
                        </a:lnTo>
                        <a:lnTo>
                          <a:pt x="7797" y="5"/>
                        </a:lnTo>
                        <a:lnTo>
                          <a:pt x="7800" y="2"/>
                        </a:lnTo>
                        <a:lnTo>
                          <a:pt x="7803" y="2"/>
                        </a:lnTo>
                        <a:lnTo>
                          <a:pt x="7806" y="2"/>
                        </a:lnTo>
                        <a:lnTo>
                          <a:pt x="7809" y="2"/>
                        </a:lnTo>
                        <a:lnTo>
                          <a:pt x="7812" y="2"/>
                        </a:lnTo>
                        <a:lnTo>
                          <a:pt x="7815" y="3"/>
                        </a:lnTo>
                        <a:lnTo>
                          <a:pt x="7818" y="2"/>
                        </a:lnTo>
                        <a:lnTo>
                          <a:pt x="7821" y="0"/>
                        </a:lnTo>
                        <a:lnTo>
                          <a:pt x="7824" y="0"/>
                        </a:lnTo>
                        <a:lnTo>
                          <a:pt x="7826" y="0"/>
                        </a:lnTo>
                        <a:lnTo>
                          <a:pt x="7829" y="0"/>
                        </a:lnTo>
                        <a:lnTo>
                          <a:pt x="7832" y="5"/>
                        </a:lnTo>
                        <a:lnTo>
                          <a:pt x="7835" y="0"/>
                        </a:lnTo>
                        <a:lnTo>
                          <a:pt x="7838" y="2"/>
                        </a:lnTo>
                        <a:lnTo>
                          <a:pt x="7841" y="2"/>
                        </a:lnTo>
                        <a:lnTo>
                          <a:pt x="7844" y="0"/>
                        </a:lnTo>
                        <a:lnTo>
                          <a:pt x="7847" y="2"/>
                        </a:lnTo>
                        <a:lnTo>
                          <a:pt x="7850" y="2"/>
                        </a:lnTo>
                        <a:lnTo>
                          <a:pt x="7853" y="5"/>
                        </a:lnTo>
                        <a:lnTo>
                          <a:pt x="7856" y="10"/>
                        </a:lnTo>
                        <a:lnTo>
                          <a:pt x="7858" y="0"/>
                        </a:lnTo>
                        <a:lnTo>
                          <a:pt x="7861" y="2"/>
                        </a:lnTo>
                        <a:lnTo>
                          <a:pt x="7864" y="3"/>
                        </a:lnTo>
                        <a:lnTo>
                          <a:pt x="7867" y="5"/>
                        </a:lnTo>
                        <a:lnTo>
                          <a:pt x="7870" y="5"/>
                        </a:lnTo>
                        <a:lnTo>
                          <a:pt x="7873" y="2"/>
                        </a:lnTo>
                        <a:lnTo>
                          <a:pt x="7876" y="5"/>
                        </a:lnTo>
                        <a:lnTo>
                          <a:pt x="7879" y="2"/>
                        </a:lnTo>
                        <a:lnTo>
                          <a:pt x="7882" y="0"/>
                        </a:lnTo>
                        <a:lnTo>
                          <a:pt x="7885" y="6"/>
                        </a:lnTo>
                        <a:lnTo>
                          <a:pt x="7888" y="2"/>
                        </a:lnTo>
                        <a:lnTo>
                          <a:pt x="7890" y="2"/>
                        </a:lnTo>
                        <a:lnTo>
                          <a:pt x="7893" y="0"/>
                        </a:lnTo>
                        <a:lnTo>
                          <a:pt x="7896" y="0"/>
                        </a:lnTo>
                        <a:lnTo>
                          <a:pt x="7899" y="2"/>
                        </a:lnTo>
                        <a:lnTo>
                          <a:pt x="7902" y="2"/>
                        </a:lnTo>
                        <a:lnTo>
                          <a:pt x="7905" y="2"/>
                        </a:lnTo>
                        <a:lnTo>
                          <a:pt x="7908" y="0"/>
                        </a:lnTo>
                        <a:lnTo>
                          <a:pt x="7911" y="0"/>
                        </a:lnTo>
                        <a:lnTo>
                          <a:pt x="7914" y="0"/>
                        </a:lnTo>
                        <a:lnTo>
                          <a:pt x="7917" y="0"/>
                        </a:lnTo>
                        <a:lnTo>
                          <a:pt x="7920" y="2"/>
                        </a:lnTo>
                        <a:lnTo>
                          <a:pt x="7922" y="0"/>
                        </a:lnTo>
                        <a:lnTo>
                          <a:pt x="7925" y="0"/>
                        </a:lnTo>
                        <a:lnTo>
                          <a:pt x="7928" y="0"/>
                        </a:lnTo>
                        <a:lnTo>
                          <a:pt x="7931" y="3"/>
                        </a:lnTo>
                        <a:lnTo>
                          <a:pt x="7934" y="2"/>
                        </a:lnTo>
                        <a:lnTo>
                          <a:pt x="7937" y="0"/>
                        </a:lnTo>
                        <a:lnTo>
                          <a:pt x="7940" y="2"/>
                        </a:lnTo>
                        <a:lnTo>
                          <a:pt x="7943" y="2"/>
                        </a:lnTo>
                        <a:lnTo>
                          <a:pt x="7946" y="5"/>
                        </a:lnTo>
                        <a:lnTo>
                          <a:pt x="7949" y="0"/>
                        </a:lnTo>
                        <a:lnTo>
                          <a:pt x="7952" y="8"/>
                        </a:lnTo>
                        <a:lnTo>
                          <a:pt x="7954" y="3"/>
                        </a:lnTo>
                        <a:lnTo>
                          <a:pt x="7957" y="5"/>
                        </a:lnTo>
                        <a:lnTo>
                          <a:pt x="7960" y="3"/>
                        </a:lnTo>
                        <a:lnTo>
                          <a:pt x="7963" y="0"/>
                        </a:lnTo>
                        <a:lnTo>
                          <a:pt x="7966" y="0"/>
                        </a:lnTo>
                        <a:lnTo>
                          <a:pt x="7969" y="0"/>
                        </a:lnTo>
                        <a:lnTo>
                          <a:pt x="7972" y="0"/>
                        </a:lnTo>
                        <a:lnTo>
                          <a:pt x="7975" y="0"/>
                        </a:lnTo>
                        <a:lnTo>
                          <a:pt x="7978" y="0"/>
                        </a:lnTo>
                        <a:lnTo>
                          <a:pt x="7981" y="0"/>
                        </a:lnTo>
                        <a:lnTo>
                          <a:pt x="7984" y="3"/>
                        </a:lnTo>
                        <a:lnTo>
                          <a:pt x="7986" y="0"/>
                        </a:lnTo>
                        <a:lnTo>
                          <a:pt x="7989" y="2"/>
                        </a:lnTo>
                        <a:lnTo>
                          <a:pt x="7992" y="0"/>
                        </a:lnTo>
                        <a:lnTo>
                          <a:pt x="7995" y="2"/>
                        </a:lnTo>
                        <a:lnTo>
                          <a:pt x="7998" y="0"/>
                        </a:lnTo>
                        <a:lnTo>
                          <a:pt x="8001" y="0"/>
                        </a:lnTo>
                        <a:lnTo>
                          <a:pt x="8004" y="0"/>
                        </a:lnTo>
                        <a:lnTo>
                          <a:pt x="8007" y="5"/>
                        </a:lnTo>
                        <a:lnTo>
                          <a:pt x="8010" y="0"/>
                        </a:lnTo>
                        <a:lnTo>
                          <a:pt x="8013" y="0"/>
                        </a:lnTo>
                        <a:lnTo>
                          <a:pt x="8016" y="3"/>
                        </a:lnTo>
                        <a:lnTo>
                          <a:pt x="8018" y="2"/>
                        </a:lnTo>
                        <a:lnTo>
                          <a:pt x="8021" y="0"/>
                        </a:lnTo>
                        <a:lnTo>
                          <a:pt x="8024" y="0"/>
                        </a:lnTo>
                        <a:lnTo>
                          <a:pt x="8027" y="8"/>
                        </a:lnTo>
                        <a:lnTo>
                          <a:pt x="8030" y="0"/>
                        </a:lnTo>
                        <a:lnTo>
                          <a:pt x="8033" y="0"/>
                        </a:lnTo>
                        <a:lnTo>
                          <a:pt x="8036" y="0"/>
                        </a:lnTo>
                        <a:lnTo>
                          <a:pt x="8039" y="0"/>
                        </a:lnTo>
                        <a:lnTo>
                          <a:pt x="8042" y="0"/>
                        </a:lnTo>
                        <a:lnTo>
                          <a:pt x="8045" y="3"/>
                        </a:lnTo>
                        <a:lnTo>
                          <a:pt x="8048" y="0"/>
                        </a:lnTo>
                        <a:lnTo>
                          <a:pt x="8050" y="2"/>
                        </a:lnTo>
                        <a:lnTo>
                          <a:pt x="8053" y="0"/>
                        </a:lnTo>
                        <a:lnTo>
                          <a:pt x="8056" y="2"/>
                        </a:lnTo>
                        <a:lnTo>
                          <a:pt x="8059" y="2"/>
                        </a:lnTo>
                        <a:lnTo>
                          <a:pt x="8062" y="4"/>
                        </a:lnTo>
                        <a:lnTo>
                          <a:pt x="8065" y="0"/>
                        </a:lnTo>
                        <a:lnTo>
                          <a:pt x="8068" y="0"/>
                        </a:lnTo>
                        <a:lnTo>
                          <a:pt x="8071" y="0"/>
                        </a:lnTo>
                        <a:lnTo>
                          <a:pt x="8074" y="3"/>
                        </a:lnTo>
                        <a:lnTo>
                          <a:pt x="8077" y="0"/>
                        </a:lnTo>
                        <a:lnTo>
                          <a:pt x="8079" y="2"/>
                        </a:lnTo>
                        <a:lnTo>
                          <a:pt x="8082" y="0"/>
                        </a:lnTo>
                        <a:lnTo>
                          <a:pt x="8085" y="0"/>
                        </a:lnTo>
                        <a:lnTo>
                          <a:pt x="8088" y="2"/>
                        </a:lnTo>
                        <a:lnTo>
                          <a:pt x="8091" y="0"/>
                        </a:lnTo>
                        <a:lnTo>
                          <a:pt x="8094" y="2"/>
                        </a:lnTo>
                        <a:lnTo>
                          <a:pt x="8097" y="3"/>
                        </a:lnTo>
                        <a:lnTo>
                          <a:pt x="8100" y="2"/>
                        </a:lnTo>
                        <a:lnTo>
                          <a:pt x="8103" y="0"/>
                        </a:lnTo>
                        <a:lnTo>
                          <a:pt x="8106" y="2"/>
                        </a:lnTo>
                        <a:lnTo>
                          <a:pt x="8109" y="0"/>
                        </a:lnTo>
                        <a:lnTo>
                          <a:pt x="8111" y="0"/>
                        </a:lnTo>
                        <a:lnTo>
                          <a:pt x="8114" y="0"/>
                        </a:lnTo>
                        <a:lnTo>
                          <a:pt x="8117" y="0"/>
                        </a:lnTo>
                        <a:lnTo>
                          <a:pt x="8120" y="0"/>
                        </a:lnTo>
                        <a:lnTo>
                          <a:pt x="8123" y="0"/>
                        </a:lnTo>
                        <a:lnTo>
                          <a:pt x="8126" y="0"/>
                        </a:lnTo>
                        <a:lnTo>
                          <a:pt x="8129" y="0"/>
                        </a:lnTo>
                        <a:lnTo>
                          <a:pt x="8132" y="0"/>
                        </a:lnTo>
                        <a:lnTo>
                          <a:pt x="8135" y="0"/>
                        </a:lnTo>
                        <a:lnTo>
                          <a:pt x="8138" y="0"/>
                        </a:lnTo>
                        <a:lnTo>
                          <a:pt x="8141" y="0"/>
                        </a:lnTo>
                        <a:lnTo>
                          <a:pt x="8143" y="0"/>
                        </a:lnTo>
                        <a:lnTo>
                          <a:pt x="8146" y="0"/>
                        </a:lnTo>
                        <a:lnTo>
                          <a:pt x="8149" y="0"/>
                        </a:lnTo>
                        <a:lnTo>
                          <a:pt x="8152" y="3"/>
                        </a:lnTo>
                        <a:lnTo>
                          <a:pt x="8155" y="0"/>
                        </a:lnTo>
                        <a:lnTo>
                          <a:pt x="8158" y="0"/>
                        </a:lnTo>
                        <a:lnTo>
                          <a:pt x="8161" y="2"/>
                        </a:lnTo>
                        <a:lnTo>
                          <a:pt x="8164" y="2"/>
                        </a:lnTo>
                        <a:lnTo>
                          <a:pt x="8167" y="0"/>
                        </a:lnTo>
                        <a:lnTo>
                          <a:pt x="8170" y="0"/>
                        </a:lnTo>
                        <a:lnTo>
                          <a:pt x="8173" y="4"/>
                        </a:lnTo>
                        <a:lnTo>
                          <a:pt x="8175" y="0"/>
                        </a:lnTo>
                        <a:lnTo>
                          <a:pt x="8178" y="0"/>
                        </a:lnTo>
                        <a:lnTo>
                          <a:pt x="8181" y="0"/>
                        </a:lnTo>
                        <a:lnTo>
                          <a:pt x="8184" y="3"/>
                        </a:lnTo>
                        <a:lnTo>
                          <a:pt x="8187" y="0"/>
                        </a:lnTo>
                        <a:lnTo>
                          <a:pt x="8190" y="0"/>
                        </a:lnTo>
                        <a:lnTo>
                          <a:pt x="8193" y="0"/>
                        </a:lnTo>
                        <a:lnTo>
                          <a:pt x="8196" y="0"/>
                        </a:lnTo>
                        <a:lnTo>
                          <a:pt x="8199" y="2"/>
                        </a:lnTo>
                        <a:lnTo>
                          <a:pt x="8202" y="0"/>
                        </a:lnTo>
                        <a:lnTo>
                          <a:pt x="8205" y="5"/>
                        </a:lnTo>
                        <a:lnTo>
                          <a:pt x="8207" y="0"/>
                        </a:lnTo>
                        <a:lnTo>
                          <a:pt x="8210" y="0"/>
                        </a:lnTo>
                        <a:lnTo>
                          <a:pt x="8213" y="0"/>
                        </a:lnTo>
                        <a:lnTo>
                          <a:pt x="8216" y="0"/>
                        </a:lnTo>
                        <a:lnTo>
                          <a:pt x="8219" y="0"/>
                        </a:lnTo>
                        <a:lnTo>
                          <a:pt x="8222" y="0"/>
                        </a:lnTo>
                        <a:lnTo>
                          <a:pt x="8225" y="0"/>
                        </a:lnTo>
                        <a:lnTo>
                          <a:pt x="8228" y="0"/>
                        </a:lnTo>
                        <a:lnTo>
                          <a:pt x="8231" y="0"/>
                        </a:lnTo>
                        <a:lnTo>
                          <a:pt x="8234" y="2"/>
                        </a:lnTo>
                        <a:lnTo>
                          <a:pt x="8237" y="0"/>
                        </a:lnTo>
                        <a:lnTo>
                          <a:pt x="8239" y="0"/>
                        </a:lnTo>
                        <a:lnTo>
                          <a:pt x="8242" y="3"/>
                        </a:lnTo>
                        <a:lnTo>
                          <a:pt x="8245" y="2"/>
                        </a:lnTo>
                        <a:lnTo>
                          <a:pt x="8248" y="3"/>
                        </a:lnTo>
                        <a:lnTo>
                          <a:pt x="8251" y="0"/>
                        </a:lnTo>
                        <a:lnTo>
                          <a:pt x="8254" y="0"/>
                        </a:lnTo>
                        <a:lnTo>
                          <a:pt x="8257" y="0"/>
                        </a:lnTo>
                        <a:lnTo>
                          <a:pt x="8260" y="2"/>
                        </a:lnTo>
                        <a:lnTo>
                          <a:pt x="8263" y="0"/>
                        </a:lnTo>
                        <a:lnTo>
                          <a:pt x="8266" y="0"/>
                        </a:lnTo>
                        <a:lnTo>
                          <a:pt x="8269" y="0"/>
                        </a:lnTo>
                        <a:lnTo>
                          <a:pt x="8271" y="0"/>
                        </a:lnTo>
                        <a:lnTo>
                          <a:pt x="8274" y="0"/>
                        </a:lnTo>
                        <a:lnTo>
                          <a:pt x="8277" y="2"/>
                        </a:lnTo>
                        <a:lnTo>
                          <a:pt x="8280" y="0"/>
                        </a:lnTo>
                        <a:lnTo>
                          <a:pt x="8283" y="0"/>
                        </a:lnTo>
                        <a:lnTo>
                          <a:pt x="8286" y="2"/>
                        </a:lnTo>
                        <a:lnTo>
                          <a:pt x="8289" y="0"/>
                        </a:lnTo>
                        <a:lnTo>
                          <a:pt x="8292" y="0"/>
                        </a:lnTo>
                        <a:lnTo>
                          <a:pt x="8295" y="0"/>
                        </a:lnTo>
                        <a:lnTo>
                          <a:pt x="8298" y="2"/>
                        </a:lnTo>
                        <a:lnTo>
                          <a:pt x="8301" y="0"/>
                        </a:lnTo>
                        <a:lnTo>
                          <a:pt x="8303" y="2"/>
                        </a:lnTo>
                        <a:lnTo>
                          <a:pt x="8306" y="0"/>
                        </a:lnTo>
                        <a:lnTo>
                          <a:pt x="8309" y="0"/>
                        </a:lnTo>
                        <a:lnTo>
                          <a:pt x="8312" y="0"/>
                        </a:lnTo>
                        <a:lnTo>
                          <a:pt x="8315" y="0"/>
                        </a:lnTo>
                        <a:lnTo>
                          <a:pt x="8318" y="0"/>
                        </a:lnTo>
                        <a:lnTo>
                          <a:pt x="8321" y="0"/>
                        </a:lnTo>
                        <a:lnTo>
                          <a:pt x="8324" y="0"/>
                        </a:lnTo>
                        <a:lnTo>
                          <a:pt x="8327" y="2"/>
                        </a:lnTo>
                        <a:lnTo>
                          <a:pt x="8330" y="0"/>
                        </a:lnTo>
                        <a:lnTo>
                          <a:pt x="8333" y="0"/>
                        </a:lnTo>
                        <a:lnTo>
                          <a:pt x="8335" y="0"/>
                        </a:lnTo>
                        <a:lnTo>
                          <a:pt x="8338" y="0"/>
                        </a:lnTo>
                        <a:lnTo>
                          <a:pt x="8341" y="0"/>
                        </a:lnTo>
                        <a:lnTo>
                          <a:pt x="8344" y="0"/>
                        </a:lnTo>
                        <a:lnTo>
                          <a:pt x="8347" y="0"/>
                        </a:lnTo>
                        <a:lnTo>
                          <a:pt x="8350" y="0"/>
                        </a:lnTo>
                        <a:lnTo>
                          <a:pt x="8353" y="0"/>
                        </a:lnTo>
                        <a:lnTo>
                          <a:pt x="8356" y="0"/>
                        </a:lnTo>
                        <a:lnTo>
                          <a:pt x="8359" y="0"/>
                        </a:lnTo>
                        <a:lnTo>
                          <a:pt x="8362" y="4"/>
                        </a:lnTo>
                        <a:lnTo>
                          <a:pt x="8365" y="0"/>
                        </a:lnTo>
                        <a:lnTo>
                          <a:pt x="8367" y="0"/>
                        </a:lnTo>
                        <a:lnTo>
                          <a:pt x="8370" y="0"/>
                        </a:lnTo>
                        <a:lnTo>
                          <a:pt x="8373" y="2"/>
                        </a:lnTo>
                        <a:lnTo>
                          <a:pt x="8376" y="5"/>
                        </a:lnTo>
                        <a:lnTo>
                          <a:pt x="8379" y="0"/>
                        </a:lnTo>
                        <a:lnTo>
                          <a:pt x="8382" y="0"/>
                        </a:lnTo>
                        <a:lnTo>
                          <a:pt x="8385" y="0"/>
                        </a:lnTo>
                        <a:lnTo>
                          <a:pt x="8388" y="0"/>
                        </a:lnTo>
                        <a:lnTo>
                          <a:pt x="8391" y="0"/>
                        </a:lnTo>
                        <a:lnTo>
                          <a:pt x="8394" y="0"/>
                        </a:lnTo>
                        <a:lnTo>
                          <a:pt x="8397" y="0"/>
                        </a:lnTo>
                        <a:lnTo>
                          <a:pt x="8399" y="0"/>
                        </a:lnTo>
                        <a:lnTo>
                          <a:pt x="8402" y="0"/>
                        </a:lnTo>
                        <a:lnTo>
                          <a:pt x="8405" y="0"/>
                        </a:lnTo>
                        <a:lnTo>
                          <a:pt x="8408" y="0"/>
                        </a:lnTo>
                        <a:lnTo>
                          <a:pt x="8411" y="0"/>
                        </a:lnTo>
                        <a:lnTo>
                          <a:pt x="8414" y="0"/>
                        </a:lnTo>
                        <a:lnTo>
                          <a:pt x="8417" y="0"/>
                        </a:lnTo>
                        <a:lnTo>
                          <a:pt x="8420" y="0"/>
                        </a:lnTo>
                        <a:lnTo>
                          <a:pt x="8423" y="0"/>
                        </a:lnTo>
                        <a:lnTo>
                          <a:pt x="8426" y="0"/>
                        </a:lnTo>
                        <a:lnTo>
                          <a:pt x="8428" y="0"/>
                        </a:lnTo>
                        <a:lnTo>
                          <a:pt x="8431" y="0"/>
                        </a:lnTo>
                        <a:lnTo>
                          <a:pt x="8434" y="2"/>
                        </a:lnTo>
                        <a:lnTo>
                          <a:pt x="8437" y="0"/>
                        </a:lnTo>
                        <a:lnTo>
                          <a:pt x="8440" y="0"/>
                        </a:lnTo>
                        <a:lnTo>
                          <a:pt x="8443" y="0"/>
                        </a:lnTo>
                        <a:lnTo>
                          <a:pt x="8446" y="0"/>
                        </a:lnTo>
                        <a:lnTo>
                          <a:pt x="8449" y="0"/>
                        </a:lnTo>
                        <a:lnTo>
                          <a:pt x="8452" y="0"/>
                        </a:lnTo>
                        <a:lnTo>
                          <a:pt x="8455" y="0"/>
                        </a:lnTo>
                        <a:lnTo>
                          <a:pt x="8458" y="0"/>
                        </a:lnTo>
                        <a:lnTo>
                          <a:pt x="8460" y="0"/>
                        </a:lnTo>
                        <a:lnTo>
                          <a:pt x="8463" y="2"/>
                        </a:lnTo>
                        <a:lnTo>
                          <a:pt x="8466" y="0"/>
                        </a:lnTo>
                        <a:lnTo>
                          <a:pt x="8469" y="2"/>
                        </a:lnTo>
                        <a:lnTo>
                          <a:pt x="8472" y="0"/>
                        </a:lnTo>
                        <a:lnTo>
                          <a:pt x="8475" y="0"/>
                        </a:lnTo>
                        <a:lnTo>
                          <a:pt x="8478" y="2"/>
                        </a:lnTo>
                        <a:lnTo>
                          <a:pt x="8481" y="2"/>
                        </a:lnTo>
                        <a:lnTo>
                          <a:pt x="8484" y="0"/>
                        </a:lnTo>
                        <a:lnTo>
                          <a:pt x="8487" y="0"/>
                        </a:lnTo>
                        <a:lnTo>
                          <a:pt x="8490" y="0"/>
                        </a:lnTo>
                        <a:lnTo>
                          <a:pt x="8492" y="0"/>
                        </a:lnTo>
                        <a:lnTo>
                          <a:pt x="8495" y="0"/>
                        </a:lnTo>
                        <a:lnTo>
                          <a:pt x="8498" y="3"/>
                        </a:lnTo>
                        <a:lnTo>
                          <a:pt x="8501" y="3"/>
                        </a:lnTo>
                        <a:lnTo>
                          <a:pt x="8504" y="3"/>
                        </a:lnTo>
                        <a:lnTo>
                          <a:pt x="8507" y="0"/>
                        </a:lnTo>
                        <a:lnTo>
                          <a:pt x="8510" y="0"/>
                        </a:lnTo>
                        <a:lnTo>
                          <a:pt x="8513" y="0"/>
                        </a:lnTo>
                        <a:lnTo>
                          <a:pt x="8516" y="0"/>
                        </a:lnTo>
                        <a:lnTo>
                          <a:pt x="8519" y="0"/>
                        </a:lnTo>
                        <a:lnTo>
                          <a:pt x="8522" y="0"/>
                        </a:lnTo>
                        <a:lnTo>
                          <a:pt x="8524" y="0"/>
                        </a:lnTo>
                        <a:lnTo>
                          <a:pt x="8527" y="2"/>
                        </a:lnTo>
                        <a:lnTo>
                          <a:pt x="8530" y="0"/>
                        </a:lnTo>
                        <a:lnTo>
                          <a:pt x="8533" y="0"/>
                        </a:lnTo>
                        <a:lnTo>
                          <a:pt x="8536" y="0"/>
                        </a:lnTo>
                        <a:lnTo>
                          <a:pt x="8539" y="0"/>
                        </a:lnTo>
                        <a:lnTo>
                          <a:pt x="8542" y="0"/>
                        </a:lnTo>
                        <a:lnTo>
                          <a:pt x="8545" y="0"/>
                        </a:lnTo>
                        <a:lnTo>
                          <a:pt x="8548" y="0"/>
                        </a:lnTo>
                        <a:lnTo>
                          <a:pt x="8551" y="0"/>
                        </a:lnTo>
                        <a:lnTo>
                          <a:pt x="8554" y="0"/>
                        </a:lnTo>
                        <a:lnTo>
                          <a:pt x="8556" y="0"/>
                        </a:lnTo>
                        <a:lnTo>
                          <a:pt x="8559" y="0"/>
                        </a:lnTo>
                        <a:lnTo>
                          <a:pt x="8562" y="0"/>
                        </a:lnTo>
                        <a:lnTo>
                          <a:pt x="8565" y="0"/>
                        </a:lnTo>
                        <a:lnTo>
                          <a:pt x="8568" y="0"/>
                        </a:lnTo>
                        <a:lnTo>
                          <a:pt x="8571" y="0"/>
                        </a:lnTo>
                        <a:lnTo>
                          <a:pt x="8574" y="0"/>
                        </a:lnTo>
                        <a:lnTo>
                          <a:pt x="8577" y="0"/>
                        </a:lnTo>
                        <a:lnTo>
                          <a:pt x="8580" y="0"/>
                        </a:lnTo>
                        <a:lnTo>
                          <a:pt x="8583" y="0"/>
                        </a:lnTo>
                        <a:lnTo>
                          <a:pt x="8586" y="0"/>
                        </a:lnTo>
                        <a:lnTo>
                          <a:pt x="8588" y="0"/>
                        </a:lnTo>
                        <a:lnTo>
                          <a:pt x="8591" y="0"/>
                        </a:lnTo>
                        <a:lnTo>
                          <a:pt x="8594" y="0"/>
                        </a:lnTo>
                        <a:lnTo>
                          <a:pt x="8597" y="0"/>
                        </a:lnTo>
                        <a:lnTo>
                          <a:pt x="8600" y="0"/>
                        </a:lnTo>
                        <a:lnTo>
                          <a:pt x="8603" y="2"/>
                        </a:lnTo>
                        <a:lnTo>
                          <a:pt x="8606" y="0"/>
                        </a:lnTo>
                        <a:lnTo>
                          <a:pt x="8609" y="0"/>
                        </a:lnTo>
                        <a:lnTo>
                          <a:pt x="8612" y="0"/>
                        </a:lnTo>
                        <a:lnTo>
                          <a:pt x="8615" y="0"/>
                        </a:lnTo>
                        <a:lnTo>
                          <a:pt x="8618" y="0"/>
                        </a:lnTo>
                        <a:lnTo>
                          <a:pt x="8620" y="0"/>
                        </a:lnTo>
                        <a:lnTo>
                          <a:pt x="8623" y="0"/>
                        </a:lnTo>
                        <a:lnTo>
                          <a:pt x="8626" y="0"/>
                        </a:lnTo>
                        <a:lnTo>
                          <a:pt x="8629" y="0"/>
                        </a:lnTo>
                        <a:lnTo>
                          <a:pt x="8632" y="0"/>
                        </a:lnTo>
                        <a:lnTo>
                          <a:pt x="8635" y="0"/>
                        </a:lnTo>
                        <a:lnTo>
                          <a:pt x="8638" y="3"/>
                        </a:lnTo>
                        <a:lnTo>
                          <a:pt x="8641" y="0"/>
                        </a:lnTo>
                        <a:lnTo>
                          <a:pt x="8644" y="0"/>
                        </a:lnTo>
                        <a:lnTo>
                          <a:pt x="8647" y="0"/>
                        </a:lnTo>
                        <a:lnTo>
                          <a:pt x="8650" y="2"/>
                        </a:lnTo>
                        <a:lnTo>
                          <a:pt x="8652" y="0"/>
                        </a:lnTo>
                        <a:lnTo>
                          <a:pt x="8655" y="3"/>
                        </a:lnTo>
                        <a:lnTo>
                          <a:pt x="8658" y="0"/>
                        </a:lnTo>
                        <a:lnTo>
                          <a:pt x="8661" y="0"/>
                        </a:lnTo>
                        <a:lnTo>
                          <a:pt x="8664" y="0"/>
                        </a:lnTo>
                        <a:lnTo>
                          <a:pt x="8667" y="0"/>
                        </a:lnTo>
                        <a:lnTo>
                          <a:pt x="8670" y="2"/>
                        </a:lnTo>
                        <a:lnTo>
                          <a:pt x="8673" y="0"/>
                        </a:lnTo>
                        <a:lnTo>
                          <a:pt x="8676" y="0"/>
                        </a:lnTo>
                        <a:lnTo>
                          <a:pt x="8679" y="0"/>
                        </a:lnTo>
                        <a:lnTo>
                          <a:pt x="8682" y="2"/>
                        </a:lnTo>
                        <a:lnTo>
                          <a:pt x="8684" y="0"/>
                        </a:lnTo>
                        <a:lnTo>
                          <a:pt x="8687" y="5"/>
                        </a:lnTo>
                        <a:lnTo>
                          <a:pt x="8690" y="0"/>
                        </a:lnTo>
                        <a:lnTo>
                          <a:pt x="8693" y="2"/>
                        </a:lnTo>
                        <a:lnTo>
                          <a:pt x="8696" y="0"/>
                        </a:lnTo>
                        <a:lnTo>
                          <a:pt x="8699" y="0"/>
                        </a:lnTo>
                        <a:lnTo>
                          <a:pt x="8702" y="0"/>
                        </a:lnTo>
                        <a:lnTo>
                          <a:pt x="8705" y="0"/>
                        </a:lnTo>
                        <a:lnTo>
                          <a:pt x="8708" y="0"/>
                        </a:lnTo>
                        <a:lnTo>
                          <a:pt x="8711" y="0"/>
                        </a:lnTo>
                        <a:lnTo>
                          <a:pt x="8714" y="0"/>
                        </a:lnTo>
                        <a:lnTo>
                          <a:pt x="8716" y="0"/>
                        </a:lnTo>
                        <a:lnTo>
                          <a:pt x="8719" y="0"/>
                        </a:lnTo>
                        <a:lnTo>
                          <a:pt x="8722" y="0"/>
                        </a:lnTo>
                        <a:lnTo>
                          <a:pt x="8725" y="2"/>
                        </a:lnTo>
                        <a:lnTo>
                          <a:pt x="8728" y="0"/>
                        </a:lnTo>
                        <a:lnTo>
                          <a:pt x="8731" y="0"/>
                        </a:lnTo>
                        <a:lnTo>
                          <a:pt x="8734" y="2"/>
                        </a:lnTo>
                        <a:lnTo>
                          <a:pt x="8737" y="0"/>
                        </a:lnTo>
                        <a:lnTo>
                          <a:pt x="8740" y="0"/>
                        </a:lnTo>
                        <a:lnTo>
                          <a:pt x="8743" y="0"/>
                        </a:lnTo>
                        <a:lnTo>
                          <a:pt x="8746" y="0"/>
                        </a:lnTo>
                        <a:lnTo>
                          <a:pt x="8748" y="0"/>
                        </a:lnTo>
                        <a:lnTo>
                          <a:pt x="8751" y="0"/>
                        </a:lnTo>
                        <a:lnTo>
                          <a:pt x="8754" y="0"/>
                        </a:lnTo>
                        <a:lnTo>
                          <a:pt x="8757" y="5"/>
                        </a:lnTo>
                        <a:lnTo>
                          <a:pt x="8760" y="2"/>
                        </a:lnTo>
                        <a:lnTo>
                          <a:pt x="8763" y="0"/>
                        </a:lnTo>
                        <a:lnTo>
                          <a:pt x="8766" y="0"/>
                        </a:lnTo>
                        <a:lnTo>
                          <a:pt x="8769" y="0"/>
                        </a:lnTo>
                        <a:lnTo>
                          <a:pt x="8772" y="2"/>
                        </a:lnTo>
                        <a:lnTo>
                          <a:pt x="8775" y="2"/>
                        </a:lnTo>
                        <a:lnTo>
                          <a:pt x="8778" y="0"/>
                        </a:lnTo>
                        <a:lnTo>
                          <a:pt x="8780" y="0"/>
                        </a:lnTo>
                        <a:lnTo>
                          <a:pt x="8783" y="0"/>
                        </a:lnTo>
                        <a:lnTo>
                          <a:pt x="8786" y="0"/>
                        </a:lnTo>
                        <a:lnTo>
                          <a:pt x="8789" y="0"/>
                        </a:lnTo>
                        <a:lnTo>
                          <a:pt x="8792" y="0"/>
                        </a:lnTo>
                        <a:lnTo>
                          <a:pt x="8795" y="0"/>
                        </a:lnTo>
                        <a:lnTo>
                          <a:pt x="8798" y="0"/>
                        </a:lnTo>
                        <a:lnTo>
                          <a:pt x="8801" y="0"/>
                        </a:lnTo>
                        <a:lnTo>
                          <a:pt x="8804" y="0"/>
                        </a:lnTo>
                        <a:lnTo>
                          <a:pt x="8807" y="0"/>
                        </a:lnTo>
                        <a:lnTo>
                          <a:pt x="8809" y="0"/>
                        </a:lnTo>
                        <a:lnTo>
                          <a:pt x="8812" y="2"/>
                        </a:lnTo>
                        <a:lnTo>
                          <a:pt x="8815" y="0"/>
                        </a:lnTo>
                        <a:lnTo>
                          <a:pt x="8818" y="0"/>
                        </a:lnTo>
                        <a:lnTo>
                          <a:pt x="8821" y="0"/>
                        </a:lnTo>
                        <a:lnTo>
                          <a:pt x="8824" y="0"/>
                        </a:lnTo>
                        <a:lnTo>
                          <a:pt x="8827" y="0"/>
                        </a:lnTo>
                        <a:lnTo>
                          <a:pt x="8830" y="0"/>
                        </a:lnTo>
                        <a:lnTo>
                          <a:pt x="8833" y="0"/>
                        </a:lnTo>
                        <a:lnTo>
                          <a:pt x="8836" y="0"/>
                        </a:lnTo>
                        <a:lnTo>
                          <a:pt x="8839" y="0"/>
                        </a:lnTo>
                        <a:lnTo>
                          <a:pt x="8841" y="0"/>
                        </a:lnTo>
                        <a:lnTo>
                          <a:pt x="8844" y="0"/>
                        </a:lnTo>
                        <a:lnTo>
                          <a:pt x="8847" y="5"/>
                        </a:lnTo>
                        <a:lnTo>
                          <a:pt x="8850" y="0"/>
                        </a:lnTo>
                        <a:lnTo>
                          <a:pt x="8853" y="0"/>
                        </a:lnTo>
                        <a:lnTo>
                          <a:pt x="8856" y="0"/>
                        </a:lnTo>
                        <a:lnTo>
                          <a:pt x="8859" y="3"/>
                        </a:lnTo>
                        <a:lnTo>
                          <a:pt x="8862" y="0"/>
                        </a:lnTo>
                        <a:lnTo>
                          <a:pt x="8865" y="0"/>
                        </a:lnTo>
                        <a:lnTo>
                          <a:pt x="8868" y="0"/>
                        </a:lnTo>
                        <a:lnTo>
                          <a:pt x="8871" y="0"/>
                        </a:lnTo>
                        <a:lnTo>
                          <a:pt x="8873" y="0"/>
                        </a:lnTo>
                        <a:lnTo>
                          <a:pt x="8876" y="0"/>
                        </a:lnTo>
                        <a:lnTo>
                          <a:pt x="8879" y="2"/>
                        </a:lnTo>
                        <a:lnTo>
                          <a:pt x="8882" y="0"/>
                        </a:lnTo>
                        <a:lnTo>
                          <a:pt x="8885" y="0"/>
                        </a:lnTo>
                        <a:lnTo>
                          <a:pt x="8888" y="0"/>
                        </a:lnTo>
                        <a:lnTo>
                          <a:pt x="8891" y="0"/>
                        </a:lnTo>
                        <a:lnTo>
                          <a:pt x="8894" y="0"/>
                        </a:lnTo>
                        <a:lnTo>
                          <a:pt x="8897" y="0"/>
                        </a:lnTo>
                        <a:lnTo>
                          <a:pt x="8900" y="0"/>
                        </a:lnTo>
                        <a:lnTo>
                          <a:pt x="8903" y="0"/>
                        </a:lnTo>
                        <a:lnTo>
                          <a:pt x="8905" y="0"/>
                        </a:lnTo>
                        <a:lnTo>
                          <a:pt x="8908" y="0"/>
                        </a:lnTo>
                        <a:lnTo>
                          <a:pt x="8911" y="0"/>
                        </a:lnTo>
                        <a:lnTo>
                          <a:pt x="8914" y="0"/>
                        </a:lnTo>
                        <a:lnTo>
                          <a:pt x="8917" y="0"/>
                        </a:lnTo>
                        <a:lnTo>
                          <a:pt x="8920" y="0"/>
                        </a:lnTo>
                        <a:lnTo>
                          <a:pt x="8923" y="0"/>
                        </a:lnTo>
                        <a:lnTo>
                          <a:pt x="8926" y="0"/>
                        </a:lnTo>
                        <a:lnTo>
                          <a:pt x="8929" y="0"/>
                        </a:lnTo>
                        <a:lnTo>
                          <a:pt x="8932" y="0"/>
                        </a:lnTo>
                        <a:lnTo>
                          <a:pt x="8935" y="0"/>
                        </a:lnTo>
                        <a:lnTo>
                          <a:pt x="8937" y="2"/>
                        </a:lnTo>
                        <a:lnTo>
                          <a:pt x="8940" y="0"/>
                        </a:lnTo>
                        <a:lnTo>
                          <a:pt x="8943" y="0"/>
                        </a:lnTo>
                        <a:lnTo>
                          <a:pt x="8946" y="0"/>
                        </a:lnTo>
                        <a:lnTo>
                          <a:pt x="8949" y="0"/>
                        </a:lnTo>
                        <a:lnTo>
                          <a:pt x="8952" y="0"/>
                        </a:lnTo>
                        <a:lnTo>
                          <a:pt x="8955" y="0"/>
                        </a:lnTo>
                        <a:lnTo>
                          <a:pt x="8958" y="0"/>
                        </a:lnTo>
                        <a:lnTo>
                          <a:pt x="8961" y="2"/>
                        </a:lnTo>
                        <a:lnTo>
                          <a:pt x="8964" y="0"/>
                        </a:lnTo>
                        <a:lnTo>
                          <a:pt x="8967" y="0"/>
                        </a:lnTo>
                        <a:lnTo>
                          <a:pt x="8969" y="2"/>
                        </a:lnTo>
                        <a:lnTo>
                          <a:pt x="8972" y="0"/>
                        </a:lnTo>
                        <a:lnTo>
                          <a:pt x="8975" y="0"/>
                        </a:lnTo>
                        <a:lnTo>
                          <a:pt x="8978" y="4"/>
                        </a:lnTo>
                        <a:lnTo>
                          <a:pt x="8981" y="2"/>
                        </a:lnTo>
                        <a:lnTo>
                          <a:pt x="8984" y="0"/>
                        </a:lnTo>
                        <a:lnTo>
                          <a:pt x="8987" y="4"/>
                        </a:lnTo>
                        <a:lnTo>
                          <a:pt x="8990" y="3"/>
                        </a:lnTo>
                        <a:lnTo>
                          <a:pt x="8993" y="5"/>
                        </a:lnTo>
                        <a:lnTo>
                          <a:pt x="8996" y="4"/>
                        </a:lnTo>
                        <a:lnTo>
                          <a:pt x="8999" y="3"/>
                        </a:lnTo>
                        <a:lnTo>
                          <a:pt x="9001" y="10"/>
                        </a:lnTo>
                        <a:lnTo>
                          <a:pt x="9004" y="9"/>
                        </a:lnTo>
                        <a:lnTo>
                          <a:pt x="9007" y="10"/>
                        </a:lnTo>
                        <a:lnTo>
                          <a:pt x="9010" y="5"/>
                        </a:lnTo>
                        <a:lnTo>
                          <a:pt x="9013" y="13"/>
                        </a:lnTo>
                        <a:lnTo>
                          <a:pt x="9016" y="7"/>
                        </a:lnTo>
                        <a:lnTo>
                          <a:pt x="9019" y="10"/>
                        </a:lnTo>
                        <a:lnTo>
                          <a:pt x="9022" y="8"/>
                        </a:lnTo>
                        <a:lnTo>
                          <a:pt x="9025" y="12"/>
                        </a:lnTo>
                        <a:lnTo>
                          <a:pt x="9028" y="13"/>
                        </a:lnTo>
                        <a:lnTo>
                          <a:pt x="9031" y="16"/>
                        </a:lnTo>
                        <a:lnTo>
                          <a:pt x="9033" y="20"/>
                        </a:lnTo>
                        <a:lnTo>
                          <a:pt x="9036" y="26"/>
                        </a:lnTo>
                        <a:lnTo>
                          <a:pt x="9039" y="23"/>
                        </a:lnTo>
                        <a:lnTo>
                          <a:pt x="9042" y="26"/>
                        </a:lnTo>
                        <a:lnTo>
                          <a:pt x="9045" y="36"/>
                        </a:lnTo>
                        <a:lnTo>
                          <a:pt x="9048" y="28"/>
                        </a:lnTo>
                        <a:lnTo>
                          <a:pt x="9051" y="42"/>
                        </a:lnTo>
                        <a:lnTo>
                          <a:pt x="9054" y="46"/>
                        </a:lnTo>
                        <a:lnTo>
                          <a:pt x="9057" y="57"/>
                        </a:lnTo>
                        <a:lnTo>
                          <a:pt x="9060" y="48"/>
                        </a:lnTo>
                        <a:lnTo>
                          <a:pt x="9063" y="46"/>
                        </a:lnTo>
                        <a:lnTo>
                          <a:pt x="9065" y="63"/>
                        </a:lnTo>
                        <a:lnTo>
                          <a:pt x="9068" y="65"/>
                        </a:lnTo>
                        <a:lnTo>
                          <a:pt x="9071" y="68"/>
                        </a:lnTo>
                        <a:lnTo>
                          <a:pt x="9074" y="74"/>
                        </a:lnTo>
                        <a:lnTo>
                          <a:pt x="9077" y="82"/>
                        </a:lnTo>
                        <a:lnTo>
                          <a:pt x="9080" y="68"/>
                        </a:lnTo>
                        <a:lnTo>
                          <a:pt x="9083" y="96"/>
                        </a:lnTo>
                        <a:lnTo>
                          <a:pt x="9086" y="99"/>
                        </a:lnTo>
                        <a:lnTo>
                          <a:pt x="9089" y="106"/>
                        </a:lnTo>
                        <a:lnTo>
                          <a:pt x="9092" y="99"/>
                        </a:lnTo>
                        <a:lnTo>
                          <a:pt x="9095" y="114"/>
                        </a:lnTo>
                        <a:lnTo>
                          <a:pt x="9097" y="138"/>
                        </a:lnTo>
                        <a:lnTo>
                          <a:pt x="9100" y="127"/>
                        </a:lnTo>
                        <a:lnTo>
                          <a:pt x="9103" y="132"/>
                        </a:lnTo>
                        <a:lnTo>
                          <a:pt x="9106" y="132"/>
                        </a:lnTo>
                        <a:lnTo>
                          <a:pt x="9109" y="138"/>
                        </a:lnTo>
                        <a:lnTo>
                          <a:pt x="9112" y="159"/>
                        </a:lnTo>
                        <a:lnTo>
                          <a:pt x="9115" y="166"/>
                        </a:lnTo>
                        <a:lnTo>
                          <a:pt x="9118" y="184"/>
                        </a:lnTo>
                        <a:lnTo>
                          <a:pt x="9121" y="197"/>
                        </a:lnTo>
                        <a:lnTo>
                          <a:pt x="9124" y="194"/>
                        </a:lnTo>
                        <a:lnTo>
                          <a:pt x="9127" y="197"/>
                        </a:lnTo>
                        <a:lnTo>
                          <a:pt x="9129" y="205"/>
                        </a:lnTo>
                        <a:lnTo>
                          <a:pt x="9132" y="216"/>
                        </a:lnTo>
                        <a:lnTo>
                          <a:pt x="9135" y="225"/>
                        </a:lnTo>
                        <a:lnTo>
                          <a:pt x="9138" y="243"/>
                        </a:lnTo>
                        <a:lnTo>
                          <a:pt x="9141" y="252"/>
                        </a:lnTo>
                        <a:lnTo>
                          <a:pt x="9144" y="249"/>
                        </a:lnTo>
                        <a:lnTo>
                          <a:pt x="9147" y="277"/>
                        </a:lnTo>
                        <a:lnTo>
                          <a:pt x="9150" y="269"/>
                        </a:lnTo>
                        <a:lnTo>
                          <a:pt x="9153" y="291"/>
                        </a:lnTo>
                        <a:lnTo>
                          <a:pt x="9156" y="311"/>
                        </a:lnTo>
                        <a:lnTo>
                          <a:pt x="9158" y="328"/>
                        </a:lnTo>
                        <a:lnTo>
                          <a:pt x="9161" y="318"/>
                        </a:lnTo>
                        <a:lnTo>
                          <a:pt x="9164" y="345"/>
                        </a:lnTo>
                        <a:lnTo>
                          <a:pt x="9167" y="369"/>
                        </a:lnTo>
                        <a:lnTo>
                          <a:pt x="9170" y="365"/>
                        </a:lnTo>
                        <a:lnTo>
                          <a:pt x="9173" y="374"/>
                        </a:lnTo>
                        <a:lnTo>
                          <a:pt x="9176" y="383"/>
                        </a:lnTo>
                        <a:lnTo>
                          <a:pt x="9179" y="422"/>
                        </a:lnTo>
                        <a:lnTo>
                          <a:pt x="9182" y="435"/>
                        </a:lnTo>
                        <a:lnTo>
                          <a:pt x="9185" y="419"/>
                        </a:lnTo>
                        <a:lnTo>
                          <a:pt x="9188" y="442"/>
                        </a:lnTo>
                        <a:lnTo>
                          <a:pt x="9190" y="451"/>
                        </a:lnTo>
                        <a:lnTo>
                          <a:pt x="9193" y="468"/>
                        </a:lnTo>
                        <a:lnTo>
                          <a:pt x="9196" y="481"/>
                        </a:lnTo>
                        <a:lnTo>
                          <a:pt x="9199" y="489"/>
                        </a:lnTo>
                        <a:lnTo>
                          <a:pt x="9202" y="498"/>
                        </a:lnTo>
                        <a:lnTo>
                          <a:pt x="9205" y="537"/>
                        </a:lnTo>
                        <a:lnTo>
                          <a:pt x="9208" y="506"/>
                        </a:lnTo>
                        <a:lnTo>
                          <a:pt x="9211" y="549"/>
                        </a:lnTo>
                        <a:lnTo>
                          <a:pt x="9214" y="565"/>
                        </a:lnTo>
                        <a:lnTo>
                          <a:pt x="9217" y="581"/>
                        </a:lnTo>
                        <a:lnTo>
                          <a:pt x="9220" y="558"/>
                        </a:lnTo>
                        <a:lnTo>
                          <a:pt x="9222" y="593"/>
                        </a:lnTo>
                        <a:lnTo>
                          <a:pt x="9225" y="584"/>
                        </a:lnTo>
                        <a:lnTo>
                          <a:pt x="9228" y="581"/>
                        </a:lnTo>
                        <a:lnTo>
                          <a:pt x="9231" y="596"/>
                        </a:lnTo>
                        <a:lnTo>
                          <a:pt x="9234" y="608"/>
                        </a:lnTo>
                        <a:lnTo>
                          <a:pt x="9237" y="671"/>
                        </a:lnTo>
                        <a:lnTo>
                          <a:pt x="9240" y="621"/>
                        </a:lnTo>
                        <a:lnTo>
                          <a:pt x="9243" y="664"/>
                        </a:lnTo>
                        <a:lnTo>
                          <a:pt x="9246" y="669"/>
                        </a:lnTo>
                        <a:lnTo>
                          <a:pt x="9249" y="657"/>
                        </a:lnTo>
                        <a:lnTo>
                          <a:pt x="9252" y="663"/>
                        </a:lnTo>
                        <a:lnTo>
                          <a:pt x="9254" y="680"/>
                        </a:lnTo>
                        <a:lnTo>
                          <a:pt x="9257" y="717"/>
                        </a:lnTo>
                        <a:lnTo>
                          <a:pt x="9260" y="743"/>
                        </a:lnTo>
                        <a:lnTo>
                          <a:pt x="9263" y="724"/>
                        </a:lnTo>
                        <a:lnTo>
                          <a:pt x="9266" y="722"/>
                        </a:lnTo>
                        <a:lnTo>
                          <a:pt x="9269" y="739"/>
                        </a:lnTo>
                        <a:lnTo>
                          <a:pt x="9272" y="763"/>
                        </a:lnTo>
                        <a:lnTo>
                          <a:pt x="9275" y="760"/>
                        </a:lnTo>
                        <a:lnTo>
                          <a:pt x="9278" y="765"/>
                        </a:lnTo>
                        <a:lnTo>
                          <a:pt x="9281" y="763"/>
                        </a:lnTo>
                        <a:lnTo>
                          <a:pt x="9284" y="765"/>
                        </a:lnTo>
                        <a:lnTo>
                          <a:pt x="9286" y="797"/>
                        </a:lnTo>
                        <a:lnTo>
                          <a:pt x="9289" y="773"/>
                        </a:lnTo>
                        <a:lnTo>
                          <a:pt x="9292" y="808"/>
                        </a:lnTo>
                        <a:lnTo>
                          <a:pt x="9295" y="766"/>
                        </a:lnTo>
                        <a:lnTo>
                          <a:pt x="9298" y="766"/>
                        </a:lnTo>
                        <a:lnTo>
                          <a:pt x="9301" y="809"/>
                        </a:lnTo>
                        <a:lnTo>
                          <a:pt x="9304" y="806"/>
                        </a:lnTo>
                        <a:lnTo>
                          <a:pt x="9307" y="821"/>
                        </a:lnTo>
                        <a:lnTo>
                          <a:pt x="9310" y="768"/>
                        </a:lnTo>
                        <a:lnTo>
                          <a:pt x="9313" y="783"/>
                        </a:lnTo>
                        <a:lnTo>
                          <a:pt x="9316" y="768"/>
                        </a:lnTo>
                        <a:lnTo>
                          <a:pt x="9318" y="819"/>
                        </a:lnTo>
                        <a:lnTo>
                          <a:pt x="9321" y="787"/>
                        </a:lnTo>
                        <a:lnTo>
                          <a:pt x="9324" y="800"/>
                        </a:lnTo>
                        <a:lnTo>
                          <a:pt x="9327" y="780"/>
                        </a:lnTo>
                        <a:lnTo>
                          <a:pt x="9330" y="793"/>
                        </a:lnTo>
                        <a:lnTo>
                          <a:pt x="9333" y="808"/>
                        </a:lnTo>
                        <a:lnTo>
                          <a:pt x="9336" y="822"/>
                        </a:lnTo>
                        <a:lnTo>
                          <a:pt x="9339" y="797"/>
                        </a:lnTo>
                        <a:lnTo>
                          <a:pt x="9342" y="775"/>
                        </a:lnTo>
                        <a:lnTo>
                          <a:pt x="9345" y="768"/>
                        </a:lnTo>
                        <a:lnTo>
                          <a:pt x="9348" y="766"/>
                        </a:lnTo>
                        <a:lnTo>
                          <a:pt x="9350" y="744"/>
                        </a:lnTo>
                        <a:lnTo>
                          <a:pt x="9353" y="772"/>
                        </a:lnTo>
                        <a:lnTo>
                          <a:pt x="9356" y="748"/>
                        </a:lnTo>
                        <a:lnTo>
                          <a:pt x="9359" y="755"/>
                        </a:lnTo>
                        <a:lnTo>
                          <a:pt x="9362" y="760"/>
                        </a:lnTo>
                        <a:lnTo>
                          <a:pt x="9365" y="740"/>
                        </a:lnTo>
                        <a:lnTo>
                          <a:pt x="9368" y="766"/>
                        </a:lnTo>
                        <a:lnTo>
                          <a:pt x="9371" y="716"/>
                        </a:lnTo>
                        <a:lnTo>
                          <a:pt x="9374" y="701"/>
                        </a:lnTo>
                        <a:lnTo>
                          <a:pt x="9377" y="709"/>
                        </a:lnTo>
                        <a:lnTo>
                          <a:pt x="9380" y="705"/>
                        </a:lnTo>
                        <a:lnTo>
                          <a:pt x="9382" y="688"/>
                        </a:lnTo>
                        <a:lnTo>
                          <a:pt x="9385" y="685"/>
                        </a:lnTo>
                        <a:lnTo>
                          <a:pt x="9388" y="683"/>
                        </a:lnTo>
                        <a:lnTo>
                          <a:pt x="9391" y="658"/>
                        </a:lnTo>
                        <a:lnTo>
                          <a:pt x="9394" y="641"/>
                        </a:lnTo>
                        <a:lnTo>
                          <a:pt x="9397" y="633"/>
                        </a:lnTo>
                        <a:lnTo>
                          <a:pt x="9400" y="625"/>
                        </a:lnTo>
                        <a:lnTo>
                          <a:pt x="9403" y="651"/>
                        </a:lnTo>
                        <a:lnTo>
                          <a:pt x="9406" y="621"/>
                        </a:lnTo>
                        <a:lnTo>
                          <a:pt x="9409" y="616"/>
                        </a:lnTo>
                        <a:lnTo>
                          <a:pt x="9412" y="646"/>
                        </a:lnTo>
                        <a:lnTo>
                          <a:pt x="9414" y="600"/>
                        </a:lnTo>
                        <a:lnTo>
                          <a:pt x="9417" y="620"/>
                        </a:lnTo>
                        <a:lnTo>
                          <a:pt x="9420" y="587"/>
                        </a:lnTo>
                        <a:lnTo>
                          <a:pt x="9423" y="589"/>
                        </a:lnTo>
                        <a:lnTo>
                          <a:pt x="9426" y="567"/>
                        </a:lnTo>
                        <a:lnTo>
                          <a:pt x="9429" y="584"/>
                        </a:lnTo>
                        <a:lnTo>
                          <a:pt x="9432" y="558"/>
                        </a:lnTo>
                        <a:lnTo>
                          <a:pt x="9435" y="558"/>
                        </a:lnTo>
                        <a:lnTo>
                          <a:pt x="9438" y="517"/>
                        </a:lnTo>
                        <a:lnTo>
                          <a:pt x="9441" y="522"/>
                        </a:lnTo>
                        <a:lnTo>
                          <a:pt x="9444" y="543"/>
                        </a:lnTo>
                        <a:lnTo>
                          <a:pt x="9446" y="511"/>
                        </a:lnTo>
                        <a:lnTo>
                          <a:pt x="9449" y="509"/>
                        </a:lnTo>
                        <a:lnTo>
                          <a:pt x="9452" y="527"/>
                        </a:lnTo>
                        <a:lnTo>
                          <a:pt x="9455" y="504"/>
                        </a:lnTo>
                        <a:lnTo>
                          <a:pt x="9458" y="480"/>
                        </a:lnTo>
                        <a:lnTo>
                          <a:pt x="9461" y="490"/>
                        </a:lnTo>
                        <a:lnTo>
                          <a:pt x="9464" y="476"/>
                        </a:lnTo>
                        <a:lnTo>
                          <a:pt x="9467" y="475"/>
                        </a:lnTo>
                        <a:lnTo>
                          <a:pt x="9470" y="463"/>
                        </a:lnTo>
                        <a:lnTo>
                          <a:pt x="9473" y="455"/>
                        </a:lnTo>
                        <a:lnTo>
                          <a:pt x="9476" y="449"/>
                        </a:lnTo>
                        <a:lnTo>
                          <a:pt x="9478" y="435"/>
                        </a:lnTo>
                        <a:lnTo>
                          <a:pt x="9481" y="460"/>
                        </a:lnTo>
                        <a:lnTo>
                          <a:pt x="9484" y="427"/>
                        </a:lnTo>
                        <a:lnTo>
                          <a:pt x="9487" y="419"/>
                        </a:lnTo>
                        <a:lnTo>
                          <a:pt x="9490" y="418"/>
                        </a:lnTo>
                        <a:lnTo>
                          <a:pt x="9493" y="392"/>
                        </a:lnTo>
                        <a:lnTo>
                          <a:pt x="9496" y="383"/>
                        </a:lnTo>
                        <a:lnTo>
                          <a:pt x="9499" y="404"/>
                        </a:lnTo>
                        <a:lnTo>
                          <a:pt x="9502" y="386"/>
                        </a:lnTo>
                        <a:lnTo>
                          <a:pt x="9505" y="396"/>
                        </a:lnTo>
                        <a:lnTo>
                          <a:pt x="9507" y="386"/>
                        </a:lnTo>
                        <a:lnTo>
                          <a:pt x="9510" y="379"/>
                        </a:lnTo>
                        <a:lnTo>
                          <a:pt x="9513" y="362"/>
                        </a:lnTo>
                        <a:lnTo>
                          <a:pt x="9516" y="345"/>
                        </a:lnTo>
                        <a:lnTo>
                          <a:pt x="9519" y="346"/>
                        </a:lnTo>
                        <a:lnTo>
                          <a:pt x="9522" y="357"/>
                        </a:lnTo>
                        <a:lnTo>
                          <a:pt x="9525" y="306"/>
                        </a:lnTo>
                        <a:lnTo>
                          <a:pt x="9528" y="317"/>
                        </a:lnTo>
                        <a:lnTo>
                          <a:pt x="9531" y="328"/>
                        </a:lnTo>
                        <a:lnTo>
                          <a:pt x="9534" y="316"/>
                        </a:lnTo>
                        <a:lnTo>
                          <a:pt x="9537" y="313"/>
                        </a:lnTo>
                        <a:lnTo>
                          <a:pt x="9539" y="309"/>
                        </a:lnTo>
                        <a:lnTo>
                          <a:pt x="9542" y="297"/>
                        </a:lnTo>
                        <a:lnTo>
                          <a:pt x="9545" y="284"/>
                        </a:lnTo>
                        <a:lnTo>
                          <a:pt x="9548" y="297"/>
                        </a:lnTo>
                        <a:lnTo>
                          <a:pt x="9551" y="295"/>
                        </a:lnTo>
                        <a:lnTo>
                          <a:pt x="9554" y="277"/>
                        </a:lnTo>
                        <a:lnTo>
                          <a:pt x="9557" y="277"/>
                        </a:lnTo>
                        <a:lnTo>
                          <a:pt x="9560" y="281"/>
                        </a:lnTo>
                        <a:lnTo>
                          <a:pt x="9563" y="279"/>
                        </a:lnTo>
                        <a:lnTo>
                          <a:pt x="9566" y="261"/>
                        </a:lnTo>
                        <a:lnTo>
                          <a:pt x="9569" y="260"/>
                        </a:lnTo>
                        <a:lnTo>
                          <a:pt x="9571" y="258"/>
                        </a:lnTo>
                        <a:lnTo>
                          <a:pt x="9574" y="242"/>
                        </a:lnTo>
                        <a:lnTo>
                          <a:pt x="9577" y="250"/>
                        </a:lnTo>
                        <a:lnTo>
                          <a:pt x="9580" y="253"/>
                        </a:lnTo>
                        <a:lnTo>
                          <a:pt x="9583" y="249"/>
                        </a:lnTo>
                        <a:lnTo>
                          <a:pt x="9586" y="245"/>
                        </a:lnTo>
                        <a:lnTo>
                          <a:pt x="9589" y="224"/>
                        </a:lnTo>
                        <a:lnTo>
                          <a:pt x="9592" y="217"/>
                        </a:lnTo>
                        <a:lnTo>
                          <a:pt x="9595" y="206"/>
                        </a:lnTo>
                        <a:lnTo>
                          <a:pt x="9598" y="220"/>
                        </a:lnTo>
                        <a:lnTo>
                          <a:pt x="9601" y="213"/>
                        </a:lnTo>
                        <a:lnTo>
                          <a:pt x="9603" y="199"/>
                        </a:lnTo>
                        <a:lnTo>
                          <a:pt x="9606" y="205"/>
                        </a:lnTo>
                        <a:lnTo>
                          <a:pt x="9609" y="216"/>
                        </a:lnTo>
                        <a:lnTo>
                          <a:pt x="9612" y="211"/>
                        </a:lnTo>
                        <a:lnTo>
                          <a:pt x="9615" y="212"/>
                        </a:lnTo>
                        <a:lnTo>
                          <a:pt x="9618" y="194"/>
                        </a:lnTo>
                        <a:lnTo>
                          <a:pt x="9621" y="182"/>
                        </a:lnTo>
                        <a:lnTo>
                          <a:pt x="9624" y="202"/>
                        </a:lnTo>
                        <a:lnTo>
                          <a:pt x="9627" y="195"/>
                        </a:lnTo>
                        <a:lnTo>
                          <a:pt x="9630" y="192"/>
                        </a:lnTo>
                        <a:lnTo>
                          <a:pt x="9633" y="187"/>
                        </a:lnTo>
                        <a:lnTo>
                          <a:pt x="9635" y="182"/>
                        </a:lnTo>
                        <a:lnTo>
                          <a:pt x="9638" y="199"/>
                        </a:lnTo>
                        <a:lnTo>
                          <a:pt x="9641" y="177"/>
                        </a:lnTo>
                        <a:lnTo>
                          <a:pt x="9644" y="178"/>
                        </a:lnTo>
                        <a:lnTo>
                          <a:pt x="9647" y="170"/>
                        </a:lnTo>
                        <a:lnTo>
                          <a:pt x="9650" y="177"/>
                        </a:lnTo>
                        <a:lnTo>
                          <a:pt x="9653" y="176"/>
                        </a:lnTo>
                        <a:lnTo>
                          <a:pt x="9656" y="159"/>
                        </a:lnTo>
                        <a:lnTo>
                          <a:pt x="9659" y="166"/>
                        </a:lnTo>
                        <a:lnTo>
                          <a:pt x="9662" y="164"/>
                        </a:lnTo>
                        <a:lnTo>
                          <a:pt x="9665" y="156"/>
                        </a:lnTo>
                        <a:lnTo>
                          <a:pt x="9667" y="162"/>
                        </a:lnTo>
                        <a:lnTo>
                          <a:pt x="9670" y="146"/>
                        </a:lnTo>
                        <a:lnTo>
                          <a:pt x="9673" y="155"/>
                        </a:lnTo>
                        <a:lnTo>
                          <a:pt x="9676" y="134"/>
                        </a:lnTo>
                        <a:lnTo>
                          <a:pt x="9679" y="123"/>
                        </a:lnTo>
                        <a:lnTo>
                          <a:pt x="9682" y="141"/>
                        </a:lnTo>
                        <a:lnTo>
                          <a:pt x="9685" y="138"/>
                        </a:lnTo>
                        <a:lnTo>
                          <a:pt x="9688" y="134"/>
                        </a:lnTo>
                        <a:lnTo>
                          <a:pt x="9691" y="116"/>
                        </a:lnTo>
                        <a:lnTo>
                          <a:pt x="9694" y="129"/>
                        </a:lnTo>
                        <a:lnTo>
                          <a:pt x="9697" y="122"/>
                        </a:lnTo>
                        <a:lnTo>
                          <a:pt x="9699" y="120"/>
                        </a:lnTo>
                        <a:lnTo>
                          <a:pt x="9702" y="126"/>
                        </a:lnTo>
                        <a:lnTo>
                          <a:pt x="9705" y="108"/>
                        </a:lnTo>
                        <a:lnTo>
                          <a:pt x="9708" y="130"/>
                        </a:lnTo>
                        <a:lnTo>
                          <a:pt x="9711" y="117"/>
                        </a:lnTo>
                        <a:lnTo>
                          <a:pt x="9714" y="115"/>
                        </a:lnTo>
                        <a:lnTo>
                          <a:pt x="9717" y="103"/>
                        </a:lnTo>
                        <a:lnTo>
                          <a:pt x="9720" y="119"/>
                        </a:lnTo>
                        <a:lnTo>
                          <a:pt x="9723" y="112"/>
                        </a:lnTo>
                        <a:lnTo>
                          <a:pt x="9726" y="103"/>
                        </a:lnTo>
                        <a:lnTo>
                          <a:pt x="9729" y="105"/>
                        </a:lnTo>
                        <a:lnTo>
                          <a:pt x="9731" y="119"/>
                        </a:lnTo>
                        <a:lnTo>
                          <a:pt x="9734" y="112"/>
                        </a:lnTo>
                        <a:lnTo>
                          <a:pt x="9737" y="100"/>
                        </a:lnTo>
                        <a:lnTo>
                          <a:pt x="9740" y="100"/>
                        </a:lnTo>
                        <a:lnTo>
                          <a:pt x="9743" y="118"/>
                        </a:lnTo>
                        <a:lnTo>
                          <a:pt x="9746" y="100"/>
                        </a:lnTo>
                        <a:lnTo>
                          <a:pt x="9749" y="95"/>
                        </a:lnTo>
                        <a:lnTo>
                          <a:pt x="9752" y="107"/>
                        </a:lnTo>
                        <a:lnTo>
                          <a:pt x="9755" y="108"/>
                        </a:lnTo>
                        <a:lnTo>
                          <a:pt x="9758" y="101"/>
                        </a:lnTo>
                        <a:lnTo>
                          <a:pt x="9761" y="94"/>
                        </a:lnTo>
                        <a:lnTo>
                          <a:pt x="9763" y="87"/>
                        </a:lnTo>
                        <a:lnTo>
                          <a:pt x="9766" y="102"/>
                        </a:lnTo>
                        <a:lnTo>
                          <a:pt x="9769" y="81"/>
                        </a:lnTo>
                        <a:lnTo>
                          <a:pt x="9772" y="84"/>
                        </a:lnTo>
                        <a:lnTo>
                          <a:pt x="9775" y="91"/>
                        </a:lnTo>
                        <a:lnTo>
                          <a:pt x="9778" y="82"/>
                        </a:lnTo>
                        <a:lnTo>
                          <a:pt x="9781" y="74"/>
                        </a:lnTo>
                        <a:lnTo>
                          <a:pt x="9784" y="83"/>
                        </a:lnTo>
                        <a:lnTo>
                          <a:pt x="9787" y="71"/>
                        </a:lnTo>
                        <a:lnTo>
                          <a:pt x="9790" y="82"/>
                        </a:lnTo>
                        <a:lnTo>
                          <a:pt x="9793" y="63"/>
                        </a:lnTo>
                        <a:lnTo>
                          <a:pt x="9795" y="68"/>
                        </a:lnTo>
                        <a:lnTo>
                          <a:pt x="9798" y="78"/>
                        </a:lnTo>
                        <a:lnTo>
                          <a:pt x="9801" y="89"/>
                        </a:lnTo>
                        <a:lnTo>
                          <a:pt x="9804" y="72"/>
                        </a:lnTo>
                        <a:lnTo>
                          <a:pt x="9807" y="77"/>
                        </a:lnTo>
                        <a:lnTo>
                          <a:pt x="9810" y="77"/>
                        </a:lnTo>
                        <a:lnTo>
                          <a:pt x="9813" y="69"/>
                        </a:lnTo>
                        <a:lnTo>
                          <a:pt x="9816" y="61"/>
                        </a:lnTo>
                        <a:lnTo>
                          <a:pt x="9819" y="75"/>
                        </a:lnTo>
                        <a:lnTo>
                          <a:pt x="9822" y="67"/>
                        </a:lnTo>
                        <a:lnTo>
                          <a:pt x="9825" y="70"/>
                        </a:lnTo>
                        <a:lnTo>
                          <a:pt x="9827" y="69"/>
                        </a:lnTo>
                        <a:lnTo>
                          <a:pt x="9830" y="64"/>
                        </a:lnTo>
                        <a:lnTo>
                          <a:pt x="9833" y="61"/>
                        </a:lnTo>
                        <a:lnTo>
                          <a:pt x="9836" y="61"/>
                        </a:lnTo>
                        <a:lnTo>
                          <a:pt x="9839" y="63"/>
                        </a:lnTo>
                        <a:lnTo>
                          <a:pt x="9842" y="70"/>
                        </a:lnTo>
                        <a:lnTo>
                          <a:pt x="9845" y="63"/>
                        </a:lnTo>
                        <a:lnTo>
                          <a:pt x="9848" y="58"/>
                        </a:lnTo>
                        <a:lnTo>
                          <a:pt x="9851" y="57"/>
                        </a:lnTo>
                        <a:lnTo>
                          <a:pt x="9854" y="54"/>
                        </a:lnTo>
                        <a:lnTo>
                          <a:pt x="9856" y="55"/>
                        </a:lnTo>
                        <a:lnTo>
                          <a:pt x="9859" y="55"/>
                        </a:lnTo>
                        <a:lnTo>
                          <a:pt x="9862" y="49"/>
                        </a:lnTo>
                        <a:lnTo>
                          <a:pt x="9865" y="65"/>
                        </a:lnTo>
                        <a:lnTo>
                          <a:pt x="9868" y="52"/>
                        </a:lnTo>
                        <a:lnTo>
                          <a:pt x="9871" y="42"/>
                        </a:lnTo>
                        <a:lnTo>
                          <a:pt x="9874" y="67"/>
                        </a:lnTo>
                        <a:lnTo>
                          <a:pt x="9877" y="54"/>
                        </a:lnTo>
                        <a:lnTo>
                          <a:pt x="9880" y="52"/>
                        </a:lnTo>
                        <a:lnTo>
                          <a:pt x="9883" y="46"/>
                        </a:lnTo>
                        <a:lnTo>
                          <a:pt x="9886" y="54"/>
                        </a:lnTo>
                        <a:lnTo>
                          <a:pt x="9888" y="44"/>
                        </a:lnTo>
                        <a:lnTo>
                          <a:pt x="9891" y="62"/>
                        </a:lnTo>
                        <a:lnTo>
                          <a:pt x="9894" y="53"/>
                        </a:lnTo>
                        <a:lnTo>
                          <a:pt x="9897" y="58"/>
                        </a:lnTo>
                        <a:lnTo>
                          <a:pt x="9900" y="58"/>
                        </a:lnTo>
                        <a:lnTo>
                          <a:pt x="9903" y="56"/>
                        </a:lnTo>
                        <a:lnTo>
                          <a:pt x="9906" y="51"/>
                        </a:lnTo>
                        <a:lnTo>
                          <a:pt x="9909" y="64"/>
                        </a:lnTo>
                        <a:lnTo>
                          <a:pt x="9912" y="50"/>
                        </a:lnTo>
                        <a:lnTo>
                          <a:pt x="9915" y="47"/>
                        </a:lnTo>
                        <a:lnTo>
                          <a:pt x="9918" y="53"/>
                        </a:lnTo>
                        <a:lnTo>
                          <a:pt x="9920" y="39"/>
                        </a:lnTo>
                        <a:lnTo>
                          <a:pt x="9923" y="50"/>
                        </a:lnTo>
                        <a:lnTo>
                          <a:pt x="9926" y="48"/>
                        </a:lnTo>
                        <a:lnTo>
                          <a:pt x="9929" y="44"/>
                        </a:lnTo>
                        <a:lnTo>
                          <a:pt x="9932" y="41"/>
                        </a:lnTo>
                        <a:lnTo>
                          <a:pt x="9935" y="40"/>
                        </a:lnTo>
                        <a:lnTo>
                          <a:pt x="9938" y="66"/>
                        </a:lnTo>
                        <a:lnTo>
                          <a:pt x="9941" y="55"/>
                        </a:lnTo>
                        <a:lnTo>
                          <a:pt x="9944" y="43"/>
                        </a:lnTo>
                        <a:lnTo>
                          <a:pt x="9947" y="55"/>
                        </a:lnTo>
                        <a:lnTo>
                          <a:pt x="9950" y="63"/>
                        </a:lnTo>
                        <a:lnTo>
                          <a:pt x="9952" y="41"/>
                        </a:lnTo>
                        <a:lnTo>
                          <a:pt x="9955" y="51"/>
                        </a:lnTo>
                        <a:lnTo>
                          <a:pt x="9958" y="45"/>
                        </a:lnTo>
                        <a:lnTo>
                          <a:pt x="9961" y="40"/>
                        </a:lnTo>
                        <a:lnTo>
                          <a:pt x="9964" y="38"/>
                        </a:lnTo>
                        <a:lnTo>
                          <a:pt x="9967" y="51"/>
                        </a:lnTo>
                        <a:lnTo>
                          <a:pt x="9970" y="50"/>
                        </a:lnTo>
                        <a:lnTo>
                          <a:pt x="9973" y="55"/>
                        </a:lnTo>
                        <a:lnTo>
                          <a:pt x="9976" y="44"/>
                        </a:lnTo>
                        <a:lnTo>
                          <a:pt x="9979" y="49"/>
                        </a:lnTo>
                        <a:lnTo>
                          <a:pt x="9982" y="56"/>
                        </a:lnTo>
                        <a:lnTo>
                          <a:pt x="9984" y="42"/>
                        </a:lnTo>
                        <a:lnTo>
                          <a:pt x="9987" y="49"/>
                        </a:lnTo>
                        <a:lnTo>
                          <a:pt x="9990" y="48"/>
                        </a:lnTo>
                        <a:lnTo>
                          <a:pt x="9993" y="60"/>
                        </a:lnTo>
                        <a:lnTo>
                          <a:pt x="9996" y="48"/>
                        </a:lnTo>
                        <a:lnTo>
                          <a:pt x="9999" y="45"/>
                        </a:lnTo>
                        <a:lnTo>
                          <a:pt x="10002" y="49"/>
                        </a:lnTo>
                        <a:lnTo>
                          <a:pt x="10005" y="40"/>
                        </a:lnTo>
                        <a:lnTo>
                          <a:pt x="10008" y="48"/>
                        </a:lnTo>
                        <a:lnTo>
                          <a:pt x="10011" y="51"/>
                        </a:lnTo>
                        <a:lnTo>
                          <a:pt x="10014" y="52"/>
                        </a:lnTo>
                        <a:lnTo>
                          <a:pt x="10016" y="38"/>
                        </a:lnTo>
                        <a:lnTo>
                          <a:pt x="10019" y="63"/>
                        </a:lnTo>
                        <a:lnTo>
                          <a:pt x="10022" y="45"/>
                        </a:lnTo>
                        <a:lnTo>
                          <a:pt x="10025" y="45"/>
                        </a:lnTo>
                        <a:lnTo>
                          <a:pt x="10028" y="47"/>
                        </a:lnTo>
                        <a:lnTo>
                          <a:pt x="10031" y="47"/>
                        </a:lnTo>
                        <a:lnTo>
                          <a:pt x="10034" y="51"/>
                        </a:lnTo>
                        <a:lnTo>
                          <a:pt x="10037" y="39"/>
                        </a:lnTo>
                        <a:lnTo>
                          <a:pt x="10040" y="36"/>
                        </a:lnTo>
                        <a:lnTo>
                          <a:pt x="10043" y="36"/>
                        </a:lnTo>
                        <a:lnTo>
                          <a:pt x="10046" y="46"/>
                        </a:lnTo>
                        <a:lnTo>
                          <a:pt x="10048" y="55"/>
                        </a:lnTo>
                        <a:lnTo>
                          <a:pt x="10051" y="37"/>
                        </a:lnTo>
                        <a:lnTo>
                          <a:pt x="10054" y="39"/>
                        </a:lnTo>
                        <a:lnTo>
                          <a:pt x="10057" y="37"/>
                        </a:lnTo>
                        <a:lnTo>
                          <a:pt x="10060" y="42"/>
                        </a:lnTo>
                        <a:lnTo>
                          <a:pt x="10063" y="51"/>
                        </a:lnTo>
                        <a:lnTo>
                          <a:pt x="10066" y="52"/>
                        </a:lnTo>
                        <a:lnTo>
                          <a:pt x="10069" y="45"/>
                        </a:lnTo>
                        <a:lnTo>
                          <a:pt x="10072" y="42"/>
                        </a:lnTo>
                        <a:lnTo>
                          <a:pt x="10075" y="39"/>
                        </a:lnTo>
                        <a:lnTo>
                          <a:pt x="10078" y="36"/>
                        </a:lnTo>
                        <a:lnTo>
                          <a:pt x="10080" y="45"/>
                        </a:lnTo>
                        <a:lnTo>
                          <a:pt x="10083" y="42"/>
                        </a:lnTo>
                        <a:lnTo>
                          <a:pt x="10086" y="21"/>
                        </a:lnTo>
                        <a:lnTo>
                          <a:pt x="10089" y="41"/>
                        </a:lnTo>
                        <a:lnTo>
                          <a:pt x="10092" y="31"/>
                        </a:lnTo>
                        <a:lnTo>
                          <a:pt x="10095" y="41"/>
                        </a:lnTo>
                        <a:lnTo>
                          <a:pt x="10098" y="44"/>
                        </a:lnTo>
                        <a:lnTo>
                          <a:pt x="10101" y="31"/>
                        </a:lnTo>
                        <a:lnTo>
                          <a:pt x="10104" y="48"/>
                        </a:lnTo>
                        <a:lnTo>
                          <a:pt x="10107" y="41"/>
                        </a:lnTo>
                        <a:lnTo>
                          <a:pt x="10110" y="30"/>
                        </a:lnTo>
                        <a:lnTo>
                          <a:pt x="10112" y="41"/>
                        </a:lnTo>
                        <a:lnTo>
                          <a:pt x="10115" y="36"/>
                        </a:lnTo>
                        <a:lnTo>
                          <a:pt x="10118" y="36"/>
                        </a:lnTo>
                        <a:lnTo>
                          <a:pt x="10121" y="30"/>
                        </a:lnTo>
                        <a:lnTo>
                          <a:pt x="10124" y="37"/>
                        </a:lnTo>
                        <a:lnTo>
                          <a:pt x="10127" y="38"/>
                        </a:lnTo>
                        <a:lnTo>
                          <a:pt x="10130" y="36"/>
                        </a:lnTo>
                        <a:lnTo>
                          <a:pt x="10133" y="28"/>
                        </a:lnTo>
                        <a:lnTo>
                          <a:pt x="10136" y="40"/>
                        </a:lnTo>
                        <a:lnTo>
                          <a:pt x="10139" y="34"/>
                        </a:lnTo>
                        <a:lnTo>
                          <a:pt x="10142" y="44"/>
                        </a:lnTo>
                        <a:lnTo>
                          <a:pt x="10144" y="28"/>
                        </a:lnTo>
                        <a:lnTo>
                          <a:pt x="10147" y="31"/>
                        </a:lnTo>
                        <a:lnTo>
                          <a:pt x="10150" y="33"/>
                        </a:lnTo>
                        <a:lnTo>
                          <a:pt x="10153" y="37"/>
                        </a:lnTo>
                        <a:lnTo>
                          <a:pt x="10156" y="31"/>
                        </a:lnTo>
                        <a:lnTo>
                          <a:pt x="10159" y="28"/>
                        </a:lnTo>
                        <a:lnTo>
                          <a:pt x="10162" y="34"/>
                        </a:lnTo>
                        <a:lnTo>
                          <a:pt x="10165" y="26"/>
                        </a:lnTo>
                        <a:lnTo>
                          <a:pt x="10168" y="32"/>
                        </a:lnTo>
                        <a:lnTo>
                          <a:pt x="10171" y="31"/>
                        </a:lnTo>
                        <a:lnTo>
                          <a:pt x="10174" y="34"/>
                        </a:lnTo>
                        <a:lnTo>
                          <a:pt x="10176" y="25"/>
                        </a:lnTo>
                        <a:lnTo>
                          <a:pt x="10179" y="18"/>
                        </a:lnTo>
                        <a:lnTo>
                          <a:pt x="10182" y="28"/>
                        </a:lnTo>
                        <a:lnTo>
                          <a:pt x="10185" y="32"/>
                        </a:lnTo>
                        <a:lnTo>
                          <a:pt x="10188" y="27"/>
                        </a:lnTo>
                        <a:lnTo>
                          <a:pt x="10191" y="23"/>
                        </a:lnTo>
                        <a:lnTo>
                          <a:pt x="10194" y="20"/>
                        </a:lnTo>
                        <a:lnTo>
                          <a:pt x="10197" y="24"/>
                        </a:lnTo>
                        <a:lnTo>
                          <a:pt x="10200" y="23"/>
                        </a:lnTo>
                        <a:lnTo>
                          <a:pt x="10203" y="22"/>
                        </a:lnTo>
                        <a:lnTo>
                          <a:pt x="10206" y="25"/>
                        </a:lnTo>
                        <a:lnTo>
                          <a:pt x="10208" y="15"/>
                        </a:lnTo>
                        <a:lnTo>
                          <a:pt x="10211" y="24"/>
                        </a:lnTo>
                        <a:lnTo>
                          <a:pt x="10214" y="16"/>
                        </a:lnTo>
                        <a:lnTo>
                          <a:pt x="10217" y="26"/>
                        </a:lnTo>
                        <a:lnTo>
                          <a:pt x="10220" y="24"/>
                        </a:lnTo>
                        <a:lnTo>
                          <a:pt x="10223" y="23"/>
                        </a:lnTo>
                        <a:lnTo>
                          <a:pt x="10226" y="20"/>
                        </a:lnTo>
                        <a:lnTo>
                          <a:pt x="10229" y="17"/>
                        </a:lnTo>
                        <a:lnTo>
                          <a:pt x="10232" y="13"/>
                        </a:lnTo>
                        <a:lnTo>
                          <a:pt x="10235" y="18"/>
                        </a:lnTo>
                        <a:lnTo>
                          <a:pt x="10237" y="16"/>
                        </a:lnTo>
                        <a:lnTo>
                          <a:pt x="10240" y="18"/>
                        </a:lnTo>
                        <a:lnTo>
                          <a:pt x="10243" y="17"/>
                        </a:lnTo>
                        <a:lnTo>
                          <a:pt x="10246" y="15"/>
                        </a:lnTo>
                        <a:lnTo>
                          <a:pt x="10249" y="18"/>
                        </a:lnTo>
                        <a:lnTo>
                          <a:pt x="10252" y="17"/>
                        </a:lnTo>
                        <a:lnTo>
                          <a:pt x="10255" y="15"/>
                        </a:lnTo>
                        <a:lnTo>
                          <a:pt x="10258" y="19"/>
                        </a:lnTo>
                        <a:lnTo>
                          <a:pt x="10261" y="16"/>
                        </a:lnTo>
                        <a:lnTo>
                          <a:pt x="10264" y="17"/>
                        </a:lnTo>
                        <a:lnTo>
                          <a:pt x="10267" y="14"/>
                        </a:lnTo>
                        <a:lnTo>
                          <a:pt x="10269" y="16"/>
                        </a:lnTo>
                        <a:lnTo>
                          <a:pt x="10272" y="20"/>
                        </a:lnTo>
                        <a:lnTo>
                          <a:pt x="10275" y="15"/>
                        </a:lnTo>
                        <a:lnTo>
                          <a:pt x="10278" y="8"/>
                        </a:lnTo>
                        <a:lnTo>
                          <a:pt x="10281" y="10"/>
                        </a:lnTo>
                        <a:lnTo>
                          <a:pt x="10284" y="9"/>
                        </a:lnTo>
                        <a:lnTo>
                          <a:pt x="10287" y="12"/>
                        </a:lnTo>
                        <a:lnTo>
                          <a:pt x="10290" y="15"/>
                        </a:lnTo>
                        <a:lnTo>
                          <a:pt x="10293" y="14"/>
                        </a:lnTo>
                        <a:lnTo>
                          <a:pt x="10296" y="11"/>
                        </a:lnTo>
                        <a:lnTo>
                          <a:pt x="10299" y="14"/>
                        </a:lnTo>
                        <a:lnTo>
                          <a:pt x="10301" y="11"/>
                        </a:lnTo>
                        <a:lnTo>
                          <a:pt x="10304" y="14"/>
                        </a:lnTo>
                        <a:lnTo>
                          <a:pt x="10307" y="17"/>
                        </a:lnTo>
                        <a:lnTo>
                          <a:pt x="10310" y="11"/>
                        </a:lnTo>
                        <a:lnTo>
                          <a:pt x="10313" y="9"/>
                        </a:lnTo>
                        <a:lnTo>
                          <a:pt x="10315" y="9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8" name="Line 529"/>
                  <p:cNvSpPr>
                    <a:spLocks noChangeShapeType="1"/>
                  </p:cNvSpPr>
                  <p:nvPr/>
                </p:nvSpPr>
                <p:spPr bwMode="auto">
                  <a:xfrm>
                    <a:off x="908720" y="3118863"/>
                    <a:ext cx="2008719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49" name="Line 5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8720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450" name="Line 5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540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1" name="Line 5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8208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2" name="Line 5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1876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3" name="Line 5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5544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4" name="Line 5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1155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5" name="Line 5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2783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6" name="Line 5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6451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7" name="Line 5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119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8" name="Line 5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3787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59" name="Line 5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0" name="Line 5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1027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1" name="Line 5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695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2" name="Line 5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8363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3" name="Line 5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2031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4" name="Line 5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6991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5" name="Line 5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9270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6" name="Line 5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2938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7" name="Line 5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6606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8" name="Line 5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0274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69" name="Line 5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39426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0" name="Line 5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7610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1" name="Line 5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1182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2" name="Line 5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4850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3" name="Line 5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8518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4" name="Line 5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186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5" name="Line 5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5854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6" name="Line 5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9522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7" name="Line 5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3093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8" name="Line 5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6761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79" name="Line 5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429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0" name="Line 5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4097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1" name="Line 5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7765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2" name="Line 5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433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3" name="Line 5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5005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4" name="Line 5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6732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5" name="Line 5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2341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6" name="Line 5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6009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7" name="Line 5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9677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8" name="Line 5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3345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89" name="Line 5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69167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0" name="Line 5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0584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1" name="Line 5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4252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2" name="Line 5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7920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3" name="Line 5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588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4" name="Line 5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160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5" name="Line 5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8828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6" name="Line 5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2496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7" name="Line 5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6164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8" name="Line 5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98323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499" name="Line 5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403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0" name="Line 5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7071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1" name="Line 5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0739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2" name="Line 5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407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3" name="Line 5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8075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4" name="Line 5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17438" y="3118863"/>
                    <a:ext cx="966" cy="27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5" name="Line 59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8720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06" name="Line 59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91155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7" name="Line 59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74556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8" name="Line 60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456991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09" name="Line 60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39426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0" name="Line 6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1862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1" name="Line 60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04297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2" name="Line 60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86732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3" name="Line 60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69167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4" name="Line 60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51603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5" name="Line 60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34038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6" name="Line 60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17438" y="3118863"/>
                    <a:ext cx="966" cy="612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 sz="900"/>
                  </a:p>
                </p:txBody>
              </p:sp>
              <p:sp>
                <p:nvSpPr>
                  <p:cNvPr id="517" name="Line 60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08720" y="2615716"/>
                    <a:ext cx="966" cy="503147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18" name="Line 61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11478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19" name="Line 61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10934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0" name="Line 61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10322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1" name="Line 61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9778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2" name="Line 61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9234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3" name="Line 61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8690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4" name="Line 61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8146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5" name="Line 61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7602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6" name="Line 61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7058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7" name="Line 61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6514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8" name="Line 62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5971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29" name="Line 62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5427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0" name="Line 62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4883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1" name="Line 62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4339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2" name="Line 62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3795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3" name="Line 62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3251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4" name="Line 62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2707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5" name="Line 62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2163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6" name="Line 62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1619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7" name="Line 62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1075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8" name="Line 63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300531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39" name="Line 63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9987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0" name="Line 63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9443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1" name="Line 63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8899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2" name="Line 63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8355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3" name="Line 63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7811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4" name="Line 63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7267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5" name="Line 63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6723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6" name="Line 63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6180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7" name="Line 63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5636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8" name="Line 64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5092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49" name="Line 64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4548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0" name="Line 64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4004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1" name="Line 64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3460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2" name="Line 64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2916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3" name="Line 64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2304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4" name="Line 64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1760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5" name="Line 64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1216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6" name="Line 64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0672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7" name="Line 64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90128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8" name="Line 65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9584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59" name="Line 65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9040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0" name="Line 65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8496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1" name="Line 65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7952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2" name="Line 65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7408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3" name="Line 65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6864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4" name="Line 65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6321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5" name="Line 65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5777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6" name="Line 65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5233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7" name="Line 65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4689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8" name="Line 66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4145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69" name="Line 66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3601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0" name="Line 66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3057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1" name="Line 66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2513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2" name="Line 66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1969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3" name="Line 66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1425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4" name="Line 66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0881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5" name="Line 66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80337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6" name="Line 66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9793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7" name="Line 66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9249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8" name="Line 67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8705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79" name="Line 67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8161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0" name="Line 67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7617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1" name="Line 67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7074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2" name="Line 67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6530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3" name="Line 67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5986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4" name="Line 67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5442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5" name="Line 67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4830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6" name="Line 67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4286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7" name="Line 67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3742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8" name="Line 68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3198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89" name="Line 68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2654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0" name="Line 68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2110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1" name="Line 68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1566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2" name="Line 68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1022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3" name="Line 68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70478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4" name="Line 68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99347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5" name="Line 68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9390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6" name="Line 68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88468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7" name="Line 68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83029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8" name="Line 69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7759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599" name="Line 69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72150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0" name="Line 692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6671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1" name="Line 693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61271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2" name="Line 694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5583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3" name="Line 695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50392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4" name="Line 696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44953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5" name="Line 697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3951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6" name="Line 698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34074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7" name="Line 699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2863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8" name="Line 700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23195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09" name="Line 701"/>
                  <p:cNvSpPr>
                    <a:spLocks noChangeShapeType="1"/>
                  </p:cNvSpPr>
                  <p:nvPr/>
                </p:nvSpPr>
                <p:spPr bwMode="auto">
                  <a:xfrm>
                    <a:off x="905824" y="2617756"/>
                    <a:ext cx="2896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0" name="Line 702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3092346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1" name="Line 704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306514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2" name="Line 706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3037952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3" name="Line 708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3010755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4" name="Line 710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983558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5" name="Rectangle 711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2934087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16" name="Line 712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956360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7" name="Line 714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929163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8" name="Line 716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901286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19" name="Line 718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87408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0" name="Line 720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846892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1" name="Rectangle 721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2797421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22" name="Line 722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819694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3" name="Line 724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792497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4" name="Line 726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765300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5" name="Line 728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737423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6" name="Line 731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710226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7" name="Rectangle 732"/>
                  <p:cNvSpPr>
                    <a:spLocks noChangeArrowheads="1"/>
                  </p:cNvSpPr>
                  <p:nvPr/>
                </p:nvSpPr>
                <p:spPr bwMode="auto">
                  <a:xfrm>
                    <a:off x="749857" y="2661436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30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28" name="Line 733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683029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29" name="Line 735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655831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30" name="Line 737"/>
                  <p:cNvSpPr>
                    <a:spLocks noChangeShapeType="1"/>
                  </p:cNvSpPr>
                  <p:nvPr/>
                </p:nvSpPr>
                <p:spPr bwMode="auto">
                  <a:xfrm>
                    <a:off x="901963" y="2628634"/>
                    <a:ext cx="6757" cy="6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31" name="Freeform 742"/>
                  <p:cNvSpPr>
                    <a:spLocks/>
                  </p:cNvSpPr>
                  <p:nvPr/>
                </p:nvSpPr>
                <p:spPr bwMode="auto">
                  <a:xfrm flipV="1">
                    <a:off x="908720" y="2648352"/>
                    <a:ext cx="2008719" cy="468471"/>
                  </a:xfrm>
                  <a:custGeom>
                    <a:avLst/>
                    <a:gdLst/>
                    <a:ahLst/>
                    <a:cxnLst>
                      <a:cxn ang="0">
                        <a:pos x="159" y="5582"/>
                      </a:cxn>
                      <a:cxn ang="0">
                        <a:pos x="322" y="1748"/>
                      </a:cxn>
                      <a:cxn ang="0">
                        <a:pos x="485" y="544"/>
                      </a:cxn>
                      <a:cxn ang="0">
                        <a:pos x="648" y="281"/>
                      </a:cxn>
                      <a:cxn ang="0">
                        <a:pos x="811" y="167"/>
                      </a:cxn>
                      <a:cxn ang="0">
                        <a:pos x="973" y="67"/>
                      </a:cxn>
                      <a:cxn ang="0">
                        <a:pos x="1136" y="71"/>
                      </a:cxn>
                      <a:cxn ang="0">
                        <a:pos x="1299" y="189"/>
                      </a:cxn>
                      <a:cxn ang="0">
                        <a:pos x="1462" y="560"/>
                      </a:cxn>
                      <a:cxn ang="0">
                        <a:pos x="1625" y="484"/>
                      </a:cxn>
                      <a:cxn ang="0">
                        <a:pos x="1788" y="374"/>
                      </a:cxn>
                      <a:cxn ang="0">
                        <a:pos x="1951" y="164"/>
                      </a:cxn>
                      <a:cxn ang="0">
                        <a:pos x="2113" y="74"/>
                      </a:cxn>
                      <a:cxn ang="0">
                        <a:pos x="2276" y="50"/>
                      </a:cxn>
                      <a:cxn ang="0">
                        <a:pos x="2439" y="63"/>
                      </a:cxn>
                      <a:cxn ang="0">
                        <a:pos x="2602" y="72"/>
                      </a:cxn>
                      <a:cxn ang="0">
                        <a:pos x="2765" y="91"/>
                      </a:cxn>
                      <a:cxn ang="0">
                        <a:pos x="2928" y="76"/>
                      </a:cxn>
                      <a:cxn ang="0">
                        <a:pos x="3091" y="46"/>
                      </a:cxn>
                      <a:cxn ang="0">
                        <a:pos x="3254" y="80"/>
                      </a:cxn>
                      <a:cxn ang="0">
                        <a:pos x="3416" y="67"/>
                      </a:cxn>
                      <a:cxn ang="0">
                        <a:pos x="3579" y="30"/>
                      </a:cxn>
                      <a:cxn ang="0">
                        <a:pos x="3742" y="30"/>
                      </a:cxn>
                      <a:cxn ang="0">
                        <a:pos x="3905" y="20"/>
                      </a:cxn>
                      <a:cxn ang="0">
                        <a:pos x="4068" y="71"/>
                      </a:cxn>
                      <a:cxn ang="0">
                        <a:pos x="4231" y="95"/>
                      </a:cxn>
                      <a:cxn ang="0">
                        <a:pos x="4394" y="41"/>
                      </a:cxn>
                      <a:cxn ang="0">
                        <a:pos x="4556" y="68"/>
                      </a:cxn>
                      <a:cxn ang="0">
                        <a:pos x="4719" y="62"/>
                      </a:cxn>
                      <a:cxn ang="0">
                        <a:pos x="4882" y="40"/>
                      </a:cxn>
                      <a:cxn ang="0">
                        <a:pos x="5045" y="31"/>
                      </a:cxn>
                      <a:cxn ang="0">
                        <a:pos x="5208" y="36"/>
                      </a:cxn>
                      <a:cxn ang="0">
                        <a:pos x="5371" y="41"/>
                      </a:cxn>
                      <a:cxn ang="0">
                        <a:pos x="5534" y="21"/>
                      </a:cxn>
                      <a:cxn ang="0">
                        <a:pos x="5697" y="47"/>
                      </a:cxn>
                      <a:cxn ang="0">
                        <a:pos x="5859" y="5295"/>
                      </a:cxn>
                      <a:cxn ang="0">
                        <a:pos x="6022" y="9572"/>
                      </a:cxn>
                      <a:cxn ang="0">
                        <a:pos x="6185" y="4048"/>
                      </a:cxn>
                      <a:cxn ang="0">
                        <a:pos x="6348" y="1743"/>
                      </a:cxn>
                      <a:cxn ang="0">
                        <a:pos x="6511" y="893"/>
                      </a:cxn>
                      <a:cxn ang="0">
                        <a:pos x="6674" y="556"/>
                      </a:cxn>
                      <a:cxn ang="0">
                        <a:pos x="6837" y="297"/>
                      </a:cxn>
                      <a:cxn ang="0">
                        <a:pos x="7000" y="150"/>
                      </a:cxn>
                      <a:cxn ang="0">
                        <a:pos x="7162" y="127"/>
                      </a:cxn>
                      <a:cxn ang="0">
                        <a:pos x="7325" y="82"/>
                      </a:cxn>
                      <a:cxn ang="0">
                        <a:pos x="7488" y="24"/>
                      </a:cxn>
                      <a:cxn ang="0">
                        <a:pos x="7651" y="42"/>
                      </a:cxn>
                      <a:cxn ang="0">
                        <a:pos x="7814" y="36"/>
                      </a:cxn>
                      <a:cxn ang="0">
                        <a:pos x="7977" y="13"/>
                      </a:cxn>
                      <a:cxn ang="0">
                        <a:pos x="8140" y="29"/>
                      </a:cxn>
                      <a:cxn ang="0">
                        <a:pos x="8302" y="48"/>
                      </a:cxn>
                      <a:cxn ang="0">
                        <a:pos x="8465" y="210"/>
                      </a:cxn>
                      <a:cxn ang="0">
                        <a:pos x="8628" y="128"/>
                      </a:cxn>
                      <a:cxn ang="0">
                        <a:pos x="8791" y="50"/>
                      </a:cxn>
                      <a:cxn ang="0">
                        <a:pos x="8954" y="40"/>
                      </a:cxn>
                      <a:cxn ang="0">
                        <a:pos x="9117" y="189"/>
                      </a:cxn>
                      <a:cxn ang="0">
                        <a:pos x="9280" y="462"/>
                      </a:cxn>
                      <a:cxn ang="0">
                        <a:pos x="9443" y="301"/>
                      </a:cxn>
                      <a:cxn ang="0">
                        <a:pos x="9605" y="166"/>
                      </a:cxn>
                      <a:cxn ang="0">
                        <a:pos x="9768" y="105"/>
                      </a:cxn>
                      <a:cxn ang="0">
                        <a:pos x="9931" y="129"/>
                      </a:cxn>
                      <a:cxn ang="0">
                        <a:pos x="10094" y="221"/>
                      </a:cxn>
                      <a:cxn ang="0">
                        <a:pos x="10257" y="251"/>
                      </a:cxn>
                    </a:cxnLst>
                    <a:rect l="0" t="0" r="r" b="b"/>
                    <a:pathLst>
                      <a:path w="10317" h="10723">
                        <a:moveTo>
                          <a:pt x="0" y="6047"/>
                        </a:moveTo>
                        <a:lnTo>
                          <a:pt x="2" y="6186"/>
                        </a:lnTo>
                        <a:lnTo>
                          <a:pt x="5" y="6391"/>
                        </a:lnTo>
                        <a:lnTo>
                          <a:pt x="8" y="6657"/>
                        </a:lnTo>
                        <a:lnTo>
                          <a:pt x="11" y="6894"/>
                        </a:lnTo>
                        <a:lnTo>
                          <a:pt x="14" y="7208"/>
                        </a:lnTo>
                        <a:lnTo>
                          <a:pt x="17" y="7315"/>
                        </a:lnTo>
                        <a:lnTo>
                          <a:pt x="19" y="7635"/>
                        </a:lnTo>
                        <a:lnTo>
                          <a:pt x="22" y="7738"/>
                        </a:lnTo>
                        <a:lnTo>
                          <a:pt x="25" y="8075"/>
                        </a:lnTo>
                        <a:lnTo>
                          <a:pt x="28" y="8018"/>
                        </a:lnTo>
                        <a:lnTo>
                          <a:pt x="31" y="8191"/>
                        </a:lnTo>
                        <a:lnTo>
                          <a:pt x="34" y="8139"/>
                        </a:lnTo>
                        <a:lnTo>
                          <a:pt x="37" y="8342"/>
                        </a:lnTo>
                        <a:lnTo>
                          <a:pt x="40" y="8333"/>
                        </a:lnTo>
                        <a:lnTo>
                          <a:pt x="43" y="8541"/>
                        </a:lnTo>
                        <a:lnTo>
                          <a:pt x="46" y="8514"/>
                        </a:lnTo>
                        <a:lnTo>
                          <a:pt x="49" y="8502"/>
                        </a:lnTo>
                        <a:lnTo>
                          <a:pt x="51" y="8454"/>
                        </a:lnTo>
                        <a:lnTo>
                          <a:pt x="54" y="8358"/>
                        </a:lnTo>
                        <a:lnTo>
                          <a:pt x="57" y="8289"/>
                        </a:lnTo>
                        <a:lnTo>
                          <a:pt x="60" y="8138"/>
                        </a:lnTo>
                        <a:lnTo>
                          <a:pt x="63" y="8407"/>
                        </a:lnTo>
                        <a:lnTo>
                          <a:pt x="66" y="8298"/>
                        </a:lnTo>
                        <a:lnTo>
                          <a:pt x="69" y="8344"/>
                        </a:lnTo>
                        <a:lnTo>
                          <a:pt x="72" y="8271"/>
                        </a:lnTo>
                        <a:lnTo>
                          <a:pt x="75" y="8199"/>
                        </a:lnTo>
                        <a:lnTo>
                          <a:pt x="78" y="7913"/>
                        </a:lnTo>
                        <a:lnTo>
                          <a:pt x="81" y="7985"/>
                        </a:lnTo>
                        <a:lnTo>
                          <a:pt x="83" y="7974"/>
                        </a:lnTo>
                        <a:lnTo>
                          <a:pt x="86" y="7759"/>
                        </a:lnTo>
                        <a:lnTo>
                          <a:pt x="89" y="7738"/>
                        </a:lnTo>
                        <a:lnTo>
                          <a:pt x="92" y="7653"/>
                        </a:lnTo>
                        <a:lnTo>
                          <a:pt x="95" y="7472"/>
                        </a:lnTo>
                        <a:lnTo>
                          <a:pt x="98" y="7391"/>
                        </a:lnTo>
                        <a:lnTo>
                          <a:pt x="101" y="7449"/>
                        </a:lnTo>
                        <a:lnTo>
                          <a:pt x="104" y="7287"/>
                        </a:lnTo>
                        <a:lnTo>
                          <a:pt x="107" y="7054"/>
                        </a:lnTo>
                        <a:lnTo>
                          <a:pt x="110" y="7052"/>
                        </a:lnTo>
                        <a:lnTo>
                          <a:pt x="113" y="6912"/>
                        </a:lnTo>
                        <a:lnTo>
                          <a:pt x="115" y="6884"/>
                        </a:lnTo>
                        <a:lnTo>
                          <a:pt x="118" y="6820"/>
                        </a:lnTo>
                        <a:lnTo>
                          <a:pt x="121" y="6632"/>
                        </a:lnTo>
                        <a:lnTo>
                          <a:pt x="124" y="6661"/>
                        </a:lnTo>
                        <a:lnTo>
                          <a:pt x="127" y="6515"/>
                        </a:lnTo>
                        <a:lnTo>
                          <a:pt x="130" y="6432"/>
                        </a:lnTo>
                        <a:lnTo>
                          <a:pt x="133" y="6336"/>
                        </a:lnTo>
                        <a:lnTo>
                          <a:pt x="136" y="6441"/>
                        </a:lnTo>
                        <a:lnTo>
                          <a:pt x="139" y="6210"/>
                        </a:lnTo>
                        <a:lnTo>
                          <a:pt x="142" y="6024"/>
                        </a:lnTo>
                        <a:lnTo>
                          <a:pt x="145" y="5974"/>
                        </a:lnTo>
                        <a:lnTo>
                          <a:pt x="147" y="5956"/>
                        </a:lnTo>
                        <a:lnTo>
                          <a:pt x="150" y="5794"/>
                        </a:lnTo>
                        <a:lnTo>
                          <a:pt x="153" y="5754"/>
                        </a:lnTo>
                        <a:lnTo>
                          <a:pt x="156" y="5655"/>
                        </a:lnTo>
                        <a:lnTo>
                          <a:pt x="159" y="5582"/>
                        </a:lnTo>
                        <a:lnTo>
                          <a:pt x="162" y="5439"/>
                        </a:lnTo>
                        <a:lnTo>
                          <a:pt x="165" y="5266"/>
                        </a:lnTo>
                        <a:lnTo>
                          <a:pt x="168" y="5266"/>
                        </a:lnTo>
                        <a:lnTo>
                          <a:pt x="171" y="5268"/>
                        </a:lnTo>
                        <a:lnTo>
                          <a:pt x="174" y="5021"/>
                        </a:lnTo>
                        <a:lnTo>
                          <a:pt x="177" y="4912"/>
                        </a:lnTo>
                        <a:lnTo>
                          <a:pt x="179" y="4787"/>
                        </a:lnTo>
                        <a:lnTo>
                          <a:pt x="182" y="4797"/>
                        </a:lnTo>
                        <a:lnTo>
                          <a:pt x="185" y="4728"/>
                        </a:lnTo>
                        <a:lnTo>
                          <a:pt x="188" y="4626"/>
                        </a:lnTo>
                        <a:lnTo>
                          <a:pt x="191" y="4668"/>
                        </a:lnTo>
                        <a:lnTo>
                          <a:pt x="194" y="4516"/>
                        </a:lnTo>
                        <a:lnTo>
                          <a:pt x="197" y="4497"/>
                        </a:lnTo>
                        <a:lnTo>
                          <a:pt x="200" y="4303"/>
                        </a:lnTo>
                        <a:lnTo>
                          <a:pt x="203" y="4302"/>
                        </a:lnTo>
                        <a:lnTo>
                          <a:pt x="206" y="4206"/>
                        </a:lnTo>
                        <a:lnTo>
                          <a:pt x="209" y="4167"/>
                        </a:lnTo>
                        <a:lnTo>
                          <a:pt x="211" y="3969"/>
                        </a:lnTo>
                        <a:lnTo>
                          <a:pt x="214" y="3784"/>
                        </a:lnTo>
                        <a:lnTo>
                          <a:pt x="217" y="3919"/>
                        </a:lnTo>
                        <a:lnTo>
                          <a:pt x="220" y="3782"/>
                        </a:lnTo>
                        <a:lnTo>
                          <a:pt x="223" y="3739"/>
                        </a:lnTo>
                        <a:lnTo>
                          <a:pt x="226" y="3554"/>
                        </a:lnTo>
                        <a:lnTo>
                          <a:pt x="229" y="3503"/>
                        </a:lnTo>
                        <a:lnTo>
                          <a:pt x="232" y="3481"/>
                        </a:lnTo>
                        <a:lnTo>
                          <a:pt x="235" y="3373"/>
                        </a:lnTo>
                        <a:lnTo>
                          <a:pt x="238" y="3277"/>
                        </a:lnTo>
                        <a:lnTo>
                          <a:pt x="240" y="3207"/>
                        </a:lnTo>
                        <a:lnTo>
                          <a:pt x="243" y="3198"/>
                        </a:lnTo>
                        <a:lnTo>
                          <a:pt x="246" y="3137"/>
                        </a:lnTo>
                        <a:lnTo>
                          <a:pt x="249" y="3061"/>
                        </a:lnTo>
                        <a:lnTo>
                          <a:pt x="252" y="2982"/>
                        </a:lnTo>
                        <a:lnTo>
                          <a:pt x="255" y="2996"/>
                        </a:lnTo>
                        <a:lnTo>
                          <a:pt x="258" y="2852"/>
                        </a:lnTo>
                        <a:lnTo>
                          <a:pt x="261" y="2811"/>
                        </a:lnTo>
                        <a:lnTo>
                          <a:pt x="264" y="2701"/>
                        </a:lnTo>
                        <a:lnTo>
                          <a:pt x="267" y="2813"/>
                        </a:lnTo>
                        <a:lnTo>
                          <a:pt x="270" y="2647"/>
                        </a:lnTo>
                        <a:lnTo>
                          <a:pt x="272" y="2631"/>
                        </a:lnTo>
                        <a:lnTo>
                          <a:pt x="275" y="2576"/>
                        </a:lnTo>
                        <a:lnTo>
                          <a:pt x="278" y="2559"/>
                        </a:lnTo>
                        <a:lnTo>
                          <a:pt x="281" y="2496"/>
                        </a:lnTo>
                        <a:lnTo>
                          <a:pt x="284" y="2443"/>
                        </a:lnTo>
                        <a:lnTo>
                          <a:pt x="287" y="2317"/>
                        </a:lnTo>
                        <a:lnTo>
                          <a:pt x="290" y="2358"/>
                        </a:lnTo>
                        <a:lnTo>
                          <a:pt x="293" y="2291"/>
                        </a:lnTo>
                        <a:lnTo>
                          <a:pt x="296" y="2175"/>
                        </a:lnTo>
                        <a:lnTo>
                          <a:pt x="299" y="2227"/>
                        </a:lnTo>
                        <a:lnTo>
                          <a:pt x="302" y="2138"/>
                        </a:lnTo>
                        <a:lnTo>
                          <a:pt x="304" y="2082"/>
                        </a:lnTo>
                        <a:lnTo>
                          <a:pt x="307" y="2039"/>
                        </a:lnTo>
                        <a:lnTo>
                          <a:pt x="310" y="2010"/>
                        </a:lnTo>
                        <a:lnTo>
                          <a:pt x="313" y="1987"/>
                        </a:lnTo>
                        <a:lnTo>
                          <a:pt x="316" y="1851"/>
                        </a:lnTo>
                        <a:lnTo>
                          <a:pt x="319" y="1851"/>
                        </a:lnTo>
                        <a:lnTo>
                          <a:pt x="322" y="1748"/>
                        </a:lnTo>
                        <a:lnTo>
                          <a:pt x="325" y="1762"/>
                        </a:lnTo>
                        <a:lnTo>
                          <a:pt x="328" y="1771"/>
                        </a:lnTo>
                        <a:lnTo>
                          <a:pt x="331" y="1714"/>
                        </a:lnTo>
                        <a:lnTo>
                          <a:pt x="334" y="1630"/>
                        </a:lnTo>
                        <a:lnTo>
                          <a:pt x="336" y="1613"/>
                        </a:lnTo>
                        <a:lnTo>
                          <a:pt x="339" y="1567"/>
                        </a:lnTo>
                        <a:lnTo>
                          <a:pt x="342" y="1612"/>
                        </a:lnTo>
                        <a:lnTo>
                          <a:pt x="345" y="1591"/>
                        </a:lnTo>
                        <a:lnTo>
                          <a:pt x="348" y="1516"/>
                        </a:lnTo>
                        <a:lnTo>
                          <a:pt x="351" y="1512"/>
                        </a:lnTo>
                        <a:lnTo>
                          <a:pt x="354" y="1472"/>
                        </a:lnTo>
                        <a:lnTo>
                          <a:pt x="357" y="1407"/>
                        </a:lnTo>
                        <a:lnTo>
                          <a:pt x="360" y="1394"/>
                        </a:lnTo>
                        <a:lnTo>
                          <a:pt x="363" y="1355"/>
                        </a:lnTo>
                        <a:lnTo>
                          <a:pt x="366" y="1359"/>
                        </a:lnTo>
                        <a:lnTo>
                          <a:pt x="368" y="1292"/>
                        </a:lnTo>
                        <a:lnTo>
                          <a:pt x="371" y="1201"/>
                        </a:lnTo>
                        <a:lnTo>
                          <a:pt x="374" y="1164"/>
                        </a:lnTo>
                        <a:lnTo>
                          <a:pt x="377" y="1172"/>
                        </a:lnTo>
                        <a:lnTo>
                          <a:pt x="380" y="1145"/>
                        </a:lnTo>
                        <a:lnTo>
                          <a:pt x="383" y="1126"/>
                        </a:lnTo>
                        <a:lnTo>
                          <a:pt x="386" y="1157"/>
                        </a:lnTo>
                        <a:lnTo>
                          <a:pt x="389" y="1045"/>
                        </a:lnTo>
                        <a:lnTo>
                          <a:pt x="392" y="1057"/>
                        </a:lnTo>
                        <a:lnTo>
                          <a:pt x="395" y="1013"/>
                        </a:lnTo>
                        <a:lnTo>
                          <a:pt x="398" y="1043"/>
                        </a:lnTo>
                        <a:lnTo>
                          <a:pt x="400" y="1046"/>
                        </a:lnTo>
                        <a:lnTo>
                          <a:pt x="403" y="1035"/>
                        </a:lnTo>
                        <a:lnTo>
                          <a:pt x="406" y="1030"/>
                        </a:lnTo>
                        <a:lnTo>
                          <a:pt x="409" y="979"/>
                        </a:lnTo>
                        <a:lnTo>
                          <a:pt x="412" y="872"/>
                        </a:lnTo>
                        <a:lnTo>
                          <a:pt x="415" y="931"/>
                        </a:lnTo>
                        <a:lnTo>
                          <a:pt x="418" y="855"/>
                        </a:lnTo>
                        <a:lnTo>
                          <a:pt x="421" y="861"/>
                        </a:lnTo>
                        <a:lnTo>
                          <a:pt x="424" y="833"/>
                        </a:lnTo>
                        <a:lnTo>
                          <a:pt x="427" y="826"/>
                        </a:lnTo>
                        <a:lnTo>
                          <a:pt x="430" y="860"/>
                        </a:lnTo>
                        <a:lnTo>
                          <a:pt x="432" y="806"/>
                        </a:lnTo>
                        <a:lnTo>
                          <a:pt x="435" y="809"/>
                        </a:lnTo>
                        <a:lnTo>
                          <a:pt x="438" y="795"/>
                        </a:lnTo>
                        <a:lnTo>
                          <a:pt x="441" y="798"/>
                        </a:lnTo>
                        <a:lnTo>
                          <a:pt x="444" y="731"/>
                        </a:lnTo>
                        <a:lnTo>
                          <a:pt x="447" y="734"/>
                        </a:lnTo>
                        <a:lnTo>
                          <a:pt x="450" y="718"/>
                        </a:lnTo>
                        <a:lnTo>
                          <a:pt x="453" y="671"/>
                        </a:lnTo>
                        <a:lnTo>
                          <a:pt x="456" y="717"/>
                        </a:lnTo>
                        <a:lnTo>
                          <a:pt x="459" y="656"/>
                        </a:lnTo>
                        <a:lnTo>
                          <a:pt x="462" y="688"/>
                        </a:lnTo>
                        <a:lnTo>
                          <a:pt x="464" y="664"/>
                        </a:lnTo>
                        <a:lnTo>
                          <a:pt x="467" y="637"/>
                        </a:lnTo>
                        <a:lnTo>
                          <a:pt x="470" y="650"/>
                        </a:lnTo>
                        <a:lnTo>
                          <a:pt x="473" y="618"/>
                        </a:lnTo>
                        <a:lnTo>
                          <a:pt x="476" y="622"/>
                        </a:lnTo>
                        <a:lnTo>
                          <a:pt x="479" y="550"/>
                        </a:lnTo>
                        <a:lnTo>
                          <a:pt x="482" y="599"/>
                        </a:lnTo>
                        <a:lnTo>
                          <a:pt x="485" y="544"/>
                        </a:lnTo>
                        <a:lnTo>
                          <a:pt x="488" y="584"/>
                        </a:lnTo>
                        <a:lnTo>
                          <a:pt x="491" y="527"/>
                        </a:lnTo>
                        <a:lnTo>
                          <a:pt x="494" y="550"/>
                        </a:lnTo>
                        <a:lnTo>
                          <a:pt x="496" y="526"/>
                        </a:lnTo>
                        <a:lnTo>
                          <a:pt x="499" y="519"/>
                        </a:lnTo>
                        <a:lnTo>
                          <a:pt x="502" y="523"/>
                        </a:lnTo>
                        <a:lnTo>
                          <a:pt x="505" y="533"/>
                        </a:lnTo>
                        <a:lnTo>
                          <a:pt x="508" y="517"/>
                        </a:lnTo>
                        <a:lnTo>
                          <a:pt x="511" y="505"/>
                        </a:lnTo>
                        <a:lnTo>
                          <a:pt x="514" y="510"/>
                        </a:lnTo>
                        <a:lnTo>
                          <a:pt x="517" y="446"/>
                        </a:lnTo>
                        <a:lnTo>
                          <a:pt x="520" y="458"/>
                        </a:lnTo>
                        <a:lnTo>
                          <a:pt x="523" y="449"/>
                        </a:lnTo>
                        <a:lnTo>
                          <a:pt x="526" y="450"/>
                        </a:lnTo>
                        <a:lnTo>
                          <a:pt x="528" y="411"/>
                        </a:lnTo>
                        <a:lnTo>
                          <a:pt x="531" y="405"/>
                        </a:lnTo>
                        <a:lnTo>
                          <a:pt x="534" y="474"/>
                        </a:lnTo>
                        <a:lnTo>
                          <a:pt x="537" y="394"/>
                        </a:lnTo>
                        <a:lnTo>
                          <a:pt x="540" y="388"/>
                        </a:lnTo>
                        <a:lnTo>
                          <a:pt x="543" y="432"/>
                        </a:lnTo>
                        <a:lnTo>
                          <a:pt x="546" y="413"/>
                        </a:lnTo>
                        <a:lnTo>
                          <a:pt x="549" y="417"/>
                        </a:lnTo>
                        <a:lnTo>
                          <a:pt x="552" y="394"/>
                        </a:lnTo>
                        <a:lnTo>
                          <a:pt x="555" y="378"/>
                        </a:lnTo>
                        <a:lnTo>
                          <a:pt x="558" y="382"/>
                        </a:lnTo>
                        <a:lnTo>
                          <a:pt x="560" y="373"/>
                        </a:lnTo>
                        <a:lnTo>
                          <a:pt x="563" y="349"/>
                        </a:lnTo>
                        <a:lnTo>
                          <a:pt x="566" y="351"/>
                        </a:lnTo>
                        <a:lnTo>
                          <a:pt x="569" y="353"/>
                        </a:lnTo>
                        <a:lnTo>
                          <a:pt x="572" y="356"/>
                        </a:lnTo>
                        <a:lnTo>
                          <a:pt x="575" y="353"/>
                        </a:lnTo>
                        <a:lnTo>
                          <a:pt x="578" y="334"/>
                        </a:lnTo>
                        <a:lnTo>
                          <a:pt x="581" y="345"/>
                        </a:lnTo>
                        <a:lnTo>
                          <a:pt x="584" y="331"/>
                        </a:lnTo>
                        <a:lnTo>
                          <a:pt x="587" y="318"/>
                        </a:lnTo>
                        <a:lnTo>
                          <a:pt x="590" y="350"/>
                        </a:lnTo>
                        <a:lnTo>
                          <a:pt x="592" y="342"/>
                        </a:lnTo>
                        <a:lnTo>
                          <a:pt x="595" y="308"/>
                        </a:lnTo>
                        <a:lnTo>
                          <a:pt x="598" y="294"/>
                        </a:lnTo>
                        <a:lnTo>
                          <a:pt x="601" y="306"/>
                        </a:lnTo>
                        <a:lnTo>
                          <a:pt x="604" y="330"/>
                        </a:lnTo>
                        <a:lnTo>
                          <a:pt x="607" y="287"/>
                        </a:lnTo>
                        <a:lnTo>
                          <a:pt x="610" y="316"/>
                        </a:lnTo>
                        <a:lnTo>
                          <a:pt x="613" y="331"/>
                        </a:lnTo>
                        <a:lnTo>
                          <a:pt x="616" y="291"/>
                        </a:lnTo>
                        <a:lnTo>
                          <a:pt x="619" y="316"/>
                        </a:lnTo>
                        <a:lnTo>
                          <a:pt x="621" y="296"/>
                        </a:lnTo>
                        <a:lnTo>
                          <a:pt x="624" y="309"/>
                        </a:lnTo>
                        <a:lnTo>
                          <a:pt x="627" y="299"/>
                        </a:lnTo>
                        <a:lnTo>
                          <a:pt x="630" y="283"/>
                        </a:lnTo>
                        <a:lnTo>
                          <a:pt x="633" y="257"/>
                        </a:lnTo>
                        <a:lnTo>
                          <a:pt x="636" y="288"/>
                        </a:lnTo>
                        <a:lnTo>
                          <a:pt x="639" y="289"/>
                        </a:lnTo>
                        <a:lnTo>
                          <a:pt x="642" y="269"/>
                        </a:lnTo>
                        <a:lnTo>
                          <a:pt x="645" y="276"/>
                        </a:lnTo>
                        <a:lnTo>
                          <a:pt x="648" y="281"/>
                        </a:lnTo>
                        <a:lnTo>
                          <a:pt x="651" y="232"/>
                        </a:lnTo>
                        <a:lnTo>
                          <a:pt x="653" y="244"/>
                        </a:lnTo>
                        <a:lnTo>
                          <a:pt x="656" y="254"/>
                        </a:lnTo>
                        <a:lnTo>
                          <a:pt x="659" y="244"/>
                        </a:lnTo>
                        <a:lnTo>
                          <a:pt x="662" y="247"/>
                        </a:lnTo>
                        <a:lnTo>
                          <a:pt x="665" y="274"/>
                        </a:lnTo>
                        <a:lnTo>
                          <a:pt x="668" y="253"/>
                        </a:lnTo>
                        <a:lnTo>
                          <a:pt x="671" y="250"/>
                        </a:lnTo>
                        <a:lnTo>
                          <a:pt x="674" y="279"/>
                        </a:lnTo>
                        <a:lnTo>
                          <a:pt x="677" y="224"/>
                        </a:lnTo>
                        <a:lnTo>
                          <a:pt x="680" y="222"/>
                        </a:lnTo>
                        <a:lnTo>
                          <a:pt x="683" y="219"/>
                        </a:lnTo>
                        <a:lnTo>
                          <a:pt x="685" y="241"/>
                        </a:lnTo>
                        <a:lnTo>
                          <a:pt x="688" y="203"/>
                        </a:lnTo>
                        <a:lnTo>
                          <a:pt x="691" y="238"/>
                        </a:lnTo>
                        <a:lnTo>
                          <a:pt x="694" y="221"/>
                        </a:lnTo>
                        <a:lnTo>
                          <a:pt x="697" y="187"/>
                        </a:lnTo>
                        <a:lnTo>
                          <a:pt x="700" y="239"/>
                        </a:lnTo>
                        <a:lnTo>
                          <a:pt x="703" y="215"/>
                        </a:lnTo>
                        <a:lnTo>
                          <a:pt x="706" y="196"/>
                        </a:lnTo>
                        <a:lnTo>
                          <a:pt x="709" y="187"/>
                        </a:lnTo>
                        <a:lnTo>
                          <a:pt x="712" y="209"/>
                        </a:lnTo>
                        <a:lnTo>
                          <a:pt x="715" y="221"/>
                        </a:lnTo>
                        <a:lnTo>
                          <a:pt x="717" y="188"/>
                        </a:lnTo>
                        <a:lnTo>
                          <a:pt x="720" y="225"/>
                        </a:lnTo>
                        <a:lnTo>
                          <a:pt x="723" y="180"/>
                        </a:lnTo>
                        <a:lnTo>
                          <a:pt x="726" y="194"/>
                        </a:lnTo>
                        <a:lnTo>
                          <a:pt x="729" y="227"/>
                        </a:lnTo>
                        <a:lnTo>
                          <a:pt x="732" y="218"/>
                        </a:lnTo>
                        <a:lnTo>
                          <a:pt x="735" y="231"/>
                        </a:lnTo>
                        <a:lnTo>
                          <a:pt x="738" y="200"/>
                        </a:lnTo>
                        <a:lnTo>
                          <a:pt x="741" y="182"/>
                        </a:lnTo>
                        <a:lnTo>
                          <a:pt x="744" y="196"/>
                        </a:lnTo>
                        <a:lnTo>
                          <a:pt x="747" y="179"/>
                        </a:lnTo>
                        <a:lnTo>
                          <a:pt x="749" y="157"/>
                        </a:lnTo>
                        <a:lnTo>
                          <a:pt x="752" y="183"/>
                        </a:lnTo>
                        <a:lnTo>
                          <a:pt x="755" y="178"/>
                        </a:lnTo>
                        <a:lnTo>
                          <a:pt x="758" y="178"/>
                        </a:lnTo>
                        <a:lnTo>
                          <a:pt x="761" y="189"/>
                        </a:lnTo>
                        <a:lnTo>
                          <a:pt x="764" y="172"/>
                        </a:lnTo>
                        <a:lnTo>
                          <a:pt x="767" y="164"/>
                        </a:lnTo>
                        <a:lnTo>
                          <a:pt x="770" y="170"/>
                        </a:lnTo>
                        <a:lnTo>
                          <a:pt x="773" y="158"/>
                        </a:lnTo>
                        <a:lnTo>
                          <a:pt x="776" y="182"/>
                        </a:lnTo>
                        <a:lnTo>
                          <a:pt x="779" y="157"/>
                        </a:lnTo>
                        <a:lnTo>
                          <a:pt x="781" y="134"/>
                        </a:lnTo>
                        <a:lnTo>
                          <a:pt x="784" y="139"/>
                        </a:lnTo>
                        <a:lnTo>
                          <a:pt x="787" y="146"/>
                        </a:lnTo>
                        <a:lnTo>
                          <a:pt x="790" y="167"/>
                        </a:lnTo>
                        <a:lnTo>
                          <a:pt x="793" y="150"/>
                        </a:lnTo>
                        <a:lnTo>
                          <a:pt x="796" y="165"/>
                        </a:lnTo>
                        <a:lnTo>
                          <a:pt x="799" y="137"/>
                        </a:lnTo>
                        <a:lnTo>
                          <a:pt x="802" y="161"/>
                        </a:lnTo>
                        <a:lnTo>
                          <a:pt x="805" y="131"/>
                        </a:lnTo>
                        <a:lnTo>
                          <a:pt x="808" y="142"/>
                        </a:lnTo>
                        <a:lnTo>
                          <a:pt x="811" y="167"/>
                        </a:lnTo>
                        <a:lnTo>
                          <a:pt x="813" y="136"/>
                        </a:lnTo>
                        <a:lnTo>
                          <a:pt x="816" y="138"/>
                        </a:lnTo>
                        <a:lnTo>
                          <a:pt x="819" y="116"/>
                        </a:lnTo>
                        <a:lnTo>
                          <a:pt x="822" y="135"/>
                        </a:lnTo>
                        <a:lnTo>
                          <a:pt x="825" y="130"/>
                        </a:lnTo>
                        <a:lnTo>
                          <a:pt x="828" y="162"/>
                        </a:lnTo>
                        <a:lnTo>
                          <a:pt x="831" y="125"/>
                        </a:lnTo>
                        <a:lnTo>
                          <a:pt x="834" y="121"/>
                        </a:lnTo>
                        <a:lnTo>
                          <a:pt x="837" y="111"/>
                        </a:lnTo>
                        <a:lnTo>
                          <a:pt x="840" y="100"/>
                        </a:lnTo>
                        <a:lnTo>
                          <a:pt x="843" y="101"/>
                        </a:lnTo>
                        <a:lnTo>
                          <a:pt x="845" y="108"/>
                        </a:lnTo>
                        <a:lnTo>
                          <a:pt x="848" y="116"/>
                        </a:lnTo>
                        <a:lnTo>
                          <a:pt x="851" y="86"/>
                        </a:lnTo>
                        <a:lnTo>
                          <a:pt x="854" y="124"/>
                        </a:lnTo>
                        <a:lnTo>
                          <a:pt x="857" y="108"/>
                        </a:lnTo>
                        <a:lnTo>
                          <a:pt x="860" y="108"/>
                        </a:lnTo>
                        <a:lnTo>
                          <a:pt x="863" y="104"/>
                        </a:lnTo>
                        <a:lnTo>
                          <a:pt x="866" y="94"/>
                        </a:lnTo>
                        <a:lnTo>
                          <a:pt x="869" y="107"/>
                        </a:lnTo>
                        <a:lnTo>
                          <a:pt x="872" y="94"/>
                        </a:lnTo>
                        <a:lnTo>
                          <a:pt x="875" y="114"/>
                        </a:lnTo>
                        <a:lnTo>
                          <a:pt x="877" y="121"/>
                        </a:lnTo>
                        <a:lnTo>
                          <a:pt x="880" y="114"/>
                        </a:lnTo>
                        <a:lnTo>
                          <a:pt x="883" y="71"/>
                        </a:lnTo>
                        <a:lnTo>
                          <a:pt x="886" y="97"/>
                        </a:lnTo>
                        <a:lnTo>
                          <a:pt x="889" y="103"/>
                        </a:lnTo>
                        <a:lnTo>
                          <a:pt x="892" y="80"/>
                        </a:lnTo>
                        <a:lnTo>
                          <a:pt x="895" y="88"/>
                        </a:lnTo>
                        <a:lnTo>
                          <a:pt x="898" y="83"/>
                        </a:lnTo>
                        <a:lnTo>
                          <a:pt x="901" y="101"/>
                        </a:lnTo>
                        <a:lnTo>
                          <a:pt x="904" y="68"/>
                        </a:lnTo>
                        <a:lnTo>
                          <a:pt x="907" y="100"/>
                        </a:lnTo>
                        <a:lnTo>
                          <a:pt x="909" y="119"/>
                        </a:lnTo>
                        <a:lnTo>
                          <a:pt x="912" y="84"/>
                        </a:lnTo>
                        <a:lnTo>
                          <a:pt x="915" y="88"/>
                        </a:lnTo>
                        <a:lnTo>
                          <a:pt x="918" y="75"/>
                        </a:lnTo>
                        <a:lnTo>
                          <a:pt x="921" y="111"/>
                        </a:lnTo>
                        <a:lnTo>
                          <a:pt x="924" y="87"/>
                        </a:lnTo>
                        <a:lnTo>
                          <a:pt x="927" y="82"/>
                        </a:lnTo>
                        <a:lnTo>
                          <a:pt x="930" y="88"/>
                        </a:lnTo>
                        <a:lnTo>
                          <a:pt x="933" y="73"/>
                        </a:lnTo>
                        <a:lnTo>
                          <a:pt x="936" y="92"/>
                        </a:lnTo>
                        <a:lnTo>
                          <a:pt x="939" y="86"/>
                        </a:lnTo>
                        <a:lnTo>
                          <a:pt x="941" y="91"/>
                        </a:lnTo>
                        <a:lnTo>
                          <a:pt x="944" y="92"/>
                        </a:lnTo>
                        <a:lnTo>
                          <a:pt x="947" y="85"/>
                        </a:lnTo>
                        <a:lnTo>
                          <a:pt x="950" y="92"/>
                        </a:lnTo>
                        <a:lnTo>
                          <a:pt x="953" y="91"/>
                        </a:lnTo>
                        <a:lnTo>
                          <a:pt x="956" y="79"/>
                        </a:lnTo>
                        <a:lnTo>
                          <a:pt x="959" y="86"/>
                        </a:lnTo>
                        <a:lnTo>
                          <a:pt x="962" y="76"/>
                        </a:lnTo>
                        <a:lnTo>
                          <a:pt x="965" y="102"/>
                        </a:lnTo>
                        <a:lnTo>
                          <a:pt x="968" y="79"/>
                        </a:lnTo>
                        <a:lnTo>
                          <a:pt x="970" y="69"/>
                        </a:lnTo>
                        <a:lnTo>
                          <a:pt x="973" y="67"/>
                        </a:lnTo>
                        <a:lnTo>
                          <a:pt x="976" y="68"/>
                        </a:lnTo>
                        <a:lnTo>
                          <a:pt x="979" y="83"/>
                        </a:lnTo>
                        <a:lnTo>
                          <a:pt x="982" y="89"/>
                        </a:lnTo>
                        <a:lnTo>
                          <a:pt x="985" y="68"/>
                        </a:lnTo>
                        <a:lnTo>
                          <a:pt x="988" y="78"/>
                        </a:lnTo>
                        <a:lnTo>
                          <a:pt x="991" y="61"/>
                        </a:lnTo>
                        <a:lnTo>
                          <a:pt x="994" y="69"/>
                        </a:lnTo>
                        <a:lnTo>
                          <a:pt x="997" y="77"/>
                        </a:lnTo>
                        <a:lnTo>
                          <a:pt x="1000" y="83"/>
                        </a:lnTo>
                        <a:lnTo>
                          <a:pt x="1002" y="67"/>
                        </a:lnTo>
                        <a:lnTo>
                          <a:pt x="1005" y="85"/>
                        </a:lnTo>
                        <a:lnTo>
                          <a:pt x="1008" y="86"/>
                        </a:lnTo>
                        <a:lnTo>
                          <a:pt x="1011" y="84"/>
                        </a:lnTo>
                        <a:lnTo>
                          <a:pt x="1014" y="95"/>
                        </a:lnTo>
                        <a:lnTo>
                          <a:pt x="1017" y="90"/>
                        </a:lnTo>
                        <a:lnTo>
                          <a:pt x="1020" y="84"/>
                        </a:lnTo>
                        <a:lnTo>
                          <a:pt x="1023" y="67"/>
                        </a:lnTo>
                        <a:lnTo>
                          <a:pt x="1026" y="120"/>
                        </a:lnTo>
                        <a:lnTo>
                          <a:pt x="1029" y="94"/>
                        </a:lnTo>
                        <a:lnTo>
                          <a:pt x="1032" y="83"/>
                        </a:lnTo>
                        <a:lnTo>
                          <a:pt x="1034" y="88"/>
                        </a:lnTo>
                        <a:lnTo>
                          <a:pt x="1037" y="90"/>
                        </a:lnTo>
                        <a:lnTo>
                          <a:pt x="1040" y="101"/>
                        </a:lnTo>
                        <a:lnTo>
                          <a:pt x="1043" y="88"/>
                        </a:lnTo>
                        <a:lnTo>
                          <a:pt x="1046" y="85"/>
                        </a:lnTo>
                        <a:lnTo>
                          <a:pt x="1049" y="85"/>
                        </a:lnTo>
                        <a:lnTo>
                          <a:pt x="1052" y="105"/>
                        </a:lnTo>
                        <a:lnTo>
                          <a:pt x="1055" y="69"/>
                        </a:lnTo>
                        <a:lnTo>
                          <a:pt x="1058" y="85"/>
                        </a:lnTo>
                        <a:lnTo>
                          <a:pt x="1061" y="119"/>
                        </a:lnTo>
                        <a:lnTo>
                          <a:pt x="1064" y="117"/>
                        </a:lnTo>
                        <a:lnTo>
                          <a:pt x="1066" y="111"/>
                        </a:lnTo>
                        <a:lnTo>
                          <a:pt x="1069" y="140"/>
                        </a:lnTo>
                        <a:lnTo>
                          <a:pt x="1072" y="112"/>
                        </a:lnTo>
                        <a:lnTo>
                          <a:pt x="1075" y="96"/>
                        </a:lnTo>
                        <a:lnTo>
                          <a:pt x="1078" y="112"/>
                        </a:lnTo>
                        <a:lnTo>
                          <a:pt x="1081" y="91"/>
                        </a:lnTo>
                        <a:lnTo>
                          <a:pt x="1084" y="61"/>
                        </a:lnTo>
                        <a:lnTo>
                          <a:pt x="1087" y="104"/>
                        </a:lnTo>
                        <a:lnTo>
                          <a:pt x="1090" y="100"/>
                        </a:lnTo>
                        <a:lnTo>
                          <a:pt x="1093" y="146"/>
                        </a:lnTo>
                        <a:lnTo>
                          <a:pt x="1096" y="95"/>
                        </a:lnTo>
                        <a:lnTo>
                          <a:pt x="1098" y="150"/>
                        </a:lnTo>
                        <a:lnTo>
                          <a:pt x="1101" y="134"/>
                        </a:lnTo>
                        <a:lnTo>
                          <a:pt x="1104" y="122"/>
                        </a:lnTo>
                        <a:lnTo>
                          <a:pt x="1107" y="105"/>
                        </a:lnTo>
                        <a:lnTo>
                          <a:pt x="1110" y="116"/>
                        </a:lnTo>
                        <a:lnTo>
                          <a:pt x="1113" y="94"/>
                        </a:lnTo>
                        <a:lnTo>
                          <a:pt x="1116" y="92"/>
                        </a:lnTo>
                        <a:lnTo>
                          <a:pt x="1119" y="84"/>
                        </a:lnTo>
                        <a:lnTo>
                          <a:pt x="1122" y="102"/>
                        </a:lnTo>
                        <a:lnTo>
                          <a:pt x="1125" y="118"/>
                        </a:lnTo>
                        <a:lnTo>
                          <a:pt x="1128" y="110"/>
                        </a:lnTo>
                        <a:lnTo>
                          <a:pt x="1130" y="77"/>
                        </a:lnTo>
                        <a:lnTo>
                          <a:pt x="1133" y="118"/>
                        </a:lnTo>
                        <a:lnTo>
                          <a:pt x="1136" y="71"/>
                        </a:lnTo>
                        <a:lnTo>
                          <a:pt x="1139" y="98"/>
                        </a:lnTo>
                        <a:lnTo>
                          <a:pt x="1142" y="95"/>
                        </a:lnTo>
                        <a:lnTo>
                          <a:pt x="1145" y="118"/>
                        </a:lnTo>
                        <a:lnTo>
                          <a:pt x="1148" y="87"/>
                        </a:lnTo>
                        <a:lnTo>
                          <a:pt x="1151" y="104"/>
                        </a:lnTo>
                        <a:lnTo>
                          <a:pt x="1154" y="94"/>
                        </a:lnTo>
                        <a:lnTo>
                          <a:pt x="1157" y="91"/>
                        </a:lnTo>
                        <a:lnTo>
                          <a:pt x="1160" y="81"/>
                        </a:lnTo>
                        <a:lnTo>
                          <a:pt x="1162" y="82"/>
                        </a:lnTo>
                        <a:lnTo>
                          <a:pt x="1165" y="98"/>
                        </a:lnTo>
                        <a:lnTo>
                          <a:pt x="1168" y="92"/>
                        </a:lnTo>
                        <a:lnTo>
                          <a:pt x="1171" y="121"/>
                        </a:lnTo>
                        <a:lnTo>
                          <a:pt x="1174" y="103"/>
                        </a:lnTo>
                        <a:lnTo>
                          <a:pt x="1177" y="95"/>
                        </a:lnTo>
                        <a:lnTo>
                          <a:pt x="1180" y="111"/>
                        </a:lnTo>
                        <a:lnTo>
                          <a:pt x="1183" y="86"/>
                        </a:lnTo>
                        <a:lnTo>
                          <a:pt x="1186" y="75"/>
                        </a:lnTo>
                        <a:lnTo>
                          <a:pt x="1189" y="98"/>
                        </a:lnTo>
                        <a:lnTo>
                          <a:pt x="1192" y="88"/>
                        </a:lnTo>
                        <a:lnTo>
                          <a:pt x="1194" y="114"/>
                        </a:lnTo>
                        <a:lnTo>
                          <a:pt x="1197" y="107"/>
                        </a:lnTo>
                        <a:lnTo>
                          <a:pt x="1200" y="130"/>
                        </a:lnTo>
                        <a:lnTo>
                          <a:pt x="1203" y="126"/>
                        </a:lnTo>
                        <a:lnTo>
                          <a:pt x="1206" y="108"/>
                        </a:lnTo>
                        <a:lnTo>
                          <a:pt x="1209" y="115"/>
                        </a:lnTo>
                        <a:lnTo>
                          <a:pt x="1212" y="117"/>
                        </a:lnTo>
                        <a:lnTo>
                          <a:pt x="1215" y="116"/>
                        </a:lnTo>
                        <a:lnTo>
                          <a:pt x="1218" y="111"/>
                        </a:lnTo>
                        <a:lnTo>
                          <a:pt x="1221" y="110"/>
                        </a:lnTo>
                        <a:lnTo>
                          <a:pt x="1224" y="149"/>
                        </a:lnTo>
                        <a:lnTo>
                          <a:pt x="1226" y="140"/>
                        </a:lnTo>
                        <a:lnTo>
                          <a:pt x="1229" y="99"/>
                        </a:lnTo>
                        <a:lnTo>
                          <a:pt x="1232" y="113"/>
                        </a:lnTo>
                        <a:lnTo>
                          <a:pt x="1235" y="127"/>
                        </a:lnTo>
                        <a:lnTo>
                          <a:pt x="1238" y="122"/>
                        </a:lnTo>
                        <a:lnTo>
                          <a:pt x="1241" y="126"/>
                        </a:lnTo>
                        <a:lnTo>
                          <a:pt x="1244" y="108"/>
                        </a:lnTo>
                        <a:lnTo>
                          <a:pt x="1247" y="101"/>
                        </a:lnTo>
                        <a:lnTo>
                          <a:pt x="1250" y="121"/>
                        </a:lnTo>
                        <a:lnTo>
                          <a:pt x="1253" y="119"/>
                        </a:lnTo>
                        <a:lnTo>
                          <a:pt x="1256" y="119"/>
                        </a:lnTo>
                        <a:lnTo>
                          <a:pt x="1258" y="144"/>
                        </a:lnTo>
                        <a:lnTo>
                          <a:pt x="1261" y="181"/>
                        </a:lnTo>
                        <a:lnTo>
                          <a:pt x="1264" y="139"/>
                        </a:lnTo>
                        <a:lnTo>
                          <a:pt x="1267" y="125"/>
                        </a:lnTo>
                        <a:lnTo>
                          <a:pt x="1270" y="147"/>
                        </a:lnTo>
                        <a:lnTo>
                          <a:pt x="1273" y="143"/>
                        </a:lnTo>
                        <a:lnTo>
                          <a:pt x="1276" y="161"/>
                        </a:lnTo>
                        <a:lnTo>
                          <a:pt x="1279" y="168"/>
                        </a:lnTo>
                        <a:lnTo>
                          <a:pt x="1282" y="164"/>
                        </a:lnTo>
                        <a:lnTo>
                          <a:pt x="1285" y="145"/>
                        </a:lnTo>
                        <a:lnTo>
                          <a:pt x="1288" y="146"/>
                        </a:lnTo>
                        <a:lnTo>
                          <a:pt x="1290" y="162"/>
                        </a:lnTo>
                        <a:lnTo>
                          <a:pt x="1293" y="166"/>
                        </a:lnTo>
                        <a:lnTo>
                          <a:pt x="1296" y="189"/>
                        </a:lnTo>
                        <a:lnTo>
                          <a:pt x="1299" y="189"/>
                        </a:lnTo>
                        <a:lnTo>
                          <a:pt x="1302" y="183"/>
                        </a:lnTo>
                        <a:lnTo>
                          <a:pt x="1305" y="191"/>
                        </a:lnTo>
                        <a:lnTo>
                          <a:pt x="1308" y="213"/>
                        </a:lnTo>
                        <a:lnTo>
                          <a:pt x="1311" y="188"/>
                        </a:lnTo>
                        <a:lnTo>
                          <a:pt x="1314" y="185"/>
                        </a:lnTo>
                        <a:lnTo>
                          <a:pt x="1317" y="244"/>
                        </a:lnTo>
                        <a:lnTo>
                          <a:pt x="1319" y="205"/>
                        </a:lnTo>
                        <a:lnTo>
                          <a:pt x="1322" y="224"/>
                        </a:lnTo>
                        <a:lnTo>
                          <a:pt x="1325" y="229"/>
                        </a:lnTo>
                        <a:lnTo>
                          <a:pt x="1328" y="218"/>
                        </a:lnTo>
                        <a:lnTo>
                          <a:pt x="1331" y="228"/>
                        </a:lnTo>
                        <a:lnTo>
                          <a:pt x="1334" y="269"/>
                        </a:lnTo>
                        <a:lnTo>
                          <a:pt x="1337" y="236"/>
                        </a:lnTo>
                        <a:lnTo>
                          <a:pt x="1340" y="273"/>
                        </a:lnTo>
                        <a:lnTo>
                          <a:pt x="1343" y="272"/>
                        </a:lnTo>
                        <a:lnTo>
                          <a:pt x="1346" y="298"/>
                        </a:lnTo>
                        <a:lnTo>
                          <a:pt x="1349" y="319"/>
                        </a:lnTo>
                        <a:lnTo>
                          <a:pt x="1351" y="312"/>
                        </a:lnTo>
                        <a:lnTo>
                          <a:pt x="1354" y="282"/>
                        </a:lnTo>
                        <a:lnTo>
                          <a:pt x="1357" y="312"/>
                        </a:lnTo>
                        <a:lnTo>
                          <a:pt x="1360" y="361"/>
                        </a:lnTo>
                        <a:lnTo>
                          <a:pt x="1363" y="311"/>
                        </a:lnTo>
                        <a:lnTo>
                          <a:pt x="1366" y="369"/>
                        </a:lnTo>
                        <a:lnTo>
                          <a:pt x="1369" y="348"/>
                        </a:lnTo>
                        <a:lnTo>
                          <a:pt x="1372" y="341"/>
                        </a:lnTo>
                        <a:lnTo>
                          <a:pt x="1375" y="363"/>
                        </a:lnTo>
                        <a:lnTo>
                          <a:pt x="1378" y="406"/>
                        </a:lnTo>
                        <a:lnTo>
                          <a:pt x="1381" y="403"/>
                        </a:lnTo>
                        <a:lnTo>
                          <a:pt x="1383" y="439"/>
                        </a:lnTo>
                        <a:lnTo>
                          <a:pt x="1386" y="351"/>
                        </a:lnTo>
                        <a:lnTo>
                          <a:pt x="1389" y="415"/>
                        </a:lnTo>
                        <a:lnTo>
                          <a:pt x="1392" y="441"/>
                        </a:lnTo>
                        <a:lnTo>
                          <a:pt x="1395" y="438"/>
                        </a:lnTo>
                        <a:lnTo>
                          <a:pt x="1398" y="474"/>
                        </a:lnTo>
                        <a:lnTo>
                          <a:pt x="1401" y="438"/>
                        </a:lnTo>
                        <a:lnTo>
                          <a:pt x="1404" y="460"/>
                        </a:lnTo>
                        <a:lnTo>
                          <a:pt x="1407" y="454"/>
                        </a:lnTo>
                        <a:lnTo>
                          <a:pt x="1410" y="475"/>
                        </a:lnTo>
                        <a:lnTo>
                          <a:pt x="1413" y="501"/>
                        </a:lnTo>
                        <a:lnTo>
                          <a:pt x="1415" y="473"/>
                        </a:lnTo>
                        <a:lnTo>
                          <a:pt x="1418" y="487"/>
                        </a:lnTo>
                        <a:lnTo>
                          <a:pt x="1421" y="500"/>
                        </a:lnTo>
                        <a:lnTo>
                          <a:pt x="1424" y="527"/>
                        </a:lnTo>
                        <a:lnTo>
                          <a:pt x="1427" y="528"/>
                        </a:lnTo>
                        <a:lnTo>
                          <a:pt x="1430" y="502"/>
                        </a:lnTo>
                        <a:lnTo>
                          <a:pt x="1433" y="515"/>
                        </a:lnTo>
                        <a:lnTo>
                          <a:pt x="1436" y="545"/>
                        </a:lnTo>
                        <a:lnTo>
                          <a:pt x="1439" y="551"/>
                        </a:lnTo>
                        <a:lnTo>
                          <a:pt x="1442" y="559"/>
                        </a:lnTo>
                        <a:lnTo>
                          <a:pt x="1445" y="542"/>
                        </a:lnTo>
                        <a:lnTo>
                          <a:pt x="1447" y="578"/>
                        </a:lnTo>
                        <a:lnTo>
                          <a:pt x="1450" y="571"/>
                        </a:lnTo>
                        <a:lnTo>
                          <a:pt x="1453" y="602"/>
                        </a:lnTo>
                        <a:lnTo>
                          <a:pt x="1456" y="567"/>
                        </a:lnTo>
                        <a:lnTo>
                          <a:pt x="1459" y="538"/>
                        </a:lnTo>
                        <a:lnTo>
                          <a:pt x="1462" y="560"/>
                        </a:lnTo>
                        <a:lnTo>
                          <a:pt x="1465" y="579"/>
                        </a:lnTo>
                        <a:lnTo>
                          <a:pt x="1468" y="540"/>
                        </a:lnTo>
                        <a:lnTo>
                          <a:pt x="1471" y="603"/>
                        </a:lnTo>
                        <a:lnTo>
                          <a:pt x="1474" y="566"/>
                        </a:lnTo>
                        <a:lnTo>
                          <a:pt x="1477" y="594"/>
                        </a:lnTo>
                        <a:lnTo>
                          <a:pt x="1479" y="591"/>
                        </a:lnTo>
                        <a:lnTo>
                          <a:pt x="1482" y="617"/>
                        </a:lnTo>
                        <a:lnTo>
                          <a:pt x="1485" y="605"/>
                        </a:lnTo>
                        <a:lnTo>
                          <a:pt x="1488" y="529"/>
                        </a:lnTo>
                        <a:lnTo>
                          <a:pt x="1491" y="565"/>
                        </a:lnTo>
                        <a:lnTo>
                          <a:pt x="1494" y="560"/>
                        </a:lnTo>
                        <a:lnTo>
                          <a:pt x="1497" y="527"/>
                        </a:lnTo>
                        <a:lnTo>
                          <a:pt x="1500" y="537"/>
                        </a:lnTo>
                        <a:lnTo>
                          <a:pt x="1503" y="554"/>
                        </a:lnTo>
                        <a:lnTo>
                          <a:pt x="1506" y="525"/>
                        </a:lnTo>
                        <a:lnTo>
                          <a:pt x="1509" y="566"/>
                        </a:lnTo>
                        <a:lnTo>
                          <a:pt x="1511" y="522"/>
                        </a:lnTo>
                        <a:lnTo>
                          <a:pt x="1514" y="530"/>
                        </a:lnTo>
                        <a:lnTo>
                          <a:pt x="1517" y="549"/>
                        </a:lnTo>
                        <a:lnTo>
                          <a:pt x="1520" y="505"/>
                        </a:lnTo>
                        <a:lnTo>
                          <a:pt x="1523" y="549"/>
                        </a:lnTo>
                        <a:lnTo>
                          <a:pt x="1526" y="503"/>
                        </a:lnTo>
                        <a:lnTo>
                          <a:pt x="1529" y="510"/>
                        </a:lnTo>
                        <a:lnTo>
                          <a:pt x="1532" y="501"/>
                        </a:lnTo>
                        <a:lnTo>
                          <a:pt x="1535" y="558"/>
                        </a:lnTo>
                        <a:lnTo>
                          <a:pt x="1538" y="492"/>
                        </a:lnTo>
                        <a:lnTo>
                          <a:pt x="1541" y="520"/>
                        </a:lnTo>
                        <a:lnTo>
                          <a:pt x="1543" y="500"/>
                        </a:lnTo>
                        <a:lnTo>
                          <a:pt x="1546" y="518"/>
                        </a:lnTo>
                        <a:lnTo>
                          <a:pt x="1549" y="529"/>
                        </a:lnTo>
                        <a:lnTo>
                          <a:pt x="1552" y="495"/>
                        </a:lnTo>
                        <a:lnTo>
                          <a:pt x="1555" y="486"/>
                        </a:lnTo>
                        <a:lnTo>
                          <a:pt x="1558" y="508"/>
                        </a:lnTo>
                        <a:lnTo>
                          <a:pt x="1561" y="438"/>
                        </a:lnTo>
                        <a:lnTo>
                          <a:pt x="1564" y="496"/>
                        </a:lnTo>
                        <a:lnTo>
                          <a:pt x="1567" y="446"/>
                        </a:lnTo>
                        <a:lnTo>
                          <a:pt x="1570" y="467"/>
                        </a:lnTo>
                        <a:lnTo>
                          <a:pt x="1573" y="440"/>
                        </a:lnTo>
                        <a:lnTo>
                          <a:pt x="1575" y="450"/>
                        </a:lnTo>
                        <a:lnTo>
                          <a:pt x="1578" y="481"/>
                        </a:lnTo>
                        <a:lnTo>
                          <a:pt x="1581" y="450"/>
                        </a:lnTo>
                        <a:lnTo>
                          <a:pt x="1584" y="482"/>
                        </a:lnTo>
                        <a:lnTo>
                          <a:pt x="1587" y="456"/>
                        </a:lnTo>
                        <a:lnTo>
                          <a:pt x="1590" y="451"/>
                        </a:lnTo>
                        <a:lnTo>
                          <a:pt x="1593" y="486"/>
                        </a:lnTo>
                        <a:lnTo>
                          <a:pt x="1596" y="472"/>
                        </a:lnTo>
                        <a:lnTo>
                          <a:pt x="1599" y="432"/>
                        </a:lnTo>
                        <a:lnTo>
                          <a:pt x="1602" y="471"/>
                        </a:lnTo>
                        <a:lnTo>
                          <a:pt x="1605" y="416"/>
                        </a:lnTo>
                        <a:lnTo>
                          <a:pt x="1607" y="448"/>
                        </a:lnTo>
                        <a:lnTo>
                          <a:pt x="1610" y="449"/>
                        </a:lnTo>
                        <a:lnTo>
                          <a:pt x="1613" y="442"/>
                        </a:lnTo>
                        <a:lnTo>
                          <a:pt x="1616" y="444"/>
                        </a:lnTo>
                        <a:lnTo>
                          <a:pt x="1619" y="443"/>
                        </a:lnTo>
                        <a:lnTo>
                          <a:pt x="1622" y="449"/>
                        </a:lnTo>
                        <a:lnTo>
                          <a:pt x="1625" y="484"/>
                        </a:lnTo>
                        <a:lnTo>
                          <a:pt x="1628" y="437"/>
                        </a:lnTo>
                        <a:lnTo>
                          <a:pt x="1631" y="418"/>
                        </a:lnTo>
                        <a:lnTo>
                          <a:pt x="1634" y="440"/>
                        </a:lnTo>
                        <a:lnTo>
                          <a:pt x="1637" y="410"/>
                        </a:lnTo>
                        <a:lnTo>
                          <a:pt x="1639" y="449"/>
                        </a:lnTo>
                        <a:lnTo>
                          <a:pt x="1642" y="433"/>
                        </a:lnTo>
                        <a:lnTo>
                          <a:pt x="1645" y="423"/>
                        </a:lnTo>
                        <a:lnTo>
                          <a:pt x="1648" y="443"/>
                        </a:lnTo>
                        <a:lnTo>
                          <a:pt x="1651" y="402"/>
                        </a:lnTo>
                        <a:lnTo>
                          <a:pt x="1654" y="410"/>
                        </a:lnTo>
                        <a:lnTo>
                          <a:pt x="1657" y="444"/>
                        </a:lnTo>
                        <a:lnTo>
                          <a:pt x="1660" y="396"/>
                        </a:lnTo>
                        <a:lnTo>
                          <a:pt x="1663" y="409"/>
                        </a:lnTo>
                        <a:lnTo>
                          <a:pt x="1666" y="439"/>
                        </a:lnTo>
                        <a:lnTo>
                          <a:pt x="1669" y="414"/>
                        </a:lnTo>
                        <a:lnTo>
                          <a:pt x="1671" y="430"/>
                        </a:lnTo>
                        <a:lnTo>
                          <a:pt x="1674" y="403"/>
                        </a:lnTo>
                        <a:lnTo>
                          <a:pt x="1677" y="408"/>
                        </a:lnTo>
                        <a:lnTo>
                          <a:pt x="1680" y="441"/>
                        </a:lnTo>
                        <a:lnTo>
                          <a:pt x="1683" y="404"/>
                        </a:lnTo>
                        <a:lnTo>
                          <a:pt x="1686" y="386"/>
                        </a:lnTo>
                        <a:lnTo>
                          <a:pt x="1689" y="412"/>
                        </a:lnTo>
                        <a:lnTo>
                          <a:pt x="1692" y="388"/>
                        </a:lnTo>
                        <a:lnTo>
                          <a:pt x="1695" y="402"/>
                        </a:lnTo>
                        <a:lnTo>
                          <a:pt x="1698" y="439"/>
                        </a:lnTo>
                        <a:lnTo>
                          <a:pt x="1700" y="382"/>
                        </a:lnTo>
                        <a:lnTo>
                          <a:pt x="1703" y="401"/>
                        </a:lnTo>
                        <a:lnTo>
                          <a:pt x="1706" y="431"/>
                        </a:lnTo>
                        <a:lnTo>
                          <a:pt x="1709" y="396"/>
                        </a:lnTo>
                        <a:lnTo>
                          <a:pt x="1712" y="434"/>
                        </a:lnTo>
                        <a:lnTo>
                          <a:pt x="1715" y="433"/>
                        </a:lnTo>
                        <a:lnTo>
                          <a:pt x="1718" y="383"/>
                        </a:lnTo>
                        <a:lnTo>
                          <a:pt x="1721" y="403"/>
                        </a:lnTo>
                        <a:lnTo>
                          <a:pt x="1724" y="416"/>
                        </a:lnTo>
                        <a:lnTo>
                          <a:pt x="1727" y="410"/>
                        </a:lnTo>
                        <a:lnTo>
                          <a:pt x="1730" y="411"/>
                        </a:lnTo>
                        <a:lnTo>
                          <a:pt x="1732" y="387"/>
                        </a:lnTo>
                        <a:lnTo>
                          <a:pt x="1735" y="364"/>
                        </a:lnTo>
                        <a:lnTo>
                          <a:pt x="1738" y="380"/>
                        </a:lnTo>
                        <a:lnTo>
                          <a:pt x="1741" y="453"/>
                        </a:lnTo>
                        <a:lnTo>
                          <a:pt x="1744" y="399"/>
                        </a:lnTo>
                        <a:lnTo>
                          <a:pt x="1747" y="356"/>
                        </a:lnTo>
                        <a:lnTo>
                          <a:pt x="1750" y="353"/>
                        </a:lnTo>
                        <a:lnTo>
                          <a:pt x="1753" y="341"/>
                        </a:lnTo>
                        <a:lnTo>
                          <a:pt x="1756" y="381"/>
                        </a:lnTo>
                        <a:lnTo>
                          <a:pt x="1759" y="373"/>
                        </a:lnTo>
                        <a:lnTo>
                          <a:pt x="1762" y="391"/>
                        </a:lnTo>
                        <a:lnTo>
                          <a:pt x="1764" y="364"/>
                        </a:lnTo>
                        <a:lnTo>
                          <a:pt x="1767" y="370"/>
                        </a:lnTo>
                        <a:lnTo>
                          <a:pt x="1770" y="286"/>
                        </a:lnTo>
                        <a:lnTo>
                          <a:pt x="1773" y="358"/>
                        </a:lnTo>
                        <a:lnTo>
                          <a:pt x="1776" y="369"/>
                        </a:lnTo>
                        <a:lnTo>
                          <a:pt x="1779" y="343"/>
                        </a:lnTo>
                        <a:lnTo>
                          <a:pt x="1782" y="366"/>
                        </a:lnTo>
                        <a:lnTo>
                          <a:pt x="1785" y="352"/>
                        </a:lnTo>
                        <a:lnTo>
                          <a:pt x="1788" y="374"/>
                        </a:lnTo>
                        <a:lnTo>
                          <a:pt x="1791" y="357"/>
                        </a:lnTo>
                        <a:lnTo>
                          <a:pt x="1794" y="341"/>
                        </a:lnTo>
                        <a:lnTo>
                          <a:pt x="1796" y="316"/>
                        </a:lnTo>
                        <a:lnTo>
                          <a:pt x="1799" y="355"/>
                        </a:lnTo>
                        <a:lnTo>
                          <a:pt x="1802" y="318"/>
                        </a:lnTo>
                        <a:lnTo>
                          <a:pt x="1805" y="332"/>
                        </a:lnTo>
                        <a:lnTo>
                          <a:pt x="1808" y="317"/>
                        </a:lnTo>
                        <a:lnTo>
                          <a:pt x="1811" y="354"/>
                        </a:lnTo>
                        <a:lnTo>
                          <a:pt x="1814" y="308"/>
                        </a:lnTo>
                        <a:lnTo>
                          <a:pt x="1817" y="316"/>
                        </a:lnTo>
                        <a:lnTo>
                          <a:pt x="1820" y="306"/>
                        </a:lnTo>
                        <a:lnTo>
                          <a:pt x="1823" y="290"/>
                        </a:lnTo>
                        <a:lnTo>
                          <a:pt x="1826" y="291"/>
                        </a:lnTo>
                        <a:lnTo>
                          <a:pt x="1828" y="290"/>
                        </a:lnTo>
                        <a:lnTo>
                          <a:pt x="1831" y="336"/>
                        </a:lnTo>
                        <a:lnTo>
                          <a:pt x="1834" y="272"/>
                        </a:lnTo>
                        <a:lnTo>
                          <a:pt x="1837" y="299"/>
                        </a:lnTo>
                        <a:lnTo>
                          <a:pt x="1840" y="257"/>
                        </a:lnTo>
                        <a:lnTo>
                          <a:pt x="1843" y="283"/>
                        </a:lnTo>
                        <a:lnTo>
                          <a:pt x="1846" y="299"/>
                        </a:lnTo>
                        <a:lnTo>
                          <a:pt x="1849" y="277"/>
                        </a:lnTo>
                        <a:lnTo>
                          <a:pt x="1852" y="267"/>
                        </a:lnTo>
                        <a:lnTo>
                          <a:pt x="1855" y="237"/>
                        </a:lnTo>
                        <a:lnTo>
                          <a:pt x="1858" y="249"/>
                        </a:lnTo>
                        <a:lnTo>
                          <a:pt x="1860" y="242"/>
                        </a:lnTo>
                        <a:lnTo>
                          <a:pt x="1863" y="238"/>
                        </a:lnTo>
                        <a:lnTo>
                          <a:pt x="1866" y="255"/>
                        </a:lnTo>
                        <a:lnTo>
                          <a:pt x="1869" y="235"/>
                        </a:lnTo>
                        <a:lnTo>
                          <a:pt x="1872" y="271"/>
                        </a:lnTo>
                        <a:lnTo>
                          <a:pt x="1875" y="238"/>
                        </a:lnTo>
                        <a:lnTo>
                          <a:pt x="1878" y="231"/>
                        </a:lnTo>
                        <a:lnTo>
                          <a:pt x="1881" y="245"/>
                        </a:lnTo>
                        <a:lnTo>
                          <a:pt x="1884" y="236"/>
                        </a:lnTo>
                        <a:lnTo>
                          <a:pt x="1887" y="205"/>
                        </a:lnTo>
                        <a:lnTo>
                          <a:pt x="1890" y="221"/>
                        </a:lnTo>
                        <a:lnTo>
                          <a:pt x="1892" y="232"/>
                        </a:lnTo>
                        <a:lnTo>
                          <a:pt x="1895" y="269"/>
                        </a:lnTo>
                        <a:lnTo>
                          <a:pt x="1898" y="236"/>
                        </a:lnTo>
                        <a:lnTo>
                          <a:pt x="1901" y="206"/>
                        </a:lnTo>
                        <a:lnTo>
                          <a:pt x="1904" y="213"/>
                        </a:lnTo>
                        <a:lnTo>
                          <a:pt x="1907" y="232"/>
                        </a:lnTo>
                        <a:lnTo>
                          <a:pt x="1910" y="173"/>
                        </a:lnTo>
                        <a:lnTo>
                          <a:pt x="1913" y="177"/>
                        </a:lnTo>
                        <a:lnTo>
                          <a:pt x="1916" y="157"/>
                        </a:lnTo>
                        <a:lnTo>
                          <a:pt x="1919" y="191"/>
                        </a:lnTo>
                        <a:lnTo>
                          <a:pt x="1922" y="190"/>
                        </a:lnTo>
                        <a:lnTo>
                          <a:pt x="1924" y="172"/>
                        </a:lnTo>
                        <a:lnTo>
                          <a:pt x="1927" y="176"/>
                        </a:lnTo>
                        <a:lnTo>
                          <a:pt x="1930" y="169"/>
                        </a:lnTo>
                        <a:lnTo>
                          <a:pt x="1933" y="163"/>
                        </a:lnTo>
                        <a:lnTo>
                          <a:pt x="1936" y="173"/>
                        </a:lnTo>
                        <a:lnTo>
                          <a:pt x="1939" y="186"/>
                        </a:lnTo>
                        <a:lnTo>
                          <a:pt x="1942" y="183"/>
                        </a:lnTo>
                        <a:lnTo>
                          <a:pt x="1945" y="159"/>
                        </a:lnTo>
                        <a:lnTo>
                          <a:pt x="1948" y="148"/>
                        </a:lnTo>
                        <a:lnTo>
                          <a:pt x="1951" y="164"/>
                        </a:lnTo>
                        <a:lnTo>
                          <a:pt x="1954" y="144"/>
                        </a:lnTo>
                        <a:lnTo>
                          <a:pt x="1956" y="148"/>
                        </a:lnTo>
                        <a:lnTo>
                          <a:pt x="1959" y="151"/>
                        </a:lnTo>
                        <a:lnTo>
                          <a:pt x="1962" y="110"/>
                        </a:lnTo>
                        <a:lnTo>
                          <a:pt x="1965" y="170"/>
                        </a:lnTo>
                        <a:lnTo>
                          <a:pt x="1968" y="135"/>
                        </a:lnTo>
                        <a:lnTo>
                          <a:pt x="1971" y="175"/>
                        </a:lnTo>
                        <a:lnTo>
                          <a:pt x="1974" y="121"/>
                        </a:lnTo>
                        <a:lnTo>
                          <a:pt x="1977" y="142"/>
                        </a:lnTo>
                        <a:lnTo>
                          <a:pt x="1980" y="149"/>
                        </a:lnTo>
                        <a:lnTo>
                          <a:pt x="1983" y="170"/>
                        </a:lnTo>
                        <a:lnTo>
                          <a:pt x="1986" y="148"/>
                        </a:lnTo>
                        <a:lnTo>
                          <a:pt x="1988" y="113"/>
                        </a:lnTo>
                        <a:lnTo>
                          <a:pt x="1991" y="133"/>
                        </a:lnTo>
                        <a:lnTo>
                          <a:pt x="1994" y="139"/>
                        </a:lnTo>
                        <a:lnTo>
                          <a:pt x="1997" y="124"/>
                        </a:lnTo>
                        <a:lnTo>
                          <a:pt x="2000" y="158"/>
                        </a:lnTo>
                        <a:lnTo>
                          <a:pt x="2003" y="127"/>
                        </a:lnTo>
                        <a:lnTo>
                          <a:pt x="2006" y="147"/>
                        </a:lnTo>
                        <a:lnTo>
                          <a:pt x="2009" y="94"/>
                        </a:lnTo>
                        <a:lnTo>
                          <a:pt x="2012" y="108"/>
                        </a:lnTo>
                        <a:lnTo>
                          <a:pt x="2015" y="102"/>
                        </a:lnTo>
                        <a:lnTo>
                          <a:pt x="2018" y="96"/>
                        </a:lnTo>
                        <a:lnTo>
                          <a:pt x="2020" y="109"/>
                        </a:lnTo>
                        <a:lnTo>
                          <a:pt x="2023" y="87"/>
                        </a:lnTo>
                        <a:lnTo>
                          <a:pt x="2026" y="104"/>
                        </a:lnTo>
                        <a:lnTo>
                          <a:pt x="2029" y="114"/>
                        </a:lnTo>
                        <a:lnTo>
                          <a:pt x="2032" y="94"/>
                        </a:lnTo>
                        <a:lnTo>
                          <a:pt x="2035" y="85"/>
                        </a:lnTo>
                        <a:lnTo>
                          <a:pt x="2038" y="92"/>
                        </a:lnTo>
                        <a:lnTo>
                          <a:pt x="2041" y="109"/>
                        </a:lnTo>
                        <a:lnTo>
                          <a:pt x="2044" y="115"/>
                        </a:lnTo>
                        <a:lnTo>
                          <a:pt x="2047" y="111"/>
                        </a:lnTo>
                        <a:lnTo>
                          <a:pt x="2049" y="94"/>
                        </a:lnTo>
                        <a:lnTo>
                          <a:pt x="2052" y="111"/>
                        </a:lnTo>
                        <a:lnTo>
                          <a:pt x="2055" y="85"/>
                        </a:lnTo>
                        <a:lnTo>
                          <a:pt x="2058" y="74"/>
                        </a:lnTo>
                        <a:lnTo>
                          <a:pt x="2061" y="117"/>
                        </a:lnTo>
                        <a:lnTo>
                          <a:pt x="2064" y="82"/>
                        </a:lnTo>
                        <a:lnTo>
                          <a:pt x="2067" y="105"/>
                        </a:lnTo>
                        <a:lnTo>
                          <a:pt x="2070" y="100"/>
                        </a:lnTo>
                        <a:lnTo>
                          <a:pt x="2073" y="108"/>
                        </a:lnTo>
                        <a:lnTo>
                          <a:pt x="2076" y="104"/>
                        </a:lnTo>
                        <a:lnTo>
                          <a:pt x="2079" y="102"/>
                        </a:lnTo>
                        <a:lnTo>
                          <a:pt x="2081" y="96"/>
                        </a:lnTo>
                        <a:lnTo>
                          <a:pt x="2084" y="72"/>
                        </a:lnTo>
                        <a:lnTo>
                          <a:pt x="2087" y="84"/>
                        </a:lnTo>
                        <a:lnTo>
                          <a:pt x="2090" y="70"/>
                        </a:lnTo>
                        <a:lnTo>
                          <a:pt x="2093" y="83"/>
                        </a:lnTo>
                        <a:lnTo>
                          <a:pt x="2096" y="84"/>
                        </a:lnTo>
                        <a:lnTo>
                          <a:pt x="2099" y="88"/>
                        </a:lnTo>
                        <a:lnTo>
                          <a:pt x="2102" y="87"/>
                        </a:lnTo>
                        <a:lnTo>
                          <a:pt x="2105" y="78"/>
                        </a:lnTo>
                        <a:lnTo>
                          <a:pt x="2108" y="72"/>
                        </a:lnTo>
                        <a:lnTo>
                          <a:pt x="2111" y="98"/>
                        </a:lnTo>
                        <a:lnTo>
                          <a:pt x="2113" y="74"/>
                        </a:lnTo>
                        <a:lnTo>
                          <a:pt x="2116" y="72"/>
                        </a:lnTo>
                        <a:lnTo>
                          <a:pt x="2119" y="95"/>
                        </a:lnTo>
                        <a:lnTo>
                          <a:pt x="2122" y="53"/>
                        </a:lnTo>
                        <a:lnTo>
                          <a:pt x="2125" y="84"/>
                        </a:lnTo>
                        <a:lnTo>
                          <a:pt x="2128" y="80"/>
                        </a:lnTo>
                        <a:lnTo>
                          <a:pt x="2131" y="76"/>
                        </a:lnTo>
                        <a:lnTo>
                          <a:pt x="2134" y="83"/>
                        </a:lnTo>
                        <a:lnTo>
                          <a:pt x="2137" y="108"/>
                        </a:lnTo>
                        <a:lnTo>
                          <a:pt x="2140" y="67"/>
                        </a:lnTo>
                        <a:lnTo>
                          <a:pt x="2143" y="61"/>
                        </a:lnTo>
                        <a:lnTo>
                          <a:pt x="2145" y="71"/>
                        </a:lnTo>
                        <a:lnTo>
                          <a:pt x="2148" y="69"/>
                        </a:lnTo>
                        <a:lnTo>
                          <a:pt x="2151" y="59"/>
                        </a:lnTo>
                        <a:lnTo>
                          <a:pt x="2154" y="47"/>
                        </a:lnTo>
                        <a:lnTo>
                          <a:pt x="2157" y="74"/>
                        </a:lnTo>
                        <a:lnTo>
                          <a:pt x="2160" y="76"/>
                        </a:lnTo>
                        <a:lnTo>
                          <a:pt x="2163" y="76"/>
                        </a:lnTo>
                        <a:lnTo>
                          <a:pt x="2166" y="69"/>
                        </a:lnTo>
                        <a:lnTo>
                          <a:pt x="2169" y="76"/>
                        </a:lnTo>
                        <a:lnTo>
                          <a:pt x="2172" y="66"/>
                        </a:lnTo>
                        <a:lnTo>
                          <a:pt x="2175" y="65"/>
                        </a:lnTo>
                        <a:lnTo>
                          <a:pt x="2177" y="74"/>
                        </a:lnTo>
                        <a:lnTo>
                          <a:pt x="2180" y="56"/>
                        </a:lnTo>
                        <a:lnTo>
                          <a:pt x="2183" y="35"/>
                        </a:lnTo>
                        <a:lnTo>
                          <a:pt x="2186" y="56"/>
                        </a:lnTo>
                        <a:lnTo>
                          <a:pt x="2189" y="72"/>
                        </a:lnTo>
                        <a:lnTo>
                          <a:pt x="2192" y="40"/>
                        </a:lnTo>
                        <a:lnTo>
                          <a:pt x="2195" y="63"/>
                        </a:lnTo>
                        <a:lnTo>
                          <a:pt x="2198" y="48"/>
                        </a:lnTo>
                        <a:lnTo>
                          <a:pt x="2201" y="39"/>
                        </a:lnTo>
                        <a:lnTo>
                          <a:pt x="2204" y="88"/>
                        </a:lnTo>
                        <a:lnTo>
                          <a:pt x="2207" y="73"/>
                        </a:lnTo>
                        <a:lnTo>
                          <a:pt x="2209" y="58"/>
                        </a:lnTo>
                        <a:lnTo>
                          <a:pt x="2212" y="74"/>
                        </a:lnTo>
                        <a:lnTo>
                          <a:pt x="2215" y="62"/>
                        </a:lnTo>
                        <a:lnTo>
                          <a:pt x="2218" y="58"/>
                        </a:lnTo>
                        <a:lnTo>
                          <a:pt x="2221" y="64"/>
                        </a:lnTo>
                        <a:lnTo>
                          <a:pt x="2224" y="73"/>
                        </a:lnTo>
                        <a:lnTo>
                          <a:pt x="2227" y="61"/>
                        </a:lnTo>
                        <a:lnTo>
                          <a:pt x="2230" y="77"/>
                        </a:lnTo>
                        <a:lnTo>
                          <a:pt x="2233" y="72"/>
                        </a:lnTo>
                        <a:lnTo>
                          <a:pt x="2236" y="93"/>
                        </a:lnTo>
                        <a:lnTo>
                          <a:pt x="2239" y="63"/>
                        </a:lnTo>
                        <a:lnTo>
                          <a:pt x="2241" y="67"/>
                        </a:lnTo>
                        <a:lnTo>
                          <a:pt x="2244" y="60"/>
                        </a:lnTo>
                        <a:lnTo>
                          <a:pt x="2247" y="64"/>
                        </a:lnTo>
                        <a:lnTo>
                          <a:pt x="2250" y="59"/>
                        </a:lnTo>
                        <a:lnTo>
                          <a:pt x="2253" y="67"/>
                        </a:lnTo>
                        <a:lnTo>
                          <a:pt x="2256" y="57"/>
                        </a:lnTo>
                        <a:lnTo>
                          <a:pt x="2259" y="60"/>
                        </a:lnTo>
                        <a:lnTo>
                          <a:pt x="2262" y="78"/>
                        </a:lnTo>
                        <a:lnTo>
                          <a:pt x="2265" y="43"/>
                        </a:lnTo>
                        <a:lnTo>
                          <a:pt x="2268" y="59"/>
                        </a:lnTo>
                        <a:lnTo>
                          <a:pt x="2271" y="80"/>
                        </a:lnTo>
                        <a:lnTo>
                          <a:pt x="2273" y="63"/>
                        </a:lnTo>
                        <a:lnTo>
                          <a:pt x="2276" y="50"/>
                        </a:lnTo>
                        <a:lnTo>
                          <a:pt x="2279" y="59"/>
                        </a:lnTo>
                        <a:lnTo>
                          <a:pt x="2282" y="58"/>
                        </a:lnTo>
                        <a:lnTo>
                          <a:pt x="2285" y="80"/>
                        </a:lnTo>
                        <a:lnTo>
                          <a:pt x="2288" y="56"/>
                        </a:lnTo>
                        <a:lnTo>
                          <a:pt x="2291" y="55"/>
                        </a:lnTo>
                        <a:lnTo>
                          <a:pt x="2294" y="73"/>
                        </a:lnTo>
                        <a:lnTo>
                          <a:pt x="2297" y="52"/>
                        </a:lnTo>
                        <a:lnTo>
                          <a:pt x="2300" y="54"/>
                        </a:lnTo>
                        <a:lnTo>
                          <a:pt x="2303" y="71"/>
                        </a:lnTo>
                        <a:lnTo>
                          <a:pt x="2305" y="63"/>
                        </a:lnTo>
                        <a:lnTo>
                          <a:pt x="2308" y="104"/>
                        </a:lnTo>
                        <a:lnTo>
                          <a:pt x="2311" y="43"/>
                        </a:lnTo>
                        <a:lnTo>
                          <a:pt x="2314" y="49"/>
                        </a:lnTo>
                        <a:lnTo>
                          <a:pt x="2317" y="59"/>
                        </a:lnTo>
                        <a:lnTo>
                          <a:pt x="2320" y="69"/>
                        </a:lnTo>
                        <a:lnTo>
                          <a:pt x="2323" y="59"/>
                        </a:lnTo>
                        <a:lnTo>
                          <a:pt x="2326" y="69"/>
                        </a:lnTo>
                        <a:lnTo>
                          <a:pt x="2329" y="55"/>
                        </a:lnTo>
                        <a:lnTo>
                          <a:pt x="2332" y="62"/>
                        </a:lnTo>
                        <a:lnTo>
                          <a:pt x="2335" y="46"/>
                        </a:lnTo>
                        <a:lnTo>
                          <a:pt x="2337" y="60"/>
                        </a:lnTo>
                        <a:lnTo>
                          <a:pt x="2340" y="81"/>
                        </a:lnTo>
                        <a:lnTo>
                          <a:pt x="2343" y="48"/>
                        </a:lnTo>
                        <a:lnTo>
                          <a:pt x="2346" y="59"/>
                        </a:lnTo>
                        <a:lnTo>
                          <a:pt x="2349" y="63"/>
                        </a:lnTo>
                        <a:lnTo>
                          <a:pt x="2352" y="52"/>
                        </a:lnTo>
                        <a:lnTo>
                          <a:pt x="2355" y="100"/>
                        </a:lnTo>
                        <a:lnTo>
                          <a:pt x="2358" y="80"/>
                        </a:lnTo>
                        <a:lnTo>
                          <a:pt x="2361" y="62"/>
                        </a:lnTo>
                        <a:lnTo>
                          <a:pt x="2364" y="58"/>
                        </a:lnTo>
                        <a:lnTo>
                          <a:pt x="2367" y="64"/>
                        </a:lnTo>
                        <a:lnTo>
                          <a:pt x="2369" y="74"/>
                        </a:lnTo>
                        <a:lnTo>
                          <a:pt x="2372" y="34"/>
                        </a:lnTo>
                        <a:lnTo>
                          <a:pt x="2375" y="61"/>
                        </a:lnTo>
                        <a:lnTo>
                          <a:pt x="2378" y="68"/>
                        </a:lnTo>
                        <a:lnTo>
                          <a:pt x="2381" y="61"/>
                        </a:lnTo>
                        <a:lnTo>
                          <a:pt x="2384" y="56"/>
                        </a:lnTo>
                        <a:lnTo>
                          <a:pt x="2387" y="51"/>
                        </a:lnTo>
                        <a:lnTo>
                          <a:pt x="2390" y="55"/>
                        </a:lnTo>
                        <a:lnTo>
                          <a:pt x="2393" y="64"/>
                        </a:lnTo>
                        <a:lnTo>
                          <a:pt x="2396" y="47"/>
                        </a:lnTo>
                        <a:lnTo>
                          <a:pt x="2398" y="78"/>
                        </a:lnTo>
                        <a:lnTo>
                          <a:pt x="2401" y="45"/>
                        </a:lnTo>
                        <a:lnTo>
                          <a:pt x="2404" y="41"/>
                        </a:lnTo>
                        <a:lnTo>
                          <a:pt x="2407" y="71"/>
                        </a:lnTo>
                        <a:lnTo>
                          <a:pt x="2410" y="42"/>
                        </a:lnTo>
                        <a:lnTo>
                          <a:pt x="2413" y="35"/>
                        </a:lnTo>
                        <a:lnTo>
                          <a:pt x="2416" y="52"/>
                        </a:lnTo>
                        <a:lnTo>
                          <a:pt x="2419" y="42"/>
                        </a:lnTo>
                        <a:lnTo>
                          <a:pt x="2422" y="48"/>
                        </a:lnTo>
                        <a:lnTo>
                          <a:pt x="2425" y="39"/>
                        </a:lnTo>
                        <a:lnTo>
                          <a:pt x="2428" y="61"/>
                        </a:lnTo>
                        <a:lnTo>
                          <a:pt x="2430" y="39"/>
                        </a:lnTo>
                        <a:lnTo>
                          <a:pt x="2433" y="47"/>
                        </a:lnTo>
                        <a:lnTo>
                          <a:pt x="2436" y="58"/>
                        </a:lnTo>
                        <a:lnTo>
                          <a:pt x="2439" y="63"/>
                        </a:lnTo>
                        <a:lnTo>
                          <a:pt x="2442" y="46"/>
                        </a:lnTo>
                        <a:lnTo>
                          <a:pt x="2445" y="47"/>
                        </a:lnTo>
                        <a:lnTo>
                          <a:pt x="2448" y="60"/>
                        </a:lnTo>
                        <a:lnTo>
                          <a:pt x="2451" y="45"/>
                        </a:lnTo>
                        <a:lnTo>
                          <a:pt x="2454" y="47"/>
                        </a:lnTo>
                        <a:lnTo>
                          <a:pt x="2457" y="43"/>
                        </a:lnTo>
                        <a:lnTo>
                          <a:pt x="2460" y="52"/>
                        </a:lnTo>
                        <a:lnTo>
                          <a:pt x="2462" y="40"/>
                        </a:lnTo>
                        <a:lnTo>
                          <a:pt x="2465" y="80"/>
                        </a:lnTo>
                        <a:lnTo>
                          <a:pt x="2468" y="47"/>
                        </a:lnTo>
                        <a:lnTo>
                          <a:pt x="2471" y="53"/>
                        </a:lnTo>
                        <a:lnTo>
                          <a:pt x="2474" y="40"/>
                        </a:lnTo>
                        <a:lnTo>
                          <a:pt x="2477" y="55"/>
                        </a:lnTo>
                        <a:lnTo>
                          <a:pt x="2480" y="24"/>
                        </a:lnTo>
                        <a:lnTo>
                          <a:pt x="2483" y="65"/>
                        </a:lnTo>
                        <a:lnTo>
                          <a:pt x="2486" y="59"/>
                        </a:lnTo>
                        <a:lnTo>
                          <a:pt x="2489" y="37"/>
                        </a:lnTo>
                        <a:lnTo>
                          <a:pt x="2492" y="62"/>
                        </a:lnTo>
                        <a:lnTo>
                          <a:pt x="2494" y="50"/>
                        </a:lnTo>
                        <a:lnTo>
                          <a:pt x="2497" y="42"/>
                        </a:lnTo>
                        <a:lnTo>
                          <a:pt x="2500" y="56"/>
                        </a:lnTo>
                        <a:lnTo>
                          <a:pt x="2503" y="57"/>
                        </a:lnTo>
                        <a:lnTo>
                          <a:pt x="2506" y="58"/>
                        </a:lnTo>
                        <a:lnTo>
                          <a:pt x="2509" y="35"/>
                        </a:lnTo>
                        <a:lnTo>
                          <a:pt x="2512" y="25"/>
                        </a:lnTo>
                        <a:lnTo>
                          <a:pt x="2515" y="69"/>
                        </a:lnTo>
                        <a:lnTo>
                          <a:pt x="2518" y="44"/>
                        </a:lnTo>
                        <a:lnTo>
                          <a:pt x="2521" y="51"/>
                        </a:lnTo>
                        <a:lnTo>
                          <a:pt x="2524" y="17"/>
                        </a:lnTo>
                        <a:lnTo>
                          <a:pt x="2526" y="21"/>
                        </a:lnTo>
                        <a:lnTo>
                          <a:pt x="2529" y="45"/>
                        </a:lnTo>
                        <a:lnTo>
                          <a:pt x="2532" y="50"/>
                        </a:lnTo>
                        <a:lnTo>
                          <a:pt x="2535" y="48"/>
                        </a:lnTo>
                        <a:lnTo>
                          <a:pt x="2538" y="35"/>
                        </a:lnTo>
                        <a:lnTo>
                          <a:pt x="2541" y="53"/>
                        </a:lnTo>
                        <a:lnTo>
                          <a:pt x="2544" y="33"/>
                        </a:lnTo>
                        <a:lnTo>
                          <a:pt x="2547" y="48"/>
                        </a:lnTo>
                        <a:lnTo>
                          <a:pt x="2550" y="32"/>
                        </a:lnTo>
                        <a:lnTo>
                          <a:pt x="2553" y="42"/>
                        </a:lnTo>
                        <a:lnTo>
                          <a:pt x="2556" y="44"/>
                        </a:lnTo>
                        <a:lnTo>
                          <a:pt x="2558" y="60"/>
                        </a:lnTo>
                        <a:lnTo>
                          <a:pt x="2561" y="23"/>
                        </a:lnTo>
                        <a:lnTo>
                          <a:pt x="2564" y="54"/>
                        </a:lnTo>
                        <a:lnTo>
                          <a:pt x="2567" y="47"/>
                        </a:lnTo>
                        <a:lnTo>
                          <a:pt x="2570" y="55"/>
                        </a:lnTo>
                        <a:lnTo>
                          <a:pt x="2573" y="30"/>
                        </a:lnTo>
                        <a:lnTo>
                          <a:pt x="2576" y="65"/>
                        </a:lnTo>
                        <a:lnTo>
                          <a:pt x="2579" y="51"/>
                        </a:lnTo>
                        <a:lnTo>
                          <a:pt x="2582" y="60"/>
                        </a:lnTo>
                        <a:lnTo>
                          <a:pt x="2585" y="41"/>
                        </a:lnTo>
                        <a:lnTo>
                          <a:pt x="2588" y="50"/>
                        </a:lnTo>
                        <a:lnTo>
                          <a:pt x="2590" y="54"/>
                        </a:lnTo>
                        <a:lnTo>
                          <a:pt x="2593" y="51"/>
                        </a:lnTo>
                        <a:lnTo>
                          <a:pt x="2596" y="55"/>
                        </a:lnTo>
                        <a:lnTo>
                          <a:pt x="2599" y="60"/>
                        </a:lnTo>
                        <a:lnTo>
                          <a:pt x="2602" y="72"/>
                        </a:lnTo>
                        <a:lnTo>
                          <a:pt x="2605" y="69"/>
                        </a:lnTo>
                        <a:lnTo>
                          <a:pt x="2608" y="61"/>
                        </a:lnTo>
                        <a:lnTo>
                          <a:pt x="2611" y="46"/>
                        </a:lnTo>
                        <a:lnTo>
                          <a:pt x="2614" y="48"/>
                        </a:lnTo>
                        <a:lnTo>
                          <a:pt x="2617" y="71"/>
                        </a:lnTo>
                        <a:lnTo>
                          <a:pt x="2620" y="60"/>
                        </a:lnTo>
                        <a:lnTo>
                          <a:pt x="2622" y="69"/>
                        </a:lnTo>
                        <a:lnTo>
                          <a:pt x="2625" y="60"/>
                        </a:lnTo>
                        <a:lnTo>
                          <a:pt x="2628" y="42"/>
                        </a:lnTo>
                        <a:lnTo>
                          <a:pt x="2631" y="73"/>
                        </a:lnTo>
                        <a:lnTo>
                          <a:pt x="2634" y="72"/>
                        </a:lnTo>
                        <a:lnTo>
                          <a:pt x="2637" y="61"/>
                        </a:lnTo>
                        <a:lnTo>
                          <a:pt x="2640" y="82"/>
                        </a:lnTo>
                        <a:lnTo>
                          <a:pt x="2643" y="71"/>
                        </a:lnTo>
                        <a:lnTo>
                          <a:pt x="2646" y="59"/>
                        </a:lnTo>
                        <a:lnTo>
                          <a:pt x="2649" y="81"/>
                        </a:lnTo>
                        <a:lnTo>
                          <a:pt x="2652" y="72"/>
                        </a:lnTo>
                        <a:lnTo>
                          <a:pt x="2654" y="51"/>
                        </a:lnTo>
                        <a:lnTo>
                          <a:pt x="2657" y="69"/>
                        </a:lnTo>
                        <a:lnTo>
                          <a:pt x="2660" y="85"/>
                        </a:lnTo>
                        <a:lnTo>
                          <a:pt x="2663" y="67"/>
                        </a:lnTo>
                        <a:lnTo>
                          <a:pt x="2666" y="78"/>
                        </a:lnTo>
                        <a:lnTo>
                          <a:pt x="2669" y="109"/>
                        </a:lnTo>
                        <a:lnTo>
                          <a:pt x="2672" y="108"/>
                        </a:lnTo>
                        <a:lnTo>
                          <a:pt x="2675" y="81"/>
                        </a:lnTo>
                        <a:lnTo>
                          <a:pt x="2678" y="117"/>
                        </a:lnTo>
                        <a:lnTo>
                          <a:pt x="2681" y="64"/>
                        </a:lnTo>
                        <a:lnTo>
                          <a:pt x="2684" y="77"/>
                        </a:lnTo>
                        <a:lnTo>
                          <a:pt x="2686" y="79"/>
                        </a:lnTo>
                        <a:lnTo>
                          <a:pt x="2689" y="87"/>
                        </a:lnTo>
                        <a:lnTo>
                          <a:pt x="2692" y="86"/>
                        </a:lnTo>
                        <a:lnTo>
                          <a:pt x="2695" y="75"/>
                        </a:lnTo>
                        <a:lnTo>
                          <a:pt x="2698" y="62"/>
                        </a:lnTo>
                        <a:lnTo>
                          <a:pt x="2701" y="93"/>
                        </a:lnTo>
                        <a:lnTo>
                          <a:pt x="2704" y="70"/>
                        </a:lnTo>
                        <a:lnTo>
                          <a:pt x="2707" y="96"/>
                        </a:lnTo>
                        <a:lnTo>
                          <a:pt x="2710" y="76"/>
                        </a:lnTo>
                        <a:lnTo>
                          <a:pt x="2713" y="102"/>
                        </a:lnTo>
                        <a:lnTo>
                          <a:pt x="2716" y="89"/>
                        </a:lnTo>
                        <a:lnTo>
                          <a:pt x="2718" y="81"/>
                        </a:lnTo>
                        <a:lnTo>
                          <a:pt x="2721" y="90"/>
                        </a:lnTo>
                        <a:lnTo>
                          <a:pt x="2724" y="101"/>
                        </a:lnTo>
                        <a:lnTo>
                          <a:pt x="2727" y="103"/>
                        </a:lnTo>
                        <a:lnTo>
                          <a:pt x="2730" y="102"/>
                        </a:lnTo>
                        <a:lnTo>
                          <a:pt x="2733" y="118"/>
                        </a:lnTo>
                        <a:lnTo>
                          <a:pt x="2736" y="94"/>
                        </a:lnTo>
                        <a:lnTo>
                          <a:pt x="2739" y="104"/>
                        </a:lnTo>
                        <a:lnTo>
                          <a:pt x="2742" y="105"/>
                        </a:lnTo>
                        <a:lnTo>
                          <a:pt x="2745" y="103"/>
                        </a:lnTo>
                        <a:lnTo>
                          <a:pt x="2747" y="93"/>
                        </a:lnTo>
                        <a:lnTo>
                          <a:pt x="2750" y="87"/>
                        </a:lnTo>
                        <a:lnTo>
                          <a:pt x="2753" y="98"/>
                        </a:lnTo>
                        <a:lnTo>
                          <a:pt x="2756" y="92"/>
                        </a:lnTo>
                        <a:lnTo>
                          <a:pt x="2759" y="94"/>
                        </a:lnTo>
                        <a:lnTo>
                          <a:pt x="2762" y="118"/>
                        </a:lnTo>
                        <a:lnTo>
                          <a:pt x="2765" y="91"/>
                        </a:lnTo>
                        <a:lnTo>
                          <a:pt x="2768" y="113"/>
                        </a:lnTo>
                        <a:lnTo>
                          <a:pt x="2771" y="71"/>
                        </a:lnTo>
                        <a:lnTo>
                          <a:pt x="2774" y="129"/>
                        </a:lnTo>
                        <a:lnTo>
                          <a:pt x="2777" y="92"/>
                        </a:lnTo>
                        <a:lnTo>
                          <a:pt x="2779" y="111"/>
                        </a:lnTo>
                        <a:lnTo>
                          <a:pt x="2782" y="130"/>
                        </a:lnTo>
                        <a:lnTo>
                          <a:pt x="2785" y="108"/>
                        </a:lnTo>
                        <a:lnTo>
                          <a:pt x="2788" y="98"/>
                        </a:lnTo>
                        <a:lnTo>
                          <a:pt x="2791" y="138"/>
                        </a:lnTo>
                        <a:lnTo>
                          <a:pt x="2794" y="109"/>
                        </a:lnTo>
                        <a:lnTo>
                          <a:pt x="2797" y="126"/>
                        </a:lnTo>
                        <a:lnTo>
                          <a:pt x="2800" y="100"/>
                        </a:lnTo>
                        <a:lnTo>
                          <a:pt x="2803" y="100"/>
                        </a:lnTo>
                        <a:lnTo>
                          <a:pt x="2806" y="95"/>
                        </a:lnTo>
                        <a:lnTo>
                          <a:pt x="2809" y="106"/>
                        </a:lnTo>
                        <a:lnTo>
                          <a:pt x="2811" y="115"/>
                        </a:lnTo>
                        <a:lnTo>
                          <a:pt x="2814" y="94"/>
                        </a:lnTo>
                        <a:lnTo>
                          <a:pt x="2817" y="140"/>
                        </a:lnTo>
                        <a:lnTo>
                          <a:pt x="2820" y="104"/>
                        </a:lnTo>
                        <a:lnTo>
                          <a:pt x="2823" y="127"/>
                        </a:lnTo>
                        <a:lnTo>
                          <a:pt x="2826" y="93"/>
                        </a:lnTo>
                        <a:lnTo>
                          <a:pt x="2829" y="89"/>
                        </a:lnTo>
                        <a:lnTo>
                          <a:pt x="2832" y="112"/>
                        </a:lnTo>
                        <a:lnTo>
                          <a:pt x="2835" y="119"/>
                        </a:lnTo>
                        <a:lnTo>
                          <a:pt x="2838" y="115"/>
                        </a:lnTo>
                        <a:lnTo>
                          <a:pt x="2841" y="138"/>
                        </a:lnTo>
                        <a:lnTo>
                          <a:pt x="2843" y="102"/>
                        </a:lnTo>
                        <a:lnTo>
                          <a:pt x="2846" y="128"/>
                        </a:lnTo>
                        <a:lnTo>
                          <a:pt x="2849" y="110"/>
                        </a:lnTo>
                        <a:lnTo>
                          <a:pt x="2852" y="109"/>
                        </a:lnTo>
                        <a:lnTo>
                          <a:pt x="2855" y="119"/>
                        </a:lnTo>
                        <a:lnTo>
                          <a:pt x="2858" y="124"/>
                        </a:lnTo>
                        <a:lnTo>
                          <a:pt x="2861" y="100"/>
                        </a:lnTo>
                        <a:lnTo>
                          <a:pt x="2864" y="92"/>
                        </a:lnTo>
                        <a:lnTo>
                          <a:pt x="2867" y="70"/>
                        </a:lnTo>
                        <a:lnTo>
                          <a:pt x="2870" y="113"/>
                        </a:lnTo>
                        <a:lnTo>
                          <a:pt x="2873" y="140"/>
                        </a:lnTo>
                        <a:lnTo>
                          <a:pt x="2875" y="139"/>
                        </a:lnTo>
                        <a:lnTo>
                          <a:pt x="2878" y="128"/>
                        </a:lnTo>
                        <a:lnTo>
                          <a:pt x="2881" y="119"/>
                        </a:lnTo>
                        <a:lnTo>
                          <a:pt x="2884" y="99"/>
                        </a:lnTo>
                        <a:lnTo>
                          <a:pt x="2887" y="107"/>
                        </a:lnTo>
                        <a:lnTo>
                          <a:pt x="2890" y="91"/>
                        </a:lnTo>
                        <a:lnTo>
                          <a:pt x="2893" y="108"/>
                        </a:lnTo>
                        <a:lnTo>
                          <a:pt x="2896" y="97"/>
                        </a:lnTo>
                        <a:lnTo>
                          <a:pt x="2899" y="101"/>
                        </a:lnTo>
                        <a:lnTo>
                          <a:pt x="2902" y="116"/>
                        </a:lnTo>
                        <a:lnTo>
                          <a:pt x="2905" y="114"/>
                        </a:lnTo>
                        <a:lnTo>
                          <a:pt x="2907" y="102"/>
                        </a:lnTo>
                        <a:lnTo>
                          <a:pt x="2910" y="107"/>
                        </a:lnTo>
                        <a:lnTo>
                          <a:pt x="2913" y="88"/>
                        </a:lnTo>
                        <a:lnTo>
                          <a:pt x="2916" y="101"/>
                        </a:lnTo>
                        <a:lnTo>
                          <a:pt x="2919" y="117"/>
                        </a:lnTo>
                        <a:lnTo>
                          <a:pt x="2922" y="101"/>
                        </a:lnTo>
                        <a:lnTo>
                          <a:pt x="2925" y="78"/>
                        </a:lnTo>
                        <a:lnTo>
                          <a:pt x="2928" y="76"/>
                        </a:lnTo>
                        <a:lnTo>
                          <a:pt x="2931" y="102"/>
                        </a:lnTo>
                        <a:lnTo>
                          <a:pt x="2934" y="94"/>
                        </a:lnTo>
                        <a:lnTo>
                          <a:pt x="2937" y="95"/>
                        </a:lnTo>
                        <a:lnTo>
                          <a:pt x="2939" y="94"/>
                        </a:lnTo>
                        <a:lnTo>
                          <a:pt x="2942" y="115"/>
                        </a:lnTo>
                        <a:lnTo>
                          <a:pt x="2945" y="129"/>
                        </a:lnTo>
                        <a:lnTo>
                          <a:pt x="2948" y="92"/>
                        </a:lnTo>
                        <a:lnTo>
                          <a:pt x="2951" y="134"/>
                        </a:lnTo>
                        <a:lnTo>
                          <a:pt x="2954" y="98"/>
                        </a:lnTo>
                        <a:lnTo>
                          <a:pt x="2957" y="92"/>
                        </a:lnTo>
                        <a:lnTo>
                          <a:pt x="2960" y="87"/>
                        </a:lnTo>
                        <a:lnTo>
                          <a:pt x="2963" y="87"/>
                        </a:lnTo>
                        <a:lnTo>
                          <a:pt x="2966" y="54"/>
                        </a:lnTo>
                        <a:lnTo>
                          <a:pt x="2969" y="77"/>
                        </a:lnTo>
                        <a:lnTo>
                          <a:pt x="2971" y="98"/>
                        </a:lnTo>
                        <a:lnTo>
                          <a:pt x="2974" y="90"/>
                        </a:lnTo>
                        <a:lnTo>
                          <a:pt x="2977" y="94"/>
                        </a:lnTo>
                        <a:lnTo>
                          <a:pt x="2980" y="73"/>
                        </a:lnTo>
                        <a:lnTo>
                          <a:pt x="2983" y="69"/>
                        </a:lnTo>
                        <a:lnTo>
                          <a:pt x="2986" y="77"/>
                        </a:lnTo>
                        <a:lnTo>
                          <a:pt x="2989" y="88"/>
                        </a:lnTo>
                        <a:lnTo>
                          <a:pt x="2992" y="92"/>
                        </a:lnTo>
                        <a:lnTo>
                          <a:pt x="2995" y="100"/>
                        </a:lnTo>
                        <a:lnTo>
                          <a:pt x="2998" y="73"/>
                        </a:lnTo>
                        <a:lnTo>
                          <a:pt x="3001" y="95"/>
                        </a:lnTo>
                        <a:lnTo>
                          <a:pt x="3003" y="84"/>
                        </a:lnTo>
                        <a:lnTo>
                          <a:pt x="3006" y="64"/>
                        </a:lnTo>
                        <a:lnTo>
                          <a:pt x="3009" y="95"/>
                        </a:lnTo>
                        <a:lnTo>
                          <a:pt x="3012" y="61"/>
                        </a:lnTo>
                        <a:lnTo>
                          <a:pt x="3015" y="65"/>
                        </a:lnTo>
                        <a:lnTo>
                          <a:pt x="3018" y="81"/>
                        </a:lnTo>
                        <a:lnTo>
                          <a:pt x="3021" y="69"/>
                        </a:lnTo>
                        <a:lnTo>
                          <a:pt x="3024" y="91"/>
                        </a:lnTo>
                        <a:lnTo>
                          <a:pt x="3027" y="60"/>
                        </a:lnTo>
                        <a:lnTo>
                          <a:pt x="3030" y="65"/>
                        </a:lnTo>
                        <a:lnTo>
                          <a:pt x="3033" y="86"/>
                        </a:lnTo>
                        <a:lnTo>
                          <a:pt x="3035" y="86"/>
                        </a:lnTo>
                        <a:lnTo>
                          <a:pt x="3038" y="81"/>
                        </a:lnTo>
                        <a:lnTo>
                          <a:pt x="3041" y="76"/>
                        </a:lnTo>
                        <a:lnTo>
                          <a:pt x="3044" y="89"/>
                        </a:lnTo>
                        <a:lnTo>
                          <a:pt x="3047" y="61"/>
                        </a:lnTo>
                        <a:lnTo>
                          <a:pt x="3050" y="56"/>
                        </a:lnTo>
                        <a:lnTo>
                          <a:pt x="3053" y="42"/>
                        </a:lnTo>
                        <a:lnTo>
                          <a:pt x="3056" y="74"/>
                        </a:lnTo>
                        <a:lnTo>
                          <a:pt x="3059" y="69"/>
                        </a:lnTo>
                        <a:lnTo>
                          <a:pt x="3062" y="67"/>
                        </a:lnTo>
                        <a:lnTo>
                          <a:pt x="3065" y="76"/>
                        </a:lnTo>
                        <a:lnTo>
                          <a:pt x="3067" y="81"/>
                        </a:lnTo>
                        <a:lnTo>
                          <a:pt x="3070" y="80"/>
                        </a:lnTo>
                        <a:lnTo>
                          <a:pt x="3073" y="60"/>
                        </a:lnTo>
                        <a:lnTo>
                          <a:pt x="3076" y="16"/>
                        </a:lnTo>
                        <a:lnTo>
                          <a:pt x="3079" y="56"/>
                        </a:lnTo>
                        <a:lnTo>
                          <a:pt x="3082" y="66"/>
                        </a:lnTo>
                        <a:lnTo>
                          <a:pt x="3085" y="75"/>
                        </a:lnTo>
                        <a:lnTo>
                          <a:pt x="3088" y="49"/>
                        </a:lnTo>
                        <a:lnTo>
                          <a:pt x="3091" y="46"/>
                        </a:lnTo>
                        <a:lnTo>
                          <a:pt x="3094" y="56"/>
                        </a:lnTo>
                        <a:lnTo>
                          <a:pt x="3097" y="57"/>
                        </a:lnTo>
                        <a:lnTo>
                          <a:pt x="3099" y="60"/>
                        </a:lnTo>
                        <a:lnTo>
                          <a:pt x="3102" y="31"/>
                        </a:lnTo>
                        <a:lnTo>
                          <a:pt x="3105" y="43"/>
                        </a:lnTo>
                        <a:lnTo>
                          <a:pt x="3108" y="46"/>
                        </a:lnTo>
                        <a:lnTo>
                          <a:pt x="3111" y="56"/>
                        </a:lnTo>
                        <a:lnTo>
                          <a:pt x="3114" y="64"/>
                        </a:lnTo>
                        <a:lnTo>
                          <a:pt x="3117" y="54"/>
                        </a:lnTo>
                        <a:lnTo>
                          <a:pt x="3120" y="70"/>
                        </a:lnTo>
                        <a:lnTo>
                          <a:pt x="3123" y="59"/>
                        </a:lnTo>
                        <a:lnTo>
                          <a:pt x="3126" y="38"/>
                        </a:lnTo>
                        <a:lnTo>
                          <a:pt x="3128" y="68"/>
                        </a:lnTo>
                        <a:lnTo>
                          <a:pt x="3131" y="49"/>
                        </a:lnTo>
                        <a:lnTo>
                          <a:pt x="3134" y="50"/>
                        </a:lnTo>
                        <a:lnTo>
                          <a:pt x="3137" y="46"/>
                        </a:lnTo>
                        <a:lnTo>
                          <a:pt x="3140" y="45"/>
                        </a:lnTo>
                        <a:lnTo>
                          <a:pt x="3143" y="40"/>
                        </a:lnTo>
                        <a:lnTo>
                          <a:pt x="3146" y="58"/>
                        </a:lnTo>
                        <a:lnTo>
                          <a:pt x="3149" y="72"/>
                        </a:lnTo>
                        <a:lnTo>
                          <a:pt x="3152" y="44"/>
                        </a:lnTo>
                        <a:lnTo>
                          <a:pt x="3155" y="53"/>
                        </a:lnTo>
                        <a:lnTo>
                          <a:pt x="3158" y="56"/>
                        </a:lnTo>
                        <a:lnTo>
                          <a:pt x="3160" y="63"/>
                        </a:lnTo>
                        <a:lnTo>
                          <a:pt x="3163" y="71"/>
                        </a:lnTo>
                        <a:lnTo>
                          <a:pt x="3166" y="38"/>
                        </a:lnTo>
                        <a:lnTo>
                          <a:pt x="3169" y="37"/>
                        </a:lnTo>
                        <a:lnTo>
                          <a:pt x="3172" y="45"/>
                        </a:lnTo>
                        <a:lnTo>
                          <a:pt x="3175" y="31"/>
                        </a:lnTo>
                        <a:lnTo>
                          <a:pt x="3178" y="29"/>
                        </a:lnTo>
                        <a:lnTo>
                          <a:pt x="3181" y="40"/>
                        </a:lnTo>
                        <a:lnTo>
                          <a:pt x="3184" y="66"/>
                        </a:lnTo>
                        <a:lnTo>
                          <a:pt x="3187" y="54"/>
                        </a:lnTo>
                        <a:lnTo>
                          <a:pt x="3190" y="45"/>
                        </a:lnTo>
                        <a:lnTo>
                          <a:pt x="3192" y="56"/>
                        </a:lnTo>
                        <a:lnTo>
                          <a:pt x="3195" y="52"/>
                        </a:lnTo>
                        <a:lnTo>
                          <a:pt x="3198" y="77"/>
                        </a:lnTo>
                        <a:lnTo>
                          <a:pt x="3201" y="61"/>
                        </a:lnTo>
                        <a:lnTo>
                          <a:pt x="3204" y="28"/>
                        </a:lnTo>
                        <a:lnTo>
                          <a:pt x="3207" y="58"/>
                        </a:lnTo>
                        <a:lnTo>
                          <a:pt x="3210" y="54"/>
                        </a:lnTo>
                        <a:lnTo>
                          <a:pt x="3213" y="61"/>
                        </a:lnTo>
                        <a:lnTo>
                          <a:pt x="3216" y="49"/>
                        </a:lnTo>
                        <a:lnTo>
                          <a:pt x="3219" y="71"/>
                        </a:lnTo>
                        <a:lnTo>
                          <a:pt x="3222" y="46"/>
                        </a:lnTo>
                        <a:lnTo>
                          <a:pt x="3224" y="61"/>
                        </a:lnTo>
                        <a:lnTo>
                          <a:pt x="3227" y="40"/>
                        </a:lnTo>
                        <a:lnTo>
                          <a:pt x="3230" y="67"/>
                        </a:lnTo>
                        <a:lnTo>
                          <a:pt x="3233" y="28"/>
                        </a:lnTo>
                        <a:lnTo>
                          <a:pt x="3236" y="54"/>
                        </a:lnTo>
                        <a:lnTo>
                          <a:pt x="3239" y="70"/>
                        </a:lnTo>
                        <a:lnTo>
                          <a:pt x="3242" y="61"/>
                        </a:lnTo>
                        <a:lnTo>
                          <a:pt x="3245" y="44"/>
                        </a:lnTo>
                        <a:lnTo>
                          <a:pt x="3248" y="52"/>
                        </a:lnTo>
                        <a:lnTo>
                          <a:pt x="3251" y="55"/>
                        </a:lnTo>
                        <a:lnTo>
                          <a:pt x="3254" y="80"/>
                        </a:lnTo>
                        <a:lnTo>
                          <a:pt x="3256" y="51"/>
                        </a:lnTo>
                        <a:lnTo>
                          <a:pt x="3259" y="28"/>
                        </a:lnTo>
                        <a:lnTo>
                          <a:pt x="3262" y="41"/>
                        </a:lnTo>
                        <a:lnTo>
                          <a:pt x="3265" y="56"/>
                        </a:lnTo>
                        <a:lnTo>
                          <a:pt x="3268" y="69"/>
                        </a:lnTo>
                        <a:lnTo>
                          <a:pt x="3271" y="53"/>
                        </a:lnTo>
                        <a:lnTo>
                          <a:pt x="3274" y="48"/>
                        </a:lnTo>
                        <a:lnTo>
                          <a:pt x="3277" y="65"/>
                        </a:lnTo>
                        <a:lnTo>
                          <a:pt x="3280" y="47"/>
                        </a:lnTo>
                        <a:lnTo>
                          <a:pt x="3283" y="38"/>
                        </a:lnTo>
                        <a:lnTo>
                          <a:pt x="3286" y="63"/>
                        </a:lnTo>
                        <a:lnTo>
                          <a:pt x="3288" y="29"/>
                        </a:lnTo>
                        <a:lnTo>
                          <a:pt x="3291" y="46"/>
                        </a:lnTo>
                        <a:lnTo>
                          <a:pt x="3294" y="34"/>
                        </a:lnTo>
                        <a:lnTo>
                          <a:pt x="3297" y="36"/>
                        </a:lnTo>
                        <a:lnTo>
                          <a:pt x="3300" y="54"/>
                        </a:lnTo>
                        <a:lnTo>
                          <a:pt x="3303" y="35"/>
                        </a:lnTo>
                        <a:lnTo>
                          <a:pt x="3306" y="32"/>
                        </a:lnTo>
                        <a:lnTo>
                          <a:pt x="3309" y="55"/>
                        </a:lnTo>
                        <a:lnTo>
                          <a:pt x="3312" y="58"/>
                        </a:lnTo>
                        <a:lnTo>
                          <a:pt x="3315" y="58"/>
                        </a:lnTo>
                        <a:lnTo>
                          <a:pt x="3318" y="53"/>
                        </a:lnTo>
                        <a:lnTo>
                          <a:pt x="3320" y="58"/>
                        </a:lnTo>
                        <a:lnTo>
                          <a:pt x="3323" y="49"/>
                        </a:lnTo>
                        <a:lnTo>
                          <a:pt x="3326" y="47"/>
                        </a:lnTo>
                        <a:lnTo>
                          <a:pt x="3329" y="59"/>
                        </a:lnTo>
                        <a:lnTo>
                          <a:pt x="3332" y="53"/>
                        </a:lnTo>
                        <a:lnTo>
                          <a:pt x="3335" y="60"/>
                        </a:lnTo>
                        <a:lnTo>
                          <a:pt x="3338" y="54"/>
                        </a:lnTo>
                        <a:lnTo>
                          <a:pt x="3341" y="47"/>
                        </a:lnTo>
                        <a:lnTo>
                          <a:pt x="3344" y="57"/>
                        </a:lnTo>
                        <a:lnTo>
                          <a:pt x="3347" y="35"/>
                        </a:lnTo>
                        <a:lnTo>
                          <a:pt x="3350" y="66"/>
                        </a:lnTo>
                        <a:lnTo>
                          <a:pt x="3352" y="45"/>
                        </a:lnTo>
                        <a:lnTo>
                          <a:pt x="3355" y="62"/>
                        </a:lnTo>
                        <a:lnTo>
                          <a:pt x="3358" y="50"/>
                        </a:lnTo>
                        <a:lnTo>
                          <a:pt x="3361" y="58"/>
                        </a:lnTo>
                        <a:lnTo>
                          <a:pt x="3364" y="86"/>
                        </a:lnTo>
                        <a:lnTo>
                          <a:pt x="3367" y="63"/>
                        </a:lnTo>
                        <a:lnTo>
                          <a:pt x="3370" y="78"/>
                        </a:lnTo>
                        <a:lnTo>
                          <a:pt x="3373" y="65"/>
                        </a:lnTo>
                        <a:lnTo>
                          <a:pt x="3376" y="72"/>
                        </a:lnTo>
                        <a:lnTo>
                          <a:pt x="3379" y="44"/>
                        </a:lnTo>
                        <a:lnTo>
                          <a:pt x="3382" y="71"/>
                        </a:lnTo>
                        <a:lnTo>
                          <a:pt x="3384" y="57"/>
                        </a:lnTo>
                        <a:lnTo>
                          <a:pt x="3387" y="63"/>
                        </a:lnTo>
                        <a:lnTo>
                          <a:pt x="3390" y="62"/>
                        </a:lnTo>
                        <a:lnTo>
                          <a:pt x="3393" y="41"/>
                        </a:lnTo>
                        <a:lnTo>
                          <a:pt x="3396" y="69"/>
                        </a:lnTo>
                        <a:lnTo>
                          <a:pt x="3399" y="59"/>
                        </a:lnTo>
                        <a:lnTo>
                          <a:pt x="3402" y="41"/>
                        </a:lnTo>
                        <a:lnTo>
                          <a:pt x="3405" y="35"/>
                        </a:lnTo>
                        <a:lnTo>
                          <a:pt x="3408" y="71"/>
                        </a:lnTo>
                        <a:lnTo>
                          <a:pt x="3411" y="66"/>
                        </a:lnTo>
                        <a:lnTo>
                          <a:pt x="3414" y="48"/>
                        </a:lnTo>
                        <a:lnTo>
                          <a:pt x="3416" y="67"/>
                        </a:lnTo>
                        <a:lnTo>
                          <a:pt x="3419" y="56"/>
                        </a:lnTo>
                        <a:lnTo>
                          <a:pt x="3422" y="64"/>
                        </a:lnTo>
                        <a:lnTo>
                          <a:pt x="3425" y="79"/>
                        </a:lnTo>
                        <a:lnTo>
                          <a:pt x="3428" y="54"/>
                        </a:lnTo>
                        <a:lnTo>
                          <a:pt x="3431" y="56"/>
                        </a:lnTo>
                        <a:lnTo>
                          <a:pt x="3434" y="50"/>
                        </a:lnTo>
                        <a:lnTo>
                          <a:pt x="3437" y="37"/>
                        </a:lnTo>
                        <a:lnTo>
                          <a:pt x="3440" y="69"/>
                        </a:lnTo>
                        <a:lnTo>
                          <a:pt x="3443" y="61"/>
                        </a:lnTo>
                        <a:lnTo>
                          <a:pt x="3446" y="67"/>
                        </a:lnTo>
                        <a:lnTo>
                          <a:pt x="3448" y="49"/>
                        </a:lnTo>
                        <a:lnTo>
                          <a:pt x="3451" y="47"/>
                        </a:lnTo>
                        <a:lnTo>
                          <a:pt x="3454" y="54"/>
                        </a:lnTo>
                        <a:lnTo>
                          <a:pt x="3457" y="44"/>
                        </a:lnTo>
                        <a:lnTo>
                          <a:pt x="3460" y="39"/>
                        </a:lnTo>
                        <a:lnTo>
                          <a:pt x="3463" y="56"/>
                        </a:lnTo>
                        <a:lnTo>
                          <a:pt x="3466" y="58"/>
                        </a:lnTo>
                        <a:lnTo>
                          <a:pt x="3469" y="57"/>
                        </a:lnTo>
                        <a:lnTo>
                          <a:pt x="3472" y="65"/>
                        </a:lnTo>
                        <a:lnTo>
                          <a:pt x="3475" y="56"/>
                        </a:lnTo>
                        <a:lnTo>
                          <a:pt x="3477" y="56"/>
                        </a:lnTo>
                        <a:lnTo>
                          <a:pt x="3480" y="42"/>
                        </a:lnTo>
                        <a:lnTo>
                          <a:pt x="3483" y="68"/>
                        </a:lnTo>
                        <a:lnTo>
                          <a:pt x="3486" y="44"/>
                        </a:lnTo>
                        <a:lnTo>
                          <a:pt x="3489" y="72"/>
                        </a:lnTo>
                        <a:lnTo>
                          <a:pt x="3492" y="40"/>
                        </a:lnTo>
                        <a:lnTo>
                          <a:pt x="3495" y="27"/>
                        </a:lnTo>
                        <a:lnTo>
                          <a:pt x="3498" y="36"/>
                        </a:lnTo>
                        <a:lnTo>
                          <a:pt x="3501" y="26"/>
                        </a:lnTo>
                        <a:lnTo>
                          <a:pt x="3504" y="66"/>
                        </a:lnTo>
                        <a:lnTo>
                          <a:pt x="3507" y="23"/>
                        </a:lnTo>
                        <a:lnTo>
                          <a:pt x="3509" y="27"/>
                        </a:lnTo>
                        <a:lnTo>
                          <a:pt x="3512" y="46"/>
                        </a:lnTo>
                        <a:lnTo>
                          <a:pt x="3515" y="39"/>
                        </a:lnTo>
                        <a:lnTo>
                          <a:pt x="3518" y="54"/>
                        </a:lnTo>
                        <a:lnTo>
                          <a:pt x="3521" y="52"/>
                        </a:lnTo>
                        <a:lnTo>
                          <a:pt x="3524" y="24"/>
                        </a:lnTo>
                        <a:lnTo>
                          <a:pt x="3527" y="55"/>
                        </a:lnTo>
                        <a:lnTo>
                          <a:pt x="3530" y="56"/>
                        </a:lnTo>
                        <a:lnTo>
                          <a:pt x="3533" y="25"/>
                        </a:lnTo>
                        <a:lnTo>
                          <a:pt x="3536" y="49"/>
                        </a:lnTo>
                        <a:lnTo>
                          <a:pt x="3539" y="34"/>
                        </a:lnTo>
                        <a:lnTo>
                          <a:pt x="3541" y="32"/>
                        </a:lnTo>
                        <a:lnTo>
                          <a:pt x="3544" y="35"/>
                        </a:lnTo>
                        <a:lnTo>
                          <a:pt x="3547" y="66"/>
                        </a:lnTo>
                        <a:lnTo>
                          <a:pt x="3550" y="29"/>
                        </a:lnTo>
                        <a:lnTo>
                          <a:pt x="3553" y="43"/>
                        </a:lnTo>
                        <a:lnTo>
                          <a:pt x="3556" y="40"/>
                        </a:lnTo>
                        <a:lnTo>
                          <a:pt x="3559" y="44"/>
                        </a:lnTo>
                        <a:lnTo>
                          <a:pt x="3562" y="33"/>
                        </a:lnTo>
                        <a:lnTo>
                          <a:pt x="3565" y="48"/>
                        </a:lnTo>
                        <a:lnTo>
                          <a:pt x="3568" y="24"/>
                        </a:lnTo>
                        <a:lnTo>
                          <a:pt x="3571" y="40"/>
                        </a:lnTo>
                        <a:lnTo>
                          <a:pt x="3573" y="26"/>
                        </a:lnTo>
                        <a:lnTo>
                          <a:pt x="3576" y="31"/>
                        </a:lnTo>
                        <a:lnTo>
                          <a:pt x="3579" y="30"/>
                        </a:lnTo>
                        <a:lnTo>
                          <a:pt x="3582" y="47"/>
                        </a:lnTo>
                        <a:lnTo>
                          <a:pt x="3585" y="42"/>
                        </a:lnTo>
                        <a:lnTo>
                          <a:pt x="3588" y="41"/>
                        </a:lnTo>
                        <a:lnTo>
                          <a:pt x="3591" y="44"/>
                        </a:lnTo>
                        <a:lnTo>
                          <a:pt x="3594" y="35"/>
                        </a:lnTo>
                        <a:lnTo>
                          <a:pt x="3597" y="56"/>
                        </a:lnTo>
                        <a:lnTo>
                          <a:pt x="3600" y="44"/>
                        </a:lnTo>
                        <a:lnTo>
                          <a:pt x="3603" y="32"/>
                        </a:lnTo>
                        <a:lnTo>
                          <a:pt x="3605" y="42"/>
                        </a:lnTo>
                        <a:lnTo>
                          <a:pt x="3608" y="32"/>
                        </a:lnTo>
                        <a:lnTo>
                          <a:pt x="3611" y="56"/>
                        </a:lnTo>
                        <a:lnTo>
                          <a:pt x="3614" y="23"/>
                        </a:lnTo>
                        <a:lnTo>
                          <a:pt x="3617" y="63"/>
                        </a:lnTo>
                        <a:lnTo>
                          <a:pt x="3620" y="30"/>
                        </a:lnTo>
                        <a:lnTo>
                          <a:pt x="3623" y="30"/>
                        </a:lnTo>
                        <a:lnTo>
                          <a:pt x="3626" y="44"/>
                        </a:lnTo>
                        <a:lnTo>
                          <a:pt x="3629" y="37"/>
                        </a:lnTo>
                        <a:lnTo>
                          <a:pt x="3632" y="38"/>
                        </a:lnTo>
                        <a:lnTo>
                          <a:pt x="3635" y="41"/>
                        </a:lnTo>
                        <a:lnTo>
                          <a:pt x="3637" y="45"/>
                        </a:lnTo>
                        <a:lnTo>
                          <a:pt x="3640" y="40"/>
                        </a:lnTo>
                        <a:lnTo>
                          <a:pt x="3643" y="28"/>
                        </a:lnTo>
                        <a:lnTo>
                          <a:pt x="3646" y="49"/>
                        </a:lnTo>
                        <a:lnTo>
                          <a:pt x="3649" y="28"/>
                        </a:lnTo>
                        <a:lnTo>
                          <a:pt x="3652" y="43"/>
                        </a:lnTo>
                        <a:lnTo>
                          <a:pt x="3655" y="25"/>
                        </a:lnTo>
                        <a:lnTo>
                          <a:pt x="3658" y="22"/>
                        </a:lnTo>
                        <a:lnTo>
                          <a:pt x="3661" y="42"/>
                        </a:lnTo>
                        <a:lnTo>
                          <a:pt x="3664" y="56"/>
                        </a:lnTo>
                        <a:lnTo>
                          <a:pt x="3667" y="36"/>
                        </a:lnTo>
                        <a:lnTo>
                          <a:pt x="3669" y="30"/>
                        </a:lnTo>
                        <a:lnTo>
                          <a:pt x="3672" y="37"/>
                        </a:lnTo>
                        <a:lnTo>
                          <a:pt x="3675" y="28"/>
                        </a:lnTo>
                        <a:lnTo>
                          <a:pt x="3678" y="33"/>
                        </a:lnTo>
                        <a:lnTo>
                          <a:pt x="3681" y="49"/>
                        </a:lnTo>
                        <a:lnTo>
                          <a:pt x="3684" y="30"/>
                        </a:lnTo>
                        <a:lnTo>
                          <a:pt x="3687" y="25"/>
                        </a:lnTo>
                        <a:lnTo>
                          <a:pt x="3690" y="40"/>
                        </a:lnTo>
                        <a:lnTo>
                          <a:pt x="3693" y="40"/>
                        </a:lnTo>
                        <a:lnTo>
                          <a:pt x="3696" y="44"/>
                        </a:lnTo>
                        <a:lnTo>
                          <a:pt x="3699" y="44"/>
                        </a:lnTo>
                        <a:lnTo>
                          <a:pt x="3701" y="52"/>
                        </a:lnTo>
                        <a:lnTo>
                          <a:pt x="3704" y="27"/>
                        </a:lnTo>
                        <a:lnTo>
                          <a:pt x="3707" y="47"/>
                        </a:lnTo>
                        <a:lnTo>
                          <a:pt x="3710" y="38"/>
                        </a:lnTo>
                        <a:lnTo>
                          <a:pt x="3713" y="44"/>
                        </a:lnTo>
                        <a:lnTo>
                          <a:pt x="3716" y="38"/>
                        </a:lnTo>
                        <a:lnTo>
                          <a:pt x="3719" y="39"/>
                        </a:lnTo>
                        <a:lnTo>
                          <a:pt x="3722" y="49"/>
                        </a:lnTo>
                        <a:lnTo>
                          <a:pt x="3725" y="33"/>
                        </a:lnTo>
                        <a:lnTo>
                          <a:pt x="3728" y="35"/>
                        </a:lnTo>
                        <a:lnTo>
                          <a:pt x="3731" y="36"/>
                        </a:lnTo>
                        <a:lnTo>
                          <a:pt x="3733" y="43"/>
                        </a:lnTo>
                        <a:lnTo>
                          <a:pt x="3736" y="24"/>
                        </a:lnTo>
                        <a:lnTo>
                          <a:pt x="3739" y="27"/>
                        </a:lnTo>
                        <a:lnTo>
                          <a:pt x="3742" y="30"/>
                        </a:lnTo>
                        <a:lnTo>
                          <a:pt x="3745" y="35"/>
                        </a:lnTo>
                        <a:lnTo>
                          <a:pt x="3748" y="20"/>
                        </a:lnTo>
                        <a:lnTo>
                          <a:pt x="3751" y="61"/>
                        </a:lnTo>
                        <a:lnTo>
                          <a:pt x="3754" y="45"/>
                        </a:lnTo>
                        <a:lnTo>
                          <a:pt x="3757" y="50"/>
                        </a:lnTo>
                        <a:lnTo>
                          <a:pt x="3760" y="51"/>
                        </a:lnTo>
                        <a:lnTo>
                          <a:pt x="3763" y="29"/>
                        </a:lnTo>
                        <a:lnTo>
                          <a:pt x="3765" y="21"/>
                        </a:lnTo>
                        <a:lnTo>
                          <a:pt x="3768" y="26"/>
                        </a:lnTo>
                        <a:lnTo>
                          <a:pt x="3771" y="37"/>
                        </a:lnTo>
                        <a:lnTo>
                          <a:pt x="3774" y="31"/>
                        </a:lnTo>
                        <a:lnTo>
                          <a:pt x="3777" y="27"/>
                        </a:lnTo>
                        <a:lnTo>
                          <a:pt x="3780" y="52"/>
                        </a:lnTo>
                        <a:lnTo>
                          <a:pt x="3783" y="43"/>
                        </a:lnTo>
                        <a:lnTo>
                          <a:pt x="3786" y="72"/>
                        </a:lnTo>
                        <a:lnTo>
                          <a:pt x="3789" y="33"/>
                        </a:lnTo>
                        <a:lnTo>
                          <a:pt x="3792" y="45"/>
                        </a:lnTo>
                        <a:lnTo>
                          <a:pt x="3795" y="4"/>
                        </a:lnTo>
                        <a:lnTo>
                          <a:pt x="3797" y="43"/>
                        </a:lnTo>
                        <a:lnTo>
                          <a:pt x="3800" y="47"/>
                        </a:lnTo>
                        <a:lnTo>
                          <a:pt x="3803" y="47"/>
                        </a:lnTo>
                        <a:lnTo>
                          <a:pt x="3806" y="32"/>
                        </a:lnTo>
                        <a:lnTo>
                          <a:pt x="3809" y="42"/>
                        </a:lnTo>
                        <a:lnTo>
                          <a:pt x="3812" y="31"/>
                        </a:lnTo>
                        <a:lnTo>
                          <a:pt x="3815" y="25"/>
                        </a:lnTo>
                        <a:lnTo>
                          <a:pt x="3818" y="39"/>
                        </a:lnTo>
                        <a:lnTo>
                          <a:pt x="3821" y="32"/>
                        </a:lnTo>
                        <a:lnTo>
                          <a:pt x="3824" y="37"/>
                        </a:lnTo>
                        <a:lnTo>
                          <a:pt x="3826" y="36"/>
                        </a:lnTo>
                        <a:lnTo>
                          <a:pt x="3829" y="41"/>
                        </a:lnTo>
                        <a:lnTo>
                          <a:pt x="3832" y="40"/>
                        </a:lnTo>
                        <a:lnTo>
                          <a:pt x="3835" y="25"/>
                        </a:lnTo>
                        <a:lnTo>
                          <a:pt x="3838" y="37"/>
                        </a:lnTo>
                        <a:lnTo>
                          <a:pt x="3841" y="52"/>
                        </a:lnTo>
                        <a:lnTo>
                          <a:pt x="3844" y="37"/>
                        </a:lnTo>
                        <a:lnTo>
                          <a:pt x="3847" y="19"/>
                        </a:lnTo>
                        <a:lnTo>
                          <a:pt x="3850" y="35"/>
                        </a:lnTo>
                        <a:lnTo>
                          <a:pt x="3853" y="57"/>
                        </a:lnTo>
                        <a:lnTo>
                          <a:pt x="3856" y="30"/>
                        </a:lnTo>
                        <a:lnTo>
                          <a:pt x="3858" y="54"/>
                        </a:lnTo>
                        <a:lnTo>
                          <a:pt x="3861" y="13"/>
                        </a:lnTo>
                        <a:lnTo>
                          <a:pt x="3864" y="15"/>
                        </a:lnTo>
                        <a:lnTo>
                          <a:pt x="3867" y="22"/>
                        </a:lnTo>
                        <a:lnTo>
                          <a:pt x="3870" y="23"/>
                        </a:lnTo>
                        <a:lnTo>
                          <a:pt x="3873" y="27"/>
                        </a:lnTo>
                        <a:lnTo>
                          <a:pt x="3876" y="39"/>
                        </a:lnTo>
                        <a:lnTo>
                          <a:pt x="3879" y="43"/>
                        </a:lnTo>
                        <a:lnTo>
                          <a:pt x="3882" y="27"/>
                        </a:lnTo>
                        <a:lnTo>
                          <a:pt x="3885" y="24"/>
                        </a:lnTo>
                        <a:lnTo>
                          <a:pt x="3888" y="19"/>
                        </a:lnTo>
                        <a:lnTo>
                          <a:pt x="3890" y="33"/>
                        </a:lnTo>
                        <a:lnTo>
                          <a:pt x="3893" y="20"/>
                        </a:lnTo>
                        <a:lnTo>
                          <a:pt x="3896" y="39"/>
                        </a:lnTo>
                        <a:lnTo>
                          <a:pt x="3899" y="20"/>
                        </a:lnTo>
                        <a:lnTo>
                          <a:pt x="3902" y="17"/>
                        </a:lnTo>
                        <a:lnTo>
                          <a:pt x="3905" y="20"/>
                        </a:lnTo>
                        <a:lnTo>
                          <a:pt x="3908" y="23"/>
                        </a:lnTo>
                        <a:lnTo>
                          <a:pt x="3911" y="51"/>
                        </a:lnTo>
                        <a:lnTo>
                          <a:pt x="3914" y="41"/>
                        </a:lnTo>
                        <a:lnTo>
                          <a:pt x="3917" y="30"/>
                        </a:lnTo>
                        <a:lnTo>
                          <a:pt x="3920" y="16"/>
                        </a:lnTo>
                        <a:lnTo>
                          <a:pt x="3922" y="27"/>
                        </a:lnTo>
                        <a:lnTo>
                          <a:pt x="3925" y="40"/>
                        </a:lnTo>
                        <a:lnTo>
                          <a:pt x="3928" y="34"/>
                        </a:lnTo>
                        <a:lnTo>
                          <a:pt x="3931" y="11"/>
                        </a:lnTo>
                        <a:lnTo>
                          <a:pt x="3934" y="20"/>
                        </a:lnTo>
                        <a:lnTo>
                          <a:pt x="3937" y="55"/>
                        </a:lnTo>
                        <a:lnTo>
                          <a:pt x="3940" y="29"/>
                        </a:lnTo>
                        <a:lnTo>
                          <a:pt x="3943" y="38"/>
                        </a:lnTo>
                        <a:lnTo>
                          <a:pt x="3946" y="16"/>
                        </a:lnTo>
                        <a:lnTo>
                          <a:pt x="3949" y="32"/>
                        </a:lnTo>
                        <a:lnTo>
                          <a:pt x="3952" y="27"/>
                        </a:lnTo>
                        <a:lnTo>
                          <a:pt x="3954" y="22"/>
                        </a:lnTo>
                        <a:lnTo>
                          <a:pt x="3957" y="31"/>
                        </a:lnTo>
                        <a:lnTo>
                          <a:pt x="3960" y="41"/>
                        </a:lnTo>
                        <a:lnTo>
                          <a:pt x="3963" y="13"/>
                        </a:lnTo>
                        <a:lnTo>
                          <a:pt x="3966" y="34"/>
                        </a:lnTo>
                        <a:lnTo>
                          <a:pt x="3969" y="9"/>
                        </a:lnTo>
                        <a:lnTo>
                          <a:pt x="3972" y="21"/>
                        </a:lnTo>
                        <a:lnTo>
                          <a:pt x="3975" y="40"/>
                        </a:lnTo>
                        <a:lnTo>
                          <a:pt x="3978" y="60"/>
                        </a:lnTo>
                        <a:lnTo>
                          <a:pt x="3981" y="38"/>
                        </a:lnTo>
                        <a:lnTo>
                          <a:pt x="3984" y="17"/>
                        </a:lnTo>
                        <a:lnTo>
                          <a:pt x="3986" y="35"/>
                        </a:lnTo>
                        <a:lnTo>
                          <a:pt x="3989" y="28"/>
                        </a:lnTo>
                        <a:lnTo>
                          <a:pt x="3992" y="34"/>
                        </a:lnTo>
                        <a:lnTo>
                          <a:pt x="3995" y="21"/>
                        </a:lnTo>
                        <a:lnTo>
                          <a:pt x="3998" y="27"/>
                        </a:lnTo>
                        <a:lnTo>
                          <a:pt x="4001" y="47"/>
                        </a:lnTo>
                        <a:lnTo>
                          <a:pt x="4004" y="33"/>
                        </a:lnTo>
                        <a:lnTo>
                          <a:pt x="4007" y="42"/>
                        </a:lnTo>
                        <a:lnTo>
                          <a:pt x="4010" y="16"/>
                        </a:lnTo>
                        <a:lnTo>
                          <a:pt x="4013" y="25"/>
                        </a:lnTo>
                        <a:lnTo>
                          <a:pt x="4016" y="42"/>
                        </a:lnTo>
                        <a:lnTo>
                          <a:pt x="4018" y="48"/>
                        </a:lnTo>
                        <a:lnTo>
                          <a:pt x="4021" y="10"/>
                        </a:lnTo>
                        <a:lnTo>
                          <a:pt x="4024" y="41"/>
                        </a:lnTo>
                        <a:lnTo>
                          <a:pt x="4027" y="35"/>
                        </a:lnTo>
                        <a:lnTo>
                          <a:pt x="4030" y="34"/>
                        </a:lnTo>
                        <a:lnTo>
                          <a:pt x="4033" y="60"/>
                        </a:lnTo>
                        <a:lnTo>
                          <a:pt x="4036" y="35"/>
                        </a:lnTo>
                        <a:lnTo>
                          <a:pt x="4039" y="36"/>
                        </a:lnTo>
                        <a:lnTo>
                          <a:pt x="4042" y="47"/>
                        </a:lnTo>
                        <a:lnTo>
                          <a:pt x="4045" y="24"/>
                        </a:lnTo>
                        <a:lnTo>
                          <a:pt x="4048" y="40"/>
                        </a:lnTo>
                        <a:lnTo>
                          <a:pt x="4050" y="40"/>
                        </a:lnTo>
                        <a:lnTo>
                          <a:pt x="4053" y="36"/>
                        </a:lnTo>
                        <a:lnTo>
                          <a:pt x="4056" y="45"/>
                        </a:lnTo>
                        <a:lnTo>
                          <a:pt x="4059" y="43"/>
                        </a:lnTo>
                        <a:lnTo>
                          <a:pt x="4062" y="65"/>
                        </a:lnTo>
                        <a:lnTo>
                          <a:pt x="4065" y="49"/>
                        </a:lnTo>
                        <a:lnTo>
                          <a:pt x="4068" y="71"/>
                        </a:lnTo>
                        <a:lnTo>
                          <a:pt x="4071" y="75"/>
                        </a:lnTo>
                        <a:lnTo>
                          <a:pt x="4074" y="65"/>
                        </a:lnTo>
                        <a:lnTo>
                          <a:pt x="4077" y="59"/>
                        </a:lnTo>
                        <a:lnTo>
                          <a:pt x="4080" y="52"/>
                        </a:lnTo>
                        <a:lnTo>
                          <a:pt x="4082" y="58"/>
                        </a:lnTo>
                        <a:lnTo>
                          <a:pt x="4085" y="69"/>
                        </a:lnTo>
                        <a:lnTo>
                          <a:pt x="4088" y="49"/>
                        </a:lnTo>
                        <a:lnTo>
                          <a:pt x="4091" y="37"/>
                        </a:lnTo>
                        <a:lnTo>
                          <a:pt x="4094" y="62"/>
                        </a:lnTo>
                        <a:lnTo>
                          <a:pt x="4097" y="54"/>
                        </a:lnTo>
                        <a:lnTo>
                          <a:pt x="4100" y="87"/>
                        </a:lnTo>
                        <a:lnTo>
                          <a:pt x="4103" y="80"/>
                        </a:lnTo>
                        <a:lnTo>
                          <a:pt x="4106" y="40"/>
                        </a:lnTo>
                        <a:lnTo>
                          <a:pt x="4109" y="67"/>
                        </a:lnTo>
                        <a:lnTo>
                          <a:pt x="4112" y="70"/>
                        </a:lnTo>
                        <a:lnTo>
                          <a:pt x="4114" y="64"/>
                        </a:lnTo>
                        <a:lnTo>
                          <a:pt x="4117" y="76"/>
                        </a:lnTo>
                        <a:lnTo>
                          <a:pt x="4120" y="82"/>
                        </a:lnTo>
                        <a:lnTo>
                          <a:pt x="4123" y="71"/>
                        </a:lnTo>
                        <a:lnTo>
                          <a:pt x="4126" y="74"/>
                        </a:lnTo>
                        <a:lnTo>
                          <a:pt x="4129" y="72"/>
                        </a:lnTo>
                        <a:lnTo>
                          <a:pt x="4132" y="101"/>
                        </a:lnTo>
                        <a:lnTo>
                          <a:pt x="4135" y="100"/>
                        </a:lnTo>
                        <a:lnTo>
                          <a:pt x="4138" y="71"/>
                        </a:lnTo>
                        <a:lnTo>
                          <a:pt x="4141" y="83"/>
                        </a:lnTo>
                        <a:lnTo>
                          <a:pt x="4144" y="67"/>
                        </a:lnTo>
                        <a:lnTo>
                          <a:pt x="4146" y="96"/>
                        </a:lnTo>
                        <a:lnTo>
                          <a:pt x="4149" y="73"/>
                        </a:lnTo>
                        <a:lnTo>
                          <a:pt x="4152" y="73"/>
                        </a:lnTo>
                        <a:lnTo>
                          <a:pt x="4155" y="69"/>
                        </a:lnTo>
                        <a:lnTo>
                          <a:pt x="4158" y="93"/>
                        </a:lnTo>
                        <a:lnTo>
                          <a:pt x="4161" y="76"/>
                        </a:lnTo>
                        <a:lnTo>
                          <a:pt x="4164" y="74"/>
                        </a:lnTo>
                        <a:lnTo>
                          <a:pt x="4167" y="76"/>
                        </a:lnTo>
                        <a:lnTo>
                          <a:pt x="4170" y="72"/>
                        </a:lnTo>
                        <a:lnTo>
                          <a:pt x="4173" y="68"/>
                        </a:lnTo>
                        <a:lnTo>
                          <a:pt x="4176" y="85"/>
                        </a:lnTo>
                        <a:lnTo>
                          <a:pt x="4178" y="59"/>
                        </a:lnTo>
                        <a:lnTo>
                          <a:pt x="4181" y="99"/>
                        </a:lnTo>
                        <a:lnTo>
                          <a:pt x="4184" y="80"/>
                        </a:lnTo>
                        <a:lnTo>
                          <a:pt x="4187" y="84"/>
                        </a:lnTo>
                        <a:lnTo>
                          <a:pt x="4190" y="91"/>
                        </a:lnTo>
                        <a:lnTo>
                          <a:pt x="4193" y="67"/>
                        </a:lnTo>
                        <a:lnTo>
                          <a:pt x="4196" y="109"/>
                        </a:lnTo>
                        <a:lnTo>
                          <a:pt x="4199" y="104"/>
                        </a:lnTo>
                        <a:lnTo>
                          <a:pt x="4202" y="73"/>
                        </a:lnTo>
                        <a:lnTo>
                          <a:pt x="4205" y="86"/>
                        </a:lnTo>
                        <a:lnTo>
                          <a:pt x="4207" y="88"/>
                        </a:lnTo>
                        <a:lnTo>
                          <a:pt x="4210" y="114"/>
                        </a:lnTo>
                        <a:lnTo>
                          <a:pt x="4213" y="105"/>
                        </a:lnTo>
                        <a:lnTo>
                          <a:pt x="4216" y="101"/>
                        </a:lnTo>
                        <a:lnTo>
                          <a:pt x="4219" y="106"/>
                        </a:lnTo>
                        <a:lnTo>
                          <a:pt x="4222" y="95"/>
                        </a:lnTo>
                        <a:lnTo>
                          <a:pt x="4225" y="106"/>
                        </a:lnTo>
                        <a:lnTo>
                          <a:pt x="4228" y="85"/>
                        </a:lnTo>
                        <a:lnTo>
                          <a:pt x="4231" y="95"/>
                        </a:lnTo>
                        <a:lnTo>
                          <a:pt x="4234" y="88"/>
                        </a:lnTo>
                        <a:lnTo>
                          <a:pt x="4237" y="96"/>
                        </a:lnTo>
                        <a:lnTo>
                          <a:pt x="4239" y="88"/>
                        </a:lnTo>
                        <a:lnTo>
                          <a:pt x="4242" y="87"/>
                        </a:lnTo>
                        <a:lnTo>
                          <a:pt x="4245" y="95"/>
                        </a:lnTo>
                        <a:lnTo>
                          <a:pt x="4248" y="90"/>
                        </a:lnTo>
                        <a:lnTo>
                          <a:pt x="4251" y="62"/>
                        </a:lnTo>
                        <a:lnTo>
                          <a:pt x="4254" y="118"/>
                        </a:lnTo>
                        <a:lnTo>
                          <a:pt x="4257" y="110"/>
                        </a:lnTo>
                        <a:lnTo>
                          <a:pt x="4260" y="96"/>
                        </a:lnTo>
                        <a:lnTo>
                          <a:pt x="4263" y="93"/>
                        </a:lnTo>
                        <a:lnTo>
                          <a:pt x="4266" y="93"/>
                        </a:lnTo>
                        <a:lnTo>
                          <a:pt x="4269" y="90"/>
                        </a:lnTo>
                        <a:lnTo>
                          <a:pt x="4271" y="72"/>
                        </a:lnTo>
                        <a:lnTo>
                          <a:pt x="4274" y="83"/>
                        </a:lnTo>
                        <a:lnTo>
                          <a:pt x="4277" y="91"/>
                        </a:lnTo>
                        <a:lnTo>
                          <a:pt x="4280" y="100"/>
                        </a:lnTo>
                        <a:lnTo>
                          <a:pt x="4283" y="94"/>
                        </a:lnTo>
                        <a:lnTo>
                          <a:pt x="4286" y="83"/>
                        </a:lnTo>
                        <a:lnTo>
                          <a:pt x="4289" y="80"/>
                        </a:lnTo>
                        <a:lnTo>
                          <a:pt x="4292" y="101"/>
                        </a:lnTo>
                        <a:lnTo>
                          <a:pt x="4295" y="85"/>
                        </a:lnTo>
                        <a:lnTo>
                          <a:pt x="4298" y="92"/>
                        </a:lnTo>
                        <a:lnTo>
                          <a:pt x="4301" y="100"/>
                        </a:lnTo>
                        <a:lnTo>
                          <a:pt x="4303" y="63"/>
                        </a:lnTo>
                        <a:lnTo>
                          <a:pt x="4306" y="67"/>
                        </a:lnTo>
                        <a:lnTo>
                          <a:pt x="4309" y="72"/>
                        </a:lnTo>
                        <a:lnTo>
                          <a:pt x="4312" y="71"/>
                        </a:lnTo>
                        <a:lnTo>
                          <a:pt x="4315" y="67"/>
                        </a:lnTo>
                        <a:lnTo>
                          <a:pt x="4318" y="71"/>
                        </a:lnTo>
                        <a:lnTo>
                          <a:pt x="4321" y="62"/>
                        </a:lnTo>
                        <a:lnTo>
                          <a:pt x="4324" y="55"/>
                        </a:lnTo>
                        <a:lnTo>
                          <a:pt x="4327" y="72"/>
                        </a:lnTo>
                        <a:lnTo>
                          <a:pt x="4330" y="76"/>
                        </a:lnTo>
                        <a:lnTo>
                          <a:pt x="4333" y="62"/>
                        </a:lnTo>
                        <a:lnTo>
                          <a:pt x="4335" y="51"/>
                        </a:lnTo>
                        <a:lnTo>
                          <a:pt x="4338" y="54"/>
                        </a:lnTo>
                        <a:lnTo>
                          <a:pt x="4341" y="70"/>
                        </a:lnTo>
                        <a:lnTo>
                          <a:pt x="4344" y="45"/>
                        </a:lnTo>
                        <a:lnTo>
                          <a:pt x="4347" y="62"/>
                        </a:lnTo>
                        <a:lnTo>
                          <a:pt x="4350" y="45"/>
                        </a:lnTo>
                        <a:lnTo>
                          <a:pt x="4353" y="80"/>
                        </a:lnTo>
                        <a:lnTo>
                          <a:pt x="4356" y="54"/>
                        </a:lnTo>
                        <a:lnTo>
                          <a:pt x="4359" y="51"/>
                        </a:lnTo>
                        <a:lnTo>
                          <a:pt x="4362" y="72"/>
                        </a:lnTo>
                        <a:lnTo>
                          <a:pt x="4365" y="51"/>
                        </a:lnTo>
                        <a:lnTo>
                          <a:pt x="4367" y="58"/>
                        </a:lnTo>
                        <a:lnTo>
                          <a:pt x="4370" y="41"/>
                        </a:lnTo>
                        <a:lnTo>
                          <a:pt x="4373" y="40"/>
                        </a:lnTo>
                        <a:lnTo>
                          <a:pt x="4376" y="84"/>
                        </a:lnTo>
                        <a:lnTo>
                          <a:pt x="4379" y="62"/>
                        </a:lnTo>
                        <a:lnTo>
                          <a:pt x="4382" y="43"/>
                        </a:lnTo>
                        <a:lnTo>
                          <a:pt x="4385" y="56"/>
                        </a:lnTo>
                        <a:lnTo>
                          <a:pt x="4388" y="62"/>
                        </a:lnTo>
                        <a:lnTo>
                          <a:pt x="4391" y="49"/>
                        </a:lnTo>
                        <a:lnTo>
                          <a:pt x="4394" y="41"/>
                        </a:lnTo>
                        <a:lnTo>
                          <a:pt x="4397" y="63"/>
                        </a:lnTo>
                        <a:lnTo>
                          <a:pt x="4399" y="58"/>
                        </a:lnTo>
                        <a:lnTo>
                          <a:pt x="4402" y="56"/>
                        </a:lnTo>
                        <a:lnTo>
                          <a:pt x="4405" y="67"/>
                        </a:lnTo>
                        <a:lnTo>
                          <a:pt x="4408" y="60"/>
                        </a:lnTo>
                        <a:lnTo>
                          <a:pt x="4411" y="45"/>
                        </a:lnTo>
                        <a:lnTo>
                          <a:pt x="4414" y="33"/>
                        </a:lnTo>
                        <a:lnTo>
                          <a:pt x="4417" y="37"/>
                        </a:lnTo>
                        <a:lnTo>
                          <a:pt x="4420" y="50"/>
                        </a:lnTo>
                        <a:lnTo>
                          <a:pt x="4423" y="64"/>
                        </a:lnTo>
                        <a:lnTo>
                          <a:pt x="4426" y="61"/>
                        </a:lnTo>
                        <a:lnTo>
                          <a:pt x="4429" y="60"/>
                        </a:lnTo>
                        <a:lnTo>
                          <a:pt x="4431" y="63"/>
                        </a:lnTo>
                        <a:lnTo>
                          <a:pt x="4434" y="53"/>
                        </a:lnTo>
                        <a:lnTo>
                          <a:pt x="4437" y="44"/>
                        </a:lnTo>
                        <a:lnTo>
                          <a:pt x="4440" y="40"/>
                        </a:lnTo>
                        <a:lnTo>
                          <a:pt x="4443" y="51"/>
                        </a:lnTo>
                        <a:lnTo>
                          <a:pt x="4446" y="42"/>
                        </a:lnTo>
                        <a:lnTo>
                          <a:pt x="4449" y="42"/>
                        </a:lnTo>
                        <a:lnTo>
                          <a:pt x="4452" y="50"/>
                        </a:lnTo>
                        <a:lnTo>
                          <a:pt x="4455" y="48"/>
                        </a:lnTo>
                        <a:lnTo>
                          <a:pt x="4458" y="44"/>
                        </a:lnTo>
                        <a:lnTo>
                          <a:pt x="4461" y="35"/>
                        </a:lnTo>
                        <a:lnTo>
                          <a:pt x="4463" y="31"/>
                        </a:lnTo>
                        <a:lnTo>
                          <a:pt x="4466" y="25"/>
                        </a:lnTo>
                        <a:lnTo>
                          <a:pt x="4469" y="47"/>
                        </a:lnTo>
                        <a:lnTo>
                          <a:pt x="4472" y="26"/>
                        </a:lnTo>
                        <a:lnTo>
                          <a:pt x="4475" y="38"/>
                        </a:lnTo>
                        <a:lnTo>
                          <a:pt x="4478" y="40"/>
                        </a:lnTo>
                        <a:lnTo>
                          <a:pt x="4481" y="42"/>
                        </a:lnTo>
                        <a:lnTo>
                          <a:pt x="4484" y="73"/>
                        </a:lnTo>
                        <a:lnTo>
                          <a:pt x="4487" y="71"/>
                        </a:lnTo>
                        <a:lnTo>
                          <a:pt x="4490" y="28"/>
                        </a:lnTo>
                        <a:lnTo>
                          <a:pt x="4493" y="51"/>
                        </a:lnTo>
                        <a:lnTo>
                          <a:pt x="4495" y="55"/>
                        </a:lnTo>
                        <a:lnTo>
                          <a:pt x="4498" y="45"/>
                        </a:lnTo>
                        <a:lnTo>
                          <a:pt x="4501" y="52"/>
                        </a:lnTo>
                        <a:lnTo>
                          <a:pt x="4504" y="48"/>
                        </a:lnTo>
                        <a:lnTo>
                          <a:pt x="4507" y="51"/>
                        </a:lnTo>
                        <a:lnTo>
                          <a:pt x="4510" y="42"/>
                        </a:lnTo>
                        <a:lnTo>
                          <a:pt x="4513" y="47"/>
                        </a:lnTo>
                        <a:lnTo>
                          <a:pt x="4516" y="68"/>
                        </a:lnTo>
                        <a:lnTo>
                          <a:pt x="4519" y="36"/>
                        </a:lnTo>
                        <a:lnTo>
                          <a:pt x="4522" y="76"/>
                        </a:lnTo>
                        <a:lnTo>
                          <a:pt x="4525" y="79"/>
                        </a:lnTo>
                        <a:lnTo>
                          <a:pt x="4527" y="56"/>
                        </a:lnTo>
                        <a:lnTo>
                          <a:pt x="4530" y="66"/>
                        </a:lnTo>
                        <a:lnTo>
                          <a:pt x="4533" y="47"/>
                        </a:lnTo>
                        <a:lnTo>
                          <a:pt x="4536" y="35"/>
                        </a:lnTo>
                        <a:lnTo>
                          <a:pt x="4539" y="49"/>
                        </a:lnTo>
                        <a:lnTo>
                          <a:pt x="4542" y="54"/>
                        </a:lnTo>
                        <a:lnTo>
                          <a:pt x="4545" y="29"/>
                        </a:lnTo>
                        <a:lnTo>
                          <a:pt x="4548" y="36"/>
                        </a:lnTo>
                        <a:lnTo>
                          <a:pt x="4551" y="54"/>
                        </a:lnTo>
                        <a:lnTo>
                          <a:pt x="4554" y="49"/>
                        </a:lnTo>
                        <a:lnTo>
                          <a:pt x="4556" y="68"/>
                        </a:lnTo>
                        <a:lnTo>
                          <a:pt x="4559" y="57"/>
                        </a:lnTo>
                        <a:lnTo>
                          <a:pt x="4562" y="45"/>
                        </a:lnTo>
                        <a:lnTo>
                          <a:pt x="4565" y="49"/>
                        </a:lnTo>
                        <a:lnTo>
                          <a:pt x="4568" y="17"/>
                        </a:lnTo>
                        <a:lnTo>
                          <a:pt x="4571" y="55"/>
                        </a:lnTo>
                        <a:lnTo>
                          <a:pt x="4574" y="69"/>
                        </a:lnTo>
                        <a:lnTo>
                          <a:pt x="4577" y="36"/>
                        </a:lnTo>
                        <a:lnTo>
                          <a:pt x="4580" y="57"/>
                        </a:lnTo>
                        <a:lnTo>
                          <a:pt x="4583" y="62"/>
                        </a:lnTo>
                        <a:lnTo>
                          <a:pt x="4586" y="62"/>
                        </a:lnTo>
                        <a:lnTo>
                          <a:pt x="4588" y="55"/>
                        </a:lnTo>
                        <a:lnTo>
                          <a:pt x="4591" y="59"/>
                        </a:lnTo>
                        <a:lnTo>
                          <a:pt x="4594" y="53"/>
                        </a:lnTo>
                        <a:lnTo>
                          <a:pt x="4597" y="67"/>
                        </a:lnTo>
                        <a:lnTo>
                          <a:pt x="4600" y="70"/>
                        </a:lnTo>
                        <a:lnTo>
                          <a:pt x="4603" y="52"/>
                        </a:lnTo>
                        <a:lnTo>
                          <a:pt x="4606" y="35"/>
                        </a:lnTo>
                        <a:lnTo>
                          <a:pt x="4609" y="57"/>
                        </a:lnTo>
                        <a:lnTo>
                          <a:pt x="4612" y="49"/>
                        </a:lnTo>
                        <a:lnTo>
                          <a:pt x="4615" y="65"/>
                        </a:lnTo>
                        <a:lnTo>
                          <a:pt x="4618" y="52"/>
                        </a:lnTo>
                        <a:lnTo>
                          <a:pt x="4620" y="59"/>
                        </a:lnTo>
                        <a:lnTo>
                          <a:pt x="4623" y="58"/>
                        </a:lnTo>
                        <a:lnTo>
                          <a:pt x="4626" y="50"/>
                        </a:lnTo>
                        <a:lnTo>
                          <a:pt x="4629" y="46"/>
                        </a:lnTo>
                        <a:lnTo>
                          <a:pt x="4632" y="57"/>
                        </a:lnTo>
                        <a:lnTo>
                          <a:pt x="4635" y="43"/>
                        </a:lnTo>
                        <a:lnTo>
                          <a:pt x="4638" y="55"/>
                        </a:lnTo>
                        <a:lnTo>
                          <a:pt x="4641" y="42"/>
                        </a:lnTo>
                        <a:lnTo>
                          <a:pt x="4644" y="67"/>
                        </a:lnTo>
                        <a:lnTo>
                          <a:pt x="4647" y="68"/>
                        </a:lnTo>
                        <a:lnTo>
                          <a:pt x="4650" y="62"/>
                        </a:lnTo>
                        <a:lnTo>
                          <a:pt x="4652" y="45"/>
                        </a:lnTo>
                        <a:lnTo>
                          <a:pt x="4655" y="64"/>
                        </a:lnTo>
                        <a:lnTo>
                          <a:pt x="4658" y="74"/>
                        </a:lnTo>
                        <a:lnTo>
                          <a:pt x="4661" y="53"/>
                        </a:lnTo>
                        <a:lnTo>
                          <a:pt x="4664" y="36"/>
                        </a:lnTo>
                        <a:lnTo>
                          <a:pt x="4667" y="20"/>
                        </a:lnTo>
                        <a:lnTo>
                          <a:pt x="4670" y="47"/>
                        </a:lnTo>
                        <a:lnTo>
                          <a:pt x="4673" y="39"/>
                        </a:lnTo>
                        <a:lnTo>
                          <a:pt x="4676" y="48"/>
                        </a:lnTo>
                        <a:lnTo>
                          <a:pt x="4679" y="40"/>
                        </a:lnTo>
                        <a:lnTo>
                          <a:pt x="4682" y="58"/>
                        </a:lnTo>
                        <a:lnTo>
                          <a:pt x="4684" y="51"/>
                        </a:lnTo>
                        <a:lnTo>
                          <a:pt x="4687" y="62"/>
                        </a:lnTo>
                        <a:lnTo>
                          <a:pt x="4690" y="53"/>
                        </a:lnTo>
                        <a:lnTo>
                          <a:pt x="4693" y="47"/>
                        </a:lnTo>
                        <a:lnTo>
                          <a:pt x="4696" y="65"/>
                        </a:lnTo>
                        <a:lnTo>
                          <a:pt x="4699" y="38"/>
                        </a:lnTo>
                        <a:lnTo>
                          <a:pt x="4702" y="54"/>
                        </a:lnTo>
                        <a:lnTo>
                          <a:pt x="4705" y="52"/>
                        </a:lnTo>
                        <a:lnTo>
                          <a:pt x="4708" y="55"/>
                        </a:lnTo>
                        <a:lnTo>
                          <a:pt x="4711" y="22"/>
                        </a:lnTo>
                        <a:lnTo>
                          <a:pt x="4714" y="64"/>
                        </a:lnTo>
                        <a:lnTo>
                          <a:pt x="4716" y="37"/>
                        </a:lnTo>
                        <a:lnTo>
                          <a:pt x="4719" y="62"/>
                        </a:lnTo>
                        <a:lnTo>
                          <a:pt x="4722" y="51"/>
                        </a:lnTo>
                        <a:lnTo>
                          <a:pt x="4725" y="30"/>
                        </a:lnTo>
                        <a:lnTo>
                          <a:pt x="4728" y="44"/>
                        </a:lnTo>
                        <a:lnTo>
                          <a:pt x="4731" y="42"/>
                        </a:lnTo>
                        <a:lnTo>
                          <a:pt x="4734" y="48"/>
                        </a:lnTo>
                        <a:lnTo>
                          <a:pt x="4737" y="51"/>
                        </a:lnTo>
                        <a:lnTo>
                          <a:pt x="4740" y="49"/>
                        </a:lnTo>
                        <a:lnTo>
                          <a:pt x="4743" y="61"/>
                        </a:lnTo>
                        <a:lnTo>
                          <a:pt x="4746" y="32"/>
                        </a:lnTo>
                        <a:lnTo>
                          <a:pt x="4748" y="59"/>
                        </a:lnTo>
                        <a:lnTo>
                          <a:pt x="4751" y="40"/>
                        </a:lnTo>
                        <a:lnTo>
                          <a:pt x="4754" y="60"/>
                        </a:lnTo>
                        <a:lnTo>
                          <a:pt x="4757" y="51"/>
                        </a:lnTo>
                        <a:lnTo>
                          <a:pt x="4760" y="33"/>
                        </a:lnTo>
                        <a:lnTo>
                          <a:pt x="4763" y="47"/>
                        </a:lnTo>
                        <a:lnTo>
                          <a:pt x="4766" y="39"/>
                        </a:lnTo>
                        <a:lnTo>
                          <a:pt x="4769" y="22"/>
                        </a:lnTo>
                        <a:lnTo>
                          <a:pt x="4772" y="44"/>
                        </a:lnTo>
                        <a:lnTo>
                          <a:pt x="4775" y="37"/>
                        </a:lnTo>
                        <a:lnTo>
                          <a:pt x="4778" y="18"/>
                        </a:lnTo>
                        <a:lnTo>
                          <a:pt x="4780" y="26"/>
                        </a:lnTo>
                        <a:lnTo>
                          <a:pt x="4783" y="34"/>
                        </a:lnTo>
                        <a:lnTo>
                          <a:pt x="4786" y="46"/>
                        </a:lnTo>
                        <a:lnTo>
                          <a:pt x="4789" y="51"/>
                        </a:lnTo>
                        <a:lnTo>
                          <a:pt x="4792" y="41"/>
                        </a:lnTo>
                        <a:lnTo>
                          <a:pt x="4795" y="30"/>
                        </a:lnTo>
                        <a:lnTo>
                          <a:pt x="4798" y="38"/>
                        </a:lnTo>
                        <a:lnTo>
                          <a:pt x="4801" y="46"/>
                        </a:lnTo>
                        <a:lnTo>
                          <a:pt x="4804" y="41"/>
                        </a:lnTo>
                        <a:lnTo>
                          <a:pt x="4807" y="45"/>
                        </a:lnTo>
                        <a:lnTo>
                          <a:pt x="4810" y="26"/>
                        </a:lnTo>
                        <a:lnTo>
                          <a:pt x="4812" y="45"/>
                        </a:lnTo>
                        <a:lnTo>
                          <a:pt x="4815" y="23"/>
                        </a:lnTo>
                        <a:lnTo>
                          <a:pt x="4818" y="26"/>
                        </a:lnTo>
                        <a:lnTo>
                          <a:pt x="4821" y="27"/>
                        </a:lnTo>
                        <a:lnTo>
                          <a:pt x="4824" y="36"/>
                        </a:lnTo>
                        <a:lnTo>
                          <a:pt x="4827" y="24"/>
                        </a:lnTo>
                        <a:lnTo>
                          <a:pt x="4830" y="33"/>
                        </a:lnTo>
                        <a:lnTo>
                          <a:pt x="4833" y="38"/>
                        </a:lnTo>
                        <a:lnTo>
                          <a:pt x="4836" y="45"/>
                        </a:lnTo>
                        <a:lnTo>
                          <a:pt x="4839" y="58"/>
                        </a:lnTo>
                        <a:lnTo>
                          <a:pt x="4842" y="22"/>
                        </a:lnTo>
                        <a:lnTo>
                          <a:pt x="4844" y="22"/>
                        </a:lnTo>
                        <a:lnTo>
                          <a:pt x="4847" y="45"/>
                        </a:lnTo>
                        <a:lnTo>
                          <a:pt x="4850" y="46"/>
                        </a:lnTo>
                        <a:lnTo>
                          <a:pt x="4853" y="37"/>
                        </a:lnTo>
                        <a:lnTo>
                          <a:pt x="4856" y="32"/>
                        </a:lnTo>
                        <a:lnTo>
                          <a:pt x="4859" y="28"/>
                        </a:lnTo>
                        <a:lnTo>
                          <a:pt x="4862" y="20"/>
                        </a:lnTo>
                        <a:lnTo>
                          <a:pt x="4865" y="28"/>
                        </a:lnTo>
                        <a:lnTo>
                          <a:pt x="4868" y="43"/>
                        </a:lnTo>
                        <a:lnTo>
                          <a:pt x="4871" y="35"/>
                        </a:lnTo>
                        <a:lnTo>
                          <a:pt x="4874" y="40"/>
                        </a:lnTo>
                        <a:lnTo>
                          <a:pt x="4876" y="25"/>
                        </a:lnTo>
                        <a:lnTo>
                          <a:pt x="4879" y="39"/>
                        </a:lnTo>
                        <a:lnTo>
                          <a:pt x="4882" y="40"/>
                        </a:lnTo>
                        <a:lnTo>
                          <a:pt x="4885" y="35"/>
                        </a:lnTo>
                        <a:lnTo>
                          <a:pt x="4888" y="35"/>
                        </a:lnTo>
                        <a:lnTo>
                          <a:pt x="4891" y="45"/>
                        </a:lnTo>
                        <a:lnTo>
                          <a:pt x="4894" y="39"/>
                        </a:lnTo>
                        <a:lnTo>
                          <a:pt x="4897" y="23"/>
                        </a:lnTo>
                        <a:lnTo>
                          <a:pt x="4900" y="27"/>
                        </a:lnTo>
                        <a:lnTo>
                          <a:pt x="4903" y="17"/>
                        </a:lnTo>
                        <a:lnTo>
                          <a:pt x="4905" y="29"/>
                        </a:lnTo>
                        <a:lnTo>
                          <a:pt x="4908" y="28"/>
                        </a:lnTo>
                        <a:lnTo>
                          <a:pt x="4911" y="8"/>
                        </a:lnTo>
                        <a:lnTo>
                          <a:pt x="4914" y="28"/>
                        </a:lnTo>
                        <a:lnTo>
                          <a:pt x="4917" y="13"/>
                        </a:lnTo>
                        <a:lnTo>
                          <a:pt x="4920" y="6"/>
                        </a:lnTo>
                        <a:lnTo>
                          <a:pt x="4923" y="22"/>
                        </a:lnTo>
                        <a:lnTo>
                          <a:pt x="4926" y="27"/>
                        </a:lnTo>
                        <a:lnTo>
                          <a:pt x="4929" y="20"/>
                        </a:lnTo>
                        <a:lnTo>
                          <a:pt x="4932" y="28"/>
                        </a:lnTo>
                        <a:lnTo>
                          <a:pt x="4935" y="23"/>
                        </a:lnTo>
                        <a:lnTo>
                          <a:pt x="4937" y="28"/>
                        </a:lnTo>
                        <a:lnTo>
                          <a:pt x="4940" y="29"/>
                        </a:lnTo>
                        <a:lnTo>
                          <a:pt x="4943" y="36"/>
                        </a:lnTo>
                        <a:lnTo>
                          <a:pt x="4946" y="27"/>
                        </a:lnTo>
                        <a:lnTo>
                          <a:pt x="4949" y="18"/>
                        </a:lnTo>
                        <a:lnTo>
                          <a:pt x="4952" y="25"/>
                        </a:lnTo>
                        <a:lnTo>
                          <a:pt x="4955" y="36"/>
                        </a:lnTo>
                        <a:lnTo>
                          <a:pt x="4958" y="27"/>
                        </a:lnTo>
                        <a:lnTo>
                          <a:pt x="4961" y="26"/>
                        </a:lnTo>
                        <a:lnTo>
                          <a:pt x="4964" y="46"/>
                        </a:lnTo>
                        <a:lnTo>
                          <a:pt x="4967" y="50"/>
                        </a:lnTo>
                        <a:lnTo>
                          <a:pt x="4969" y="32"/>
                        </a:lnTo>
                        <a:lnTo>
                          <a:pt x="4972" y="38"/>
                        </a:lnTo>
                        <a:lnTo>
                          <a:pt x="4975" y="21"/>
                        </a:lnTo>
                        <a:lnTo>
                          <a:pt x="4978" y="39"/>
                        </a:lnTo>
                        <a:lnTo>
                          <a:pt x="4981" y="49"/>
                        </a:lnTo>
                        <a:lnTo>
                          <a:pt x="4984" y="27"/>
                        </a:lnTo>
                        <a:lnTo>
                          <a:pt x="4987" y="25"/>
                        </a:lnTo>
                        <a:lnTo>
                          <a:pt x="4990" y="31"/>
                        </a:lnTo>
                        <a:lnTo>
                          <a:pt x="4993" y="40"/>
                        </a:lnTo>
                        <a:lnTo>
                          <a:pt x="4996" y="36"/>
                        </a:lnTo>
                        <a:lnTo>
                          <a:pt x="4999" y="34"/>
                        </a:lnTo>
                        <a:lnTo>
                          <a:pt x="5001" y="49"/>
                        </a:lnTo>
                        <a:lnTo>
                          <a:pt x="5004" y="60"/>
                        </a:lnTo>
                        <a:lnTo>
                          <a:pt x="5007" y="51"/>
                        </a:lnTo>
                        <a:lnTo>
                          <a:pt x="5010" y="65"/>
                        </a:lnTo>
                        <a:lnTo>
                          <a:pt x="5013" y="20"/>
                        </a:lnTo>
                        <a:lnTo>
                          <a:pt x="5016" y="53"/>
                        </a:lnTo>
                        <a:lnTo>
                          <a:pt x="5019" y="51"/>
                        </a:lnTo>
                        <a:lnTo>
                          <a:pt x="5022" y="51"/>
                        </a:lnTo>
                        <a:lnTo>
                          <a:pt x="5025" y="48"/>
                        </a:lnTo>
                        <a:lnTo>
                          <a:pt x="5028" y="34"/>
                        </a:lnTo>
                        <a:lnTo>
                          <a:pt x="5031" y="61"/>
                        </a:lnTo>
                        <a:lnTo>
                          <a:pt x="5033" y="69"/>
                        </a:lnTo>
                        <a:lnTo>
                          <a:pt x="5036" y="44"/>
                        </a:lnTo>
                        <a:lnTo>
                          <a:pt x="5039" y="38"/>
                        </a:lnTo>
                        <a:lnTo>
                          <a:pt x="5042" y="45"/>
                        </a:lnTo>
                        <a:lnTo>
                          <a:pt x="5045" y="31"/>
                        </a:lnTo>
                        <a:lnTo>
                          <a:pt x="5048" y="63"/>
                        </a:lnTo>
                        <a:lnTo>
                          <a:pt x="5051" y="55"/>
                        </a:lnTo>
                        <a:lnTo>
                          <a:pt x="5054" y="38"/>
                        </a:lnTo>
                        <a:lnTo>
                          <a:pt x="5057" y="42"/>
                        </a:lnTo>
                        <a:lnTo>
                          <a:pt x="5060" y="20"/>
                        </a:lnTo>
                        <a:lnTo>
                          <a:pt x="5063" y="24"/>
                        </a:lnTo>
                        <a:lnTo>
                          <a:pt x="5065" y="38"/>
                        </a:lnTo>
                        <a:lnTo>
                          <a:pt x="5068" y="39"/>
                        </a:lnTo>
                        <a:lnTo>
                          <a:pt x="5071" y="30"/>
                        </a:lnTo>
                        <a:lnTo>
                          <a:pt x="5074" y="38"/>
                        </a:lnTo>
                        <a:lnTo>
                          <a:pt x="5077" y="46"/>
                        </a:lnTo>
                        <a:lnTo>
                          <a:pt x="5080" y="57"/>
                        </a:lnTo>
                        <a:lnTo>
                          <a:pt x="5083" y="55"/>
                        </a:lnTo>
                        <a:lnTo>
                          <a:pt x="5086" y="47"/>
                        </a:lnTo>
                        <a:lnTo>
                          <a:pt x="5089" y="29"/>
                        </a:lnTo>
                        <a:lnTo>
                          <a:pt x="5092" y="55"/>
                        </a:lnTo>
                        <a:lnTo>
                          <a:pt x="5095" y="57"/>
                        </a:lnTo>
                        <a:lnTo>
                          <a:pt x="5097" y="32"/>
                        </a:lnTo>
                        <a:lnTo>
                          <a:pt x="5100" y="26"/>
                        </a:lnTo>
                        <a:lnTo>
                          <a:pt x="5103" y="46"/>
                        </a:lnTo>
                        <a:lnTo>
                          <a:pt x="5106" y="53"/>
                        </a:lnTo>
                        <a:lnTo>
                          <a:pt x="5109" y="41"/>
                        </a:lnTo>
                        <a:lnTo>
                          <a:pt x="5112" y="55"/>
                        </a:lnTo>
                        <a:lnTo>
                          <a:pt x="5115" y="49"/>
                        </a:lnTo>
                        <a:lnTo>
                          <a:pt x="5118" y="38"/>
                        </a:lnTo>
                        <a:lnTo>
                          <a:pt x="5121" y="55"/>
                        </a:lnTo>
                        <a:lnTo>
                          <a:pt x="5124" y="51"/>
                        </a:lnTo>
                        <a:lnTo>
                          <a:pt x="5127" y="36"/>
                        </a:lnTo>
                        <a:lnTo>
                          <a:pt x="5129" y="35"/>
                        </a:lnTo>
                        <a:lnTo>
                          <a:pt x="5132" y="36"/>
                        </a:lnTo>
                        <a:lnTo>
                          <a:pt x="5135" y="51"/>
                        </a:lnTo>
                        <a:lnTo>
                          <a:pt x="5138" y="22"/>
                        </a:lnTo>
                        <a:lnTo>
                          <a:pt x="5141" y="55"/>
                        </a:lnTo>
                        <a:lnTo>
                          <a:pt x="5144" y="50"/>
                        </a:lnTo>
                        <a:lnTo>
                          <a:pt x="5147" y="56"/>
                        </a:lnTo>
                        <a:lnTo>
                          <a:pt x="5150" y="38"/>
                        </a:lnTo>
                        <a:lnTo>
                          <a:pt x="5153" y="50"/>
                        </a:lnTo>
                        <a:lnTo>
                          <a:pt x="5156" y="23"/>
                        </a:lnTo>
                        <a:lnTo>
                          <a:pt x="5159" y="46"/>
                        </a:lnTo>
                        <a:lnTo>
                          <a:pt x="5161" y="28"/>
                        </a:lnTo>
                        <a:lnTo>
                          <a:pt x="5164" y="32"/>
                        </a:lnTo>
                        <a:lnTo>
                          <a:pt x="5167" y="36"/>
                        </a:lnTo>
                        <a:lnTo>
                          <a:pt x="5170" y="38"/>
                        </a:lnTo>
                        <a:lnTo>
                          <a:pt x="5173" y="39"/>
                        </a:lnTo>
                        <a:lnTo>
                          <a:pt x="5176" y="28"/>
                        </a:lnTo>
                        <a:lnTo>
                          <a:pt x="5179" y="38"/>
                        </a:lnTo>
                        <a:lnTo>
                          <a:pt x="5182" y="44"/>
                        </a:lnTo>
                        <a:lnTo>
                          <a:pt x="5185" y="27"/>
                        </a:lnTo>
                        <a:lnTo>
                          <a:pt x="5188" y="4"/>
                        </a:lnTo>
                        <a:lnTo>
                          <a:pt x="5191" y="8"/>
                        </a:lnTo>
                        <a:lnTo>
                          <a:pt x="5193" y="16"/>
                        </a:lnTo>
                        <a:lnTo>
                          <a:pt x="5196" y="39"/>
                        </a:lnTo>
                        <a:lnTo>
                          <a:pt x="5199" y="28"/>
                        </a:lnTo>
                        <a:lnTo>
                          <a:pt x="5202" y="37"/>
                        </a:lnTo>
                        <a:lnTo>
                          <a:pt x="5205" y="26"/>
                        </a:lnTo>
                        <a:lnTo>
                          <a:pt x="5208" y="36"/>
                        </a:lnTo>
                        <a:lnTo>
                          <a:pt x="5211" y="32"/>
                        </a:lnTo>
                        <a:lnTo>
                          <a:pt x="5214" y="59"/>
                        </a:lnTo>
                        <a:lnTo>
                          <a:pt x="5217" y="47"/>
                        </a:lnTo>
                        <a:lnTo>
                          <a:pt x="5220" y="39"/>
                        </a:lnTo>
                        <a:lnTo>
                          <a:pt x="5223" y="28"/>
                        </a:lnTo>
                        <a:lnTo>
                          <a:pt x="5225" y="37"/>
                        </a:lnTo>
                        <a:lnTo>
                          <a:pt x="5228" y="52"/>
                        </a:lnTo>
                        <a:lnTo>
                          <a:pt x="5231" y="24"/>
                        </a:lnTo>
                        <a:lnTo>
                          <a:pt x="5234" y="23"/>
                        </a:lnTo>
                        <a:lnTo>
                          <a:pt x="5237" y="32"/>
                        </a:lnTo>
                        <a:lnTo>
                          <a:pt x="5240" y="35"/>
                        </a:lnTo>
                        <a:lnTo>
                          <a:pt x="5243" y="35"/>
                        </a:lnTo>
                        <a:lnTo>
                          <a:pt x="5246" y="27"/>
                        </a:lnTo>
                        <a:lnTo>
                          <a:pt x="5249" y="48"/>
                        </a:lnTo>
                        <a:lnTo>
                          <a:pt x="5252" y="46"/>
                        </a:lnTo>
                        <a:lnTo>
                          <a:pt x="5255" y="17"/>
                        </a:lnTo>
                        <a:lnTo>
                          <a:pt x="5257" y="36"/>
                        </a:lnTo>
                        <a:lnTo>
                          <a:pt x="5260" y="6"/>
                        </a:lnTo>
                        <a:lnTo>
                          <a:pt x="5263" y="41"/>
                        </a:lnTo>
                        <a:lnTo>
                          <a:pt x="5266" y="42"/>
                        </a:lnTo>
                        <a:lnTo>
                          <a:pt x="5269" y="32"/>
                        </a:lnTo>
                        <a:lnTo>
                          <a:pt x="5272" y="12"/>
                        </a:lnTo>
                        <a:lnTo>
                          <a:pt x="5275" y="15"/>
                        </a:lnTo>
                        <a:lnTo>
                          <a:pt x="5278" y="22"/>
                        </a:lnTo>
                        <a:lnTo>
                          <a:pt x="5281" y="39"/>
                        </a:lnTo>
                        <a:lnTo>
                          <a:pt x="5284" y="26"/>
                        </a:lnTo>
                        <a:lnTo>
                          <a:pt x="5286" y="22"/>
                        </a:lnTo>
                        <a:lnTo>
                          <a:pt x="5289" y="26"/>
                        </a:lnTo>
                        <a:lnTo>
                          <a:pt x="5292" y="15"/>
                        </a:lnTo>
                        <a:lnTo>
                          <a:pt x="5295" y="35"/>
                        </a:lnTo>
                        <a:lnTo>
                          <a:pt x="5298" y="38"/>
                        </a:lnTo>
                        <a:lnTo>
                          <a:pt x="5301" y="24"/>
                        </a:lnTo>
                        <a:lnTo>
                          <a:pt x="5304" y="26"/>
                        </a:lnTo>
                        <a:lnTo>
                          <a:pt x="5307" y="28"/>
                        </a:lnTo>
                        <a:lnTo>
                          <a:pt x="5310" y="42"/>
                        </a:lnTo>
                        <a:lnTo>
                          <a:pt x="5313" y="30"/>
                        </a:lnTo>
                        <a:lnTo>
                          <a:pt x="5316" y="24"/>
                        </a:lnTo>
                        <a:lnTo>
                          <a:pt x="5318" y="25"/>
                        </a:lnTo>
                        <a:lnTo>
                          <a:pt x="5321" y="22"/>
                        </a:lnTo>
                        <a:lnTo>
                          <a:pt x="5324" y="33"/>
                        </a:lnTo>
                        <a:lnTo>
                          <a:pt x="5327" y="33"/>
                        </a:lnTo>
                        <a:lnTo>
                          <a:pt x="5330" y="30"/>
                        </a:lnTo>
                        <a:lnTo>
                          <a:pt x="5333" y="34"/>
                        </a:lnTo>
                        <a:lnTo>
                          <a:pt x="5336" y="22"/>
                        </a:lnTo>
                        <a:lnTo>
                          <a:pt x="5339" y="21"/>
                        </a:lnTo>
                        <a:lnTo>
                          <a:pt x="5342" y="30"/>
                        </a:lnTo>
                        <a:lnTo>
                          <a:pt x="5345" y="27"/>
                        </a:lnTo>
                        <a:lnTo>
                          <a:pt x="5348" y="21"/>
                        </a:lnTo>
                        <a:lnTo>
                          <a:pt x="5350" y="23"/>
                        </a:lnTo>
                        <a:lnTo>
                          <a:pt x="5353" y="8"/>
                        </a:lnTo>
                        <a:lnTo>
                          <a:pt x="5356" y="25"/>
                        </a:lnTo>
                        <a:lnTo>
                          <a:pt x="5359" y="1"/>
                        </a:lnTo>
                        <a:lnTo>
                          <a:pt x="5362" y="32"/>
                        </a:lnTo>
                        <a:lnTo>
                          <a:pt x="5365" y="19"/>
                        </a:lnTo>
                        <a:lnTo>
                          <a:pt x="5368" y="29"/>
                        </a:lnTo>
                        <a:lnTo>
                          <a:pt x="5371" y="41"/>
                        </a:lnTo>
                        <a:lnTo>
                          <a:pt x="5374" y="42"/>
                        </a:lnTo>
                        <a:lnTo>
                          <a:pt x="5377" y="21"/>
                        </a:lnTo>
                        <a:lnTo>
                          <a:pt x="5380" y="24"/>
                        </a:lnTo>
                        <a:lnTo>
                          <a:pt x="5382" y="12"/>
                        </a:lnTo>
                        <a:lnTo>
                          <a:pt x="5385" y="21"/>
                        </a:lnTo>
                        <a:lnTo>
                          <a:pt x="5388" y="12"/>
                        </a:lnTo>
                        <a:lnTo>
                          <a:pt x="5391" y="8"/>
                        </a:lnTo>
                        <a:lnTo>
                          <a:pt x="5394" y="14"/>
                        </a:lnTo>
                        <a:lnTo>
                          <a:pt x="5397" y="2"/>
                        </a:lnTo>
                        <a:lnTo>
                          <a:pt x="5400" y="12"/>
                        </a:lnTo>
                        <a:lnTo>
                          <a:pt x="5403" y="20"/>
                        </a:lnTo>
                        <a:lnTo>
                          <a:pt x="5406" y="18"/>
                        </a:lnTo>
                        <a:lnTo>
                          <a:pt x="5409" y="23"/>
                        </a:lnTo>
                        <a:lnTo>
                          <a:pt x="5412" y="30"/>
                        </a:lnTo>
                        <a:lnTo>
                          <a:pt x="5414" y="18"/>
                        </a:lnTo>
                        <a:lnTo>
                          <a:pt x="5417" y="18"/>
                        </a:lnTo>
                        <a:lnTo>
                          <a:pt x="5420" y="2"/>
                        </a:lnTo>
                        <a:lnTo>
                          <a:pt x="5423" y="30"/>
                        </a:lnTo>
                        <a:lnTo>
                          <a:pt x="5426" y="25"/>
                        </a:lnTo>
                        <a:lnTo>
                          <a:pt x="5429" y="23"/>
                        </a:lnTo>
                        <a:lnTo>
                          <a:pt x="5432" y="34"/>
                        </a:lnTo>
                        <a:lnTo>
                          <a:pt x="5435" y="22"/>
                        </a:lnTo>
                        <a:lnTo>
                          <a:pt x="5438" y="13"/>
                        </a:lnTo>
                        <a:lnTo>
                          <a:pt x="5441" y="20"/>
                        </a:lnTo>
                        <a:lnTo>
                          <a:pt x="5444" y="21"/>
                        </a:lnTo>
                        <a:lnTo>
                          <a:pt x="5446" y="11"/>
                        </a:lnTo>
                        <a:lnTo>
                          <a:pt x="5449" y="9"/>
                        </a:lnTo>
                        <a:lnTo>
                          <a:pt x="5452" y="10"/>
                        </a:lnTo>
                        <a:lnTo>
                          <a:pt x="5455" y="22"/>
                        </a:lnTo>
                        <a:lnTo>
                          <a:pt x="5458" y="0"/>
                        </a:lnTo>
                        <a:lnTo>
                          <a:pt x="5461" y="11"/>
                        </a:lnTo>
                        <a:lnTo>
                          <a:pt x="5464" y="5"/>
                        </a:lnTo>
                        <a:lnTo>
                          <a:pt x="5467" y="1"/>
                        </a:lnTo>
                        <a:lnTo>
                          <a:pt x="5470" y="9"/>
                        </a:lnTo>
                        <a:lnTo>
                          <a:pt x="5473" y="9"/>
                        </a:lnTo>
                        <a:lnTo>
                          <a:pt x="5476" y="0"/>
                        </a:lnTo>
                        <a:lnTo>
                          <a:pt x="5478" y="4"/>
                        </a:lnTo>
                        <a:lnTo>
                          <a:pt x="5481" y="23"/>
                        </a:lnTo>
                        <a:lnTo>
                          <a:pt x="5484" y="13"/>
                        </a:lnTo>
                        <a:lnTo>
                          <a:pt x="5487" y="2"/>
                        </a:lnTo>
                        <a:lnTo>
                          <a:pt x="5490" y="43"/>
                        </a:lnTo>
                        <a:lnTo>
                          <a:pt x="5493" y="14"/>
                        </a:lnTo>
                        <a:lnTo>
                          <a:pt x="5496" y="18"/>
                        </a:lnTo>
                        <a:lnTo>
                          <a:pt x="5499" y="23"/>
                        </a:lnTo>
                        <a:lnTo>
                          <a:pt x="5502" y="22"/>
                        </a:lnTo>
                        <a:lnTo>
                          <a:pt x="5505" y="26"/>
                        </a:lnTo>
                        <a:lnTo>
                          <a:pt x="5508" y="16"/>
                        </a:lnTo>
                        <a:lnTo>
                          <a:pt x="5510" y="11"/>
                        </a:lnTo>
                        <a:lnTo>
                          <a:pt x="5513" y="15"/>
                        </a:lnTo>
                        <a:lnTo>
                          <a:pt x="5516" y="14"/>
                        </a:lnTo>
                        <a:lnTo>
                          <a:pt x="5519" y="13"/>
                        </a:lnTo>
                        <a:lnTo>
                          <a:pt x="5522" y="15"/>
                        </a:lnTo>
                        <a:lnTo>
                          <a:pt x="5525" y="31"/>
                        </a:lnTo>
                        <a:lnTo>
                          <a:pt x="5528" y="14"/>
                        </a:lnTo>
                        <a:lnTo>
                          <a:pt x="5531" y="34"/>
                        </a:lnTo>
                        <a:lnTo>
                          <a:pt x="5534" y="21"/>
                        </a:lnTo>
                        <a:lnTo>
                          <a:pt x="5537" y="10"/>
                        </a:lnTo>
                        <a:lnTo>
                          <a:pt x="5540" y="14"/>
                        </a:lnTo>
                        <a:lnTo>
                          <a:pt x="5542" y="30"/>
                        </a:lnTo>
                        <a:lnTo>
                          <a:pt x="5545" y="61"/>
                        </a:lnTo>
                        <a:lnTo>
                          <a:pt x="5548" y="10"/>
                        </a:lnTo>
                        <a:lnTo>
                          <a:pt x="5551" y="19"/>
                        </a:lnTo>
                        <a:lnTo>
                          <a:pt x="5554" y="29"/>
                        </a:lnTo>
                        <a:lnTo>
                          <a:pt x="5557" y="37"/>
                        </a:lnTo>
                        <a:lnTo>
                          <a:pt x="5560" y="17"/>
                        </a:lnTo>
                        <a:lnTo>
                          <a:pt x="5563" y="38"/>
                        </a:lnTo>
                        <a:lnTo>
                          <a:pt x="5566" y="32"/>
                        </a:lnTo>
                        <a:lnTo>
                          <a:pt x="5569" y="0"/>
                        </a:lnTo>
                        <a:lnTo>
                          <a:pt x="5572" y="12"/>
                        </a:lnTo>
                        <a:lnTo>
                          <a:pt x="5574" y="7"/>
                        </a:lnTo>
                        <a:lnTo>
                          <a:pt x="5577" y="23"/>
                        </a:lnTo>
                        <a:lnTo>
                          <a:pt x="5580" y="26"/>
                        </a:lnTo>
                        <a:lnTo>
                          <a:pt x="5583" y="39"/>
                        </a:lnTo>
                        <a:lnTo>
                          <a:pt x="5586" y="31"/>
                        </a:lnTo>
                        <a:lnTo>
                          <a:pt x="5589" y="16"/>
                        </a:lnTo>
                        <a:lnTo>
                          <a:pt x="5592" y="16"/>
                        </a:lnTo>
                        <a:lnTo>
                          <a:pt x="5595" y="23"/>
                        </a:lnTo>
                        <a:lnTo>
                          <a:pt x="5598" y="22"/>
                        </a:lnTo>
                        <a:lnTo>
                          <a:pt x="5601" y="38"/>
                        </a:lnTo>
                        <a:lnTo>
                          <a:pt x="5604" y="40"/>
                        </a:lnTo>
                        <a:lnTo>
                          <a:pt x="5606" y="35"/>
                        </a:lnTo>
                        <a:lnTo>
                          <a:pt x="5609" y="38"/>
                        </a:lnTo>
                        <a:lnTo>
                          <a:pt x="5612" y="37"/>
                        </a:lnTo>
                        <a:lnTo>
                          <a:pt x="5615" y="54"/>
                        </a:lnTo>
                        <a:lnTo>
                          <a:pt x="5618" y="29"/>
                        </a:lnTo>
                        <a:lnTo>
                          <a:pt x="5621" y="34"/>
                        </a:lnTo>
                        <a:lnTo>
                          <a:pt x="5624" y="64"/>
                        </a:lnTo>
                        <a:lnTo>
                          <a:pt x="5627" y="38"/>
                        </a:lnTo>
                        <a:lnTo>
                          <a:pt x="5630" y="20"/>
                        </a:lnTo>
                        <a:lnTo>
                          <a:pt x="5633" y="40"/>
                        </a:lnTo>
                        <a:lnTo>
                          <a:pt x="5635" y="24"/>
                        </a:lnTo>
                        <a:lnTo>
                          <a:pt x="5638" y="14"/>
                        </a:lnTo>
                        <a:lnTo>
                          <a:pt x="5641" y="31"/>
                        </a:lnTo>
                        <a:lnTo>
                          <a:pt x="5644" y="48"/>
                        </a:lnTo>
                        <a:lnTo>
                          <a:pt x="5647" y="16"/>
                        </a:lnTo>
                        <a:lnTo>
                          <a:pt x="5650" y="38"/>
                        </a:lnTo>
                        <a:lnTo>
                          <a:pt x="5653" y="37"/>
                        </a:lnTo>
                        <a:lnTo>
                          <a:pt x="5656" y="45"/>
                        </a:lnTo>
                        <a:lnTo>
                          <a:pt x="5659" y="38"/>
                        </a:lnTo>
                        <a:lnTo>
                          <a:pt x="5662" y="64"/>
                        </a:lnTo>
                        <a:lnTo>
                          <a:pt x="5665" y="34"/>
                        </a:lnTo>
                        <a:lnTo>
                          <a:pt x="5667" y="56"/>
                        </a:lnTo>
                        <a:lnTo>
                          <a:pt x="5670" y="51"/>
                        </a:lnTo>
                        <a:lnTo>
                          <a:pt x="5673" y="38"/>
                        </a:lnTo>
                        <a:lnTo>
                          <a:pt x="5676" y="28"/>
                        </a:lnTo>
                        <a:lnTo>
                          <a:pt x="5679" y="49"/>
                        </a:lnTo>
                        <a:lnTo>
                          <a:pt x="5682" y="57"/>
                        </a:lnTo>
                        <a:lnTo>
                          <a:pt x="5685" y="15"/>
                        </a:lnTo>
                        <a:lnTo>
                          <a:pt x="5688" y="41"/>
                        </a:lnTo>
                        <a:lnTo>
                          <a:pt x="5691" y="57"/>
                        </a:lnTo>
                        <a:lnTo>
                          <a:pt x="5694" y="51"/>
                        </a:lnTo>
                        <a:lnTo>
                          <a:pt x="5697" y="47"/>
                        </a:lnTo>
                        <a:lnTo>
                          <a:pt x="5699" y="88"/>
                        </a:lnTo>
                        <a:lnTo>
                          <a:pt x="5702" y="73"/>
                        </a:lnTo>
                        <a:lnTo>
                          <a:pt x="5705" y="102"/>
                        </a:lnTo>
                        <a:lnTo>
                          <a:pt x="5708" y="98"/>
                        </a:lnTo>
                        <a:lnTo>
                          <a:pt x="5711" y="114"/>
                        </a:lnTo>
                        <a:lnTo>
                          <a:pt x="5714" y="87"/>
                        </a:lnTo>
                        <a:lnTo>
                          <a:pt x="5717" y="80"/>
                        </a:lnTo>
                        <a:lnTo>
                          <a:pt x="5720" y="111"/>
                        </a:lnTo>
                        <a:lnTo>
                          <a:pt x="5723" y="107"/>
                        </a:lnTo>
                        <a:lnTo>
                          <a:pt x="5726" y="151"/>
                        </a:lnTo>
                        <a:lnTo>
                          <a:pt x="5729" y="144"/>
                        </a:lnTo>
                        <a:lnTo>
                          <a:pt x="5731" y="184"/>
                        </a:lnTo>
                        <a:lnTo>
                          <a:pt x="5734" y="180"/>
                        </a:lnTo>
                        <a:lnTo>
                          <a:pt x="5737" y="237"/>
                        </a:lnTo>
                        <a:lnTo>
                          <a:pt x="5740" y="231"/>
                        </a:lnTo>
                        <a:lnTo>
                          <a:pt x="5743" y="263"/>
                        </a:lnTo>
                        <a:lnTo>
                          <a:pt x="5746" y="253"/>
                        </a:lnTo>
                        <a:lnTo>
                          <a:pt x="5749" y="338"/>
                        </a:lnTo>
                        <a:lnTo>
                          <a:pt x="5752" y="366"/>
                        </a:lnTo>
                        <a:lnTo>
                          <a:pt x="5755" y="414"/>
                        </a:lnTo>
                        <a:lnTo>
                          <a:pt x="5758" y="441"/>
                        </a:lnTo>
                        <a:lnTo>
                          <a:pt x="5761" y="513"/>
                        </a:lnTo>
                        <a:lnTo>
                          <a:pt x="5763" y="529"/>
                        </a:lnTo>
                        <a:lnTo>
                          <a:pt x="5766" y="599"/>
                        </a:lnTo>
                        <a:lnTo>
                          <a:pt x="5769" y="626"/>
                        </a:lnTo>
                        <a:lnTo>
                          <a:pt x="5772" y="667"/>
                        </a:lnTo>
                        <a:lnTo>
                          <a:pt x="5775" y="692"/>
                        </a:lnTo>
                        <a:lnTo>
                          <a:pt x="5778" y="805"/>
                        </a:lnTo>
                        <a:lnTo>
                          <a:pt x="5781" y="907"/>
                        </a:lnTo>
                        <a:lnTo>
                          <a:pt x="5784" y="1000"/>
                        </a:lnTo>
                        <a:lnTo>
                          <a:pt x="5787" y="1054"/>
                        </a:lnTo>
                        <a:lnTo>
                          <a:pt x="5790" y="1142"/>
                        </a:lnTo>
                        <a:lnTo>
                          <a:pt x="5793" y="1255"/>
                        </a:lnTo>
                        <a:lnTo>
                          <a:pt x="5795" y="1311"/>
                        </a:lnTo>
                        <a:lnTo>
                          <a:pt x="5798" y="1448"/>
                        </a:lnTo>
                        <a:lnTo>
                          <a:pt x="5801" y="1530"/>
                        </a:lnTo>
                        <a:lnTo>
                          <a:pt x="5804" y="1667"/>
                        </a:lnTo>
                        <a:lnTo>
                          <a:pt x="5807" y="1819"/>
                        </a:lnTo>
                        <a:lnTo>
                          <a:pt x="5810" y="1959"/>
                        </a:lnTo>
                        <a:lnTo>
                          <a:pt x="5813" y="2104"/>
                        </a:lnTo>
                        <a:lnTo>
                          <a:pt x="5816" y="2284"/>
                        </a:lnTo>
                        <a:lnTo>
                          <a:pt x="5819" y="2316"/>
                        </a:lnTo>
                        <a:lnTo>
                          <a:pt x="5822" y="2515"/>
                        </a:lnTo>
                        <a:lnTo>
                          <a:pt x="5825" y="2759"/>
                        </a:lnTo>
                        <a:lnTo>
                          <a:pt x="5827" y="2970"/>
                        </a:lnTo>
                        <a:lnTo>
                          <a:pt x="5830" y="3064"/>
                        </a:lnTo>
                        <a:lnTo>
                          <a:pt x="5833" y="3202"/>
                        </a:lnTo>
                        <a:lnTo>
                          <a:pt x="5836" y="3545"/>
                        </a:lnTo>
                        <a:lnTo>
                          <a:pt x="5839" y="3685"/>
                        </a:lnTo>
                        <a:lnTo>
                          <a:pt x="5842" y="3795"/>
                        </a:lnTo>
                        <a:lnTo>
                          <a:pt x="5845" y="4158"/>
                        </a:lnTo>
                        <a:lnTo>
                          <a:pt x="5848" y="4344"/>
                        </a:lnTo>
                        <a:lnTo>
                          <a:pt x="5851" y="4593"/>
                        </a:lnTo>
                        <a:lnTo>
                          <a:pt x="5854" y="4877"/>
                        </a:lnTo>
                        <a:lnTo>
                          <a:pt x="5857" y="5190"/>
                        </a:lnTo>
                        <a:lnTo>
                          <a:pt x="5859" y="5295"/>
                        </a:lnTo>
                        <a:lnTo>
                          <a:pt x="5862" y="5680"/>
                        </a:lnTo>
                        <a:lnTo>
                          <a:pt x="5865" y="5812"/>
                        </a:lnTo>
                        <a:lnTo>
                          <a:pt x="5868" y="6242"/>
                        </a:lnTo>
                        <a:lnTo>
                          <a:pt x="5871" y="6311"/>
                        </a:lnTo>
                        <a:lnTo>
                          <a:pt x="5874" y="6555"/>
                        </a:lnTo>
                        <a:lnTo>
                          <a:pt x="5877" y="6870"/>
                        </a:lnTo>
                        <a:lnTo>
                          <a:pt x="5880" y="7282"/>
                        </a:lnTo>
                        <a:lnTo>
                          <a:pt x="5883" y="7296"/>
                        </a:lnTo>
                        <a:lnTo>
                          <a:pt x="5886" y="7502"/>
                        </a:lnTo>
                        <a:lnTo>
                          <a:pt x="5889" y="7829"/>
                        </a:lnTo>
                        <a:lnTo>
                          <a:pt x="5891" y="7900"/>
                        </a:lnTo>
                        <a:lnTo>
                          <a:pt x="5894" y="8405"/>
                        </a:lnTo>
                        <a:lnTo>
                          <a:pt x="5897" y="8729"/>
                        </a:lnTo>
                        <a:lnTo>
                          <a:pt x="5900" y="8822"/>
                        </a:lnTo>
                        <a:lnTo>
                          <a:pt x="5903" y="9034"/>
                        </a:lnTo>
                        <a:lnTo>
                          <a:pt x="5906" y="9033"/>
                        </a:lnTo>
                        <a:lnTo>
                          <a:pt x="5909" y="9196"/>
                        </a:lnTo>
                        <a:lnTo>
                          <a:pt x="5912" y="9280"/>
                        </a:lnTo>
                        <a:lnTo>
                          <a:pt x="5915" y="9536"/>
                        </a:lnTo>
                        <a:lnTo>
                          <a:pt x="5918" y="9792"/>
                        </a:lnTo>
                        <a:lnTo>
                          <a:pt x="5921" y="9914"/>
                        </a:lnTo>
                        <a:lnTo>
                          <a:pt x="5923" y="9960"/>
                        </a:lnTo>
                        <a:lnTo>
                          <a:pt x="5926" y="10201"/>
                        </a:lnTo>
                        <a:lnTo>
                          <a:pt x="5929" y="10057"/>
                        </a:lnTo>
                        <a:lnTo>
                          <a:pt x="5932" y="10282"/>
                        </a:lnTo>
                        <a:lnTo>
                          <a:pt x="5935" y="10419"/>
                        </a:lnTo>
                        <a:lnTo>
                          <a:pt x="5938" y="10379"/>
                        </a:lnTo>
                        <a:lnTo>
                          <a:pt x="5941" y="10372"/>
                        </a:lnTo>
                        <a:lnTo>
                          <a:pt x="5944" y="10539"/>
                        </a:lnTo>
                        <a:lnTo>
                          <a:pt x="5947" y="10629"/>
                        </a:lnTo>
                        <a:lnTo>
                          <a:pt x="5950" y="10512"/>
                        </a:lnTo>
                        <a:lnTo>
                          <a:pt x="5953" y="10547"/>
                        </a:lnTo>
                        <a:lnTo>
                          <a:pt x="5955" y="10668"/>
                        </a:lnTo>
                        <a:lnTo>
                          <a:pt x="5958" y="10617"/>
                        </a:lnTo>
                        <a:lnTo>
                          <a:pt x="5961" y="10723"/>
                        </a:lnTo>
                        <a:lnTo>
                          <a:pt x="5964" y="10634"/>
                        </a:lnTo>
                        <a:lnTo>
                          <a:pt x="5967" y="10610"/>
                        </a:lnTo>
                        <a:lnTo>
                          <a:pt x="5970" y="10433"/>
                        </a:lnTo>
                        <a:lnTo>
                          <a:pt x="5973" y="10593"/>
                        </a:lnTo>
                        <a:lnTo>
                          <a:pt x="5976" y="10554"/>
                        </a:lnTo>
                        <a:lnTo>
                          <a:pt x="5979" y="10303"/>
                        </a:lnTo>
                        <a:lnTo>
                          <a:pt x="5982" y="10302"/>
                        </a:lnTo>
                        <a:lnTo>
                          <a:pt x="5984" y="10321"/>
                        </a:lnTo>
                        <a:lnTo>
                          <a:pt x="5987" y="10337"/>
                        </a:lnTo>
                        <a:lnTo>
                          <a:pt x="5990" y="10049"/>
                        </a:lnTo>
                        <a:lnTo>
                          <a:pt x="5993" y="9915"/>
                        </a:lnTo>
                        <a:lnTo>
                          <a:pt x="5996" y="9918"/>
                        </a:lnTo>
                        <a:lnTo>
                          <a:pt x="5999" y="9880"/>
                        </a:lnTo>
                        <a:lnTo>
                          <a:pt x="6002" y="9892"/>
                        </a:lnTo>
                        <a:lnTo>
                          <a:pt x="6005" y="9755"/>
                        </a:lnTo>
                        <a:lnTo>
                          <a:pt x="6008" y="9652"/>
                        </a:lnTo>
                        <a:lnTo>
                          <a:pt x="6011" y="9404"/>
                        </a:lnTo>
                        <a:lnTo>
                          <a:pt x="6014" y="9413"/>
                        </a:lnTo>
                        <a:lnTo>
                          <a:pt x="6016" y="9511"/>
                        </a:lnTo>
                        <a:lnTo>
                          <a:pt x="6019" y="9304"/>
                        </a:lnTo>
                        <a:lnTo>
                          <a:pt x="6022" y="9572"/>
                        </a:lnTo>
                        <a:lnTo>
                          <a:pt x="6025" y="9001"/>
                        </a:lnTo>
                        <a:lnTo>
                          <a:pt x="6028" y="8954"/>
                        </a:lnTo>
                        <a:lnTo>
                          <a:pt x="6031" y="8863"/>
                        </a:lnTo>
                        <a:lnTo>
                          <a:pt x="6034" y="8876"/>
                        </a:lnTo>
                        <a:lnTo>
                          <a:pt x="6037" y="8821"/>
                        </a:lnTo>
                        <a:lnTo>
                          <a:pt x="6040" y="8547"/>
                        </a:lnTo>
                        <a:lnTo>
                          <a:pt x="6043" y="8326"/>
                        </a:lnTo>
                        <a:lnTo>
                          <a:pt x="6046" y="8381"/>
                        </a:lnTo>
                        <a:lnTo>
                          <a:pt x="6048" y="8330"/>
                        </a:lnTo>
                        <a:lnTo>
                          <a:pt x="6051" y="8178"/>
                        </a:lnTo>
                        <a:lnTo>
                          <a:pt x="6054" y="8072"/>
                        </a:lnTo>
                        <a:lnTo>
                          <a:pt x="6057" y="8045"/>
                        </a:lnTo>
                        <a:lnTo>
                          <a:pt x="6060" y="7784"/>
                        </a:lnTo>
                        <a:lnTo>
                          <a:pt x="6063" y="7680"/>
                        </a:lnTo>
                        <a:lnTo>
                          <a:pt x="6066" y="7711"/>
                        </a:lnTo>
                        <a:lnTo>
                          <a:pt x="6069" y="7676"/>
                        </a:lnTo>
                        <a:lnTo>
                          <a:pt x="6072" y="7381"/>
                        </a:lnTo>
                        <a:lnTo>
                          <a:pt x="6075" y="7245"/>
                        </a:lnTo>
                        <a:lnTo>
                          <a:pt x="6078" y="7225"/>
                        </a:lnTo>
                        <a:lnTo>
                          <a:pt x="6080" y="7025"/>
                        </a:lnTo>
                        <a:lnTo>
                          <a:pt x="6083" y="6970"/>
                        </a:lnTo>
                        <a:lnTo>
                          <a:pt x="6086" y="7018"/>
                        </a:lnTo>
                        <a:lnTo>
                          <a:pt x="6089" y="6891"/>
                        </a:lnTo>
                        <a:lnTo>
                          <a:pt x="6092" y="6591"/>
                        </a:lnTo>
                        <a:lnTo>
                          <a:pt x="6095" y="6524"/>
                        </a:lnTo>
                        <a:lnTo>
                          <a:pt x="6098" y="6416"/>
                        </a:lnTo>
                        <a:lnTo>
                          <a:pt x="6101" y="6374"/>
                        </a:lnTo>
                        <a:lnTo>
                          <a:pt x="6104" y="6320"/>
                        </a:lnTo>
                        <a:lnTo>
                          <a:pt x="6107" y="6203"/>
                        </a:lnTo>
                        <a:lnTo>
                          <a:pt x="6110" y="5976"/>
                        </a:lnTo>
                        <a:lnTo>
                          <a:pt x="6112" y="5960"/>
                        </a:lnTo>
                        <a:lnTo>
                          <a:pt x="6115" y="5850"/>
                        </a:lnTo>
                        <a:lnTo>
                          <a:pt x="6118" y="5723"/>
                        </a:lnTo>
                        <a:lnTo>
                          <a:pt x="6121" y="5701"/>
                        </a:lnTo>
                        <a:lnTo>
                          <a:pt x="6124" y="5546"/>
                        </a:lnTo>
                        <a:lnTo>
                          <a:pt x="6127" y="5453"/>
                        </a:lnTo>
                        <a:lnTo>
                          <a:pt x="6130" y="5438"/>
                        </a:lnTo>
                        <a:lnTo>
                          <a:pt x="6133" y="5304"/>
                        </a:lnTo>
                        <a:lnTo>
                          <a:pt x="6136" y="5288"/>
                        </a:lnTo>
                        <a:lnTo>
                          <a:pt x="6139" y="5175"/>
                        </a:lnTo>
                        <a:lnTo>
                          <a:pt x="6142" y="5092"/>
                        </a:lnTo>
                        <a:lnTo>
                          <a:pt x="6144" y="5007"/>
                        </a:lnTo>
                        <a:lnTo>
                          <a:pt x="6147" y="4888"/>
                        </a:lnTo>
                        <a:lnTo>
                          <a:pt x="6150" y="4943"/>
                        </a:lnTo>
                        <a:lnTo>
                          <a:pt x="6153" y="4843"/>
                        </a:lnTo>
                        <a:lnTo>
                          <a:pt x="6156" y="4614"/>
                        </a:lnTo>
                        <a:lnTo>
                          <a:pt x="6159" y="4611"/>
                        </a:lnTo>
                        <a:lnTo>
                          <a:pt x="6162" y="4509"/>
                        </a:lnTo>
                        <a:lnTo>
                          <a:pt x="6165" y="4497"/>
                        </a:lnTo>
                        <a:lnTo>
                          <a:pt x="6168" y="4420"/>
                        </a:lnTo>
                        <a:lnTo>
                          <a:pt x="6171" y="4476"/>
                        </a:lnTo>
                        <a:lnTo>
                          <a:pt x="6174" y="4303"/>
                        </a:lnTo>
                        <a:lnTo>
                          <a:pt x="6176" y="4235"/>
                        </a:lnTo>
                        <a:lnTo>
                          <a:pt x="6179" y="4094"/>
                        </a:lnTo>
                        <a:lnTo>
                          <a:pt x="6182" y="4114"/>
                        </a:lnTo>
                        <a:lnTo>
                          <a:pt x="6185" y="4048"/>
                        </a:lnTo>
                        <a:lnTo>
                          <a:pt x="6188" y="3855"/>
                        </a:lnTo>
                        <a:lnTo>
                          <a:pt x="6191" y="3918"/>
                        </a:lnTo>
                        <a:lnTo>
                          <a:pt x="6194" y="3685"/>
                        </a:lnTo>
                        <a:lnTo>
                          <a:pt x="6197" y="3693"/>
                        </a:lnTo>
                        <a:lnTo>
                          <a:pt x="6200" y="3781"/>
                        </a:lnTo>
                        <a:lnTo>
                          <a:pt x="6203" y="3632"/>
                        </a:lnTo>
                        <a:lnTo>
                          <a:pt x="6206" y="3502"/>
                        </a:lnTo>
                        <a:lnTo>
                          <a:pt x="6208" y="3398"/>
                        </a:lnTo>
                        <a:lnTo>
                          <a:pt x="6211" y="3471"/>
                        </a:lnTo>
                        <a:lnTo>
                          <a:pt x="6214" y="3390"/>
                        </a:lnTo>
                        <a:lnTo>
                          <a:pt x="6217" y="3313"/>
                        </a:lnTo>
                        <a:lnTo>
                          <a:pt x="6220" y="3186"/>
                        </a:lnTo>
                        <a:lnTo>
                          <a:pt x="6223" y="3226"/>
                        </a:lnTo>
                        <a:lnTo>
                          <a:pt x="6226" y="3196"/>
                        </a:lnTo>
                        <a:lnTo>
                          <a:pt x="6229" y="3092"/>
                        </a:lnTo>
                        <a:lnTo>
                          <a:pt x="6232" y="3005"/>
                        </a:lnTo>
                        <a:lnTo>
                          <a:pt x="6235" y="2973"/>
                        </a:lnTo>
                        <a:lnTo>
                          <a:pt x="6238" y="2955"/>
                        </a:lnTo>
                        <a:lnTo>
                          <a:pt x="6240" y="2946"/>
                        </a:lnTo>
                        <a:lnTo>
                          <a:pt x="6243" y="2842"/>
                        </a:lnTo>
                        <a:lnTo>
                          <a:pt x="6246" y="2827"/>
                        </a:lnTo>
                        <a:lnTo>
                          <a:pt x="6249" y="2808"/>
                        </a:lnTo>
                        <a:lnTo>
                          <a:pt x="6252" y="2734"/>
                        </a:lnTo>
                        <a:lnTo>
                          <a:pt x="6255" y="2666"/>
                        </a:lnTo>
                        <a:lnTo>
                          <a:pt x="6258" y="2627"/>
                        </a:lnTo>
                        <a:lnTo>
                          <a:pt x="6261" y="2646"/>
                        </a:lnTo>
                        <a:lnTo>
                          <a:pt x="6264" y="2549"/>
                        </a:lnTo>
                        <a:lnTo>
                          <a:pt x="6267" y="2519"/>
                        </a:lnTo>
                        <a:lnTo>
                          <a:pt x="6270" y="2521"/>
                        </a:lnTo>
                        <a:lnTo>
                          <a:pt x="6272" y="2445"/>
                        </a:lnTo>
                        <a:lnTo>
                          <a:pt x="6275" y="2469"/>
                        </a:lnTo>
                        <a:lnTo>
                          <a:pt x="6278" y="2385"/>
                        </a:lnTo>
                        <a:lnTo>
                          <a:pt x="6281" y="2435"/>
                        </a:lnTo>
                        <a:lnTo>
                          <a:pt x="6284" y="2331"/>
                        </a:lnTo>
                        <a:lnTo>
                          <a:pt x="6287" y="2301"/>
                        </a:lnTo>
                        <a:lnTo>
                          <a:pt x="6290" y="2313"/>
                        </a:lnTo>
                        <a:lnTo>
                          <a:pt x="6293" y="2345"/>
                        </a:lnTo>
                        <a:lnTo>
                          <a:pt x="6296" y="2219"/>
                        </a:lnTo>
                        <a:lnTo>
                          <a:pt x="6299" y="2168"/>
                        </a:lnTo>
                        <a:lnTo>
                          <a:pt x="6302" y="2148"/>
                        </a:lnTo>
                        <a:lnTo>
                          <a:pt x="6304" y="2127"/>
                        </a:lnTo>
                        <a:lnTo>
                          <a:pt x="6307" y="2079"/>
                        </a:lnTo>
                        <a:lnTo>
                          <a:pt x="6310" y="2005"/>
                        </a:lnTo>
                        <a:lnTo>
                          <a:pt x="6313" y="2014"/>
                        </a:lnTo>
                        <a:lnTo>
                          <a:pt x="6316" y="2017"/>
                        </a:lnTo>
                        <a:lnTo>
                          <a:pt x="6319" y="1972"/>
                        </a:lnTo>
                        <a:lnTo>
                          <a:pt x="6322" y="1927"/>
                        </a:lnTo>
                        <a:lnTo>
                          <a:pt x="6325" y="1862"/>
                        </a:lnTo>
                        <a:lnTo>
                          <a:pt x="6328" y="1876"/>
                        </a:lnTo>
                        <a:lnTo>
                          <a:pt x="6331" y="1851"/>
                        </a:lnTo>
                        <a:lnTo>
                          <a:pt x="6334" y="1887"/>
                        </a:lnTo>
                        <a:lnTo>
                          <a:pt x="6336" y="1794"/>
                        </a:lnTo>
                        <a:lnTo>
                          <a:pt x="6339" y="1754"/>
                        </a:lnTo>
                        <a:lnTo>
                          <a:pt x="6342" y="1822"/>
                        </a:lnTo>
                        <a:lnTo>
                          <a:pt x="6345" y="1754"/>
                        </a:lnTo>
                        <a:lnTo>
                          <a:pt x="6348" y="1743"/>
                        </a:lnTo>
                        <a:lnTo>
                          <a:pt x="6351" y="1772"/>
                        </a:lnTo>
                        <a:lnTo>
                          <a:pt x="6354" y="1728"/>
                        </a:lnTo>
                        <a:lnTo>
                          <a:pt x="6357" y="1627"/>
                        </a:lnTo>
                        <a:lnTo>
                          <a:pt x="6360" y="1648"/>
                        </a:lnTo>
                        <a:lnTo>
                          <a:pt x="6363" y="1691"/>
                        </a:lnTo>
                        <a:lnTo>
                          <a:pt x="6365" y="1622"/>
                        </a:lnTo>
                        <a:lnTo>
                          <a:pt x="6368" y="1648"/>
                        </a:lnTo>
                        <a:lnTo>
                          <a:pt x="6371" y="1589"/>
                        </a:lnTo>
                        <a:lnTo>
                          <a:pt x="6374" y="1598"/>
                        </a:lnTo>
                        <a:lnTo>
                          <a:pt x="6377" y="1545"/>
                        </a:lnTo>
                        <a:lnTo>
                          <a:pt x="6380" y="1534"/>
                        </a:lnTo>
                        <a:lnTo>
                          <a:pt x="6383" y="1440"/>
                        </a:lnTo>
                        <a:lnTo>
                          <a:pt x="6386" y="1481"/>
                        </a:lnTo>
                        <a:lnTo>
                          <a:pt x="6389" y="1381"/>
                        </a:lnTo>
                        <a:lnTo>
                          <a:pt x="6392" y="1366"/>
                        </a:lnTo>
                        <a:lnTo>
                          <a:pt x="6395" y="1411"/>
                        </a:lnTo>
                        <a:lnTo>
                          <a:pt x="6397" y="1364"/>
                        </a:lnTo>
                        <a:lnTo>
                          <a:pt x="6400" y="1390"/>
                        </a:lnTo>
                        <a:lnTo>
                          <a:pt x="6403" y="1319"/>
                        </a:lnTo>
                        <a:lnTo>
                          <a:pt x="6406" y="1367"/>
                        </a:lnTo>
                        <a:lnTo>
                          <a:pt x="6409" y="1300"/>
                        </a:lnTo>
                        <a:lnTo>
                          <a:pt x="6412" y="1264"/>
                        </a:lnTo>
                        <a:lnTo>
                          <a:pt x="6415" y="1248"/>
                        </a:lnTo>
                        <a:lnTo>
                          <a:pt x="6418" y="1295"/>
                        </a:lnTo>
                        <a:lnTo>
                          <a:pt x="6421" y="1224"/>
                        </a:lnTo>
                        <a:lnTo>
                          <a:pt x="6424" y="1206"/>
                        </a:lnTo>
                        <a:lnTo>
                          <a:pt x="6427" y="1307"/>
                        </a:lnTo>
                        <a:lnTo>
                          <a:pt x="6429" y="1175"/>
                        </a:lnTo>
                        <a:lnTo>
                          <a:pt x="6432" y="1133"/>
                        </a:lnTo>
                        <a:lnTo>
                          <a:pt x="6435" y="1217"/>
                        </a:lnTo>
                        <a:lnTo>
                          <a:pt x="6438" y="1096"/>
                        </a:lnTo>
                        <a:lnTo>
                          <a:pt x="6441" y="1159"/>
                        </a:lnTo>
                        <a:lnTo>
                          <a:pt x="6444" y="1124"/>
                        </a:lnTo>
                        <a:lnTo>
                          <a:pt x="6447" y="1130"/>
                        </a:lnTo>
                        <a:lnTo>
                          <a:pt x="6450" y="1097"/>
                        </a:lnTo>
                        <a:lnTo>
                          <a:pt x="6453" y="1094"/>
                        </a:lnTo>
                        <a:lnTo>
                          <a:pt x="6456" y="1106"/>
                        </a:lnTo>
                        <a:lnTo>
                          <a:pt x="6459" y="1077"/>
                        </a:lnTo>
                        <a:lnTo>
                          <a:pt x="6461" y="1074"/>
                        </a:lnTo>
                        <a:lnTo>
                          <a:pt x="6464" y="1088"/>
                        </a:lnTo>
                        <a:lnTo>
                          <a:pt x="6467" y="993"/>
                        </a:lnTo>
                        <a:lnTo>
                          <a:pt x="6470" y="986"/>
                        </a:lnTo>
                        <a:lnTo>
                          <a:pt x="6473" y="1033"/>
                        </a:lnTo>
                        <a:lnTo>
                          <a:pt x="6476" y="1024"/>
                        </a:lnTo>
                        <a:lnTo>
                          <a:pt x="6479" y="1012"/>
                        </a:lnTo>
                        <a:lnTo>
                          <a:pt x="6482" y="1009"/>
                        </a:lnTo>
                        <a:lnTo>
                          <a:pt x="6485" y="955"/>
                        </a:lnTo>
                        <a:lnTo>
                          <a:pt x="6488" y="959"/>
                        </a:lnTo>
                        <a:lnTo>
                          <a:pt x="6491" y="949"/>
                        </a:lnTo>
                        <a:lnTo>
                          <a:pt x="6493" y="949"/>
                        </a:lnTo>
                        <a:lnTo>
                          <a:pt x="6496" y="911"/>
                        </a:lnTo>
                        <a:lnTo>
                          <a:pt x="6499" y="875"/>
                        </a:lnTo>
                        <a:lnTo>
                          <a:pt x="6502" y="917"/>
                        </a:lnTo>
                        <a:lnTo>
                          <a:pt x="6505" y="894"/>
                        </a:lnTo>
                        <a:lnTo>
                          <a:pt x="6508" y="878"/>
                        </a:lnTo>
                        <a:lnTo>
                          <a:pt x="6511" y="893"/>
                        </a:lnTo>
                        <a:lnTo>
                          <a:pt x="6514" y="914"/>
                        </a:lnTo>
                        <a:lnTo>
                          <a:pt x="6517" y="856"/>
                        </a:lnTo>
                        <a:lnTo>
                          <a:pt x="6520" y="831"/>
                        </a:lnTo>
                        <a:lnTo>
                          <a:pt x="6523" y="890"/>
                        </a:lnTo>
                        <a:lnTo>
                          <a:pt x="6525" y="853"/>
                        </a:lnTo>
                        <a:lnTo>
                          <a:pt x="6528" y="828"/>
                        </a:lnTo>
                        <a:lnTo>
                          <a:pt x="6531" y="826"/>
                        </a:lnTo>
                        <a:lnTo>
                          <a:pt x="6534" y="829"/>
                        </a:lnTo>
                        <a:lnTo>
                          <a:pt x="6537" y="837"/>
                        </a:lnTo>
                        <a:lnTo>
                          <a:pt x="6540" y="840"/>
                        </a:lnTo>
                        <a:lnTo>
                          <a:pt x="6543" y="765"/>
                        </a:lnTo>
                        <a:lnTo>
                          <a:pt x="6546" y="785"/>
                        </a:lnTo>
                        <a:lnTo>
                          <a:pt x="6549" y="748"/>
                        </a:lnTo>
                        <a:lnTo>
                          <a:pt x="6552" y="794"/>
                        </a:lnTo>
                        <a:lnTo>
                          <a:pt x="6555" y="754"/>
                        </a:lnTo>
                        <a:lnTo>
                          <a:pt x="6557" y="719"/>
                        </a:lnTo>
                        <a:lnTo>
                          <a:pt x="6560" y="767"/>
                        </a:lnTo>
                        <a:lnTo>
                          <a:pt x="6563" y="724"/>
                        </a:lnTo>
                        <a:lnTo>
                          <a:pt x="6566" y="745"/>
                        </a:lnTo>
                        <a:lnTo>
                          <a:pt x="6569" y="691"/>
                        </a:lnTo>
                        <a:lnTo>
                          <a:pt x="6572" y="699"/>
                        </a:lnTo>
                        <a:lnTo>
                          <a:pt x="6575" y="765"/>
                        </a:lnTo>
                        <a:lnTo>
                          <a:pt x="6578" y="665"/>
                        </a:lnTo>
                        <a:lnTo>
                          <a:pt x="6581" y="680"/>
                        </a:lnTo>
                        <a:lnTo>
                          <a:pt x="6584" y="676"/>
                        </a:lnTo>
                        <a:lnTo>
                          <a:pt x="6587" y="668"/>
                        </a:lnTo>
                        <a:lnTo>
                          <a:pt x="6589" y="677"/>
                        </a:lnTo>
                        <a:lnTo>
                          <a:pt x="6592" y="690"/>
                        </a:lnTo>
                        <a:lnTo>
                          <a:pt x="6595" y="648"/>
                        </a:lnTo>
                        <a:lnTo>
                          <a:pt x="6598" y="678"/>
                        </a:lnTo>
                        <a:lnTo>
                          <a:pt x="6601" y="651"/>
                        </a:lnTo>
                        <a:lnTo>
                          <a:pt x="6604" y="645"/>
                        </a:lnTo>
                        <a:lnTo>
                          <a:pt x="6607" y="662"/>
                        </a:lnTo>
                        <a:lnTo>
                          <a:pt x="6610" y="656"/>
                        </a:lnTo>
                        <a:lnTo>
                          <a:pt x="6613" y="631"/>
                        </a:lnTo>
                        <a:lnTo>
                          <a:pt x="6616" y="642"/>
                        </a:lnTo>
                        <a:lnTo>
                          <a:pt x="6619" y="606"/>
                        </a:lnTo>
                        <a:lnTo>
                          <a:pt x="6621" y="648"/>
                        </a:lnTo>
                        <a:lnTo>
                          <a:pt x="6624" y="576"/>
                        </a:lnTo>
                        <a:lnTo>
                          <a:pt x="6627" y="603"/>
                        </a:lnTo>
                        <a:lnTo>
                          <a:pt x="6630" y="584"/>
                        </a:lnTo>
                        <a:lnTo>
                          <a:pt x="6633" y="570"/>
                        </a:lnTo>
                        <a:lnTo>
                          <a:pt x="6636" y="583"/>
                        </a:lnTo>
                        <a:lnTo>
                          <a:pt x="6639" y="554"/>
                        </a:lnTo>
                        <a:lnTo>
                          <a:pt x="6642" y="546"/>
                        </a:lnTo>
                        <a:lnTo>
                          <a:pt x="6645" y="582"/>
                        </a:lnTo>
                        <a:lnTo>
                          <a:pt x="6648" y="589"/>
                        </a:lnTo>
                        <a:lnTo>
                          <a:pt x="6651" y="541"/>
                        </a:lnTo>
                        <a:lnTo>
                          <a:pt x="6653" y="602"/>
                        </a:lnTo>
                        <a:lnTo>
                          <a:pt x="6656" y="570"/>
                        </a:lnTo>
                        <a:lnTo>
                          <a:pt x="6659" y="554"/>
                        </a:lnTo>
                        <a:lnTo>
                          <a:pt x="6662" y="521"/>
                        </a:lnTo>
                        <a:lnTo>
                          <a:pt x="6665" y="559"/>
                        </a:lnTo>
                        <a:lnTo>
                          <a:pt x="6668" y="479"/>
                        </a:lnTo>
                        <a:lnTo>
                          <a:pt x="6671" y="514"/>
                        </a:lnTo>
                        <a:lnTo>
                          <a:pt x="6674" y="556"/>
                        </a:lnTo>
                        <a:lnTo>
                          <a:pt x="6677" y="496"/>
                        </a:lnTo>
                        <a:lnTo>
                          <a:pt x="6680" y="504"/>
                        </a:lnTo>
                        <a:lnTo>
                          <a:pt x="6683" y="474"/>
                        </a:lnTo>
                        <a:lnTo>
                          <a:pt x="6685" y="455"/>
                        </a:lnTo>
                        <a:lnTo>
                          <a:pt x="6688" y="490"/>
                        </a:lnTo>
                        <a:lnTo>
                          <a:pt x="6691" y="492"/>
                        </a:lnTo>
                        <a:lnTo>
                          <a:pt x="6694" y="461"/>
                        </a:lnTo>
                        <a:lnTo>
                          <a:pt x="6697" y="468"/>
                        </a:lnTo>
                        <a:lnTo>
                          <a:pt x="6700" y="484"/>
                        </a:lnTo>
                        <a:lnTo>
                          <a:pt x="6703" y="455"/>
                        </a:lnTo>
                        <a:lnTo>
                          <a:pt x="6706" y="503"/>
                        </a:lnTo>
                        <a:lnTo>
                          <a:pt x="6709" y="479"/>
                        </a:lnTo>
                        <a:lnTo>
                          <a:pt x="6712" y="461"/>
                        </a:lnTo>
                        <a:lnTo>
                          <a:pt x="6714" y="487"/>
                        </a:lnTo>
                        <a:lnTo>
                          <a:pt x="6717" y="436"/>
                        </a:lnTo>
                        <a:lnTo>
                          <a:pt x="6720" y="427"/>
                        </a:lnTo>
                        <a:lnTo>
                          <a:pt x="6723" y="464"/>
                        </a:lnTo>
                        <a:lnTo>
                          <a:pt x="6726" y="429"/>
                        </a:lnTo>
                        <a:lnTo>
                          <a:pt x="6729" y="476"/>
                        </a:lnTo>
                        <a:lnTo>
                          <a:pt x="6732" y="449"/>
                        </a:lnTo>
                        <a:lnTo>
                          <a:pt x="6735" y="388"/>
                        </a:lnTo>
                        <a:lnTo>
                          <a:pt x="6738" y="441"/>
                        </a:lnTo>
                        <a:lnTo>
                          <a:pt x="6741" y="419"/>
                        </a:lnTo>
                        <a:lnTo>
                          <a:pt x="6744" y="441"/>
                        </a:lnTo>
                        <a:lnTo>
                          <a:pt x="6746" y="444"/>
                        </a:lnTo>
                        <a:lnTo>
                          <a:pt x="6749" y="389"/>
                        </a:lnTo>
                        <a:lnTo>
                          <a:pt x="6752" y="384"/>
                        </a:lnTo>
                        <a:lnTo>
                          <a:pt x="6755" y="401"/>
                        </a:lnTo>
                        <a:lnTo>
                          <a:pt x="6758" y="414"/>
                        </a:lnTo>
                        <a:lnTo>
                          <a:pt x="6761" y="389"/>
                        </a:lnTo>
                        <a:lnTo>
                          <a:pt x="6764" y="409"/>
                        </a:lnTo>
                        <a:lnTo>
                          <a:pt x="6767" y="363"/>
                        </a:lnTo>
                        <a:lnTo>
                          <a:pt x="6770" y="368"/>
                        </a:lnTo>
                        <a:lnTo>
                          <a:pt x="6773" y="346"/>
                        </a:lnTo>
                        <a:lnTo>
                          <a:pt x="6776" y="361"/>
                        </a:lnTo>
                        <a:lnTo>
                          <a:pt x="6778" y="341"/>
                        </a:lnTo>
                        <a:lnTo>
                          <a:pt x="6781" y="336"/>
                        </a:lnTo>
                        <a:lnTo>
                          <a:pt x="6784" y="341"/>
                        </a:lnTo>
                        <a:lnTo>
                          <a:pt x="6787" y="369"/>
                        </a:lnTo>
                        <a:lnTo>
                          <a:pt x="6790" y="414"/>
                        </a:lnTo>
                        <a:lnTo>
                          <a:pt x="6793" y="372"/>
                        </a:lnTo>
                        <a:lnTo>
                          <a:pt x="6796" y="332"/>
                        </a:lnTo>
                        <a:lnTo>
                          <a:pt x="6799" y="376"/>
                        </a:lnTo>
                        <a:lnTo>
                          <a:pt x="6802" y="346"/>
                        </a:lnTo>
                        <a:lnTo>
                          <a:pt x="6805" y="335"/>
                        </a:lnTo>
                        <a:lnTo>
                          <a:pt x="6808" y="338"/>
                        </a:lnTo>
                        <a:lnTo>
                          <a:pt x="6810" y="321"/>
                        </a:lnTo>
                        <a:lnTo>
                          <a:pt x="6813" y="322"/>
                        </a:lnTo>
                        <a:lnTo>
                          <a:pt x="6816" y="336"/>
                        </a:lnTo>
                        <a:lnTo>
                          <a:pt x="6819" y="331"/>
                        </a:lnTo>
                        <a:lnTo>
                          <a:pt x="6822" y="348"/>
                        </a:lnTo>
                        <a:lnTo>
                          <a:pt x="6825" y="280"/>
                        </a:lnTo>
                        <a:lnTo>
                          <a:pt x="6828" y="298"/>
                        </a:lnTo>
                        <a:lnTo>
                          <a:pt x="6831" y="309"/>
                        </a:lnTo>
                        <a:lnTo>
                          <a:pt x="6834" y="299"/>
                        </a:lnTo>
                        <a:lnTo>
                          <a:pt x="6837" y="297"/>
                        </a:lnTo>
                        <a:lnTo>
                          <a:pt x="6840" y="316"/>
                        </a:lnTo>
                        <a:lnTo>
                          <a:pt x="6842" y="326"/>
                        </a:lnTo>
                        <a:lnTo>
                          <a:pt x="6845" y="297"/>
                        </a:lnTo>
                        <a:lnTo>
                          <a:pt x="6848" y="312"/>
                        </a:lnTo>
                        <a:lnTo>
                          <a:pt x="6851" y="318"/>
                        </a:lnTo>
                        <a:lnTo>
                          <a:pt x="6854" y="336"/>
                        </a:lnTo>
                        <a:lnTo>
                          <a:pt x="6857" y="296"/>
                        </a:lnTo>
                        <a:lnTo>
                          <a:pt x="6860" y="258"/>
                        </a:lnTo>
                        <a:lnTo>
                          <a:pt x="6863" y="280"/>
                        </a:lnTo>
                        <a:lnTo>
                          <a:pt x="6866" y="271"/>
                        </a:lnTo>
                        <a:lnTo>
                          <a:pt x="6869" y="272"/>
                        </a:lnTo>
                        <a:lnTo>
                          <a:pt x="6872" y="247"/>
                        </a:lnTo>
                        <a:lnTo>
                          <a:pt x="6874" y="254"/>
                        </a:lnTo>
                        <a:lnTo>
                          <a:pt x="6877" y="291"/>
                        </a:lnTo>
                        <a:lnTo>
                          <a:pt x="6880" y="281"/>
                        </a:lnTo>
                        <a:lnTo>
                          <a:pt x="6883" y="235"/>
                        </a:lnTo>
                        <a:lnTo>
                          <a:pt x="6886" y="255"/>
                        </a:lnTo>
                        <a:lnTo>
                          <a:pt x="6889" y="276"/>
                        </a:lnTo>
                        <a:lnTo>
                          <a:pt x="6892" y="244"/>
                        </a:lnTo>
                        <a:lnTo>
                          <a:pt x="6895" y="270"/>
                        </a:lnTo>
                        <a:lnTo>
                          <a:pt x="6898" y="240"/>
                        </a:lnTo>
                        <a:lnTo>
                          <a:pt x="6901" y="243"/>
                        </a:lnTo>
                        <a:lnTo>
                          <a:pt x="6904" y="229"/>
                        </a:lnTo>
                        <a:lnTo>
                          <a:pt x="6906" y="248"/>
                        </a:lnTo>
                        <a:lnTo>
                          <a:pt x="6909" y="203"/>
                        </a:lnTo>
                        <a:lnTo>
                          <a:pt x="6912" y="225"/>
                        </a:lnTo>
                        <a:lnTo>
                          <a:pt x="6915" y="226"/>
                        </a:lnTo>
                        <a:lnTo>
                          <a:pt x="6918" y="235"/>
                        </a:lnTo>
                        <a:lnTo>
                          <a:pt x="6921" y="220"/>
                        </a:lnTo>
                        <a:lnTo>
                          <a:pt x="6924" y="206"/>
                        </a:lnTo>
                        <a:lnTo>
                          <a:pt x="6927" y="233"/>
                        </a:lnTo>
                        <a:lnTo>
                          <a:pt x="6930" y="235"/>
                        </a:lnTo>
                        <a:lnTo>
                          <a:pt x="6933" y="220"/>
                        </a:lnTo>
                        <a:lnTo>
                          <a:pt x="6936" y="236"/>
                        </a:lnTo>
                        <a:lnTo>
                          <a:pt x="6938" y="229"/>
                        </a:lnTo>
                        <a:lnTo>
                          <a:pt x="6941" y="180"/>
                        </a:lnTo>
                        <a:lnTo>
                          <a:pt x="6944" y="224"/>
                        </a:lnTo>
                        <a:lnTo>
                          <a:pt x="6947" y="210"/>
                        </a:lnTo>
                        <a:lnTo>
                          <a:pt x="6950" y="203"/>
                        </a:lnTo>
                        <a:lnTo>
                          <a:pt x="6953" y="184"/>
                        </a:lnTo>
                        <a:lnTo>
                          <a:pt x="6956" y="214"/>
                        </a:lnTo>
                        <a:lnTo>
                          <a:pt x="6959" y="209"/>
                        </a:lnTo>
                        <a:lnTo>
                          <a:pt x="6962" y="208"/>
                        </a:lnTo>
                        <a:lnTo>
                          <a:pt x="6965" y="199"/>
                        </a:lnTo>
                        <a:lnTo>
                          <a:pt x="6968" y="197"/>
                        </a:lnTo>
                        <a:lnTo>
                          <a:pt x="6970" y="144"/>
                        </a:lnTo>
                        <a:lnTo>
                          <a:pt x="6973" y="145"/>
                        </a:lnTo>
                        <a:lnTo>
                          <a:pt x="6976" y="188"/>
                        </a:lnTo>
                        <a:lnTo>
                          <a:pt x="6979" y="182"/>
                        </a:lnTo>
                        <a:lnTo>
                          <a:pt x="6982" y="198"/>
                        </a:lnTo>
                        <a:lnTo>
                          <a:pt x="6985" y="154"/>
                        </a:lnTo>
                        <a:lnTo>
                          <a:pt x="6988" y="186"/>
                        </a:lnTo>
                        <a:lnTo>
                          <a:pt x="6991" y="207"/>
                        </a:lnTo>
                        <a:lnTo>
                          <a:pt x="6994" y="178"/>
                        </a:lnTo>
                        <a:lnTo>
                          <a:pt x="6997" y="176"/>
                        </a:lnTo>
                        <a:lnTo>
                          <a:pt x="7000" y="150"/>
                        </a:lnTo>
                        <a:lnTo>
                          <a:pt x="7002" y="157"/>
                        </a:lnTo>
                        <a:lnTo>
                          <a:pt x="7005" y="140"/>
                        </a:lnTo>
                        <a:lnTo>
                          <a:pt x="7008" y="191"/>
                        </a:lnTo>
                        <a:lnTo>
                          <a:pt x="7011" y="161"/>
                        </a:lnTo>
                        <a:lnTo>
                          <a:pt x="7014" y="146"/>
                        </a:lnTo>
                        <a:lnTo>
                          <a:pt x="7017" y="164"/>
                        </a:lnTo>
                        <a:lnTo>
                          <a:pt x="7020" y="131"/>
                        </a:lnTo>
                        <a:lnTo>
                          <a:pt x="7023" y="170"/>
                        </a:lnTo>
                        <a:lnTo>
                          <a:pt x="7026" y="162"/>
                        </a:lnTo>
                        <a:lnTo>
                          <a:pt x="7029" y="191"/>
                        </a:lnTo>
                        <a:lnTo>
                          <a:pt x="7032" y="129"/>
                        </a:lnTo>
                        <a:lnTo>
                          <a:pt x="7034" y="157"/>
                        </a:lnTo>
                        <a:lnTo>
                          <a:pt x="7037" y="154"/>
                        </a:lnTo>
                        <a:lnTo>
                          <a:pt x="7040" y="141"/>
                        </a:lnTo>
                        <a:lnTo>
                          <a:pt x="7043" y="142"/>
                        </a:lnTo>
                        <a:lnTo>
                          <a:pt x="7046" y="114"/>
                        </a:lnTo>
                        <a:lnTo>
                          <a:pt x="7049" y="165"/>
                        </a:lnTo>
                        <a:lnTo>
                          <a:pt x="7052" y="171"/>
                        </a:lnTo>
                        <a:lnTo>
                          <a:pt x="7055" y="136"/>
                        </a:lnTo>
                        <a:lnTo>
                          <a:pt x="7058" y="129"/>
                        </a:lnTo>
                        <a:lnTo>
                          <a:pt x="7061" y="150"/>
                        </a:lnTo>
                        <a:lnTo>
                          <a:pt x="7063" y="135"/>
                        </a:lnTo>
                        <a:lnTo>
                          <a:pt x="7066" y="154"/>
                        </a:lnTo>
                        <a:lnTo>
                          <a:pt x="7069" y="137"/>
                        </a:lnTo>
                        <a:lnTo>
                          <a:pt x="7072" y="136"/>
                        </a:lnTo>
                        <a:lnTo>
                          <a:pt x="7075" y="109"/>
                        </a:lnTo>
                        <a:lnTo>
                          <a:pt x="7078" y="119"/>
                        </a:lnTo>
                        <a:lnTo>
                          <a:pt x="7081" y="142"/>
                        </a:lnTo>
                        <a:lnTo>
                          <a:pt x="7084" y="130"/>
                        </a:lnTo>
                        <a:lnTo>
                          <a:pt x="7087" y="145"/>
                        </a:lnTo>
                        <a:lnTo>
                          <a:pt x="7090" y="118"/>
                        </a:lnTo>
                        <a:lnTo>
                          <a:pt x="7093" y="138"/>
                        </a:lnTo>
                        <a:lnTo>
                          <a:pt x="7095" y="127"/>
                        </a:lnTo>
                        <a:lnTo>
                          <a:pt x="7098" y="134"/>
                        </a:lnTo>
                        <a:lnTo>
                          <a:pt x="7101" y="113"/>
                        </a:lnTo>
                        <a:lnTo>
                          <a:pt x="7104" y="123"/>
                        </a:lnTo>
                        <a:lnTo>
                          <a:pt x="7107" y="107"/>
                        </a:lnTo>
                        <a:lnTo>
                          <a:pt x="7110" y="109"/>
                        </a:lnTo>
                        <a:lnTo>
                          <a:pt x="7113" y="114"/>
                        </a:lnTo>
                        <a:lnTo>
                          <a:pt x="7116" y="99"/>
                        </a:lnTo>
                        <a:lnTo>
                          <a:pt x="7119" y="122"/>
                        </a:lnTo>
                        <a:lnTo>
                          <a:pt x="7122" y="96"/>
                        </a:lnTo>
                        <a:lnTo>
                          <a:pt x="7125" y="130"/>
                        </a:lnTo>
                        <a:lnTo>
                          <a:pt x="7127" y="73"/>
                        </a:lnTo>
                        <a:lnTo>
                          <a:pt x="7130" y="101"/>
                        </a:lnTo>
                        <a:lnTo>
                          <a:pt x="7133" y="113"/>
                        </a:lnTo>
                        <a:lnTo>
                          <a:pt x="7136" y="107"/>
                        </a:lnTo>
                        <a:lnTo>
                          <a:pt x="7139" y="112"/>
                        </a:lnTo>
                        <a:lnTo>
                          <a:pt x="7142" y="106"/>
                        </a:lnTo>
                        <a:lnTo>
                          <a:pt x="7145" y="134"/>
                        </a:lnTo>
                        <a:lnTo>
                          <a:pt x="7148" y="87"/>
                        </a:lnTo>
                        <a:lnTo>
                          <a:pt x="7151" y="114"/>
                        </a:lnTo>
                        <a:lnTo>
                          <a:pt x="7154" y="84"/>
                        </a:lnTo>
                        <a:lnTo>
                          <a:pt x="7157" y="101"/>
                        </a:lnTo>
                        <a:lnTo>
                          <a:pt x="7159" y="91"/>
                        </a:lnTo>
                        <a:lnTo>
                          <a:pt x="7162" y="127"/>
                        </a:lnTo>
                        <a:lnTo>
                          <a:pt x="7165" y="103"/>
                        </a:lnTo>
                        <a:lnTo>
                          <a:pt x="7168" y="104"/>
                        </a:lnTo>
                        <a:lnTo>
                          <a:pt x="7171" y="127"/>
                        </a:lnTo>
                        <a:lnTo>
                          <a:pt x="7174" y="103"/>
                        </a:lnTo>
                        <a:lnTo>
                          <a:pt x="7177" y="109"/>
                        </a:lnTo>
                        <a:lnTo>
                          <a:pt x="7180" y="85"/>
                        </a:lnTo>
                        <a:lnTo>
                          <a:pt x="7183" y="110"/>
                        </a:lnTo>
                        <a:lnTo>
                          <a:pt x="7186" y="98"/>
                        </a:lnTo>
                        <a:lnTo>
                          <a:pt x="7189" y="113"/>
                        </a:lnTo>
                        <a:lnTo>
                          <a:pt x="7191" y="116"/>
                        </a:lnTo>
                        <a:lnTo>
                          <a:pt x="7194" y="118"/>
                        </a:lnTo>
                        <a:lnTo>
                          <a:pt x="7197" y="103"/>
                        </a:lnTo>
                        <a:lnTo>
                          <a:pt x="7200" y="95"/>
                        </a:lnTo>
                        <a:lnTo>
                          <a:pt x="7203" y="93"/>
                        </a:lnTo>
                        <a:lnTo>
                          <a:pt x="7206" y="105"/>
                        </a:lnTo>
                        <a:lnTo>
                          <a:pt x="7209" y="70"/>
                        </a:lnTo>
                        <a:lnTo>
                          <a:pt x="7212" y="123"/>
                        </a:lnTo>
                        <a:lnTo>
                          <a:pt x="7215" y="92"/>
                        </a:lnTo>
                        <a:lnTo>
                          <a:pt x="7218" y="120"/>
                        </a:lnTo>
                        <a:lnTo>
                          <a:pt x="7221" y="81"/>
                        </a:lnTo>
                        <a:lnTo>
                          <a:pt x="7223" y="83"/>
                        </a:lnTo>
                        <a:lnTo>
                          <a:pt x="7226" y="66"/>
                        </a:lnTo>
                        <a:lnTo>
                          <a:pt x="7229" y="75"/>
                        </a:lnTo>
                        <a:lnTo>
                          <a:pt x="7232" y="106"/>
                        </a:lnTo>
                        <a:lnTo>
                          <a:pt x="7235" y="92"/>
                        </a:lnTo>
                        <a:lnTo>
                          <a:pt x="7238" y="100"/>
                        </a:lnTo>
                        <a:lnTo>
                          <a:pt x="7241" y="81"/>
                        </a:lnTo>
                        <a:lnTo>
                          <a:pt x="7244" y="80"/>
                        </a:lnTo>
                        <a:lnTo>
                          <a:pt x="7247" y="93"/>
                        </a:lnTo>
                        <a:lnTo>
                          <a:pt x="7250" y="85"/>
                        </a:lnTo>
                        <a:lnTo>
                          <a:pt x="7253" y="78"/>
                        </a:lnTo>
                        <a:lnTo>
                          <a:pt x="7255" y="85"/>
                        </a:lnTo>
                        <a:lnTo>
                          <a:pt x="7258" y="67"/>
                        </a:lnTo>
                        <a:lnTo>
                          <a:pt x="7261" y="120"/>
                        </a:lnTo>
                        <a:lnTo>
                          <a:pt x="7264" y="91"/>
                        </a:lnTo>
                        <a:lnTo>
                          <a:pt x="7267" y="71"/>
                        </a:lnTo>
                        <a:lnTo>
                          <a:pt x="7270" y="86"/>
                        </a:lnTo>
                        <a:lnTo>
                          <a:pt x="7273" y="90"/>
                        </a:lnTo>
                        <a:lnTo>
                          <a:pt x="7276" y="75"/>
                        </a:lnTo>
                        <a:lnTo>
                          <a:pt x="7279" y="66"/>
                        </a:lnTo>
                        <a:lnTo>
                          <a:pt x="7282" y="75"/>
                        </a:lnTo>
                        <a:lnTo>
                          <a:pt x="7285" y="77"/>
                        </a:lnTo>
                        <a:lnTo>
                          <a:pt x="7287" y="92"/>
                        </a:lnTo>
                        <a:lnTo>
                          <a:pt x="7290" y="70"/>
                        </a:lnTo>
                        <a:lnTo>
                          <a:pt x="7293" y="51"/>
                        </a:lnTo>
                        <a:lnTo>
                          <a:pt x="7296" y="61"/>
                        </a:lnTo>
                        <a:lnTo>
                          <a:pt x="7299" y="81"/>
                        </a:lnTo>
                        <a:lnTo>
                          <a:pt x="7302" y="63"/>
                        </a:lnTo>
                        <a:lnTo>
                          <a:pt x="7305" y="112"/>
                        </a:lnTo>
                        <a:lnTo>
                          <a:pt x="7308" y="74"/>
                        </a:lnTo>
                        <a:lnTo>
                          <a:pt x="7311" y="51"/>
                        </a:lnTo>
                        <a:lnTo>
                          <a:pt x="7314" y="93"/>
                        </a:lnTo>
                        <a:lnTo>
                          <a:pt x="7317" y="86"/>
                        </a:lnTo>
                        <a:lnTo>
                          <a:pt x="7319" y="66"/>
                        </a:lnTo>
                        <a:lnTo>
                          <a:pt x="7322" y="77"/>
                        </a:lnTo>
                        <a:lnTo>
                          <a:pt x="7325" y="82"/>
                        </a:lnTo>
                        <a:lnTo>
                          <a:pt x="7328" y="77"/>
                        </a:lnTo>
                        <a:lnTo>
                          <a:pt x="7331" y="56"/>
                        </a:lnTo>
                        <a:lnTo>
                          <a:pt x="7334" y="42"/>
                        </a:lnTo>
                        <a:lnTo>
                          <a:pt x="7337" y="85"/>
                        </a:lnTo>
                        <a:lnTo>
                          <a:pt x="7340" y="50"/>
                        </a:lnTo>
                        <a:lnTo>
                          <a:pt x="7343" y="98"/>
                        </a:lnTo>
                        <a:lnTo>
                          <a:pt x="7346" y="42"/>
                        </a:lnTo>
                        <a:lnTo>
                          <a:pt x="7349" y="85"/>
                        </a:lnTo>
                        <a:lnTo>
                          <a:pt x="7351" y="63"/>
                        </a:lnTo>
                        <a:lnTo>
                          <a:pt x="7354" y="66"/>
                        </a:lnTo>
                        <a:lnTo>
                          <a:pt x="7357" y="74"/>
                        </a:lnTo>
                        <a:lnTo>
                          <a:pt x="7360" y="44"/>
                        </a:lnTo>
                        <a:lnTo>
                          <a:pt x="7363" y="53"/>
                        </a:lnTo>
                        <a:lnTo>
                          <a:pt x="7366" y="51"/>
                        </a:lnTo>
                        <a:lnTo>
                          <a:pt x="7369" y="45"/>
                        </a:lnTo>
                        <a:lnTo>
                          <a:pt x="7372" y="81"/>
                        </a:lnTo>
                        <a:lnTo>
                          <a:pt x="7375" y="50"/>
                        </a:lnTo>
                        <a:lnTo>
                          <a:pt x="7378" y="69"/>
                        </a:lnTo>
                        <a:lnTo>
                          <a:pt x="7381" y="92"/>
                        </a:lnTo>
                        <a:lnTo>
                          <a:pt x="7383" y="63"/>
                        </a:lnTo>
                        <a:lnTo>
                          <a:pt x="7386" y="68"/>
                        </a:lnTo>
                        <a:lnTo>
                          <a:pt x="7389" y="69"/>
                        </a:lnTo>
                        <a:lnTo>
                          <a:pt x="7392" y="43"/>
                        </a:lnTo>
                        <a:lnTo>
                          <a:pt x="7395" y="60"/>
                        </a:lnTo>
                        <a:lnTo>
                          <a:pt x="7398" y="58"/>
                        </a:lnTo>
                        <a:lnTo>
                          <a:pt x="7401" y="55"/>
                        </a:lnTo>
                        <a:lnTo>
                          <a:pt x="7404" y="74"/>
                        </a:lnTo>
                        <a:lnTo>
                          <a:pt x="7407" y="55"/>
                        </a:lnTo>
                        <a:lnTo>
                          <a:pt x="7410" y="57"/>
                        </a:lnTo>
                        <a:lnTo>
                          <a:pt x="7412" y="46"/>
                        </a:lnTo>
                        <a:lnTo>
                          <a:pt x="7415" y="55"/>
                        </a:lnTo>
                        <a:lnTo>
                          <a:pt x="7418" y="51"/>
                        </a:lnTo>
                        <a:lnTo>
                          <a:pt x="7421" y="51"/>
                        </a:lnTo>
                        <a:lnTo>
                          <a:pt x="7424" y="20"/>
                        </a:lnTo>
                        <a:lnTo>
                          <a:pt x="7427" y="42"/>
                        </a:lnTo>
                        <a:lnTo>
                          <a:pt x="7430" y="67"/>
                        </a:lnTo>
                        <a:lnTo>
                          <a:pt x="7433" y="61"/>
                        </a:lnTo>
                        <a:lnTo>
                          <a:pt x="7436" y="44"/>
                        </a:lnTo>
                        <a:lnTo>
                          <a:pt x="7439" y="36"/>
                        </a:lnTo>
                        <a:lnTo>
                          <a:pt x="7442" y="70"/>
                        </a:lnTo>
                        <a:lnTo>
                          <a:pt x="7444" y="66"/>
                        </a:lnTo>
                        <a:lnTo>
                          <a:pt x="7447" y="60"/>
                        </a:lnTo>
                        <a:lnTo>
                          <a:pt x="7450" y="60"/>
                        </a:lnTo>
                        <a:lnTo>
                          <a:pt x="7453" y="31"/>
                        </a:lnTo>
                        <a:lnTo>
                          <a:pt x="7456" y="83"/>
                        </a:lnTo>
                        <a:lnTo>
                          <a:pt x="7459" y="42"/>
                        </a:lnTo>
                        <a:lnTo>
                          <a:pt x="7462" y="65"/>
                        </a:lnTo>
                        <a:lnTo>
                          <a:pt x="7465" y="61"/>
                        </a:lnTo>
                        <a:lnTo>
                          <a:pt x="7468" y="46"/>
                        </a:lnTo>
                        <a:lnTo>
                          <a:pt x="7471" y="68"/>
                        </a:lnTo>
                        <a:lnTo>
                          <a:pt x="7474" y="71"/>
                        </a:lnTo>
                        <a:lnTo>
                          <a:pt x="7476" y="50"/>
                        </a:lnTo>
                        <a:lnTo>
                          <a:pt x="7479" y="55"/>
                        </a:lnTo>
                        <a:lnTo>
                          <a:pt x="7482" y="56"/>
                        </a:lnTo>
                        <a:lnTo>
                          <a:pt x="7485" y="30"/>
                        </a:lnTo>
                        <a:lnTo>
                          <a:pt x="7488" y="24"/>
                        </a:lnTo>
                        <a:lnTo>
                          <a:pt x="7491" y="49"/>
                        </a:lnTo>
                        <a:lnTo>
                          <a:pt x="7494" y="47"/>
                        </a:lnTo>
                        <a:lnTo>
                          <a:pt x="7497" y="62"/>
                        </a:lnTo>
                        <a:lnTo>
                          <a:pt x="7500" y="54"/>
                        </a:lnTo>
                        <a:lnTo>
                          <a:pt x="7503" y="50"/>
                        </a:lnTo>
                        <a:lnTo>
                          <a:pt x="7506" y="63"/>
                        </a:lnTo>
                        <a:lnTo>
                          <a:pt x="7508" y="69"/>
                        </a:lnTo>
                        <a:lnTo>
                          <a:pt x="7511" y="62"/>
                        </a:lnTo>
                        <a:lnTo>
                          <a:pt x="7514" y="52"/>
                        </a:lnTo>
                        <a:lnTo>
                          <a:pt x="7517" y="44"/>
                        </a:lnTo>
                        <a:lnTo>
                          <a:pt x="7520" y="48"/>
                        </a:lnTo>
                        <a:lnTo>
                          <a:pt x="7523" y="52"/>
                        </a:lnTo>
                        <a:lnTo>
                          <a:pt x="7526" y="44"/>
                        </a:lnTo>
                        <a:lnTo>
                          <a:pt x="7529" y="60"/>
                        </a:lnTo>
                        <a:lnTo>
                          <a:pt x="7532" y="31"/>
                        </a:lnTo>
                        <a:lnTo>
                          <a:pt x="7535" y="57"/>
                        </a:lnTo>
                        <a:lnTo>
                          <a:pt x="7538" y="37"/>
                        </a:lnTo>
                        <a:lnTo>
                          <a:pt x="7540" y="56"/>
                        </a:lnTo>
                        <a:lnTo>
                          <a:pt x="7543" y="38"/>
                        </a:lnTo>
                        <a:lnTo>
                          <a:pt x="7546" y="37"/>
                        </a:lnTo>
                        <a:lnTo>
                          <a:pt x="7549" y="30"/>
                        </a:lnTo>
                        <a:lnTo>
                          <a:pt x="7552" y="47"/>
                        </a:lnTo>
                        <a:lnTo>
                          <a:pt x="7555" y="52"/>
                        </a:lnTo>
                        <a:lnTo>
                          <a:pt x="7558" y="41"/>
                        </a:lnTo>
                        <a:lnTo>
                          <a:pt x="7561" y="81"/>
                        </a:lnTo>
                        <a:lnTo>
                          <a:pt x="7564" y="50"/>
                        </a:lnTo>
                        <a:lnTo>
                          <a:pt x="7567" y="35"/>
                        </a:lnTo>
                        <a:lnTo>
                          <a:pt x="7570" y="32"/>
                        </a:lnTo>
                        <a:lnTo>
                          <a:pt x="7572" y="26"/>
                        </a:lnTo>
                        <a:lnTo>
                          <a:pt x="7575" y="43"/>
                        </a:lnTo>
                        <a:lnTo>
                          <a:pt x="7578" y="32"/>
                        </a:lnTo>
                        <a:lnTo>
                          <a:pt x="7581" y="53"/>
                        </a:lnTo>
                        <a:lnTo>
                          <a:pt x="7584" y="55"/>
                        </a:lnTo>
                        <a:lnTo>
                          <a:pt x="7587" y="43"/>
                        </a:lnTo>
                        <a:lnTo>
                          <a:pt x="7590" y="46"/>
                        </a:lnTo>
                        <a:lnTo>
                          <a:pt x="7593" y="32"/>
                        </a:lnTo>
                        <a:lnTo>
                          <a:pt x="7596" y="39"/>
                        </a:lnTo>
                        <a:lnTo>
                          <a:pt x="7599" y="43"/>
                        </a:lnTo>
                        <a:lnTo>
                          <a:pt x="7602" y="55"/>
                        </a:lnTo>
                        <a:lnTo>
                          <a:pt x="7604" y="45"/>
                        </a:lnTo>
                        <a:lnTo>
                          <a:pt x="7607" y="50"/>
                        </a:lnTo>
                        <a:lnTo>
                          <a:pt x="7610" y="32"/>
                        </a:lnTo>
                        <a:lnTo>
                          <a:pt x="7613" y="47"/>
                        </a:lnTo>
                        <a:lnTo>
                          <a:pt x="7616" y="21"/>
                        </a:lnTo>
                        <a:lnTo>
                          <a:pt x="7619" y="44"/>
                        </a:lnTo>
                        <a:lnTo>
                          <a:pt x="7622" y="51"/>
                        </a:lnTo>
                        <a:lnTo>
                          <a:pt x="7625" y="40"/>
                        </a:lnTo>
                        <a:lnTo>
                          <a:pt x="7628" y="60"/>
                        </a:lnTo>
                        <a:lnTo>
                          <a:pt x="7631" y="28"/>
                        </a:lnTo>
                        <a:lnTo>
                          <a:pt x="7634" y="19"/>
                        </a:lnTo>
                        <a:lnTo>
                          <a:pt x="7636" y="35"/>
                        </a:lnTo>
                        <a:lnTo>
                          <a:pt x="7639" y="39"/>
                        </a:lnTo>
                        <a:lnTo>
                          <a:pt x="7642" y="32"/>
                        </a:lnTo>
                        <a:lnTo>
                          <a:pt x="7645" y="38"/>
                        </a:lnTo>
                        <a:lnTo>
                          <a:pt x="7648" y="40"/>
                        </a:lnTo>
                        <a:lnTo>
                          <a:pt x="7651" y="42"/>
                        </a:lnTo>
                        <a:lnTo>
                          <a:pt x="7654" y="27"/>
                        </a:lnTo>
                        <a:lnTo>
                          <a:pt x="7657" y="11"/>
                        </a:lnTo>
                        <a:lnTo>
                          <a:pt x="7660" y="26"/>
                        </a:lnTo>
                        <a:lnTo>
                          <a:pt x="7663" y="43"/>
                        </a:lnTo>
                        <a:lnTo>
                          <a:pt x="7666" y="51"/>
                        </a:lnTo>
                        <a:lnTo>
                          <a:pt x="7668" y="49"/>
                        </a:lnTo>
                        <a:lnTo>
                          <a:pt x="7671" y="31"/>
                        </a:lnTo>
                        <a:lnTo>
                          <a:pt x="7674" y="32"/>
                        </a:lnTo>
                        <a:lnTo>
                          <a:pt x="7677" y="39"/>
                        </a:lnTo>
                        <a:lnTo>
                          <a:pt x="7680" y="51"/>
                        </a:lnTo>
                        <a:lnTo>
                          <a:pt x="7683" y="33"/>
                        </a:lnTo>
                        <a:lnTo>
                          <a:pt x="7686" y="30"/>
                        </a:lnTo>
                        <a:lnTo>
                          <a:pt x="7689" y="26"/>
                        </a:lnTo>
                        <a:lnTo>
                          <a:pt x="7692" y="61"/>
                        </a:lnTo>
                        <a:lnTo>
                          <a:pt x="7695" y="32"/>
                        </a:lnTo>
                        <a:lnTo>
                          <a:pt x="7698" y="39"/>
                        </a:lnTo>
                        <a:lnTo>
                          <a:pt x="7700" y="31"/>
                        </a:lnTo>
                        <a:lnTo>
                          <a:pt x="7703" y="32"/>
                        </a:lnTo>
                        <a:lnTo>
                          <a:pt x="7706" y="44"/>
                        </a:lnTo>
                        <a:lnTo>
                          <a:pt x="7709" y="52"/>
                        </a:lnTo>
                        <a:lnTo>
                          <a:pt x="7712" y="42"/>
                        </a:lnTo>
                        <a:lnTo>
                          <a:pt x="7715" y="24"/>
                        </a:lnTo>
                        <a:lnTo>
                          <a:pt x="7718" y="36"/>
                        </a:lnTo>
                        <a:lnTo>
                          <a:pt x="7721" y="37"/>
                        </a:lnTo>
                        <a:lnTo>
                          <a:pt x="7724" y="30"/>
                        </a:lnTo>
                        <a:lnTo>
                          <a:pt x="7727" y="33"/>
                        </a:lnTo>
                        <a:lnTo>
                          <a:pt x="7730" y="42"/>
                        </a:lnTo>
                        <a:lnTo>
                          <a:pt x="7732" y="35"/>
                        </a:lnTo>
                        <a:lnTo>
                          <a:pt x="7735" y="54"/>
                        </a:lnTo>
                        <a:lnTo>
                          <a:pt x="7738" y="27"/>
                        </a:lnTo>
                        <a:lnTo>
                          <a:pt x="7741" y="32"/>
                        </a:lnTo>
                        <a:lnTo>
                          <a:pt x="7744" y="32"/>
                        </a:lnTo>
                        <a:lnTo>
                          <a:pt x="7747" y="43"/>
                        </a:lnTo>
                        <a:lnTo>
                          <a:pt x="7750" y="24"/>
                        </a:lnTo>
                        <a:lnTo>
                          <a:pt x="7753" y="35"/>
                        </a:lnTo>
                        <a:lnTo>
                          <a:pt x="7756" y="32"/>
                        </a:lnTo>
                        <a:lnTo>
                          <a:pt x="7759" y="41"/>
                        </a:lnTo>
                        <a:lnTo>
                          <a:pt x="7762" y="42"/>
                        </a:lnTo>
                        <a:lnTo>
                          <a:pt x="7764" y="29"/>
                        </a:lnTo>
                        <a:lnTo>
                          <a:pt x="7767" y="27"/>
                        </a:lnTo>
                        <a:lnTo>
                          <a:pt x="7770" y="50"/>
                        </a:lnTo>
                        <a:lnTo>
                          <a:pt x="7773" y="55"/>
                        </a:lnTo>
                        <a:lnTo>
                          <a:pt x="7776" y="34"/>
                        </a:lnTo>
                        <a:lnTo>
                          <a:pt x="7779" y="31"/>
                        </a:lnTo>
                        <a:lnTo>
                          <a:pt x="7782" y="44"/>
                        </a:lnTo>
                        <a:lnTo>
                          <a:pt x="7785" y="41"/>
                        </a:lnTo>
                        <a:lnTo>
                          <a:pt x="7788" y="35"/>
                        </a:lnTo>
                        <a:lnTo>
                          <a:pt x="7791" y="30"/>
                        </a:lnTo>
                        <a:lnTo>
                          <a:pt x="7793" y="42"/>
                        </a:lnTo>
                        <a:lnTo>
                          <a:pt x="7796" y="21"/>
                        </a:lnTo>
                        <a:lnTo>
                          <a:pt x="7799" y="39"/>
                        </a:lnTo>
                        <a:lnTo>
                          <a:pt x="7802" y="34"/>
                        </a:lnTo>
                        <a:lnTo>
                          <a:pt x="7805" y="31"/>
                        </a:lnTo>
                        <a:lnTo>
                          <a:pt x="7808" y="33"/>
                        </a:lnTo>
                        <a:lnTo>
                          <a:pt x="7811" y="15"/>
                        </a:lnTo>
                        <a:lnTo>
                          <a:pt x="7814" y="36"/>
                        </a:lnTo>
                        <a:lnTo>
                          <a:pt x="7817" y="36"/>
                        </a:lnTo>
                        <a:lnTo>
                          <a:pt x="7820" y="27"/>
                        </a:lnTo>
                        <a:lnTo>
                          <a:pt x="7823" y="52"/>
                        </a:lnTo>
                        <a:lnTo>
                          <a:pt x="7825" y="37"/>
                        </a:lnTo>
                        <a:lnTo>
                          <a:pt x="7828" y="37"/>
                        </a:lnTo>
                        <a:lnTo>
                          <a:pt x="7831" y="28"/>
                        </a:lnTo>
                        <a:lnTo>
                          <a:pt x="7834" y="30"/>
                        </a:lnTo>
                        <a:lnTo>
                          <a:pt x="7837" y="22"/>
                        </a:lnTo>
                        <a:lnTo>
                          <a:pt x="7840" y="20"/>
                        </a:lnTo>
                        <a:lnTo>
                          <a:pt x="7843" y="50"/>
                        </a:lnTo>
                        <a:lnTo>
                          <a:pt x="7846" y="47"/>
                        </a:lnTo>
                        <a:lnTo>
                          <a:pt x="7849" y="54"/>
                        </a:lnTo>
                        <a:lnTo>
                          <a:pt x="7852" y="37"/>
                        </a:lnTo>
                        <a:lnTo>
                          <a:pt x="7855" y="40"/>
                        </a:lnTo>
                        <a:lnTo>
                          <a:pt x="7857" y="40"/>
                        </a:lnTo>
                        <a:lnTo>
                          <a:pt x="7860" y="37"/>
                        </a:lnTo>
                        <a:lnTo>
                          <a:pt x="7863" y="35"/>
                        </a:lnTo>
                        <a:lnTo>
                          <a:pt x="7866" y="34"/>
                        </a:lnTo>
                        <a:lnTo>
                          <a:pt x="7869" y="33"/>
                        </a:lnTo>
                        <a:lnTo>
                          <a:pt x="7872" y="40"/>
                        </a:lnTo>
                        <a:lnTo>
                          <a:pt x="7875" y="35"/>
                        </a:lnTo>
                        <a:lnTo>
                          <a:pt x="7878" y="37"/>
                        </a:lnTo>
                        <a:lnTo>
                          <a:pt x="7881" y="36"/>
                        </a:lnTo>
                        <a:lnTo>
                          <a:pt x="7884" y="19"/>
                        </a:lnTo>
                        <a:lnTo>
                          <a:pt x="7887" y="37"/>
                        </a:lnTo>
                        <a:lnTo>
                          <a:pt x="7889" y="38"/>
                        </a:lnTo>
                        <a:lnTo>
                          <a:pt x="7892" y="12"/>
                        </a:lnTo>
                        <a:lnTo>
                          <a:pt x="7895" y="20"/>
                        </a:lnTo>
                        <a:lnTo>
                          <a:pt x="7898" y="34"/>
                        </a:lnTo>
                        <a:lnTo>
                          <a:pt x="7901" y="20"/>
                        </a:lnTo>
                        <a:lnTo>
                          <a:pt x="7904" y="20"/>
                        </a:lnTo>
                        <a:lnTo>
                          <a:pt x="7907" y="33"/>
                        </a:lnTo>
                        <a:lnTo>
                          <a:pt x="7910" y="24"/>
                        </a:lnTo>
                        <a:lnTo>
                          <a:pt x="7913" y="12"/>
                        </a:lnTo>
                        <a:lnTo>
                          <a:pt x="7916" y="27"/>
                        </a:lnTo>
                        <a:lnTo>
                          <a:pt x="7919" y="46"/>
                        </a:lnTo>
                        <a:lnTo>
                          <a:pt x="7921" y="54"/>
                        </a:lnTo>
                        <a:lnTo>
                          <a:pt x="7924" y="36"/>
                        </a:lnTo>
                        <a:lnTo>
                          <a:pt x="7927" y="38"/>
                        </a:lnTo>
                        <a:lnTo>
                          <a:pt x="7930" y="33"/>
                        </a:lnTo>
                        <a:lnTo>
                          <a:pt x="7933" y="49"/>
                        </a:lnTo>
                        <a:lnTo>
                          <a:pt x="7936" y="41"/>
                        </a:lnTo>
                        <a:lnTo>
                          <a:pt x="7939" y="57"/>
                        </a:lnTo>
                        <a:lnTo>
                          <a:pt x="7942" y="23"/>
                        </a:lnTo>
                        <a:lnTo>
                          <a:pt x="7945" y="25"/>
                        </a:lnTo>
                        <a:lnTo>
                          <a:pt x="7948" y="25"/>
                        </a:lnTo>
                        <a:lnTo>
                          <a:pt x="7951" y="37"/>
                        </a:lnTo>
                        <a:lnTo>
                          <a:pt x="7953" y="60"/>
                        </a:lnTo>
                        <a:lnTo>
                          <a:pt x="7956" y="34"/>
                        </a:lnTo>
                        <a:lnTo>
                          <a:pt x="7959" y="32"/>
                        </a:lnTo>
                        <a:lnTo>
                          <a:pt x="7962" y="44"/>
                        </a:lnTo>
                        <a:lnTo>
                          <a:pt x="7965" y="43"/>
                        </a:lnTo>
                        <a:lnTo>
                          <a:pt x="7968" y="49"/>
                        </a:lnTo>
                        <a:lnTo>
                          <a:pt x="7971" y="53"/>
                        </a:lnTo>
                        <a:lnTo>
                          <a:pt x="7974" y="41"/>
                        </a:lnTo>
                        <a:lnTo>
                          <a:pt x="7977" y="13"/>
                        </a:lnTo>
                        <a:lnTo>
                          <a:pt x="7980" y="32"/>
                        </a:lnTo>
                        <a:lnTo>
                          <a:pt x="7983" y="40"/>
                        </a:lnTo>
                        <a:lnTo>
                          <a:pt x="7985" y="30"/>
                        </a:lnTo>
                        <a:lnTo>
                          <a:pt x="7988" y="47"/>
                        </a:lnTo>
                        <a:lnTo>
                          <a:pt x="7991" y="28"/>
                        </a:lnTo>
                        <a:lnTo>
                          <a:pt x="7994" y="35"/>
                        </a:lnTo>
                        <a:lnTo>
                          <a:pt x="7997" y="36"/>
                        </a:lnTo>
                        <a:lnTo>
                          <a:pt x="8000" y="18"/>
                        </a:lnTo>
                        <a:lnTo>
                          <a:pt x="8003" y="30"/>
                        </a:lnTo>
                        <a:lnTo>
                          <a:pt x="8006" y="43"/>
                        </a:lnTo>
                        <a:lnTo>
                          <a:pt x="8009" y="32"/>
                        </a:lnTo>
                        <a:lnTo>
                          <a:pt x="8012" y="56"/>
                        </a:lnTo>
                        <a:lnTo>
                          <a:pt x="8015" y="34"/>
                        </a:lnTo>
                        <a:lnTo>
                          <a:pt x="8017" y="47"/>
                        </a:lnTo>
                        <a:lnTo>
                          <a:pt x="8020" y="49"/>
                        </a:lnTo>
                        <a:lnTo>
                          <a:pt x="8023" y="46"/>
                        </a:lnTo>
                        <a:lnTo>
                          <a:pt x="8026" y="13"/>
                        </a:lnTo>
                        <a:lnTo>
                          <a:pt x="8029" y="43"/>
                        </a:lnTo>
                        <a:lnTo>
                          <a:pt x="8032" y="39"/>
                        </a:lnTo>
                        <a:lnTo>
                          <a:pt x="8035" y="40"/>
                        </a:lnTo>
                        <a:lnTo>
                          <a:pt x="8038" y="28"/>
                        </a:lnTo>
                        <a:lnTo>
                          <a:pt x="8041" y="41"/>
                        </a:lnTo>
                        <a:lnTo>
                          <a:pt x="8044" y="39"/>
                        </a:lnTo>
                        <a:lnTo>
                          <a:pt x="8047" y="36"/>
                        </a:lnTo>
                        <a:lnTo>
                          <a:pt x="8049" y="25"/>
                        </a:lnTo>
                        <a:lnTo>
                          <a:pt x="8052" y="52"/>
                        </a:lnTo>
                        <a:lnTo>
                          <a:pt x="8055" y="30"/>
                        </a:lnTo>
                        <a:lnTo>
                          <a:pt x="8058" y="37"/>
                        </a:lnTo>
                        <a:lnTo>
                          <a:pt x="8061" y="39"/>
                        </a:lnTo>
                        <a:lnTo>
                          <a:pt x="8064" y="44"/>
                        </a:lnTo>
                        <a:lnTo>
                          <a:pt x="8067" y="51"/>
                        </a:lnTo>
                        <a:lnTo>
                          <a:pt x="8070" y="58"/>
                        </a:lnTo>
                        <a:lnTo>
                          <a:pt x="8073" y="56"/>
                        </a:lnTo>
                        <a:lnTo>
                          <a:pt x="8076" y="38"/>
                        </a:lnTo>
                        <a:lnTo>
                          <a:pt x="8079" y="29"/>
                        </a:lnTo>
                        <a:lnTo>
                          <a:pt x="8081" y="31"/>
                        </a:lnTo>
                        <a:lnTo>
                          <a:pt x="8084" y="47"/>
                        </a:lnTo>
                        <a:lnTo>
                          <a:pt x="8087" y="56"/>
                        </a:lnTo>
                        <a:lnTo>
                          <a:pt x="8090" y="34"/>
                        </a:lnTo>
                        <a:lnTo>
                          <a:pt x="8093" y="70"/>
                        </a:lnTo>
                        <a:lnTo>
                          <a:pt x="8096" y="47"/>
                        </a:lnTo>
                        <a:lnTo>
                          <a:pt x="8099" y="37"/>
                        </a:lnTo>
                        <a:lnTo>
                          <a:pt x="8102" y="47"/>
                        </a:lnTo>
                        <a:lnTo>
                          <a:pt x="8105" y="32"/>
                        </a:lnTo>
                        <a:lnTo>
                          <a:pt x="8108" y="48"/>
                        </a:lnTo>
                        <a:lnTo>
                          <a:pt x="8111" y="42"/>
                        </a:lnTo>
                        <a:lnTo>
                          <a:pt x="8113" y="40"/>
                        </a:lnTo>
                        <a:lnTo>
                          <a:pt x="8116" y="40"/>
                        </a:lnTo>
                        <a:lnTo>
                          <a:pt x="8119" y="53"/>
                        </a:lnTo>
                        <a:lnTo>
                          <a:pt x="8122" y="27"/>
                        </a:lnTo>
                        <a:lnTo>
                          <a:pt x="8125" y="35"/>
                        </a:lnTo>
                        <a:lnTo>
                          <a:pt x="8128" y="24"/>
                        </a:lnTo>
                        <a:lnTo>
                          <a:pt x="8131" y="50"/>
                        </a:lnTo>
                        <a:lnTo>
                          <a:pt x="8134" y="41"/>
                        </a:lnTo>
                        <a:lnTo>
                          <a:pt x="8137" y="12"/>
                        </a:lnTo>
                        <a:lnTo>
                          <a:pt x="8140" y="29"/>
                        </a:lnTo>
                        <a:lnTo>
                          <a:pt x="8142" y="38"/>
                        </a:lnTo>
                        <a:lnTo>
                          <a:pt x="8145" y="61"/>
                        </a:lnTo>
                        <a:lnTo>
                          <a:pt x="8148" y="43"/>
                        </a:lnTo>
                        <a:lnTo>
                          <a:pt x="8151" y="17"/>
                        </a:lnTo>
                        <a:lnTo>
                          <a:pt x="8154" y="23"/>
                        </a:lnTo>
                        <a:lnTo>
                          <a:pt x="8157" y="32"/>
                        </a:lnTo>
                        <a:lnTo>
                          <a:pt x="8160" y="24"/>
                        </a:lnTo>
                        <a:lnTo>
                          <a:pt x="8163" y="27"/>
                        </a:lnTo>
                        <a:lnTo>
                          <a:pt x="8166" y="48"/>
                        </a:lnTo>
                        <a:lnTo>
                          <a:pt x="8169" y="51"/>
                        </a:lnTo>
                        <a:lnTo>
                          <a:pt x="8172" y="36"/>
                        </a:lnTo>
                        <a:lnTo>
                          <a:pt x="8174" y="34"/>
                        </a:lnTo>
                        <a:lnTo>
                          <a:pt x="8177" y="29"/>
                        </a:lnTo>
                        <a:lnTo>
                          <a:pt x="8180" y="23"/>
                        </a:lnTo>
                        <a:lnTo>
                          <a:pt x="8183" y="29"/>
                        </a:lnTo>
                        <a:lnTo>
                          <a:pt x="8186" y="59"/>
                        </a:lnTo>
                        <a:lnTo>
                          <a:pt x="8189" y="38"/>
                        </a:lnTo>
                        <a:lnTo>
                          <a:pt x="8192" y="47"/>
                        </a:lnTo>
                        <a:lnTo>
                          <a:pt x="8195" y="58"/>
                        </a:lnTo>
                        <a:lnTo>
                          <a:pt x="8198" y="44"/>
                        </a:lnTo>
                        <a:lnTo>
                          <a:pt x="8201" y="81"/>
                        </a:lnTo>
                        <a:lnTo>
                          <a:pt x="8204" y="35"/>
                        </a:lnTo>
                        <a:lnTo>
                          <a:pt x="8206" y="52"/>
                        </a:lnTo>
                        <a:lnTo>
                          <a:pt x="8209" y="44"/>
                        </a:lnTo>
                        <a:lnTo>
                          <a:pt x="8212" y="35"/>
                        </a:lnTo>
                        <a:lnTo>
                          <a:pt x="8215" y="53"/>
                        </a:lnTo>
                        <a:lnTo>
                          <a:pt x="8218" y="46"/>
                        </a:lnTo>
                        <a:lnTo>
                          <a:pt x="8221" y="48"/>
                        </a:lnTo>
                        <a:lnTo>
                          <a:pt x="8224" y="52"/>
                        </a:lnTo>
                        <a:lnTo>
                          <a:pt x="8227" y="30"/>
                        </a:lnTo>
                        <a:lnTo>
                          <a:pt x="8230" y="75"/>
                        </a:lnTo>
                        <a:lnTo>
                          <a:pt x="8233" y="47"/>
                        </a:lnTo>
                        <a:lnTo>
                          <a:pt x="8236" y="72"/>
                        </a:lnTo>
                        <a:lnTo>
                          <a:pt x="8238" y="80"/>
                        </a:lnTo>
                        <a:lnTo>
                          <a:pt x="8241" y="65"/>
                        </a:lnTo>
                        <a:lnTo>
                          <a:pt x="8244" y="60"/>
                        </a:lnTo>
                        <a:lnTo>
                          <a:pt x="8247" y="33"/>
                        </a:lnTo>
                        <a:lnTo>
                          <a:pt x="8250" y="45"/>
                        </a:lnTo>
                        <a:lnTo>
                          <a:pt x="8253" y="56"/>
                        </a:lnTo>
                        <a:lnTo>
                          <a:pt x="8256" y="44"/>
                        </a:lnTo>
                        <a:lnTo>
                          <a:pt x="8259" y="45"/>
                        </a:lnTo>
                        <a:lnTo>
                          <a:pt x="8262" y="41"/>
                        </a:lnTo>
                        <a:lnTo>
                          <a:pt x="8265" y="55"/>
                        </a:lnTo>
                        <a:lnTo>
                          <a:pt x="8268" y="63"/>
                        </a:lnTo>
                        <a:lnTo>
                          <a:pt x="8270" y="47"/>
                        </a:lnTo>
                        <a:lnTo>
                          <a:pt x="8273" y="45"/>
                        </a:lnTo>
                        <a:lnTo>
                          <a:pt x="8276" y="53"/>
                        </a:lnTo>
                        <a:lnTo>
                          <a:pt x="8279" y="78"/>
                        </a:lnTo>
                        <a:lnTo>
                          <a:pt x="8282" y="88"/>
                        </a:lnTo>
                        <a:lnTo>
                          <a:pt x="8285" y="58"/>
                        </a:lnTo>
                        <a:lnTo>
                          <a:pt x="8288" y="75"/>
                        </a:lnTo>
                        <a:lnTo>
                          <a:pt x="8291" y="72"/>
                        </a:lnTo>
                        <a:lnTo>
                          <a:pt x="8294" y="75"/>
                        </a:lnTo>
                        <a:lnTo>
                          <a:pt x="8297" y="71"/>
                        </a:lnTo>
                        <a:lnTo>
                          <a:pt x="8300" y="74"/>
                        </a:lnTo>
                        <a:lnTo>
                          <a:pt x="8302" y="48"/>
                        </a:lnTo>
                        <a:lnTo>
                          <a:pt x="8305" y="82"/>
                        </a:lnTo>
                        <a:lnTo>
                          <a:pt x="8308" y="63"/>
                        </a:lnTo>
                        <a:lnTo>
                          <a:pt x="8311" y="82"/>
                        </a:lnTo>
                        <a:lnTo>
                          <a:pt x="8314" y="57"/>
                        </a:lnTo>
                        <a:lnTo>
                          <a:pt x="8317" y="64"/>
                        </a:lnTo>
                        <a:lnTo>
                          <a:pt x="8320" y="55"/>
                        </a:lnTo>
                        <a:lnTo>
                          <a:pt x="8323" y="66"/>
                        </a:lnTo>
                        <a:lnTo>
                          <a:pt x="8326" y="89"/>
                        </a:lnTo>
                        <a:lnTo>
                          <a:pt x="8329" y="92"/>
                        </a:lnTo>
                        <a:lnTo>
                          <a:pt x="8332" y="114"/>
                        </a:lnTo>
                        <a:lnTo>
                          <a:pt x="8334" y="93"/>
                        </a:lnTo>
                        <a:lnTo>
                          <a:pt x="8337" y="115"/>
                        </a:lnTo>
                        <a:lnTo>
                          <a:pt x="8340" y="121"/>
                        </a:lnTo>
                        <a:lnTo>
                          <a:pt x="8343" y="83"/>
                        </a:lnTo>
                        <a:lnTo>
                          <a:pt x="8346" y="78"/>
                        </a:lnTo>
                        <a:lnTo>
                          <a:pt x="8349" y="147"/>
                        </a:lnTo>
                        <a:lnTo>
                          <a:pt x="8352" y="103"/>
                        </a:lnTo>
                        <a:lnTo>
                          <a:pt x="8355" y="117"/>
                        </a:lnTo>
                        <a:lnTo>
                          <a:pt x="8358" y="126"/>
                        </a:lnTo>
                        <a:lnTo>
                          <a:pt x="8361" y="112"/>
                        </a:lnTo>
                        <a:lnTo>
                          <a:pt x="8364" y="129"/>
                        </a:lnTo>
                        <a:lnTo>
                          <a:pt x="8366" y="117"/>
                        </a:lnTo>
                        <a:lnTo>
                          <a:pt x="8369" y="126"/>
                        </a:lnTo>
                        <a:lnTo>
                          <a:pt x="8372" y="117"/>
                        </a:lnTo>
                        <a:lnTo>
                          <a:pt x="8375" y="137"/>
                        </a:lnTo>
                        <a:lnTo>
                          <a:pt x="8378" y="154"/>
                        </a:lnTo>
                        <a:lnTo>
                          <a:pt x="8381" y="127"/>
                        </a:lnTo>
                        <a:lnTo>
                          <a:pt x="8384" y="106"/>
                        </a:lnTo>
                        <a:lnTo>
                          <a:pt x="8387" y="150"/>
                        </a:lnTo>
                        <a:lnTo>
                          <a:pt x="8390" y="136"/>
                        </a:lnTo>
                        <a:lnTo>
                          <a:pt x="8393" y="149"/>
                        </a:lnTo>
                        <a:lnTo>
                          <a:pt x="8396" y="147"/>
                        </a:lnTo>
                        <a:lnTo>
                          <a:pt x="8398" y="175"/>
                        </a:lnTo>
                        <a:lnTo>
                          <a:pt x="8401" y="157"/>
                        </a:lnTo>
                        <a:lnTo>
                          <a:pt x="8404" y="147"/>
                        </a:lnTo>
                        <a:lnTo>
                          <a:pt x="8407" y="185"/>
                        </a:lnTo>
                        <a:lnTo>
                          <a:pt x="8410" y="170"/>
                        </a:lnTo>
                        <a:lnTo>
                          <a:pt x="8413" y="168"/>
                        </a:lnTo>
                        <a:lnTo>
                          <a:pt x="8416" y="179"/>
                        </a:lnTo>
                        <a:lnTo>
                          <a:pt x="8419" y="188"/>
                        </a:lnTo>
                        <a:lnTo>
                          <a:pt x="8422" y="153"/>
                        </a:lnTo>
                        <a:lnTo>
                          <a:pt x="8425" y="198"/>
                        </a:lnTo>
                        <a:lnTo>
                          <a:pt x="8428" y="180"/>
                        </a:lnTo>
                        <a:lnTo>
                          <a:pt x="8430" y="170"/>
                        </a:lnTo>
                        <a:lnTo>
                          <a:pt x="8433" y="163"/>
                        </a:lnTo>
                        <a:lnTo>
                          <a:pt x="8436" y="168"/>
                        </a:lnTo>
                        <a:lnTo>
                          <a:pt x="8439" y="183"/>
                        </a:lnTo>
                        <a:lnTo>
                          <a:pt x="8442" y="195"/>
                        </a:lnTo>
                        <a:lnTo>
                          <a:pt x="8445" y="203"/>
                        </a:lnTo>
                        <a:lnTo>
                          <a:pt x="8448" y="208"/>
                        </a:lnTo>
                        <a:lnTo>
                          <a:pt x="8451" y="190"/>
                        </a:lnTo>
                        <a:lnTo>
                          <a:pt x="8454" y="167"/>
                        </a:lnTo>
                        <a:lnTo>
                          <a:pt x="8457" y="165"/>
                        </a:lnTo>
                        <a:lnTo>
                          <a:pt x="8460" y="201"/>
                        </a:lnTo>
                        <a:lnTo>
                          <a:pt x="8462" y="175"/>
                        </a:lnTo>
                        <a:lnTo>
                          <a:pt x="8465" y="210"/>
                        </a:lnTo>
                        <a:lnTo>
                          <a:pt x="8468" y="207"/>
                        </a:lnTo>
                        <a:lnTo>
                          <a:pt x="8471" y="227"/>
                        </a:lnTo>
                        <a:lnTo>
                          <a:pt x="8474" y="203"/>
                        </a:lnTo>
                        <a:lnTo>
                          <a:pt x="8477" y="232"/>
                        </a:lnTo>
                        <a:lnTo>
                          <a:pt x="8480" y="178"/>
                        </a:lnTo>
                        <a:lnTo>
                          <a:pt x="8483" y="227"/>
                        </a:lnTo>
                        <a:lnTo>
                          <a:pt x="8486" y="204"/>
                        </a:lnTo>
                        <a:lnTo>
                          <a:pt x="8489" y="169"/>
                        </a:lnTo>
                        <a:lnTo>
                          <a:pt x="8491" y="208"/>
                        </a:lnTo>
                        <a:lnTo>
                          <a:pt x="8494" y="215"/>
                        </a:lnTo>
                        <a:lnTo>
                          <a:pt x="8497" y="234"/>
                        </a:lnTo>
                        <a:lnTo>
                          <a:pt x="8500" y="218"/>
                        </a:lnTo>
                        <a:lnTo>
                          <a:pt x="8503" y="193"/>
                        </a:lnTo>
                        <a:lnTo>
                          <a:pt x="8506" y="206"/>
                        </a:lnTo>
                        <a:lnTo>
                          <a:pt x="8509" y="215"/>
                        </a:lnTo>
                        <a:lnTo>
                          <a:pt x="8512" y="201"/>
                        </a:lnTo>
                        <a:lnTo>
                          <a:pt x="8515" y="210"/>
                        </a:lnTo>
                        <a:lnTo>
                          <a:pt x="8518" y="192"/>
                        </a:lnTo>
                        <a:lnTo>
                          <a:pt x="8521" y="169"/>
                        </a:lnTo>
                        <a:lnTo>
                          <a:pt x="8523" y="204"/>
                        </a:lnTo>
                        <a:lnTo>
                          <a:pt x="8526" y="198"/>
                        </a:lnTo>
                        <a:lnTo>
                          <a:pt x="8529" y="217"/>
                        </a:lnTo>
                        <a:lnTo>
                          <a:pt x="8532" y="187"/>
                        </a:lnTo>
                        <a:lnTo>
                          <a:pt x="8535" y="187"/>
                        </a:lnTo>
                        <a:lnTo>
                          <a:pt x="8538" y="196"/>
                        </a:lnTo>
                        <a:lnTo>
                          <a:pt x="8541" y="215"/>
                        </a:lnTo>
                        <a:lnTo>
                          <a:pt x="8544" y="214"/>
                        </a:lnTo>
                        <a:lnTo>
                          <a:pt x="8547" y="196"/>
                        </a:lnTo>
                        <a:lnTo>
                          <a:pt x="8550" y="184"/>
                        </a:lnTo>
                        <a:lnTo>
                          <a:pt x="8553" y="175"/>
                        </a:lnTo>
                        <a:lnTo>
                          <a:pt x="8555" y="186"/>
                        </a:lnTo>
                        <a:lnTo>
                          <a:pt x="8558" y="158"/>
                        </a:lnTo>
                        <a:lnTo>
                          <a:pt x="8561" y="203"/>
                        </a:lnTo>
                        <a:lnTo>
                          <a:pt x="8564" y="186"/>
                        </a:lnTo>
                        <a:lnTo>
                          <a:pt x="8567" y="176"/>
                        </a:lnTo>
                        <a:lnTo>
                          <a:pt x="8570" y="156"/>
                        </a:lnTo>
                        <a:lnTo>
                          <a:pt x="8573" y="174"/>
                        </a:lnTo>
                        <a:lnTo>
                          <a:pt x="8576" y="169"/>
                        </a:lnTo>
                        <a:lnTo>
                          <a:pt x="8579" y="209"/>
                        </a:lnTo>
                        <a:lnTo>
                          <a:pt x="8582" y="157"/>
                        </a:lnTo>
                        <a:lnTo>
                          <a:pt x="8585" y="191"/>
                        </a:lnTo>
                        <a:lnTo>
                          <a:pt x="8587" y="201"/>
                        </a:lnTo>
                        <a:lnTo>
                          <a:pt x="8590" y="168"/>
                        </a:lnTo>
                        <a:lnTo>
                          <a:pt x="8593" y="167"/>
                        </a:lnTo>
                        <a:lnTo>
                          <a:pt x="8596" y="202"/>
                        </a:lnTo>
                        <a:lnTo>
                          <a:pt x="8599" y="174"/>
                        </a:lnTo>
                        <a:lnTo>
                          <a:pt x="8602" y="177"/>
                        </a:lnTo>
                        <a:lnTo>
                          <a:pt x="8605" y="160"/>
                        </a:lnTo>
                        <a:lnTo>
                          <a:pt x="8608" y="150"/>
                        </a:lnTo>
                        <a:lnTo>
                          <a:pt x="8611" y="179"/>
                        </a:lnTo>
                        <a:lnTo>
                          <a:pt x="8614" y="130"/>
                        </a:lnTo>
                        <a:lnTo>
                          <a:pt x="8617" y="168"/>
                        </a:lnTo>
                        <a:lnTo>
                          <a:pt x="8619" y="152"/>
                        </a:lnTo>
                        <a:lnTo>
                          <a:pt x="8622" y="116"/>
                        </a:lnTo>
                        <a:lnTo>
                          <a:pt x="8625" y="159"/>
                        </a:lnTo>
                        <a:lnTo>
                          <a:pt x="8628" y="128"/>
                        </a:lnTo>
                        <a:lnTo>
                          <a:pt x="8631" y="158"/>
                        </a:lnTo>
                        <a:lnTo>
                          <a:pt x="8634" y="144"/>
                        </a:lnTo>
                        <a:lnTo>
                          <a:pt x="8637" y="133"/>
                        </a:lnTo>
                        <a:lnTo>
                          <a:pt x="8640" y="122"/>
                        </a:lnTo>
                        <a:lnTo>
                          <a:pt x="8643" y="136"/>
                        </a:lnTo>
                        <a:lnTo>
                          <a:pt x="8646" y="147"/>
                        </a:lnTo>
                        <a:lnTo>
                          <a:pt x="8649" y="127"/>
                        </a:lnTo>
                        <a:lnTo>
                          <a:pt x="8651" y="126"/>
                        </a:lnTo>
                        <a:lnTo>
                          <a:pt x="8654" y="109"/>
                        </a:lnTo>
                        <a:lnTo>
                          <a:pt x="8657" y="130"/>
                        </a:lnTo>
                        <a:lnTo>
                          <a:pt x="8660" y="160"/>
                        </a:lnTo>
                        <a:lnTo>
                          <a:pt x="8663" y="132"/>
                        </a:lnTo>
                        <a:lnTo>
                          <a:pt x="8666" y="119"/>
                        </a:lnTo>
                        <a:lnTo>
                          <a:pt x="8669" y="120"/>
                        </a:lnTo>
                        <a:lnTo>
                          <a:pt x="8672" y="150"/>
                        </a:lnTo>
                        <a:lnTo>
                          <a:pt x="8675" y="104"/>
                        </a:lnTo>
                        <a:lnTo>
                          <a:pt x="8678" y="82"/>
                        </a:lnTo>
                        <a:lnTo>
                          <a:pt x="8681" y="129"/>
                        </a:lnTo>
                        <a:lnTo>
                          <a:pt x="8683" y="122"/>
                        </a:lnTo>
                        <a:lnTo>
                          <a:pt x="8686" y="111"/>
                        </a:lnTo>
                        <a:lnTo>
                          <a:pt x="8689" y="94"/>
                        </a:lnTo>
                        <a:lnTo>
                          <a:pt x="8692" y="86"/>
                        </a:lnTo>
                        <a:lnTo>
                          <a:pt x="8695" y="83"/>
                        </a:lnTo>
                        <a:lnTo>
                          <a:pt x="8698" y="85"/>
                        </a:lnTo>
                        <a:lnTo>
                          <a:pt x="8701" y="124"/>
                        </a:lnTo>
                        <a:lnTo>
                          <a:pt x="8704" y="130"/>
                        </a:lnTo>
                        <a:lnTo>
                          <a:pt x="8707" y="116"/>
                        </a:lnTo>
                        <a:lnTo>
                          <a:pt x="8710" y="126"/>
                        </a:lnTo>
                        <a:lnTo>
                          <a:pt x="8713" y="96"/>
                        </a:lnTo>
                        <a:lnTo>
                          <a:pt x="8715" y="129"/>
                        </a:lnTo>
                        <a:lnTo>
                          <a:pt x="8718" y="97"/>
                        </a:lnTo>
                        <a:lnTo>
                          <a:pt x="8721" y="114"/>
                        </a:lnTo>
                        <a:lnTo>
                          <a:pt x="8724" y="101"/>
                        </a:lnTo>
                        <a:lnTo>
                          <a:pt x="8727" y="110"/>
                        </a:lnTo>
                        <a:lnTo>
                          <a:pt x="8730" y="88"/>
                        </a:lnTo>
                        <a:lnTo>
                          <a:pt x="8733" y="89"/>
                        </a:lnTo>
                        <a:lnTo>
                          <a:pt x="8736" y="94"/>
                        </a:lnTo>
                        <a:lnTo>
                          <a:pt x="8739" y="63"/>
                        </a:lnTo>
                        <a:lnTo>
                          <a:pt x="8742" y="88"/>
                        </a:lnTo>
                        <a:lnTo>
                          <a:pt x="8745" y="79"/>
                        </a:lnTo>
                        <a:lnTo>
                          <a:pt x="8747" y="99"/>
                        </a:lnTo>
                        <a:lnTo>
                          <a:pt x="8750" y="94"/>
                        </a:lnTo>
                        <a:lnTo>
                          <a:pt x="8753" y="76"/>
                        </a:lnTo>
                        <a:lnTo>
                          <a:pt x="8756" y="112"/>
                        </a:lnTo>
                        <a:lnTo>
                          <a:pt x="8759" y="117"/>
                        </a:lnTo>
                        <a:lnTo>
                          <a:pt x="8762" y="73"/>
                        </a:lnTo>
                        <a:lnTo>
                          <a:pt x="8765" y="99"/>
                        </a:lnTo>
                        <a:lnTo>
                          <a:pt x="8768" y="77"/>
                        </a:lnTo>
                        <a:lnTo>
                          <a:pt x="8771" y="73"/>
                        </a:lnTo>
                        <a:lnTo>
                          <a:pt x="8774" y="53"/>
                        </a:lnTo>
                        <a:lnTo>
                          <a:pt x="8777" y="79"/>
                        </a:lnTo>
                        <a:lnTo>
                          <a:pt x="8779" y="87"/>
                        </a:lnTo>
                        <a:lnTo>
                          <a:pt x="8782" y="83"/>
                        </a:lnTo>
                        <a:lnTo>
                          <a:pt x="8785" y="98"/>
                        </a:lnTo>
                        <a:lnTo>
                          <a:pt x="8788" y="63"/>
                        </a:lnTo>
                        <a:lnTo>
                          <a:pt x="8791" y="50"/>
                        </a:lnTo>
                        <a:lnTo>
                          <a:pt x="8794" y="97"/>
                        </a:lnTo>
                        <a:lnTo>
                          <a:pt x="8797" y="48"/>
                        </a:lnTo>
                        <a:lnTo>
                          <a:pt x="8800" y="99"/>
                        </a:lnTo>
                        <a:lnTo>
                          <a:pt x="8803" y="61"/>
                        </a:lnTo>
                        <a:lnTo>
                          <a:pt x="8806" y="74"/>
                        </a:lnTo>
                        <a:lnTo>
                          <a:pt x="8809" y="71"/>
                        </a:lnTo>
                        <a:lnTo>
                          <a:pt x="8811" y="87"/>
                        </a:lnTo>
                        <a:lnTo>
                          <a:pt x="8814" y="63"/>
                        </a:lnTo>
                        <a:lnTo>
                          <a:pt x="8817" y="90"/>
                        </a:lnTo>
                        <a:lnTo>
                          <a:pt x="8820" y="60"/>
                        </a:lnTo>
                        <a:lnTo>
                          <a:pt x="8823" y="75"/>
                        </a:lnTo>
                        <a:lnTo>
                          <a:pt x="8826" y="62"/>
                        </a:lnTo>
                        <a:lnTo>
                          <a:pt x="8829" y="65"/>
                        </a:lnTo>
                        <a:lnTo>
                          <a:pt x="8832" y="50"/>
                        </a:lnTo>
                        <a:lnTo>
                          <a:pt x="8835" y="54"/>
                        </a:lnTo>
                        <a:lnTo>
                          <a:pt x="8838" y="75"/>
                        </a:lnTo>
                        <a:lnTo>
                          <a:pt x="8841" y="71"/>
                        </a:lnTo>
                        <a:lnTo>
                          <a:pt x="8843" y="53"/>
                        </a:lnTo>
                        <a:lnTo>
                          <a:pt x="8846" y="35"/>
                        </a:lnTo>
                        <a:lnTo>
                          <a:pt x="8849" y="46"/>
                        </a:lnTo>
                        <a:lnTo>
                          <a:pt x="8852" y="48"/>
                        </a:lnTo>
                        <a:lnTo>
                          <a:pt x="8855" y="70"/>
                        </a:lnTo>
                        <a:lnTo>
                          <a:pt x="8858" y="54"/>
                        </a:lnTo>
                        <a:lnTo>
                          <a:pt x="8861" y="70"/>
                        </a:lnTo>
                        <a:lnTo>
                          <a:pt x="8864" y="35"/>
                        </a:lnTo>
                        <a:lnTo>
                          <a:pt x="8867" y="44"/>
                        </a:lnTo>
                        <a:lnTo>
                          <a:pt x="8870" y="35"/>
                        </a:lnTo>
                        <a:lnTo>
                          <a:pt x="8872" y="20"/>
                        </a:lnTo>
                        <a:lnTo>
                          <a:pt x="8875" y="49"/>
                        </a:lnTo>
                        <a:lnTo>
                          <a:pt x="8878" y="41"/>
                        </a:lnTo>
                        <a:lnTo>
                          <a:pt x="8881" y="42"/>
                        </a:lnTo>
                        <a:lnTo>
                          <a:pt x="8884" y="28"/>
                        </a:lnTo>
                        <a:lnTo>
                          <a:pt x="8887" y="56"/>
                        </a:lnTo>
                        <a:lnTo>
                          <a:pt x="8890" y="61"/>
                        </a:lnTo>
                        <a:lnTo>
                          <a:pt x="8893" y="66"/>
                        </a:lnTo>
                        <a:lnTo>
                          <a:pt x="8896" y="44"/>
                        </a:lnTo>
                        <a:lnTo>
                          <a:pt x="8899" y="26"/>
                        </a:lnTo>
                        <a:lnTo>
                          <a:pt x="8902" y="32"/>
                        </a:lnTo>
                        <a:lnTo>
                          <a:pt x="8904" y="68"/>
                        </a:lnTo>
                        <a:lnTo>
                          <a:pt x="8907" y="40"/>
                        </a:lnTo>
                        <a:lnTo>
                          <a:pt x="8910" y="56"/>
                        </a:lnTo>
                        <a:lnTo>
                          <a:pt x="8913" y="56"/>
                        </a:lnTo>
                        <a:lnTo>
                          <a:pt x="8916" y="44"/>
                        </a:lnTo>
                        <a:lnTo>
                          <a:pt x="8919" y="14"/>
                        </a:lnTo>
                        <a:lnTo>
                          <a:pt x="8922" y="34"/>
                        </a:lnTo>
                        <a:lnTo>
                          <a:pt x="8925" y="34"/>
                        </a:lnTo>
                        <a:lnTo>
                          <a:pt x="8928" y="34"/>
                        </a:lnTo>
                        <a:lnTo>
                          <a:pt x="8931" y="48"/>
                        </a:lnTo>
                        <a:lnTo>
                          <a:pt x="8934" y="25"/>
                        </a:lnTo>
                        <a:lnTo>
                          <a:pt x="8936" y="15"/>
                        </a:lnTo>
                        <a:lnTo>
                          <a:pt x="8939" y="67"/>
                        </a:lnTo>
                        <a:lnTo>
                          <a:pt x="8942" y="48"/>
                        </a:lnTo>
                        <a:lnTo>
                          <a:pt x="8945" y="44"/>
                        </a:lnTo>
                        <a:lnTo>
                          <a:pt x="8948" y="39"/>
                        </a:lnTo>
                        <a:lnTo>
                          <a:pt x="8951" y="34"/>
                        </a:lnTo>
                        <a:lnTo>
                          <a:pt x="8954" y="40"/>
                        </a:lnTo>
                        <a:lnTo>
                          <a:pt x="8957" y="38"/>
                        </a:lnTo>
                        <a:lnTo>
                          <a:pt x="8960" y="27"/>
                        </a:lnTo>
                        <a:lnTo>
                          <a:pt x="8963" y="25"/>
                        </a:lnTo>
                        <a:lnTo>
                          <a:pt x="8966" y="37"/>
                        </a:lnTo>
                        <a:lnTo>
                          <a:pt x="8968" y="25"/>
                        </a:lnTo>
                        <a:lnTo>
                          <a:pt x="8971" y="24"/>
                        </a:lnTo>
                        <a:lnTo>
                          <a:pt x="8974" y="20"/>
                        </a:lnTo>
                        <a:lnTo>
                          <a:pt x="8977" y="44"/>
                        </a:lnTo>
                        <a:lnTo>
                          <a:pt x="8980" y="37"/>
                        </a:lnTo>
                        <a:lnTo>
                          <a:pt x="8983" y="37"/>
                        </a:lnTo>
                        <a:lnTo>
                          <a:pt x="8986" y="48"/>
                        </a:lnTo>
                        <a:lnTo>
                          <a:pt x="8989" y="36"/>
                        </a:lnTo>
                        <a:lnTo>
                          <a:pt x="8992" y="27"/>
                        </a:lnTo>
                        <a:lnTo>
                          <a:pt x="8995" y="45"/>
                        </a:lnTo>
                        <a:lnTo>
                          <a:pt x="8998" y="30"/>
                        </a:lnTo>
                        <a:lnTo>
                          <a:pt x="9000" y="18"/>
                        </a:lnTo>
                        <a:lnTo>
                          <a:pt x="9003" y="50"/>
                        </a:lnTo>
                        <a:lnTo>
                          <a:pt x="9006" y="17"/>
                        </a:lnTo>
                        <a:lnTo>
                          <a:pt x="9009" y="44"/>
                        </a:lnTo>
                        <a:lnTo>
                          <a:pt x="9012" y="81"/>
                        </a:lnTo>
                        <a:lnTo>
                          <a:pt x="9015" y="55"/>
                        </a:lnTo>
                        <a:lnTo>
                          <a:pt x="9018" y="44"/>
                        </a:lnTo>
                        <a:lnTo>
                          <a:pt x="9021" y="28"/>
                        </a:lnTo>
                        <a:lnTo>
                          <a:pt x="9024" y="40"/>
                        </a:lnTo>
                        <a:lnTo>
                          <a:pt x="9027" y="72"/>
                        </a:lnTo>
                        <a:lnTo>
                          <a:pt x="9030" y="58"/>
                        </a:lnTo>
                        <a:lnTo>
                          <a:pt x="9032" y="27"/>
                        </a:lnTo>
                        <a:lnTo>
                          <a:pt x="9035" y="48"/>
                        </a:lnTo>
                        <a:lnTo>
                          <a:pt x="9038" y="52"/>
                        </a:lnTo>
                        <a:lnTo>
                          <a:pt x="9041" y="76"/>
                        </a:lnTo>
                        <a:lnTo>
                          <a:pt x="9044" y="45"/>
                        </a:lnTo>
                        <a:lnTo>
                          <a:pt x="9047" y="64"/>
                        </a:lnTo>
                        <a:lnTo>
                          <a:pt x="9050" y="74"/>
                        </a:lnTo>
                        <a:lnTo>
                          <a:pt x="9053" y="38"/>
                        </a:lnTo>
                        <a:lnTo>
                          <a:pt x="9056" y="77"/>
                        </a:lnTo>
                        <a:lnTo>
                          <a:pt x="9059" y="71"/>
                        </a:lnTo>
                        <a:lnTo>
                          <a:pt x="9062" y="82"/>
                        </a:lnTo>
                        <a:lnTo>
                          <a:pt x="9064" y="67"/>
                        </a:lnTo>
                        <a:lnTo>
                          <a:pt x="9067" y="106"/>
                        </a:lnTo>
                        <a:lnTo>
                          <a:pt x="9070" y="82"/>
                        </a:lnTo>
                        <a:lnTo>
                          <a:pt x="9073" y="97"/>
                        </a:lnTo>
                        <a:lnTo>
                          <a:pt x="9076" y="100"/>
                        </a:lnTo>
                        <a:lnTo>
                          <a:pt x="9079" y="91"/>
                        </a:lnTo>
                        <a:lnTo>
                          <a:pt x="9082" y="125"/>
                        </a:lnTo>
                        <a:lnTo>
                          <a:pt x="9085" y="98"/>
                        </a:lnTo>
                        <a:lnTo>
                          <a:pt x="9088" y="101"/>
                        </a:lnTo>
                        <a:lnTo>
                          <a:pt x="9091" y="94"/>
                        </a:lnTo>
                        <a:lnTo>
                          <a:pt x="9094" y="115"/>
                        </a:lnTo>
                        <a:lnTo>
                          <a:pt x="9096" y="102"/>
                        </a:lnTo>
                        <a:lnTo>
                          <a:pt x="9099" y="121"/>
                        </a:lnTo>
                        <a:lnTo>
                          <a:pt x="9102" y="85"/>
                        </a:lnTo>
                        <a:lnTo>
                          <a:pt x="9105" y="131"/>
                        </a:lnTo>
                        <a:lnTo>
                          <a:pt x="9108" y="155"/>
                        </a:lnTo>
                        <a:lnTo>
                          <a:pt x="9111" y="139"/>
                        </a:lnTo>
                        <a:lnTo>
                          <a:pt x="9114" y="167"/>
                        </a:lnTo>
                        <a:lnTo>
                          <a:pt x="9117" y="189"/>
                        </a:lnTo>
                        <a:lnTo>
                          <a:pt x="9120" y="154"/>
                        </a:lnTo>
                        <a:lnTo>
                          <a:pt x="9123" y="156"/>
                        </a:lnTo>
                        <a:lnTo>
                          <a:pt x="9126" y="169"/>
                        </a:lnTo>
                        <a:lnTo>
                          <a:pt x="9128" y="202"/>
                        </a:lnTo>
                        <a:lnTo>
                          <a:pt x="9131" y="180"/>
                        </a:lnTo>
                        <a:lnTo>
                          <a:pt x="9134" y="197"/>
                        </a:lnTo>
                        <a:lnTo>
                          <a:pt x="9137" y="186"/>
                        </a:lnTo>
                        <a:lnTo>
                          <a:pt x="9140" y="193"/>
                        </a:lnTo>
                        <a:lnTo>
                          <a:pt x="9143" y="191"/>
                        </a:lnTo>
                        <a:lnTo>
                          <a:pt x="9146" y="232"/>
                        </a:lnTo>
                        <a:lnTo>
                          <a:pt x="9149" y="239"/>
                        </a:lnTo>
                        <a:lnTo>
                          <a:pt x="9152" y="235"/>
                        </a:lnTo>
                        <a:lnTo>
                          <a:pt x="9155" y="240"/>
                        </a:lnTo>
                        <a:lnTo>
                          <a:pt x="9158" y="252"/>
                        </a:lnTo>
                        <a:lnTo>
                          <a:pt x="9160" y="266"/>
                        </a:lnTo>
                        <a:lnTo>
                          <a:pt x="9163" y="244"/>
                        </a:lnTo>
                        <a:lnTo>
                          <a:pt x="9166" y="289"/>
                        </a:lnTo>
                        <a:lnTo>
                          <a:pt x="9169" y="297"/>
                        </a:lnTo>
                        <a:lnTo>
                          <a:pt x="9172" y="296"/>
                        </a:lnTo>
                        <a:lnTo>
                          <a:pt x="9175" y="271"/>
                        </a:lnTo>
                        <a:lnTo>
                          <a:pt x="9178" y="315"/>
                        </a:lnTo>
                        <a:lnTo>
                          <a:pt x="9181" y="299"/>
                        </a:lnTo>
                        <a:lnTo>
                          <a:pt x="9184" y="297"/>
                        </a:lnTo>
                        <a:lnTo>
                          <a:pt x="9187" y="306"/>
                        </a:lnTo>
                        <a:lnTo>
                          <a:pt x="9190" y="328"/>
                        </a:lnTo>
                        <a:lnTo>
                          <a:pt x="9192" y="330"/>
                        </a:lnTo>
                        <a:lnTo>
                          <a:pt x="9195" y="358"/>
                        </a:lnTo>
                        <a:lnTo>
                          <a:pt x="9198" y="343"/>
                        </a:lnTo>
                        <a:lnTo>
                          <a:pt x="9201" y="339"/>
                        </a:lnTo>
                        <a:lnTo>
                          <a:pt x="9204" y="333"/>
                        </a:lnTo>
                        <a:lnTo>
                          <a:pt x="9207" y="378"/>
                        </a:lnTo>
                        <a:lnTo>
                          <a:pt x="9210" y="370"/>
                        </a:lnTo>
                        <a:lnTo>
                          <a:pt x="9213" y="389"/>
                        </a:lnTo>
                        <a:lnTo>
                          <a:pt x="9216" y="398"/>
                        </a:lnTo>
                        <a:lnTo>
                          <a:pt x="9219" y="364"/>
                        </a:lnTo>
                        <a:lnTo>
                          <a:pt x="9221" y="393"/>
                        </a:lnTo>
                        <a:lnTo>
                          <a:pt x="9224" y="386"/>
                        </a:lnTo>
                        <a:lnTo>
                          <a:pt x="9227" y="405"/>
                        </a:lnTo>
                        <a:lnTo>
                          <a:pt x="9230" y="385"/>
                        </a:lnTo>
                        <a:lnTo>
                          <a:pt x="9233" y="419"/>
                        </a:lnTo>
                        <a:lnTo>
                          <a:pt x="9236" y="433"/>
                        </a:lnTo>
                        <a:lnTo>
                          <a:pt x="9239" y="409"/>
                        </a:lnTo>
                        <a:lnTo>
                          <a:pt x="9242" y="434"/>
                        </a:lnTo>
                        <a:lnTo>
                          <a:pt x="9245" y="424"/>
                        </a:lnTo>
                        <a:lnTo>
                          <a:pt x="9248" y="439"/>
                        </a:lnTo>
                        <a:lnTo>
                          <a:pt x="9251" y="435"/>
                        </a:lnTo>
                        <a:lnTo>
                          <a:pt x="9253" y="443"/>
                        </a:lnTo>
                        <a:lnTo>
                          <a:pt x="9256" y="445"/>
                        </a:lnTo>
                        <a:lnTo>
                          <a:pt x="9259" y="484"/>
                        </a:lnTo>
                        <a:lnTo>
                          <a:pt x="9262" y="467"/>
                        </a:lnTo>
                        <a:lnTo>
                          <a:pt x="9265" y="476"/>
                        </a:lnTo>
                        <a:lnTo>
                          <a:pt x="9268" y="479"/>
                        </a:lnTo>
                        <a:lnTo>
                          <a:pt x="9271" y="468"/>
                        </a:lnTo>
                        <a:lnTo>
                          <a:pt x="9274" y="507"/>
                        </a:lnTo>
                        <a:lnTo>
                          <a:pt x="9277" y="506"/>
                        </a:lnTo>
                        <a:lnTo>
                          <a:pt x="9280" y="462"/>
                        </a:lnTo>
                        <a:lnTo>
                          <a:pt x="9283" y="503"/>
                        </a:lnTo>
                        <a:lnTo>
                          <a:pt x="9285" y="496"/>
                        </a:lnTo>
                        <a:lnTo>
                          <a:pt x="9288" y="508"/>
                        </a:lnTo>
                        <a:lnTo>
                          <a:pt x="9291" y="489"/>
                        </a:lnTo>
                        <a:lnTo>
                          <a:pt x="9294" y="435"/>
                        </a:lnTo>
                        <a:lnTo>
                          <a:pt x="9297" y="493"/>
                        </a:lnTo>
                        <a:lnTo>
                          <a:pt x="9300" y="472"/>
                        </a:lnTo>
                        <a:lnTo>
                          <a:pt x="9303" y="506"/>
                        </a:lnTo>
                        <a:lnTo>
                          <a:pt x="9306" y="496"/>
                        </a:lnTo>
                        <a:lnTo>
                          <a:pt x="9309" y="493"/>
                        </a:lnTo>
                        <a:lnTo>
                          <a:pt x="9312" y="494"/>
                        </a:lnTo>
                        <a:lnTo>
                          <a:pt x="9315" y="471"/>
                        </a:lnTo>
                        <a:lnTo>
                          <a:pt x="9317" y="475"/>
                        </a:lnTo>
                        <a:lnTo>
                          <a:pt x="9320" y="485"/>
                        </a:lnTo>
                        <a:lnTo>
                          <a:pt x="9323" y="462"/>
                        </a:lnTo>
                        <a:lnTo>
                          <a:pt x="9326" y="477"/>
                        </a:lnTo>
                        <a:lnTo>
                          <a:pt x="9329" y="478"/>
                        </a:lnTo>
                        <a:lnTo>
                          <a:pt x="9332" y="501"/>
                        </a:lnTo>
                        <a:lnTo>
                          <a:pt x="9335" y="476"/>
                        </a:lnTo>
                        <a:lnTo>
                          <a:pt x="9338" y="500"/>
                        </a:lnTo>
                        <a:lnTo>
                          <a:pt x="9341" y="403"/>
                        </a:lnTo>
                        <a:lnTo>
                          <a:pt x="9344" y="437"/>
                        </a:lnTo>
                        <a:lnTo>
                          <a:pt x="9347" y="460"/>
                        </a:lnTo>
                        <a:lnTo>
                          <a:pt x="9349" y="480"/>
                        </a:lnTo>
                        <a:lnTo>
                          <a:pt x="9352" y="454"/>
                        </a:lnTo>
                        <a:lnTo>
                          <a:pt x="9355" y="436"/>
                        </a:lnTo>
                        <a:lnTo>
                          <a:pt x="9358" y="484"/>
                        </a:lnTo>
                        <a:lnTo>
                          <a:pt x="9361" y="461"/>
                        </a:lnTo>
                        <a:lnTo>
                          <a:pt x="9364" y="485"/>
                        </a:lnTo>
                        <a:lnTo>
                          <a:pt x="9367" y="454"/>
                        </a:lnTo>
                        <a:lnTo>
                          <a:pt x="9370" y="406"/>
                        </a:lnTo>
                        <a:lnTo>
                          <a:pt x="9373" y="470"/>
                        </a:lnTo>
                        <a:lnTo>
                          <a:pt x="9376" y="446"/>
                        </a:lnTo>
                        <a:lnTo>
                          <a:pt x="9379" y="406"/>
                        </a:lnTo>
                        <a:lnTo>
                          <a:pt x="9381" y="374"/>
                        </a:lnTo>
                        <a:lnTo>
                          <a:pt x="9384" y="408"/>
                        </a:lnTo>
                        <a:lnTo>
                          <a:pt x="9387" y="412"/>
                        </a:lnTo>
                        <a:lnTo>
                          <a:pt x="9390" y="442"/>
                        </a:lnTo>
                        <a:lnTo>
                          <a:pt x="9393" y="388"/>
                        </a:lnTo>
                        <a:lnTo>
                          <a:pt x="9396" y="366"/>
                        </a:lnTo>
                        <a:lnTo>
                          <a:pt x="9399" y="371"/>
                        </a:lnTo>
                        <a:lnTo>
                          <a:pt x="9402" y="405"/>
                        </a:lnTo>
                        <a:lnTo>
                          <a:pt x="9405" y="365"/>
                        </a:lnTo>
                        <a:lnTo>
                          <a:pt x="9408" y="365"/>
                        </a:lnTo>
                        <a:lnTo>
                          <a:pt x="9411" y="366"/>
                        </a:lnTo>
                        <a:lnTo>
                          <a:pt x="9413" y="363"/>
                        </a:lnTo>
                        <a:lnTo>
                          <a:pt x="9416" y="382"/>
                        </a:lnTo>
                        <a:lnTo>
                          <a:pt x="9419" y="358"/>
                        </a:lnTo>
                        <a:lnTo>
                          <a:pt x="9422" y="367"/>
                        </a:lnTo>
                        <a:lnTo>
                          <a:pt x="9425" y="336"/>
                        </a:lnTo>
                        <a:lnTo>
                          <a:pt x="9428" y="305"/>
                        </a:lnTo>
                        <a:lnTo>
                          <a:pt x="9431" y="340"/>
                        </a:lnTo>
                        <a:lnTo>
                          <a:pt x="9434" y="330"/>
                        </a:lnTo>
                        <a:lnTo>
                          <a:pt x="9437" y="302"/>
                        </a:lnTo>
                        <a:lnTo>
                          <a:pt x="9440" y="329"/>
                        </a:lnTo>
                        <a:lnTo>
                          <a:pt x="9443" y="301"/>
                        </a:lnTo>
                        <a:lnTo>
                          <a:pt x="9445" y="311"/>
                        </a:lnTo>
                        <a:lnTo>
                          <a:pt x="9448" y="319"/>
                        </a:lnTo>
                        <a:lnTo>
                          <a:pt x="9451" y="298"/>
                        </a:lnTo>
                        <a:lnTo>
                          <a:pt x="9454" y="265"/>
                        </a:lnTo>
                        <a:lnTo>
                          <a:pt x="9457" y="299"/>
                        </a:lnTo>
                        <a:lnTo>
                          <a:pt x="9460" y="322"/>
                        </a:lnTo>
                        <a:lnTo>
                          <a:pt x="9463" y="245"/>
                        </a:lnTo>
                        <a:lnTo>
                          <a:pt x="9466" y="285"/>
                        </a:lnTo>
                        <a:lnTo>
                          <a:pt x="9469" y="277"/>
                        </a:lnTo>
                        <a:lnTo>
                          <a:pt x="9472" y="268"/>
                        </a:lnTo>
                        <a:lnTo>
                          <a:pt x="9475" y="250"/>
                        </a:lnTo>
                        <a:lnTo>
                          <a:pt x="9477" y="255"/>
                        </a:lnTo>
                        <a:lnTo>
                          <a:pt x="9480" y="291"/>
                        </a:lnTo>
                        <a:lnTo>
                          <a:pt x="9483" y="234"/>
                        </a:lnTo>
                        <a:lnTo>
                          <a:pt x="9486" y="263"/>
                        </a:lnTo>
                        <a:lnTo>
                          <a:pt x="9489" y="259"/>
                        </a:lnTo>
                        <a:lnTo>
                          <a:pt x="9492" y="244"/>
                        </a:lnTo>
                        <a:lnTo>
                          <a:pt x="9495" y="207"/>
                        </a:lnTo>
                        <a:lnTo>
                          <a:pt x="9498" y="252"/>
                        </a:lnTo>
                        <a:lnTo>
                          <a:pt x="9501" y="227"/>
                        </a:lnTo>
                        <a:lnTo>
                          <a:pt x="9504" y="233"/>
                        </a:lnTo>
                        <a:lnTo>
                          <a:pt x="9507" y="241"/>
                        </a:lnTo>
                        <a:lnTo>
                          <a:pt x="9509" y="214"/>
                        </a:lnTo>
                        <a:lnTo>
                          <a:pt x="9512" y="246"/>
                        </a:lnTo>
                        <a:lnTo>
                          <a:pt x="9515" y="219"/>
                        </a:lnTo>
                        <a:lnTo>
                          <a:pt x="9518" y="203"/>
                        </a:lnTo>
                        <a:lnTo>
                          <a:pt x="9521" y="240"/>
                        </a:lnTo>
                        <a:lnTo>
                          <a:pt x="9524" y="202"/>
                        </a:lnTo>
                        <a:lnTo>
                          <a:pt x="9527" y="165"/>
                        </a:lnTo>
                        <a:lnTo>
                          <a:pt x="9530" y="191"/>
                        </a:lnTo>
                        <a:lnTo>
                          <a:pt x="9533" y="179"/>
                        </a:lnTo>
                        <a:lnTo>
                          <a:pt x="9536" y="178"/>
                        </a:lnTo>
                        <a:lnTo>
                          <a:pt x="9539" y="196"/>
                        </a:lnTo>
                        <a:lnTo>
                          <a:pt x="9541" y="141"/>
                        </a:lnTo>
                        <a:lnTo>
                          <a:pt x="9544" y="164"/>
                        </a:lnTo>
                        <a:lnTo>
                          <a:pt x="9547" y="217"/>
                        </a:lnTo>
                        <a:lnTo>
                          <a:pt x="9550" y="151"/>
                        </a:lnTo>
                        <a:lnTo>
                          <a:pt x="9553" y="159"/>
                        </a:lnTo>
                        <a:lnTo>
                          <a:pt x="9556" y="173"/>
                        </a:lnTo>
                        <a:lnTo>
                          <a:pt x="9559" y="171"/>
                        </a:lnTo>
                        <a:lnTo>
                          <a:pt x="9562" y="165"/>
                        </a:lnTo>
                        <a:lnTo>
                          <a:pt x="9565" y="198"/>
                        </a:lnTo>
                        <a:lnTo>
                          <a:pt x="9568" y="189"/>
                        </a:lnTo>
                        <a:lnTo>
                          <a:pt x="9570" y="159"/>
                        </a:lnTo>
                        <a:lnTo>
                          <a:pt x="9573" y="161"/>
                        </a:lnTo>
                        <a:lnTo>
                          <a:pt x="9576" y="199"/>
                        </a:lnTo>
                        <a:lnTo>
                          <a:pt x="9579" y="140"/>
                        </a:lnTo>
                        <a:lnTo>
                          <a:pt x="9582" y="158"/>
                        </a:lnTo>
                        <a:lnTo>
                          <a:pt x="9585" y="160"/>
                        </a:lnTo>
                        <a:lnTo>
                          <a:pt x="9588" y="155"/>
                        </a:lnTo>
                        <a:lnTo>
                          <a:pt x="9591" y="167"/>
                        </a:lnTo>
                        <a:lnTo>
                          <a:pt x="9594" y="168"/>
                        </a:lnTo>
                        <a:lnTo>
                          <a:pt x="9597" y="149"/>
                        </a:lnTo>
                        <a:lnTo>
                          <a:pt x="9600" y="134"/>
                        </a:lnTo>
                        <a:lnTo>
                          <a:pt x="9602" y="149"/>
                        </a:lnTo>
                        <a:lnTo>
                          <a:pt x="9605" y="166"/>
                        </a:lnTo>
                        <a:lnTo>
                          <a:pt x="9608" y="145"/>
                        </a:lnTo>
                        <a:lnTo>
                          <a:pt x="9611" y="161"/>
                        </a:lnTo>
                        <a:lnTo>
                          <a:pt x="9614" y="139"/>
                        </a:lnTo>
                        <a:lnTo>
                          <a:pt x="9617" y="127"/>
                        </a:lnTo>
                        <a:lnTo>
                          <a:pt x="9620" y="141"/>
                        </a:lnTo>
                        <a:lnTo>
                          <a:pt x="9623" y="112"/>
                        </a:lnTo>
                        <a:lnTo>
                          <a:pt x="9626" y="129"/>
                        </a:lnTo>
                        <a:lnTo>
                          <a:pt x="9629" y="154"/>
                        </a:lnTo>
                        <a:lnTo>
                          <a:pt x="9632" y="127"/>
                        </a:lnTo>
                        <a:lnTo>
                          <a:pt x="9634" y="101"/>
                        </a:lnTo>
                        <a:lnTo>
                          <a:pt x="9637" y="125"/>
                        </a:lnTo>
                        <a:lnTo>
                          <a:pt x="9640" y="137"/>
                        </a:lnTo>
                        <a:lnTo>
                          <a:pt x="9643" y="127"/>
                        </a:lnTo>
                        <a:lnTo>
                          <a:pt x="9646" y="134"/>
                        </a:lnTo>
                        <a:lnTo>
                          <a:pt x="9649" y="146"/>
                        </a:lnTo>
                        <a:lnTo>
                          <a:pt x="9652" y="136"/>
                        </a:lnTo>
                        <a:lnTo>
                          <a:pt x="9655" y="117"/>
                        </a:lnTo>
                        <a:lnTo>
                          <a:pt x="9658" y="126"/>
                        </a:lnTo>
                        <a:lnTo>
                          <a:pt x="9661" y="104"/>
                        </a:lnTo>
                        <a:lnTo>
                          <a:pt x="9664" y="141"/>
                        </a:lnTo>
                        <a:lnTo>
                          <a:pt x="9666" y="97"/>
                        </a:lnTo>
                        <a:lnTo>
                          <a:pt x="9669" y="120"/>
                        </a:lnTo>
                        <a:lnTo>
                          <a:pt x="9672" y="143"/>
                        </a:lnTo>
                        <a:lnTo>
                          <a:pt x="9675" y="133"/>
                        </a:lnTo>
                        <a:lnTo>
                          <a:pt x="9678" y="117"/>
                        </a:lnTo>
                        <a:lnTo>
                          <a:pt x="9681" y="131"/>
                        </a:lnTo>
                        <a:lnTo>
                          <a:pt x="9684" y="104"/>
                        </a:lnTo>
                        <a:lnTo>
                          <a:pt x="9687" y="88"/>
                        </a:lnTo>
                        <a:lnTo>
                          <a:pt x="9690" y="102"/>
                        </a:lnTo>
                        <a:lnTo>
                          <a:pt x="9693" y="108"/>
                        </a:lnTo>
                        <a:lnTo>
                          <a:pt x="9696" y="105"/>
                        </a:lnTo>
                        <a:lnTo>
                          <a:pt x="9698" y="120"/>
                        </a:lnTo>
                        <a:lnTo>
                          <a:pt x="9701" y="114"/>
                        </a:lnTo>
                        <a:lnTo>
                          <a:pt x="9704" y="102"/>
                        </a:lnTo>
                        <a:lnTo>
                          <a:pt x="9707" y="123"/>
                        </a:lnTo>
                        <a:lnTo>
                          <a:pt x="9710" y="90"/>
                        </a:lnTo>
                        <a:lnTo>
                          <a:pt x="9713" y="100"/>
                        </a:lnTo>
                        <a:lnTo>
                          <a:pt x="9716" y="100"/>
                        </a:lnTo>
                        <a:lnTo>
                          <a:pt x="9719" y="103"/>
                        </a:lnTo>
                        <a:lnTo>
                          <a:pt x="9722" y="97"/>
                        </a:lnTo>
                        <a:lnTo>
                          <a:pt x="9725" y="104"/>
                        </a:lnTo>
                        <a:lnTo>
                          <a:pt x="9728" y="110"/>
                        </a:lnTo>
                        <a:lnTo>
                          <a:pt x="9730" y="79"/>
                        </a:lnTo>
                        <a:lnTo>
                          <a:pt x="9733" y="123"/>
                        </a:lnTo>
                        <a:lnTo>
                          <a:pt x="9736" y="106"/>
                        </a:lnTo>
                        <a:lnTo>
                          <a:pt x="9739" y="102"/>
                        </a:lnTo>
                        <a:lnTo>
                          <a:pt x="9742" y="115"/>
                        </a:lnTo>
                        <a:lnTo>
                          <a:pt x="9745" y="102"/>
                        </a:lnTo>
                        <a:lnTo>
                          <a:pt x="9748" y="109"/>
                        </a:lnTo>
                        <a:lnTo>
                          <a:pt x="9751" y="81"/>
                        </a:lnTo>
                        <a:lnTo>
                          <a:pt x="9754" y="78"/>
                        </a:lnTo>
                        <a:lnTo>
                          <a:pt x="9757" y="107"/>
                        </a:lnTo>
                        <a:lnTo>
                          <a:pt x="9760" y="100"/>
                        </a:lnTo>
                        <a:lnTo>
                          <a:pt x="9762" y="81"/>
                        </a:lnTo>
                        <a:lnTo>
                          <a:pt x="9765" y="95"/>
                        </a:lnTo>
                        <a:lnTo>
                          <a:pt x="9768" y="105"/>
                        </a:lnTo>
                        <a:lnTo>
                          <a:pt x="9771" y="74"/>
                        </a:lnTo>
                        <a:lnTo>
                          <a:pt x="9774" y="100"/>
                        </a:lnTo>
                        <a:lnTo>
                          <a:pt x="9777" y="111"/>
                        </a:lnTo>
                        <a:lnTo>
                          <a:pt x="9780" y="88"/>
                        </a:lnTo>
                        <a:lnTo>
                          <a:pt x="9783" y="103"/>
                        </a:lnTo>
                        <a:lnTo>
                          <a:pt x="9786" y="128"/>
                        </a:lnTo>
                        <a:lnTo>
                          <a:pt x="9789" y="89"/>
                        </a:lnTo>
                        <a:lnTo>
                          <a:pt x="9792" y="107"/>
                        </a:lnTo>
                        <a:lnTo>
                          <a:pt x="9794" y="71"/>
                        </a:lnTo>
                        <a:lnTo>
                          <a:pt x="9797" y="111"/>
                        </a:lnTo>
                        <a:lnTo>
                          <a:pt x="9800" y="88"/>
                        </a:lnTo>
                        <a:lnTo>
                          <a:pt x="9803" y="81"/>
                        </a:lnTo>
                        <a:lnTo>
                          <a:pt x="9806" y="77"/>
                        </a:lnTo>
                        <a:lnTo>
                          <a:pt x="9809" y="88"/>
                        </a:lnTo>
                        <a:lnTo>
                          <a:pt x="9812" y="99"/>
                        </a:lnTo>
                        <a:lnTo>
                          <a:pt x="9815" y="92"/>
                        </a:lnTo>
                        <a:lnTo>
                          <a:pt x="9818" y="85"/>
                        </a:lnTo>
                        <a:lnTo>
                          <a:pt x="9821" y="111"/>
                        </a:lnTo>
                        <a:lnTo>
                          <a:pt x="9824" y="105"/>
                        </a:lnTo>
                        <a:lnTo>
                          <a:pt x="9826" y="102"/>
                        </a:lnTo>
                        <a:lnTo>
                          <a:pt x="9829" y="121"/>
                        </a:lnTo>
                        <a:lnTo>
                          <a:pt x="9832" y="103"/>
                        </a:lnTo>
                        <a:lnTo>
                          <a:pt x="9835" y="118"/>
                        </a:lnTo>
                        <a:lnTo>
                          <a:pt x="9838" y="123"/>
                        </a:lnTo>
                        <a:lnTo>
                          <a:pt x="9841" y="107"/>
                        </a:lnTo>
                        <a:lnTo>
                          <a:pt x="9844" y="91"/>
                        </a:lnTo>
                        <a:lnTo>
                          <a:pt x="9847" y="110"/>
                        </a:lnTo>
                        <a:lnTo>
                          <a:pt x="9850" y="100"/>
                        </a:lnTo>
                        <a:lnTo>
                          <a:pt x="9853" y="125"/>
                        </a:lnTo>
                        <a:lnTo>
                          <a:pt x="9856" y="102"/>
                        </a:lnTo>
                        <a:lnTo>
                          <a:pt x="9858" y="118"/>
                        </a:lnTo>
                        <a:lnTo>
                          <a:pt x="9861" y="117"/>
                        </a:lnTo>
                        <a:lnTo>
                          <a:pt x="9864" y="90"/>
                        </a:lnTo>
                        <a:lnTo>
                          <a:pt x="9867" y="126"/>
                        </a:lnTo>
                        <a:lnTo>
                          <a:pt x="9870" y="85"/>
                        </a:lnTo>
                        <a:lnTo>
                          <a:pt x="9873" y="103"/>
                        </a:lnTo>
                        <a:lnTo>
                          <a:pt x="9876" y="92"/>
                        </a:lnTo>
                        <a:lnTo>
                          <a:pt x="9879" y="121"/>
                        </a:lnTo>
                        <a:lnTo>
                          <a:pt x="9882" y="104"/>
                        </a:lnTo>
                        <a:lnTo>
                          <a:pt x="9885" y="86"/>
                        </a:lnTo>
                        <a:lnTo>
                          <a:pt x="9888" y="119"/>
                        </a:lnTo>
                        <a:lnTo>
                          <a:pt x="9890" y="99"/>
                        </a:lnTo>
                        <a:lnTo>
                          <a:pt x="9893" y="121"/>
                        </a:lnTo>
                        <a:lnTo>
                          <a:pt x="9896" y="100"/>
                        </a:lnTo>
                        <a:lnTo>
                          <a:pt x="9899" y="108"/>
                        </a:lnTo>
                        <a:lnTo>
                          <a:pt x="9902" y="117"/>
                        </a:lnTo>
                        <a:lnTo>
                          <a:pt x="9905" y="131"/>
                        </a:lnTo>
                        <a:lnTo>
                          <a:pt x="9908" y="102"/>
                        </a:lnTo>
                        <a:lnTo>
                          <a:pt x="9911" y="120"/>
                        </a:lnTo>
                        <a:lnTo>
                          <a:pt x="9914" y="134"/>
                        </a:lnTo>
                        <a:lnTo>
                          <a:pt x="9917" y="141"/>
                        </a:lnTo>
                        <a:lnTo>
                          <a:pt x="9920" y="127"/>
                        </a:lnTo>
                        <a:lnTo>
                          <a:pt x="9922" y="126"/>
                        </a:lnTo>
                        <a:lnTo>
                          <a:pt x="9925" y="104"/>
                        </a:lnTo>
                        <a:lnTo>
                          <a:pt x="9928" y="113"/>
                        </a:lnTo>
                        <a:lnTo>
                          <a:pt x="9931" y="129"/>
                        </a:lnTo>
                        <a:lnTo>
                          <a:pt x="9934" y="134"/>
                        </a:lnTo>
                        <a:lnTo>
                          <a:pt x="9937" y="162"/>
                        </a:lnTo>
                        <a:lnTo>
                          <a:pt x="9940" y="170"/>
                        </a:lnTo>
                        <a:lnTo>
                          <a:pt x="9943" y="135"/>
                        </a:lnTo>
                        <a:lnTo>
                          <a:pt x="9946" y="133"/>
                        </a:lnTo>
                        <a:lnTo>
                          <a:pt x="9949" y="153"/>
                        </a:lnTo>
                        <a:lnTo>
                          <a:pt x="9951" y="156"/>
                        </a:lnTo>
                        <a:lnTo>
                          <a:pt x="9954" y="139"/>
                        </a:lnTo>
                        <a:lnTo>
                          <a:pt x="9957" y="161"/>
                        </a:lnTo>
                        <a:lnTo>
                          <a:pt x="9960" y="174"/>
                        </a:lnTo>
                        <a:lnTo>
                          <a:pt x="9963" y="194"/>
                        </a:lnTo>
                        <a:lnTo>
                          <a:pt x="9966" y="151"/>
                        </a:lnTo>
                        <a:lnTo>
                          <a:pt x="9969" y="140"/>
                        </a:lnTo>
                        <a:lnTo>
                          <a:pt x="9972" y="188"/>
                        </a:lnTo>
                        <a:lnTo>
                          <a:pt x="9975" y="144"/>
                        </a:lnTo>
                        <a:lnTo>
                          <a:pt x="9978" y="166"/>
                        </a:lnTo>
                        <a:lnTo>
                          <a:pt x="9981" y="195"/>
                        </a:lnTo>
                        <a:lnTo>
                          <a:pt x="9983" y="164"/>
                        </a:lnTo>
                        <a:lnTo>
                          <a:pt x="9986" y="196"/>
                        </a:lnTo>
                        <a:lnTo>
                          <a:pt x="9989" y="146"/>
                        </a:lnTo>
                        <a:lnTo>
                          <a:pt x="9992" y="175"/>
                        </a:lnTo>
                        <a:lnTo>
                          <a:pt x="9995" y="173"/>
                        </a:lnTo>
                        <a:lnTo>
                          <a:pt x="9998" y="176"/>
                        </a:lnTo>
                        <a:lnTo>
                          <a:pt x="10001" y="163"/>
                        </a:lnTo>
                        <a:lnTo>
                          <a:pt x="10004" y="197"/>
                        </a:lnTo>
                        <a:lnTo>
                          <a:pt x="10007" y="182"/>
                        </a:lnTo>
                        <a:lnTo>
                          <a:pt x="10010" y="209"/>
                        </a:lnTo>
                        <a:lnTo>
                          <a:pt x="10013" y="171"/>
                        </a:lnTo>
                        <a:lnTo>
                          <a:pt x="10015" y="197"/>
                        </a:lnTo>
                        <a:lnTo>
                          <a:pt x="10018" y="199"/>
                        </a:lnTo>
                        <a:lnTo>
                          <a:pt x="10021" y="190"/>
                        </a:lnTo>
                        <a:lnTo>
                          <a:pt x="10024" y="195"/>
                        </a:lnTo>
                        <a:lnTo>
                          <a:pt x="10027" y="161"/>
                        </a:lnTo>
                        <a:lnTo>
                          <a:pt x="10030" y="197"/>
                        </a:lnTo>
                        <a:lnTo>
                          <a:pt x="10033" y="180"/>
                        </a:lnTo>
                        <a:lnTo>
                          <a:pt x="10036" y="193"/>
                        </a:lnTo>
                        <a:lnTo>
                          <a:pt x="10039" y="169"/>
                        </a:lnTo>
                        <a:lnTo>
                          <a:pt x="10042" y="193"/>
                        </a:lnTo>
                        <a:lnTo>
                          <a:pt x="10045" y="181"/>
                        </a:lnTo>
                        <a:lnTo>
                          <a:pt x="10047" y="192"/>
                        </a:lnTo>
                        <a:lnTo>
                          <a:pt x="10050" y="197"/>
                        </a:lnTo>
                        <a:lnTo>
                          <a:pt x="10053" y="180"/>
                        </a:lnTo>
                        <a:lnTo>
                          <a:pt x="10056" y="221"/>
                        </a:lnTo>
                        <a:lnTo>
                          <a:pt x="10059" y="201"/>
                        </a:lnTo>
                        <a:lnTo>
                          <a:pt x="10062" y="201"/>
                        </a:lnTo>
                        <a:lnTo>
                          <a:pt x="10065" y="223"/>
                        </a:lnTo>
                        <a:lnTo>
                          <a:pt x="10068" y="211"/>
                        </a:lnTo>
                        <a:lnTo>
                          <a:pt x="10071" y="193"/>
                        </a:lnTo>
                        <a:lnTo>
                          <a:pt x="10074" y="216"/>
                        </a:lnTo>
                        <a:lnTo>
                          <a:pt x="10077" y="194"/>
                        </a:lnTo>
                        <a:lnTo>
                          <a:pt x="10079" y="200"/>
                        </a:lnTo>
                        <a:lnTo>
                          <a:pt x="10082" y="219"/>
                        </a:lnTo>
                        <a:lnTo>
                          <a:pt x="10085" y="201"/>
                        </a:lnTo>
                        <a:lnTo>
                          <a:pt x="10088" y="202"/>
                        </a:lnTo>
                        <a:lnTo>
                          <a:pt x="10091" y="229"/>
                        </a:lnTo>
                        <a:lnTo>
                          <a:pt x="10094" y="221"/>
                        </a:lnTo>
                        <a:lnTo>
                          <a:pt x="10097" y="179"/>
                        </a:lnTo>
                        <a:lnTo>
                          <a:pt x="10100" y="198"/>
                        </a:lnTo>
                        <a:lnTo>
                          <a:pt x="10103" y="193"/>
                        </a:lnTo>
                        <a:lnTo>
                          <a:pt x="10106" y="207"/>
                        </a:lnTo>
                        <a:lnTo>
                          <a:pt x="10109" y="214"/>
                        </a:lnTo>
                        <a:lnTo>
                          <a:pt x="10111" y="222"/>
                        </a:lnTo>
                        <a:lnTo>
                          <a:pt x="10114" y="218"/>
                        </a:lnTo>
                        <a:lnTo>
                          <a:pt x="10117" y="207"/>
                        </a:lnTo>
                        <a:lnTo>
                          <a:pt x="10120" y="207"/>
                        </a:lnTo>
                        <a:lnTo>
                          <a:pt x="10123" y="229"/>
                        </a:lnTo>
                        <a:lnTo>
                          <a:pt x="10126" y="204"/>
                        </a:lnTo>
                        <a:lnTo>
                          <a:pt x="10129" y="214"/>
                        </a:lnTo>
                        <a:lnTo>
                          <a:pt x="10132" y="233"/>
                        </a:lnTo>
                        <a:lnTo>
                          <a:pt x="10135" y="216"/>
                        </a:lnTo>
                        <a:lnTo>
                          <a:pt x="10138" y="216"/>
                        </a:lnTo>
                        <a:lnTo>
                          <a:pt x="10141" y="257"/>
                        </a:lnTo>
                        <a:lnTo>
                          <a:pt x="10143" y="213"/>
                        </a:lnTo>
                        <a:lnTo>
                          <a:pt x="10146" y="203"/>
                        </a:lnTo>
                        <a:lnTo>
                          <a:pt x="10149" y="212"/>
                        </a:lnTo>
                        <a:lnTo>
                          <a:pt x="10152" y="206"/>
                        </a:lnTo>
                        <a:lnTo>
                          <a:pt x="10155" y="241"/>
                        </a:lnTo>
                        <a:lnTo>
                          <a:pt x="10158" y="198"/>
                        </a:lnTo>
                        <a:lnTo>
                          <a:pt x="10161" y="222"/>
                        </a:lnTo>
                        <a:lnTo>
                          <a:pt x="10164" y="235"/>
                        </a:lnTo>
                        <a:lnTo>
                          <a:pt x="10167" y="224"/>
                        </a:lnTo>
                        <a:lnTo>
                          <a:pt x="10170" y="224"/>
                        </a:lnTo>
                        <a:lnTo>
                          <a:pt x="10173" y="194"/>
                        </a:lnTo>
                        <a:lnTo>
                          <a:pt x="10175" y="211"/>
                        </a:lnTo>
                        <a:lnTo>
                          <a:pt x="10178" y="199"/>
                        </a:lnTo>
                        <a:lnTo>
                          <a:pt x="10181" y="228"/>
                        </a:lnTo>
                        <a:lnTo>
                          <a:pt x="10184" y="222"/>
                        </a:lnTo>
                        <a:lnTo>
                          <a:pt x="10187" y="227"/>
                        </a:lnTo>
                        <a:lnTo>
                          <a:pt x="10190" y="233"/>
                        </a:lnTo>
                        <a:lnTo>
                          <a:pt x="10193" y="201"/>
                        </a:lnTo>
                        <a:lnTo>
                          <a:pt x="10196" y="199"/>
                        </a:lnTo>
                        <a:lnTo>
                          <a:pt x="10199" y="195"/>
                        </a:lnTo>
                        <a:lnTo>
                          <a:pt x="10202" y="216"/>
                        </a:lnTo>
                        <a:lnTo>
                          <a:pt x="10205" y="245"/>
                        </a:lnTo>
                        <a:lnTo>
                          <a:pt x="10207" y="241"/>
                        </a:lnTo>
                        <a:lnTo>
                          <a:pt x="10210" y="213"/>
                        </a:lnTo>
                        <a:lnTo>
                          <a:pt x="10213" y="211"/>
                        </a:lnTo>
                        <a:lnTo>
                          <a:pt x="10216" y="203"/>
                        </a:lnTo>
                        <a:lnTo>
                          <a:pt x="10219" y="232"/>
                        </a:lnTo>
                        <a:lnTo>
                          <a:pt x="10222" y="235"/>
                        </a:lnTo>
                        <a:lnTo>
                          <a:pt x="10225" y="221"/>
                        </a:lnTo>
                        <a:lnTo>
                          <a:pt x="10228" y="233"/>
                        </a:lnTo>
                        <a:lnTo>
                          <a:pt x="10231" y="223"/>
                        </a:lnTo>
                        <a:lnTo>
                          <a:pt x="10234" y="233"/>
                        </a:lnTo>
                        <a:lnTo>
                          <a:pt x="10237" y="239"/>
                        </a:lnTo>
                        <a:lnTo>
                          <a:pt x="10239" y="261"/>
                        </a:lnTo>
                        <a:lnTo>
                          <a:pt x="10242" y="259"/>
                        </a:lnTo>
                        <a:lnTo>
                          <a:pt x="10245" y="252"/>
                        </a:lnTo>
                        <a:lnTo>
                          <a:pt x="10248" y="252"/>
                        </a:lnTo>
                        <a:lnTo>
                          <a:pt x="10251" y="250"/>
                        </a:lnTo>
                        <a:lnTo>
                          <a:pt x="10254" y="281"/>
                        </a:lnTo>
                        <a:lnTo>
                          <a:pt x="10257" y="251"/>
                        </a:lnTo>
                        <a:lnTo>
                          <a:pt x="10260" y="257"/>
                        </a:lnTo>
                        <a:lnTo>
                          <a:pt x="10263" y="217"/>
                        </a:lnTo>
                        <a:lnTo>
                          <a:pt x="10266" y="253"/>
                        </a:lnTo>
                        <a:lnTo>
                          <a:pt x="10269" y="285"/>
                        </a:lnTo>
                        <a:lnTo>
                          <a:pt x="10271" y="265"/>
                        </a:lnTo>
                        <a:lnTo>
                          <a:pt x="10274" y="249"/>
                        </a:lnTo>
                        <a:lnTo>
                          <a:pt x="10277" y="269"/>
                        </a:lnTo>
                        <a:lnTo>
                          <a:pt x="10280" y="227"/>
                        </a:lnTo>
                        <a:lnTo>
                          <a:pt x="10283" y="266"/>
                        </a:lnTo>
                        <a:lnTo>
                          <a:pt x="10286" y="289"/>
                        </a:lnTo>
                        <a:lnTo>
                          <a:pt x="10289" y="274"/>
                        </a:lnTo>
                        <a:lnTo>
                          <a:pt x="10292" y="250"/>
                        </a:lnTo>
                        <a:lnTo>
                          <a:pt x="10295" y="303"/>
                        </a:lnTo>
                        <a:lnTo>
                          <a:pt x="10298" y="247"/>
                        </a:lnTo>
                        <a:lnTo>
                          <a:pt x="10300" y="249"/>
                        </a:lnTo>
                        <a:lnTo>
                          <a:pt x="10303" y="278"/>
                        </a:lnTo>
                        <a:lnTo>
                          <a:pt x="10306" y="308"/>
                        </a:lnTo>
                        <a:lnTo>
                          <a:pt x="10309" y="237"/>
                        </a:lnTo>
                        <a:lnTo>
                          <a:pt x="10312" y="294"/>
                        </a:lnTo>
                        <a:lnTo>
                          <a:pt x="10315" y="263"/>
                        </a:lnTo>
                        <a:lnTo>
                          <a:pt x="10317" y="27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632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031529" y="188488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18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3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397364" y="188488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4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762235" y="188488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22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128071" y="188488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24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6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2493906" y="188488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26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7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042019" y="251349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18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8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407854" y="251349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39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772725" y="251349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22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0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138561" y="251349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24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1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2504396" y="2513490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26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2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036774" y="3122924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18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3" name="Rectangle 69"/>
                  <p:cNvSpPr>
                    <a:spLocks noChangeArrowheads="1"/>
                  </p:cNvSpPr>
                  <p:nvPr/>
                </p:nvSpPr>
                <p:spPr bwMode="auto">
                  <a:xfrm>
                    <a:off x="1402609" y="3122924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4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1767480" y="3122924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22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5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133316" y="3122924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24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6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2499151" y="3122924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26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7" name="TextBox 646"/>
                  <p:cNvSpPr txBox="1"/>
                  <p:nvPr/>
                </p:nvSpPr>
                <p:spPr>
                  <a:xfrm>
                    <a:off x="1056772" y="3197260"/>
                    <a:ext cx="1335622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Retention time (min)</a:t>
                    </a:r>
                    <a:endParaRPr lang="de-DE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8" name="TextBox 647"/>
                  <p:cNvSpPr txBox="1"/>
                  <p:nvPr/>
                </p:nvSpPr>
                <p:spPr>
                  <a:xfrm rot="16200000">
                    <a:off x="-499457" y="1881071"/>
                    <a:ext cx="2196435" cy="30510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Relative </a:t>
                    </a:r>
                    <a:r>
                      <a:rPr lang="de-DE" sz="1000" dirty="0" err="1" smtClean="0">
                        <a:latin typeface="Arial" pitchFamily="34" charset="0"/>
                        <a:cs typeface="Arial" pitchFamily="34" charset="0"/>
                      </a:rPr>
                      <a:t>abundance</a:t>
                    </a:r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 (TIC x  10.000)</a:t>
                    </a:r>
                    <a:endParaRPr lang="de-DE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49" name="TextBox 648"/>
                  <p:cNvSpPr txBox="1"/>
                  <p:nvPr/>
                </p:nvSpPr>
                <p:spPr>
                  <a:xfrm>
                    <a:off x="1498248" y="797387"/>
                    <a:ext cx="346569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(+)</a:t>
                    </a:r>
                    <a:endParaRPr lang="de-DE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0" name="TextBox 649"/>
                  <p:cNvSpPr txBox="1"/>
                  <p:nvPr/>
                </p:nvSpPr>
                <p:spPr>
                  <a:xfrm>
                    <a:off x="1924918" y="777147"/>
                    <a:ext cx="314510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(-)</a:t>
                    </a:r>
                    <a:endParaRPr lang="de-DE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1" name="TextBox 650"/>
                  <p:cNvSpPr txBox="1"/>
                  <p:nvPr/>
                </p:nvSpPr>
                <p:spPr>
                  <a:xfrm>
                    <a:off x="834134" y="612140"/>
                    <a:ext cx="1035861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800" b="1" dirty="0" smtClean="0">
                        <a:latin typeface="Arial" pitchFamily="34" charset="0"/>
                        <a:cs typeface="Arial" pitchFamily="34" charset="0"/>
                      </a:rPr>
                      <a:t>(±)-</a:t>
                    </a:r>
                    <a:r>
                      <a:rPr lang="de-DE" sz="800" b="1" dirty="0" err="1" smtClean="0">
                        <a:latin typeface="Arial" pitchFamily="34" charset="0"/>
                        <a:cs typeface="Arial" pitchFamily="34" charset="0"/>
                      </a:rPr>
                      <a:t>caryophyllene</a:t>
                    </a:r>
                    <a:endParaRPr lang="de-DE" sz="8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2" name="TextBox 651"/>
                  <p:cNvSpPr txBox="1"/>
                  <p:nvPr/>
                </p:nvSpPr>
                <p:spPr>
                  <a:xfrm>
                    <a:off x="862186" y="1396921"/>
                    <a:ext cx="1013419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800" b="1" dirty="0" smtClean="0">
                        <a:latin typeface="Arial" pitchFamily="34" charset="0"/>
                        <a:cs typeface="Arial" pitchFamily="34" charset="0"/>
                      </a:rPr>
                      <a:t>(-)-</a:t>
                    </a:r>
                    <a:r>
                      <a:rPr lang="de-DE" sz="800" b="1" dirty="0" err="1" smtClean="0">
                        <a:latin typeface="Arial" pitchFamily="34" charset="0"/>
                        <a:cs typeface="Arial" pitchFamily="34" charset="0"/>
                      </a:rPr>
                      <a:t>caryophyllene</a:t>
                    </a:r>
                    <a:endParaRPr lang="de-DE" sz="8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3" name="TextBox 652"/>
                  <p:cNvSpPr txBox="1"/>
                  <p:nvPr/>
                </p:nvSpPr>
                <p:spPr>
                  <a:xfrm>
                    <a:off x="1069775" y="2033367"/>
                    <a:ext cx="56618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800" b="1" dirty="0" smtClean="0">
                        <a:latin typeface="Arial" pitchFamily="34" charset="0"/>
                        <a:cs typeface="Arial" pitchFamily="34" charset="0"/>
                      </a:rPr>
                      <a:t>PtTPS9</a:t>
                    </a:r>
                  </a:p>
                  <a:p>
                    <a:r>
                      <a:rPr lang="de-DE" sz="800" b="1" dirty="0" err="1" smtClean="0">
                        <a:latin typeface="Arial" pitchFamily="34" charset="0"/>
                        <a:cs typeface="Arial" pitchFamily="34" charset="0"/>
                      </a:rPr>
                      <a:t>product</a:t>
                    </a:r>
                    <a:endParaRPr lang="de-DE" sz="8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54" name="TextBox 653"/>
                  <p:cNvSpPr txBox="1"/>
                  <p:nvPr/>
                </p:nvSpPr>
                <p:spPr>
                  <a:xfrm>
                    <a:off x="994507" y="2667187"/>
                    <a:ext cx="872354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de-DE" sz="800" b="1" i="1" dirty="0" smtClean="0">
                        <a:latin typeface="Arial" pitchFamily="34" charset="0"/>
                        <a:cs typeface="Arial" pitchFamily="34" charset="0"/>
                      </a:rPr>
                      <a:t>P. </a:t>
                    </a:r>
                    <a:r>
                      <a:rPr lang="de-DE" sz="800" b="1" i="1" dirty="0" err="1" smtClean="0">
                        <a:latin typeface="Arial" pitchFamily="34" charset="0"/>
                        <a:cs typeface="Arial" pitchFamily="34" charset="0"/>
                      </a:rPr>
                      <a:t>trichocarpa</a:t>
                    </a:r>
                    <a:endParaRPr lang="de-DE" sz="800" b="1" i="1" dirty="0" smtClean="0">
                      <a:latin typeface="Arial" pitchFamily="34" charset="0"/>
                      <a:cs typeface="Arial" pitchFamily="34" charset="0"/>
                    </a:endParaRPr>
                  </a:p>
                  <a:p>
                    <a:pPr algn="ctr"/>
                    <a:r>
                      <a:rPr lang="de-DE" sz="800" b="1" dirty="0" smtClean="0">
                        <a:latin typeface="Arial" pitchFamily="34" charset="0"/>
                        <a:cs typeface="Arial" pitchFamily="34" charset="0"/>
                      </a:rPr>
                      <a:t>volatiles</a:t>
                    </a:r>
                    <a:endParaRPr lang="de-DE" sz="800" b="1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656" name="Line 275"/>
                <p:cNvSpPr>
                  <a:spLocks noChangeShapeType="1"/>
                </p:cNvSpPr>
                <p:nvPr/>
              </p:nvSpPr>
              <p:spPr bwMode="auto">
                <a:xfrm>
                  <a:off x="2733386" y="1518701"/>
                  <a:ext cx="147110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7" name="Line 276"/>
                <p:cNvSpPr>
                  <a:spLocks noChangeShapeType="1"/>
                </p:cNvSpPr>
                <p:nvPr/>
              </p:nvSpPr>
              <p:spPr bwMode="auto">
                <a:xfrm flipV="1">
                  <a:off x="274084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8" name="Line 277"/>
                <p:cNvSpPr>
                  <a:spLocks noChangeShapeType="1"/>
                </p:cNvSpPr>
                <p:nvPr/>
              </p:nvSpPr>
              <p:spPr bwMode="auto">
                <a:xfrm flipV="1">
                  <a:off x="2770324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5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2799425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0" name="Line 279"/>
                <p:cNvSpPr>
                  <a:spLocks noChangeShapeType="1"/>
                </p:cNvSpPr>
                <p:nvPr/>
              </p:nvSpPr>
              <p:spPr bwMode="auto">
                <a:xfrm flipV="1">
                  <a:off x="2828899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2858000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2887474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2916576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4" name="Line 283"/>
                <p:cNvSpPr>
                  <a:spLocks noChangeShapeType="1"/>
                </p:cNvSpPr>
                <p:nvPr/>
              </p:nvSpPr>
              <p:spPr bwMode="auto">
                <a:xfrm flipV="1">
                  <a:off x="2946051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5" name="Line 284"/>
                <p:cNvSpPr>
                  <a:spLocks noChangeShapeType="1"/>
                </p:cNvSpPr>
                <p:nvPr/>
              </p:nvSpPr>
              <p:spPr bwMode="auto">
                <a:xfrm flipV="1">
                  <a:off x="297515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6" name="Line 285"/>
                <p:cNvSpPr>
                  <a:spLocks noChangeShapeType="1"/>
                </p:cNvSpPr>
                <p:nvPr/>
              </p:nvSpPr>
              <p:spPr bwMode="auto">
                <a:xfrm flipV="1">
                  <a:off x="3004254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7" name="Line 286"/>
                <p:cNvSpPr>
                  <a:spLocks noChangeShapeType="1"/>
                </p:cNvSpPr>
                <p:nvPr/>
              </p:nvSpPr>
              <p:spPr bwMode="auto">
                <a:xfrm flipV="1">
                  <a:off x="303372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8" name="Line 287"/>
                <p:cNvSpPr>
                  <a:spLocks noChangeShapeType="1"/>
                </p:cNvSpPr>
                <p:nvPr/>
              </p:nvSpPr>
              <p:spPr bwMode="auto">
                <a:xfrm flipV="1">
                  <a:off x="306282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69" name="Line 288"/>
                <p:cNvSpPr>
                  <a:spLocks noChangeShapeType="1"/>
                </p:cNvSpPr>
                <p:nvPr/>
              </p:nvSpPr>
              <p:spPr bwMode="auto">
                <a:xfrm flipV="1">
                  <a:off x="3092303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0" name="Line 289"/>
                <p:cNvSpPr>
                  <a:spLocks noChangeShapeType="1"/>
                </p:cNvSpPr>
                <p:nvPr/>
              </p:nvSpPr>
              <p:spPr bwMode="auto">
                <a:xfrm flipV="1">
                  <a:off x="3121404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1" name="Line 290"/>
                <p:cNvSpPr>
                  <a:spLocks noChangeShapeType="1"/>
                </p:cNvSpPr>
                <p:nvPr/>
              </p:nvSpPr>
              <p:spPr bwMode="auto">
                <a:xfrm flipV="1">
                  <a:off x="3150505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2" name="Line 291"/>
                <p:cNvSpPr>
                  <a:spLocks noChangeShapeType="1"/>
                </p:cNvSpPr>
                <p:nvPr/>
              </p:nvSpPr>
              <p:spPr bwMode="auto">
                <a:xfrm flipV="1">
                  <a:off x="3179980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3" name="Line 292"/>
                <p:cNvSpPr>
                  <a:spLocks noChangeShapeType="1"/>
                </p:cNvSpPr>
                <p:nvPr/>
              </p:nvSpPr>
              <p:spPr bwMode="auto">
                <a:xfrm flipV="1">
                  <a:off x="320908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4" name="Line 293"/>
                <p:cNvSpPr>
                  <a:spLocks noChangeShapeType="1"/>
                </p:cNvSpPr>
                <p:nvPr/>
              </p:nvSpPr>
              <p:spPr bwMode="auto">
                <a:xfrm flipV="1">
                  <a:off x="3238556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5" name="Line 294"/>
                <p:cNvSpPr>
                  <a:spLocks noChangeShapeType="1"/>
                </p:cNvSpPr>
                <p:nvPr/>
              </p:nvSpPr>
              <p:spPr bwMode="auto">
                <a:xfrm flipV="1">
                  <a:off x="326765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6" name="Line 295"/>
                <p:cNvSpPr>
                  <a:spLocks noChangeShapeType="1"/>
                </p:cNvSpPr>
                <p:nvPr/>
              </p:nvSpPr>
              <p:spPr bwMode="auto">
                <a:xfrm flipV="1">
                  <a:off x="329713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7" name="Line 296"/>
                <p:cNvSpPr>
                  <a:spLocks noChangeShapeType="1"/>
                </p:cNvSpPr>
                <p:nvPr/>
              </p:nvSpPr>
              <p:spPr bwMode="auto">
                <a:xfrm flipV="1">
                  <a:off x="332623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8" name="Line 297"/>
                <p:cNvSpPr>
                  <a:spLocks noChangeShapeType="1"/>
                </p:cNvSpPr>
                <p:nvPr/>
              </p:nvSpPr>
              <p:spPr bwMode="auto">
                <a:xfrm flipV="1">
                  <a:off x="3355707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79" name="Line 298"/>
                <p:cNvSpPr>
                  <a:spLocks noChangeShapeType="1"/>
                </p:cNvSpPr>
                <p:nvPr/>
              </p:nvSpPr>
              <p:spPr bwMode="auto">
                <a:xfrm flipV="1">
                  <a:off x="3384809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0" name="Line 299"/>
                <p:cNvSpPr>
                  <a:spLocks noChangeShapeType="1"/>
                </p:cNvSpPr>
                <p:nvPr/>
              </p:nvSpPr>
              <p:spPr bwMode="auto">
                <a:xfrm flipV="1">
                  <a:off x="3414283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1" name="Line 300"/>
                <p:cNvSpPr>
                  <a:spLocks noChangeShapeType="1"/>
                </p:cNvSpPr>
                <p:nvPr/>
              </p:nvSpPr>
              <p:spPr bwMode="auto">
                <a:xfrm flipV="1">
                  <a:off x="3443384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2" name="Line 301"/>
                <p:cNvSpPr>
                  <a:spLocks noChangeShapeType="1"/>
                </p:cNvSpPr>
                <p:nvPr/>
              </p:nvSpPr>
              <p:spPr bwMode="auto">
                <a:xfrm flipV="1">
                  <a:off x="3472486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3" name="Line 302"/>
                <p:cNvSpPr>
                  <a:spLocks noChangeShapeType="1"/>
                </p:cNvSpPr>
                <p:nvPr/>
              </p:nvSpPr>
              <p:spPr bwMode="auto">
                <a:xfrm flipV="1">
                  <a:off x="3501960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4" name="Line 303"/>
                <p:cNvSpPr>
                  <a:spLocks noChangeShapeType="1"/>
                </p:cNvSpPr>
                <p:nvPr/>
              </p:nvSpPr>
              <p:spPr bwMode="auto">
                <a:xfrm flipV="1">
                  <a:off x="3531061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5" name="Line 304"/>
                <p:cNvSpPr>
                  <a:spLocks noChangeShapeType="1"/>
                </p:cNvSpPr>
                <p:nvPr/>
              </p:nvSpPr>
              <p:spPr bwMode="auto">
                <a:xfrm flipV="1">
                  <a:off x="3560535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6" name="Line 305"/>
                <p:cNvSpPr>
                  <a:spLocks noChangeShapeType="1"/>
                </p:cNvSpPr>
                <p:nvPr/>
              </p:nvSpPr>
              <p:spPr bwMode="auto">
                <a:xfrm flipV="1">
                  <a:off x="3589636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7" name="Line 306"/>
                <p:cNvSpPr>
                  <a:spLocks noChangeShapeType="1"/>
                </p:cNvSpPr>
                <p:nvPr/>
              </p:nvSpPr>
              <p:spPr bwMode="auto">
                <a:xfrm flipV="1">
                  <a:off x="361873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8" name="Line 307"/>
                <p:cNvSpPr>
                  <a:spLocks noChangeShapeType="1"/>
                </p:cNvSpPr>
                <p:nvPr/>
              </p:nvSpPr>
              <p:spPr bwMode="auto">
                <a:xfrm flipV="1">
                  <a:off x="364821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89" name="Line 308"/>
                <p:cNvSpPr>
                  <a:spLocks noChangeShapeType="1"/>
                </p:cNvSpPr>
                <p:nvPr/>
              </p:nvSpPr>
              <p:spPr bwMode="auto">
                <a:xfrm flipV="1">
                  <a:off x="3677313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0" name="Line 309"/>
                <p:cNvSpPr>
                  <a:spLocks noChangeShapeType="1"/>
                </p:cNvSpPr>
                <p:nvPr/>
              </p:nvSpPr>
              <p:spPr bwMode="auto">
                <a:xfrm flipV="1">
                  <a:off x="370678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1" name="Line 310"/>
                <p:cNvSpPr>
                  <a:spLocks noChangeShapeType="1"/>
                </p:cNvSpPr>
                <p:nvPr/>
              </p:nvSpPr>
              <p:spPr bwMode="auto">
                <a:xfrm flipV="1">
                  <a:off x="3735889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2" name="Line 311"/>
                <p:cNvSpPr>
                  <a:spLocks noChangeShapeType="1"/>
                </p:cNvSpPr>
                <p:nvPr/>
              </p:nvSpPr>
              <p:spPr bwMode="auto">
                <a:xfrm flipV="1">
                  <a:off x="3765364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3" name="Line 312"/>
                <p:cNvSpPr>
                  <a:spLocks noChangeShapeType="1"/>
                </p:cNvSpPr>
                <p:nvPr/>
              </p:nvSpPr>
              <p:spPr bwMode="auto">
                <a:xfrm flipV="1">
                  <a:off x="3794465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4" name="Line 313"/>
                <p:cNvSpPr>
                  <a:spLocks noChangeShapeType="1"/>
                </p:cNvSpPr>
                <p:nvPr/>
              </p:nvSpPr>
              <p:spPr bwMode="auto">
                <a:xfrm flipV="1">
                  <a:off x="3823940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5" name="Line 314"/>
                <p:cNvSpPr>
                  <a:spLocks noChangeShapeType="1"/>
                </p:cNvSpPr>
                <p:nvPr/>
              </p:nvSpPr>
              <p:spPr bwMode="auto">
                <a:xfrm flipV="1">
                  <a:off x="385304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6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3882516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7" name="Line 316"/>
                <p:cNvSpPr>
                  <a:spLocks noChangeShapeType="1"/>
                </p:cNvSpPr>
                <p:nvPr/>
              </p:nvSpPr>
              <p:spPr bwMode="auto">
                <a:xfrm flipV="1">
                  <a:off x="3911617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8" name="Line 317"/>
                <p:cNvSpPr>
                  <a:spLocks noChangeShapeType="1"/>
                </p:cNvSpPr>
                <p:nvPr/>
              </p:nvSpPr>
              <p:spPr bwMode="auto">
                <a:xfrm flipV="1">
                  <a:off x="3940719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699" name="Line 318"/>
                <p:cNvSpPr>
                  <a:spLocks noChangeShapeType="1"/>
                </p:cNvSpPr>
                <p:nvPr/>
              </p:nvSpPr>
              <p:spPr bwMode="auto">
                <a:xfrm flipV="1">
                  <a:off x="397019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0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3999293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1" name="Line 320"/>
                <p:cNvSpPr>
                  <a:spLocks noChangeShapeType="1"/>
                </p:cNvSpPr>
                <p:nvPr/>
              </p:nvSpPr>
              <p:spPr bwMode="auto">
                <a:xfrm flipV="1">
                  <a:off x="4028768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2" name="Line 321"/>
                <p:cNvSpPr>
                  <a:spLocks noChangeShapeType="1"/>
                </p:cNvSpPr>
                <p:nvPr/>
              </p:nvSpPr>
              <p:spPr bwMode="auto">
                <a:xfrm flipV="1">
                  <a:off x="4057869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3" name="Line 322"/>
                <p:cNvSpPr>
                  <a:spLocks noChangeShapeType="1"/>
                </p:cNvSpPr>
                <p:nvPr/>
              </p:nvSpPr>
              <p:spPr bwMode="auto">
                <a:xfrm flipV="1">
                  <a:off x="4086971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4" name="Line 323"/>
                <p:cNvSpPr>
                  <a:spLocks noChangeShapeType="1"/>
                </p:cNvSpPr>
                <p:nvPr/>
              </p:nvSpPr>
              <p:spPr bwMode="auto">
                <a:xfrm flipV="1">
                  <a:off x="4116445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5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4145546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6" name="Line 325"/>
                <p:cNvSpPr>
                  <a:spLocks noChangeShapeType="1"/>
                </p:cNvSpPr>
                <p:nvPr/>
              </p:nvSpPr>
              <p:spPr bwMode="auto">
                <a:xfrm flipV="1">
                  <a:off x="4175020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7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4204122" y="151870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08" name="Rectangle 329"/>
                <p:cNvSpPr>
                  <a:spLocks noChangeArrowheads="1"/>
                </p:cNvSpPr>
                <p:nvPr/>
              </p:nvSpPr>
              <p:spPr bwMode="auto">
                <a:xfrm>
                  <a:off x="2985743" y="1542280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09" name="Rectangle 331"/>
                <p:cNvSpPr>
                  <a:spLocks noChangeArrowheads="1"/>
                </p:cNvSpPr>
                <p:nvPr/>
              </p:nvSpPr>
              <p:spPr bwMode="auto">
                <a:xfrm>
                  <a:off x="3278250" y="1542280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47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10" name="Rectangle 333"/>
                <p:cNvSpPr>
                  <a:spLocks noChangeArrowheads="1"/>
                </p:cNvSpPr>
                <p:nvPr/>
              </p:nvSpPr>
              <p:spPr bwMode="auto">
                <a:xfrm>
                  <a:off x="3570754" y="1542280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48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11" name="Rectangle 335"/>
                <p:cNvSpPr>
                  <a:spLocks noChangeArrowheads="1"/>
                </p:cNvSpPr>
                <p:nvPr/>
              </p:nvSpPr>
              <p:spPr bwMode="auto">
                <a:xfrm>
                  <a:off x="3863632" y="1542280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49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712" name="Line 337"/>
                <p:cNvSpPr>
                  <a:spLocks noChangeShapeType="1"/>
                </p:cNvSpPr>
                <p:nvPr/>
              </p:nvSpPr>
              <p:spPr bwMode="auto">
                <a:xfrm flipV="1">
                  <a:off x="2740848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3" name="Line 338"/>
                <p:cNvSpPr>
                  <a:spLocks noChangeShapeType="1"/>
                </p:cNvSpPr>
                <p:nvPr/>
              </p:nvSpPr>
              <p:spPr bwMode="auto">
                <a:xfrm flipV="1">
                  <a:off x="2887474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4" name="Line 339"/>
                <p:cNvSpPr>
                  <a:spLocks noChangeShapeType="1"/>
                </p:cNvSpPr>
                <p:nvPr/>
              </p:nvSpPr>
              <p:spPr bwMode="auto">
                <a:xfrm flipV="1">
                  <a:off x="3033728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5" name="Line 340"/>
                <p:cNvSpPr>
                  <a:spLocks noChangeShapeType="1"/>
                </p:cNvSpPr>
                <p:nvPr/>
              </p:nvSpPr>
              <p:spPr bwMode="auto">
                <a:xfrm flipV="1">
                  <a:off x="3179980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6" name="Line 341"/>
                <p:cNvSpPr>
                  <a:spLocks noChangeShapeType="1"/>
                </p:cNvSpPr>
                <p:nvPr/>
              </p:nvSpPr>
              <p:spPr bwMode="auto">
                <a:xfrm flipV="1">
                  <a:off x="3326232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7" name="Line 342"/>
                <p:cNvSpPr>
                  <a:spLocks noChangeShapeType="1"/>
                </p:cNvSpPr>
                <p:nvPr/>
              </p:nvSpPr>
              <p:spPr bwMode="auto">
                <a:xfrm flipV="1">
                  <a:off x="3472486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8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3618738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19" name="Line 344"/>
                <p:cNvSpPr>
                  <a:spLocks noChangeShapeType="1"/>
                </p:cNvSpPr>
                <p:nvPr/>
              </p:nvSpPr>
              <p:spPr bwMode="auto">
                <a:xfrm flipV="1">
                  <a:off x="3765364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0" name="Line 345"/>
                <p:cNvSpPr>
                  <a:spLocks noChangeShapeType="1"/>
                </p:cNvSpPr>
                <p:nvPr/>
              </p:nvSpPr>
              <p:spPr bwMode="auto">
                <a:xfrm flipV="1">
                  <a:off x="3911617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1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4057869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2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4204122" y="151870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3" name="Line 348"/>
                <p:cNvSpPr>
                  <a:spLocks noChangeShapeType="1"/>
                </p:cNvSpPr>
                <p:nvPr/>
              </p:nvSpPr>
              <p:spPr bwMode="auto">
                <a:xfrm flipV="1">
                  <a:off x="2733388" y="1008011"/>
                  <a:ext cx="372" cy="51069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4" name="Line 349"/>
                <p:cNvSpPr>
                  <a:spLocks noChangeShapeType="1"/>
                </p:cNvSpPr>
                <p:nvPr/>
              </p:nvSpPr>
              <p:spPr bwMode="auto">
                <a:xfrm>
                  <a:off x="2731148" y="150506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5" name="Line 350"/>
                <p:cNvSpPr>
                  <a:spLocks noChangeShapeType="1"/>
                </p:cNvSpPr>
                <p:nvPr/>
              </p:nvSpPr>
              <p:spPr bwMode="auto">
                <a:xfrm>
                  <a:off x="2731148" y="148895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6" name="Line 351"/>
                <p:cNvSpPr>
                  <a:spLocks noChangeShapeType="1"/>
                </p:cNvSpPr>
                <p:nvPr/>
              </p:nvSpPr>
              <p:spPr bwMode="auto">
                <a:xfrm>
                  <a:off x="2731148" y="147283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7" name="Line 352"/>
                <p:cNvSpPr>
                  <a:spLocks noChangeShapeType="1"/>
                </p:cNvSpPr>
                <p:nvPr/>
              </p:nvSpPr>
              <p:spPr bwMode="auto">
                <a:xfrm>
                  <a:off x="2731148" y="145672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8" name="Line 353"/>
                <p:cNvSpPr>
                  <a:spLocks noChangeShapeType="1"/>
                </p:cNvSpPr>
                <p:nvPr/>
              </p:nvSpPr>
              <p:spPr bwMode="auto">
                <a:xfrm>
                  <a:off x="2731148" y="144061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29" name="Line 354"/>
                <p:cNvSpPr>
                  <a:spLocks noChangeShapeType="1"/>
                </p:cNvSpPr>
                <p:nvPr/>
              </p:nvSpPr>
              <p:spPr bwMode="auto">
                <a:xfrm>
                  <a:off x="2731148" y="142449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0" name="Line 355"/>
                <p:cNvSpPr>
                  <a:spLocks noChangeShapeType="1"/>
                </p:cNvSpPr>
                <p:nvPr/>
              </p:nvSpPr>
              <p:spPr bwMode="auto">
                <a:xfrm>
                  <a:off x="2731148" y="140838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1" name="Line 356"/>
                <p:cNvSpPr>
                  <a:spLocks noChangeShapeType="1"/>
                </p:cNvSpPr>
                <p:nvPr/>
              </p:nvSpPr>
              <p:spPr bwMode="auto">
                <a:xfrm>
                  <a:off x="2731148" y="139102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2" name="Line 357"/>
                <p:cNvSpPr>
                  <a:spLocks noChangeShapeType="1"/>
                </p:cNvSpPr>
                <p:nvPr/>
              </p:nvSpPr>
              <p:spPr bwMode="auto">
                <a:xfrm>
                  <a:off x="2731148" y="137491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3" name="Line 358"/>
                <p:cNvSpPr>
                  <a:spLocks noChangeShapeType="1"/>
                </p:cNvSpPr>
                <p:nvPr/>
              </p:nvSpPr>
              <p:spPr bwMode="auto">
                <a:xfrm>
                  <a:off x="2731148" y="135880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4" name="Line 359"/>
                <p:cNvSpPr>
                  <a:spLocks noChangeShapeType="1"/>
                </p:cNvSpPr>
                <p:nvPr/>
              </p:nvSpPr>
              <p:spPr bwMode="auto">
                <a:xfrm>
                  <a:off x="2731148" y="134268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5" name="Line 360"/>
                <p:cNvSpPr>
                  <a:spLocks noChangeShapeType="1"/>
                </p:cNvSpPr>
                <p:nvPr/>
              </p:nvSpPr>
              <p:spPr bwMode="auto">
                <a:xfrm>
                  <a:off x="2731148" y="1326573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6" name="Line 361"/>
                <p:cNvSpPr>
                  <a:spLocks noChangeShapeType="1"/>
                </p:cNvSpPr>
                <p:nvPr/>
              </p:nvSpPr>
              <p:spPr bwMode="auto">
                <a:xfrm>
                  <a:off x="2731148" y="131045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7" name="Line 362"/>
                <p:cNvSpPr>
                  <a:spLocks noChangeShapeType="1"/>
                </p:cNvSpPr>
                <p:nvPr/>
              </p:nvSpPr>
              <p:spPr bwMode="auto">
                <a:xfrm>
                  <a:off x="2731148" y="1294345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8" name="Line 363"/>
                <p:cNvSpPr>
                  <a:spLocks noChangeShapeType="1"/>
                </p:cNvSpPr>
                <p:nvPr/>
              </p:nvSpPr>
              <p:spPr bwMode="auto">
                <a:xfrm>
                  <a:off x="2731148" y="127823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39" name="Line 364"/>
                <p:cNvSpPr>
                  <a:spLocks noChangeShapeType="1"/>
                </p:cNvSpPr>
                <p:nvPr/>
              </p:nvSpPr>
              <p:spPr bwMode="auto">
                <a:xfrm>
                  <a:off x="2731148" y="126211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0" name="Line 365"/>
                <p:cNvSpPr>
                  <a:spLocks noChangeShapeType="1"/>
                </p:cNvSpPr>
                <p:nvPr/>
              </p:nvSpPr>
              <p:spPr bwMode="auto">
                <a:xfrm>
                  <a:off x="2731148" y="124600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1" name="Line 366"/>
                <p:cNvSpPr>
                  <a:spLocks noChangeShapeType="1"/>
                </p:cNvSpPr>
                <p:nvPr/>
              </p:nvSpPr>
              <p:spPr bwMode="auto">
                <a:xfrm>
                  <a:off x="2731148" y="122988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2" name="Line 367"/>
                <p:cNvSpPr>
                  <a:spLocks noChangeShapeType="1"/>
                </p:cNvSpPr>
                <p:nvPr/>
              </p:nvSpPr>
              <p:spPr bwMode="auto">
                <a:xfrm>
                  <a:off x="2731148" y="121377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3" name="Line 368"/>
                <p:cNvSpPr>
                  <a:spLocks noChangeShapeType="1"/>
                </p:cNvSpPr>
                <p:nvPr/>
              </p:nvSpPr>
              <p:spPr bwMode="auto">
                <a:xfrm>
                  <a:off x="2731148" y="119766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4" name="Line 369"/>
                <p:cNvSpPr>
                  <a:spLocks noChangeShapeType="1"/>
                </p:cNvSpPr>
                <p:nvPr/>
              </p:nvSpPr>
              <p:spPr bwMode="auto">
                <a:xfrm>
                  <a:off x="2731148" y="118154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5" name="Line 370"/>
                <p:cNvSpPr>
                  <a:spLocks noChangeShapeType="1"/>
                </p:cNvSpPr>
                <p:nvPr/>
              </p:nvSpPr>
              <p:spPr bwMode="auto">
                <a:xfrm>
                  <a:off x="2731148" y="1165433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6" name="Line 371"/>
                <p:cNvSpPr>
                  <a:spLocks noChangeShapeType="1"/>
                </p:cNvSpPr>
                <p:nvPr/>
              </p:nvSpPr>
              <p:spPr bwMode="auto">
                <a:xfrm>
                  <a:off x="2731148" y="114931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7" name="Line 372"/>
                <p:cNvSpPr>
                  <a:spLocks noChangeShapeType="1"/>
                </p:cNvSpPr>
                <p:nvPr/>
              </p:nvSpPr>
              <p:spPr bwMode="auto">
                <a:xfrm>
                  <a:off x="2731148" y="113320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8" name="Line 373"/>
                <p:cNvSpPr>
                  <a:spLocks noChangeShapeType="1"/>
                </p:cNvSpPr>
                <p:nvPr/>
              </p:nvSpPr>
              <p:spPr bwMode="auto">
                <a:xfrm>
                  <a:off x="2731148" y="111709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49" name="Line 374"/>
                <p:cNvSpPr>
                  <a:spLocks noChangeShapeType="1"/>
                </p:cNvSpPr>
                <p:nvPr/>
              </p:nvSpPr>
              <p:spPr bwMode="auto">
                <a:xfrm>
                  <a:off x="2731148" y="110097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0" name="Line 375"/>
                <p:cNvSpPr>
                  <a:spLocks noChangeShapeType="1"/>
                </p:cNvSpPr>
                <p:nvPr/>
              </p:nvSpPr>
              <p:spPr bwMode="auto">
                <a:xfrm>
                  <a:off x="2731148" y="108486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1" name="Line 376"/>
                <p:cNvSpPr>
                  <a:spLocks noChangeShapeType="1"/>
                </p:cNvSpPr>
                <p:nvPr/>
              </p:nvSpPr>
              <p:spPr bwMode="auto">
                <a:xfrm>
                  <a:off x="2731148" y="106874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2" name="Line 377"/>
                <p:cNvSpPr>
                  <a:spLocks noChangeShapeType="1"/>
                </p:cNvSpPr>
                <p:nvPr/>
              </p:nvSpPr>
              <p:spPr bwMode="auto">
                <a:xfrm>
                  <a:off x="2731148" y="105263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3" name="Line 378"/>
                <p:cNvSpPr>
                  <a:spLocks noChangeShapeType="1"/>
                </p:cNvSpPr>
                <p:nvPr/>
              </p:nvSpPr>
              <p:spPr bwMode="auto">
                <a:xfrm>
                  <a:off x="2731148" y="103652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4" name="Line 379"/>
                <p:cNvSpPr>
                  <a:spLocks noChangeShapeType="1"/>
                </p:cNvSpPr>
                <p:nvPr/>
              </p:nvSpPr>
              <p:spPr bwMode="auto">
                <a:xfrm>
                  <a:off x="2731148" y="102040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5" name="Line 380"/>
                <p:cNvSpPr>
                  <a:spLocks noChangeShapeType="1"/>
                </p:cNvSpPr>
                <p:nvPr/>
              </p:nvSpPr>
              <p:spPr bwMode="auto">
                <a:xfrm>
                  <a:off x="2728536" y="1440611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6" name="Line 382"/>
                <p:cNvSpPr>
                  <a:spLocks noChangeShapeType="1"/>
                </p:cNvSpPr>
                <p:nvPr/>
              </p:nvSpPr>
              <p:spPr bwMode="auto">
                <a:xfrm>
                  <a:off x="2728536" y="1358801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7" name="Line 384"/>
                <p:cNvSpPr>
                  <a:spLocks noChangeShapeType="1"/>
                </p:cNvSpPr>
                <p:nvPr/>
              </p:nvSpPr>
              <p:spPr bwMode="auto">
                <a:xfrm>
                  <a:off x="2728536" y="1278230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8" name="Line 386"/>
                <p:cNvSpPr>
                  <a:spLocks noChangeShapeType="1"/>
                </p:cNvSpPr>
                <p:nvPr/>
              </p:nvSpPr>
              <p:spPr bwMode="auto">
                <a:xfrm>
                  <a:off x="2728536" y="1197660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59" name="Line 388"/>
                <p:cNvSpPr>
                  <a:spLocks noChangeShapeType="1"/>
                </p:cNvSpPr>
                <p:nvPr/>
              </p:nvSpPr>
              <p:spPr bwMode="auto">
                <a:xfrm>
                  <a:off x="2728536" y="1117090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0" name="Line 390"/>
                <p:cNvSpPr>
                  <a:spLocks noChangeShapeType="1"/>
                </p:cNvSpPr>
                <p:nvPr/>
              </p:nvSpPr>
              <p:spPr bwMode="auto">
                <a:xfrm>
                  <a:off x="2728536" y="1036521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1" name="Freeform 395"/>
                <p:cNvSpPr>
                  <a:spLocks/>
                </p:cNvSpPr>
                <p:nvPr/>
              </p:nvSpPr>
              <p:spPr bwMode="auto">
                <a:xfrm flipV="1">
                  <a:off x="2733013" y="1106546"/>
                  <a:ext cx="1471481" cy="402441"/>
                </a:xfrm>
                <a:custGeom>
                  <a:avLst/>
                  <a:gdLst/>
                  <a:ahLst/>
                  <a:cxnLst>
                    <a:cxn ang="0">
                      <a:pos x="146" y="9"/>
                    </a:cxn>
                    <a:cxn ang="0">
                      <a:pos x="298" y="9"/>
                    </a:cxn>
                    <a:cxn ang="0">
                      <a:pos x="450" y="8"/>
                    </a:cxn>
                    <a:cxn ang="0">
                      <a:pos x="602" y="8"/>
                    </a:cxn>
                    <a:cxn ang="0">
                      <a:pos x="754" y="8"/>
                    </a:cxn>
                    <a:cxn ang="0">
                      <a:pos x="907" y="4"/>
                    </a:cxn>
                    <a:cxn ang="0">
                      <a:pos x="1059" y="13"/>
                    </a:cxn>
                    <a:cxn ang="0">
                      <a:pos x="1211" y="11"/>
                    </a:cxn>
                    <a:cxn ang="0">
                      <a:pos x="1363" y="5"/>
                    </a:cxn>
                    <a:cxn ang="0">
                      <a:pos x="1515" y="3"/>
                    </a:cxn>
                    <a:cxn ang="0">
                      <a:pos x="1667" y="5"/>
                    </a:cxn>
                    <a:cxn ang="0">
                      <a:pos x="1820" y="5"/>
                    </a:cxn>
                    <a:cxn ang="0">
                      <a:pos x="1972" y="3"/>
                    </a:cxn>
                    <a:cxn ang="0">
                      <a:pos x="2124" y="6"/>
                    </a:cxn>
                    <a:cxn ang="0">
                      <a:pos x="2276" y="5"/>
                    </a:cxn>
                    <a:cxn ang="0">
                      <a:pos x="2428" y="18"/>
                    </a:cxn>
                    <a:cxn ang="0">
                      <a:pos x="2580" y="15"/>
                    </a:cxn>
                    <a:cxn ang="0">
                      <a:pos x="2733" y="8"/>
                    </a:cxn>
                    <a:cxn ang="0">
                      <a:pos x="2885" y="4"/>
                    </a:cxn>
                    <a:cxn ang="0">
                      <a:pos x="3037" y="9"/>
                    </a:cxn>
                    <a:cxn ang="0">
                      <a:pos x="3189" y="6"/>
                    </a:cxn>
                    <a:cxn ang="0">
                      <a:pos x="3341" y="5"/>
                    </a:cxn>
                    <a:cxn ang="0">
                      <a:pos x="3493" y="8"/>
                    </a:cxn>
                    <a:cxn ang="0">
                      <a:pos x="3646" y="10"/>
                    </a:cxn>
                    <a:cxn ang="0">
                      <a:pos x="3798" y="7"/>
                    </a:cxn>
                    <a:cxn ang="0">
                      <a:pos x="3950" y="20"/>
                    </a:cxn>
                    <a:cxn ang="0">
                      <a:pos x="4102" y="15"/>
                    </a:cxn>
                    <a:cxn ang="0">
                      <a:pos x="4254" y="17"/>
                    </a:cxn>
                    <a:cxn ang="0">
                      <a:pos x="4406" y="9"/>
                    </a:cxn>
                    <a:cxn ang="0">
                      <a:pos x="4559" y="14"/>
                    </a:cxn>
                    <a:cxn ang="0">
                      <a:pos x="4711" y="8"/>
                    </a:cxn>
                    <a:cxn ang="0">
                      <a:pos x="4863" y="537"/>
                    </a:cxn>
                    <a:cxn ang="0">
                      <a:pos x="5015" y="2065"/>
                    </a:cxn>
                    <a:cxn ang="0">
                      <a:pos x="5167" y="769"/>
                    </a:cxn>
                    <a:cxn ang="0">
                      <a:pos x="5319" y="124"/>
                    </a:cxn>
                    <a:cxn ang="0">
                      <a:pos x="5472" y="36"/>
                    </a:cxn>
                    <a:cxn ang="0">
                      <a:pos x="5624" y="44"/>
                    </a:cxn>
                    <a:cxn ang="0">
                      <a:pos x="5776" y="20"/>
                    </a:cxn>
                    <a:cxn ang="0">
                      <a:pos x="5928" y="26"/>
                    </a:cxn>
                    <a:cxn ang="0">
                      <a:pos x="6080" y="65"/>
                    </a:cxn>
                    <a:cxn ang="0">
                      <a:pos x="6232" y="37"/>
                    </a:cxn>
                    <a:cxn ang="0">
                      <a:pos x="6385" y="19"/>
                    </a:cxn>
                    <a:cxn ang="0">
                      <a:pos x="6537" y="26"/>
                    </a:cxn>
                    <a:cxn ang="0">
                      <a:pos x="6689" y="19"/>
                    </a:cxn>
                    <a:cxn ang="0">
                      <a:pos x="6841" y="27"/>
                    </a:cxn>
                    <a:cxn ang="0">
                      <a:pos x="6993" y="27"/>
                    </a:cxn>
                    <a:cxn ang="0">
                      <a:pos x="7145" y="30"/>
                    </a:cxn>
                    <a:cxn ang="0">
                      <a:pos x="7298" y="19"/>
                    </a:cxn>
                    <a:cxn ang="0">
                      <a:pos x="7450" y="14"/>
                    </a:cxn>
                    <a:cxn ang="0">
                      <a:pos x="7602" y="13"/>
                    </a:cxn>
                    <a:cxn ang="0">
                      <a:pos x="7754" y="8"/>
                    </a:cxn>
                    <a:cxn ang="0">
                      <a:pos x="7906" y="7"/>
                    </a:cxn>
                    <a:cxn ang="0">
                      <a:pos x="8058" y="6"/>
                    </a:cxn>
                    <a:cxn ang="0">
                      <a:pos x="8211" y="7"/>
                    </a:cxn>
                    <a:cxn ang="0">
                      <a:pos x="8363" y="10"/>
                    </a:cxn>
                    <a:cxn ang="0">
                      <a:pos x="8515" y="8"/>
                    </a:cxn>
                    <a:cxn ang="0">
                      <a:pos x="8667" y="6"/>
                    </a:cxn>
                    <a:cxn ang="0">
                      <a:pos x="8819" y="4"/>
                    </a:cxn>
                    <a:cxn ang="0">
                      <a:pos x="8971" y="5"/>
                    </a:cxn>
                    <a:cxn ang="0">
                      <a:pos x="9124" y="6"/>
                    </a:cxn>
                    <a:cxn ang="0">
                      <a:pos x="9276" y="5"/>
                    </a:cxn>
                    <a:cxn ang="0">
                      <a:pos x="9428" y="5"/>
                    </a:cxn>
                  </a:cxnLst>
                  <a:rect l="0" t="0" r="r" b="b"/>
                  <a:pathLst>
                    <a:path w="9428" h="2298">
                      <a:moveTo>
                        <a:pt x="0" y="7"/>
                      </a:moveTo>
                      <a:lnTo>
                        <a:pt x="7" y="6"/>
                      </a:lnTo>
                      <a:lnTo>
                        <a:pt x="14" y="6"/>
                      </a:lnTo>
                      <a:lnTo>
                        <a:pt x="21" y="3"/>
                      </a:lnTo>
                      <a:lnTo>
                        <a:pt x="28" y="5"/>
                      </a:lnTo>
                      <a:lnTo>
                        <a:pt x="35" y="6"/>
                      </a:lnTo>
                      <a:lnTo>
                        <a:pt x="42" y="5"/>
                      </a:lnTo>
                      <a:lnTo>
                        <a:pt x="49" y="8"/>
                      </a:lnTo>
                      <a:lnTo>
                        <a:pt x="56" y="5"/>
                      </a:lnTo>
                      <a:lnTo>
                        <a:pt x="63" y="8"/>
                      </a:lnTo>
                      <a:lnTo>
                        <a:pt x="70" y="4"/>
                      </a:lnTo>
                      <a:lnTo>
                        <a:pt x="77" y="8"/>
                      </a:lnTo>
                      <a:lnTo>
                        <a:pt x="83" y="8"/>
                      </a:lnTo>
                      <a:lnTo>
                        <a:pt x="90" y="6"/>
                      </a:lnTo>
                      <a:lnTo>
                        <a:pt x="97" y="9"/>
                      </a:lnTo>
                      <a:lnTo>
                        <a:pt x="104" y="8"/>
                      </a:lnTo>
                      <a:lnTo>
                        <a:pt x="111" y="6"/>
                      </a:lnTo>
                      <a:lnTo>
                        <a:pt x="118" y="8"/>
                      </a:lnTo>
                      <a:lnTo>
                        <a:pt x="125" y="9"/>
                      </a:lnTo>
                      <a:lnTo>
                        <a:pt x="132" y="7"/>
                      </a:lnTo>
                      <a:lnTo>
                        <a:pt x="139" y="9"/>
                      </a:lnTo>
                      <a:lnTo>
                        <a:pt x="146" y="9"/>
                      </a:lnTo>
                      <a:lnTo>
                        <a:pt x="153" y="8"/>
                      </a:lnTo>
                      <a:lnTo>
                        <a:pt x="160" y="9"/>
                      </a:lnTo>
                      <a:lnTo>
                        <a:pt x="166" y="10"/>
                      </a:lnTo>
                      <a:lnTo>
                        <a:pt x="173" y="8"/>
                      </a:lnTo>
                      <a:lnTo>
                        <a:pt x="180" y="7"/>
                      </a:lnTo>
                      <a:lnTo>
                        <a:pt x="187" y="8"/>
                      </a:lnTo>
                      <a:lnTo>
                        <a:pt x="194" y="8"/>
                      </a:lnTo>
                      <a:lnTo>
                        <a:pt x="201" y="11"/>
                      </a:lnTo>
                      <a:lnTo>
                        <a:pt x="208" y="11"/>
                      </a:lnTo>
                      <a:lnTo>
                        <a:pt x="215" y="8"/>
                      </a:lnTo>
                      <a:lnTo>
                        <a:pt x="222" y="9"/>
                      </a:lnTo>
                      <a:lnTo>
                        <a:pt x="229" y="10"/>
                      </a:lnTo>
                      <a:lnTo>
                        <a:pt x="236" y="8"/>
                      </a:lnTo>
                      <a:lnTo>
                        <a:pt x="243" y="9"/>
                      </a:lnTo>
                      <a:lnTo>
                        <a:pt x="249" y="8"/>
                      </a:lnTo>
                      <a:lnTo>
                        <a:pt x="256" y="9"/>
                      </a:lnTo>
                      <a:lnTo>
                        <a:pt x="263" y="11"/>
                      </a:lnTo>
                      <a:lnTo>
                        <a:pt x="270" y="8"/>
                      </a:lnTo>
                      <a:lnTo>
                        <a:pt x="277" y="8"/>
                      </a:lnTo>
                      <a:lnTo>
                        <a:pt x="284" y="8"/>
                      </a:lnTo>
                      <a:lnTo>
                        <a:pt x="291" y="9"/>
                      </a:lnTo>
                      <a:lnTo>
                        <a:pt x="298" y="9"/>
                      </a:lnTo>
                      <a:lnTo>
                        <a:pt x="305" y="7"/>
                      </a:lnTo>
                      <a:lnTo>
                        <a:pt x="312" y="9"/>
                      </a:lnTo>
                      <a:lnTo>
                        <a:pt x="319" y="10"/>
                      </a:lnTo>
                      <a:lnTo>
                        <a:pt x="326" y="9"/>
                      </a:lnTo>
                      <a:lnTo>
                        <a:pt x="332" y="10"/>
                      </a:lnTo>
                      <a:lnTo>
                        <a:pt x="339" y="10"/>
                      </a:lnTo>
                      <a:lnTo>
                        <a:pt x="346" y="8"/>
                      </a:lnTo>
                      <a:lnTo>
                        <a:pt x="353" y="9"/>
                      </a:lnTo>
                      <a:lnTo>
                        <a:pt x="360" y="7"/>
                      </a:lnTo>
                      <a:lnTo>
                        <a:pt x="367" y="9"/>
                      </a:lnTo>
                      <a:lnTo>
                        <a:pt x="374" y="9"/>
                      </a:lnTo>
                      <a:lnTo>
                        <a:pt x="381" y="8"/>
                      </a:lnTo>
                      <a:lnTo>
                        <a:pt x="388" y="6"/>
                      </a:lnTo>
                      <a:lnTo>
                        <a:pt x="395" y="9"/>
                      </a:lnTo>
                      <a:lnTo>
                        <a:pt x="402" y="10"/>
                      </a:lnTo>
                      <a:lnTo>
                        <a:pt x="409" y="10"/>
                      </a:lnTo>
                      <a:lnTo>
                        <a:pt x="415" y="6"/>
                      </a:lnTo>
                      <a:lnTo>
                        <a:pt x="422" y="10"/>
                      </a:lnTo>
                      <a:lnTo>
                        <a:pt x="429" y="9"/>
                      </a:lnTo>
                      <a:lnTo>
                        <a:pt x="436" y="9"/>
                      </a:lnTo>
                      <a:lnTo>
                        <a:pt x="443" y="8"/>
                      </a:lnTo>
                      <a:lnTo>
                        <a:pt x="450" y="8"/>
                      </a:lnTo>
                      <a:lnTo>
                        <a:pt x="457" y="6"/>
                      </a:lnTo>
                      <a:lnTo>
                        <a:pt x="464" y="7"/>
                      </a:lnTo>
                      <a:lnTo>
                        <a:pt x="471" y="7"/>
                      </a:lnTo>
                      <a:lnTo>
                        <a:pt x="478" y="4"/>
                      </a:lnTo>
                      <a:lnTo>
                        <a:pt x="485" y="5"/>
                      </a:lnTo>
                      <a:lnTo>
                        <a:pt x="492" y="8"/>
                      </a:lnTo>
                      <a:lnTo>
                        <a:pt x="498" y="8"/>
                      </a:lnTo>
                      <a:lnTo>
                        <a:pt x="505" y="6"/>
                      </a:lnTo>
                      <a:lnTo>
                        <a:pt x="512" y="6"/>
                      </a:lnTo>
                      <a:lnTo>
                        <a:pt x="519" y="9"/>
                      </a:lnTo>
                      <a:lnTo>
                        <a:pt x="526" y="6"/>
                      </a:lnTo>
                      <a:lnTo>
                        <a:pt x="533" y="8"/>
                      </a:lnTo>
                      <a:lnTo>
                        <a:pt x="540" y="10"/>
                      </a:lnTo>
                      <a:lnTo>
                        <a:pt x="547" y="7"/>
                      </a:lnTo>
                      <a:lnTo>
                        <a:pt x="554" y="9"/>
                      </a:lnTo>
                      <a:lnTo>
                        <a:pt x="561" y="5"/>
                      </a:lnTo>
                      <a:lnTo>
                        <a:pt x="568" y="5"/>
                      </a:lnTo>
                      <a:lnTo>
                        <a:pt x="575" y="7"/>
                      </a:lnTo>
                      <a:lnTo>
                        <a:pt x="581" y="7"/>
                      </a:lnTo>
                      <a:lnTo>
                        <a:pt x="588" y="7"/>
                      </a:lnTo>
                      <a:lnTo>
                        <a:pt x="595" y="7"/>
                      </a:lnTo>
                      <a:lnTo>
                        <a:pt x="602" y="8"/>
                      </a:lnTo>
                      <a:lnTo>
                        <a:pt x="609" y="9"/>
                      </a:lnTo>
                      <a:lnTo>
                        <a:pt x="616" y="9"/>
                      </a:lnTo>
                      <a:lnTo>
                        <a:pt x="623" y="7"/>
                      </a:lnTo>
                      <a:lnTo>
                        <a:pt x="630" y="8"/>
                      </a:lnTo>
                      <a:lnTo>
                        <a:pt x="637" y="7"/>
                      </a:lnTo>
                      <a:lnTo>
                        <a:pt x="644" y="10"/>
                      </a:lnTo>
                      <a:lnTo>
                        <a:pt x="651" y="9"/>
                      </a:lnTo>
                      <a:lnTo>
                        <a:pt x="658" y="7"/>
                      </a:lnTo>
                      <a:lnTo>
                        <a:pt x="664" y="7"/>
                      </a:lnTo>
                      <a:lnTo>
                        <a:pt x="671" y="6"/>
                      </a:lnTo>
                      <a:lnTo>
                        <a:pt x="678" y="8"/>
                      </a:lnTo>
                      <a:lnTo>
                        <a:pt x="685" y="5"/>
                      </a:lnTo>
                      <a:lnTo>
                        <a:pt x="692" y="8"/>
                      </a:lnTo>
                      <a:lnTo>
                        <a:pt x="699" y="8"/>
                      </a:lnTo>
                      <a:lnTo>
                        <a:pt x="706" y="5"/>
                      </a:lnTo>
                      <a:lnTo>
                        <a:pt x="713" y="7"/>
                      </a:lnTo>
                      <a:lnTo>
                        <a:pt x="720" y="4"/>
                      </a:lnTo>
                      <a:lnTo>
                        <a:pt x="727" y="7"/>
                      </a:lnTo>
                      <a:lnTo>
                        <a:pt x="734" y="8"/>
                      </a:lnTo>
                      <a:lnTo>
                        <a:pt x="741" y="8"/>
                      </a:lnTo>
                      <a:lnTo>
                        <a:pt x="747" y="7"/>
                      </a:lnTo>
                      <a:lnTo>
                        <a:pt x="754" y="8"/>
                      </a:lnTo>
                      <a:lnTo>
                        <a:pt x="761" y="3"/>
                      </a:lnTo>
                      <a:lnTo>
                        <a:pt x="768" y="6"/>
                      </a:lnTo>
                      <a:lnTo>
                        <a:pt x="775" y="7"/>
                      </a:lnTo>
                      <a:lnTo>
                        <a:pt x="782" y="5"/>
                      </a:lnTo>
                      <a:lnTo>
                        <a:pt x="789" y="7"/>
                      </a:lnTo>
                      <a:lnTo>
                        <a:pt x="796" y="7"/>
                      </a:lnTo>
                      <a:lnTo>
                        <a:pt x="803" y="4"/>
                      </a:lnTo>
                      <a:lnTo>
                        <a:pt x="810" y="5"/>
                      </a:lnTo>
                      <a:lnTo>
                        <a:pt x="817" y="4"/>
                      </a:lnTo>
                      <a:lnTo>
                        <a:pt x="824" y="5"/>
                      </a:lnTo>
                      <a:lnTo>
                        <a:pt x="830" y="6"/>
                      </a:lnTo>
                      <a:lnTo>
                        <a:pt x="837" y="4"/>
                      </a:lnTo>
                      <a:lnTo>
                        <a:pt x="844" y="4"/>
                      </a:lnTo>
                      <a:lnTo>
                        <a:pt x="851" y="6"/>
                      </a:lnTo>
                      <a:lnTo>
                        <a:pt x="858" y="3"/>
                      </a:lnTo>
                      <a:lnTo>
                        <a:pt x="865" y="5"/>
                      </a:lnTo>
                      <a:lnTo>
                        <a:pt x="872" y="5"/>
                      </a:lnTo>
                      <a:lnTo>
                        <a:pt x="879" y="4"/>
                      </a:lnTo>
                      <a:lnTo>
                        <a:pt x="886" y="5"/>
                      </a:lnTo>
                      <a:lnTo>
                        <a:pt x="893" y="5"/>
                      </a:lnTo>
                      <a:lnTo>
                        <a:pt x="900" y="5"/>
                      </a:lnTo>
                      <a:lnTo>
                        <a:pt x="907" y="4"/>
                      </a:lnTo>
                      <a:lnTo>
                        <a:pt x="913" y="3"/>
                      </a:lnTo>
                      <a:lnTo>
                        <a:pt x="920" y="3"/>
                      </a:lnTo>
                      <a:lnTo>
                        <a:pt x="927" y="1"/>
                      </a:lnTo>
                      <a:lnTo>
                        <a:pt x="934" y="5"/>
                      </a:lnTo>
                      <a:lnTo>
                        <a:pt x="941" y="4"/>
                      </a:lnTo>
                      <a:lnTo>
                        <a:pt x="948" y="3"/>
                      </a:lnTo>
                      <a:lnTo>
                        <a:pt x="955" y="7"/>
                      </a:lnTo>
                      <a:lnTo>
                        <a:pt x="962" y="4"/>
                      </a:lnTo>
                      <a:lnTo>
                        <a:pt x="969" y="3"/>
                      </a:lnTo>
                      <a:lnTo>
                        <a:pt x="976" y="5"/>
                      </a:lnTo>
                      <a:lnTo>
                        <a:pt x="983" y="4"/>
                      </a:lnTo>
                      <a:lnTo>
                        <a:pt x="990" y="9"/>
                      </a:lnTo>
                      <a:lnTo>
                        <a:pt x="996" y="8"/>
                      </a:lnTo>
                      <a:lnTo>
                        <a:pt x="1003" y="5"/>
                      </a:lnTo>
                      <a:lnTo>
                        <a:pt x="1010" y="9"/>
                      </a:lnTo>
                      <a:lnTo>
                        <a:pt x="1017" y="9"/>
                      </a:lnTo>
                      <a:lnTo>
                        <a:pt x="1024" y="12"/>
                      </a:lnTo>
                      <a:lnTo>
                        <a:pt x="1031" y="11"/>
                      </a:lnTo>
                      <a:lnTo>
                        <a:pt x="1038" y="12"/>
                      </a:lnTo>
                      <a:lnTo>
                        <a:pt x="1045" y="10"/>
                      </a:lnTo>
                      <a:lnTo>
                        <a:pt x="1052" y="11"/>
                      </a:lnTo>
                      <a:lnTo>
                        <a:pt x="1059" y="13"/>
                      </a:lnTo>
                      <a:lnTo>
                        <a:pt x="1066" y="18"/>
                      </a:lnTo>
                      <a:lnTo>
                        <a:pt x="1073" y="14"/>
                      </a:lnTo>
                      <a:lnTo>
                        <a:pt x="1079" y="15"/>
                      </a:lnTo>
                      <a:lnTo>
                        <a:pt x="1086" y="16"/>
                      </a:lnTo>
                      <a:lnTo>
                        <a:pt x="1093" y="18"/>
                      </a:lnTo>
                      <a:lnTo>
                        <a:pt x="1100" y="13"/>
                      </a:lnTo>
                      <a:lnTo>
                        <a:pt x="1107" y="19"/>
                      </a:lnTo>
                      <a:lnTo>
                        <a:pt x="1114" y="17"/>
                      </a:lnTo>
                      <a:lnTo>
                        <a:pt x="1121" y="18"/>
                      </a:lnTo>
                      <a:lnTo>
                        <a:pt x="1128" y="18"/>
                      </a:lnTo>
                      <a:lnTo>
                        <a:pt x="1135" y="13"/>
                      </a:lnTo>
                      <a:lnTo>
                        <a:pt x="1142" y="14"/>
                      </a:lnTo>
                      <a:lnTo>
                        <a:pt x="1149" y="16"/>
                      </a:lnTo>
                      <a:lnTo>
                        <a:pt x="1156" y="15"/>
                      </a:lnTo>
                      <a:lnTo>
                        <a:pt x="1162" y="13"/>
                      </a:lnTo>
                      <a:lnTo>
                        <a:pt x="1169" y="12"/>
                      </a:lnTo>
                      <a:lnTo>
                        <a:pt x="1176" y="11"/>
                      </a:lnTo>
                      <a:lnTo>
                        <a:pt x="1183" y="14"/>
                      </a:lnTo>
                      <a:lnTo>
                        <a:pt x="1190" y="15"/>
                      </a:lnTo>
                      <a:lnTo>
                        <a:pt x="1197" y="12"/>
                      </a:lnTo>
                      <a:lnTo>
                        <a:pt x="1204" y="12"/>
                      </a:lnTo>
                      <a:lnTo>
                        <a:pt x="1211" y="11"/>
                      </a:lnTo>
                      <a:lnTo>
                        <a:pt x="1218" y="11"/>
                      </a:lnTo>
                      <a:lnTo>
                        <a:pt x="1225" y="13"/>
                      </a:lnTo>
                      <a:lnTo>
                        <a:pt x="1232" y="13"/>
                      </a:lnTo>
                      <a:lnTo>
                        <a:pt x="1239" y="10"/>
                      </a:lnTo>
                      <a:lnTo>
                        <a:pt x="1245" y="12"/>
                      </a:lnTo>
                      <a:lnTo>
                        <a:pt x="1252" y="10"/>
                      </a:lnTo>
                      <a:lnTo>
                        <a:pt x="1259" y="10"/>
                      </a:lnTo>
                      <a:lnTo>
                        <a:pt x="1266" y="11"/>
                      </a:lnTo>
                      <a:lnTo>
                        <a:pt x="1273" y="10"/>
                      </a:lnTo>
                      <a:lnTo>
                        <a:pt x="1280" y="9"/>
                      </a:lnTo>
                      <a:lnTo>
                        <a:pt x="1287" y="10"/>
                      </a:lnTo>
                      <a:lnTo>
                        <a:pt x="1294" y="9"/>
                      </a:lnTo>
                      <a:lnTo>
                        <a:pt x="1301" y="5"/>
                      </a:lnTo>
                      <a:lnTo>
                        <a:pt x="1308" y="6"/>
                      </a:lnTo>
                      <a:lnTo>
                        <a:pt x="1315" y="6"/>
                      </a:lnTo>
                      <a:lnTo>
                        <a:pt x="1322" y="5"/>
                      </a:lnTo>
                      <a:lnTo>
                        <a:pt x="1328" y="8"/>
                      </a:lnTo>
                      <a:lnTo>
                        <a:pt x="1335" y="9"/>
                      </a:lnTo>
                      <a:lnTo>
                        <a:pt x="1342" y="6"/>
                      </a:lnTo>
                      <a:lnTo>
                        <a:pt x="1349" y="7"/>
                      </a:lnTo>
                      <a:lnTo>
                        <a:pt x="1356" y="5"/>
                      </a:lnTo>
                      <a:lnTo>
                        <a:pt x="1363" y="5"/>
                      </a:lnTo>
                      <a:lnTo>
                        <a:pt x="1370" y="6"/>
                      </a:lnTo>
                      <a:lnTo>
                        <a:pt x="1377" y="2"/>
                      </a:lnTo>
                      <a:lnTo>
                        <a:pt x="1384" y="4"/>
                      </a:lnTo>
                      <a:lnTo>
                        <a:pt x="1391" y="6"/>
                      </a:lnTo>
                      <a:lnTo>
                        <a:pt x="1398" y="5"/>
                      </a:lnTo>
                      <a:lnTo>
                        <a:pt x="1405" y="0"/>
                      </a:lnTo>
                      <a:lnTo>
                        <a:pt x="1411" y="4"/>
                      </a:lnTo>
                      <a:lnTo>
                        <a:pt x="1418" y="4"/>
                      </a:lnTo>
                      <a:lnTo>
                        <a:pt x="1425" y="4"/>
                      </a:lnTo>
                      <a:lnTo>
                        <a:pt x="1432" y="6"/>
                      </a:lnTo>
                      <a:lnTo>
                        <a:pt x="1439" y="5"/>
                      </a:lnTo>
                      <a:lnTo>
                        <a:pt x="1446" y="3"/>
                      </a:lnTo>
                      <a:lnTo>
                        <a:pt x="1453" y="6"/>
                      </a:lnTo>
                      <a:lnTo>
                        <a:pt x="1460" y="5"/>
                      </a:lnTo>
                      <a:lnTo>
                        <a:pt x="1467" y="7"/>
                      </a:lnTo>
                      <a:lnTo>
                        <a:pt x="1474" y="3"/>
                      </a:lnTo>
                      <a:lnTo>
                        <a:pt x="1481" y="7"/>
                      </a:lnTo>
                      <a:lnTo>
                        <a:pt x="1488" y="3"/>
                      </a:lnTo>
                      <a:lnTo>
                        <a:pt x="1494" y="5"/>
                      </a:lnTo>
                      <a:lnTo>
                        <a:pt x="1501" y="2"/>
                      </a:lnTo>
                      <a:lnTo>
                        <a:pt x="1508" y="2"/>
                      </a:lnTo>
                      <a:lnTo>
                        <a:pt x="1515" y="3"/>
                      </a:lnTo>
                      <a:lnTo>
                        <a:pt x="1522" y="2"/>
                      </a:lnTo>
                      <a:lnTo>
                        <a:pt x="1529" y="2"/>
                      </a:lnTo>
                      <a:lnTo>
                        <a:pt x="1536" y="3"/>
                      </a:lnTo>
                      <a:lnTo>
                        <a:pt x="1543" y="2"/>
                      </a:lnTo>
                      <a:lnTo>
                        <a:pt x="1550" y="1"/>
                      </a:lnTo>
                      <a:lnTo>
                        <a:pt x="1557" y="4"/>
                      </a:lnTo>
                      <a:lnTo>
                        <a:pt x="1564" y="3"/>
                      </a:lnTo>
                      <a:lnTo>
                        <a:pt x="1571" y="4"/>
                      </a:lnTo>
                      <a:lnTo>
                        <a:pt x="1577" y="3"/>
                      </a:lnTo>
                      <a:lnTo>
                        <a:pt x="1584" y="4"/>
                      </a:lnTo>
                      <a:lnTo>
                        <a:pt x="1591" y="2"/>
                      </a:lnTo>
                      <a:lnTo>
                        <a:pt x="1598" y="4"/>
                      </a:lnTo>
                      <a:lnTo>
                        <a:pt x="1605" y="2"/>
                      </a:lnTo>
                      <a:lnTo>
                        <a:pt x="1612" y="3"/>
                      </a:lnTo>
                      <a:lnTo>
                        <a:pt x="1619" y="2"/>
                      </a:lnTo>
                      <a:lnTo>
                        <a:pt x="1626" y="3"/>
                      </a:lnTo>
                      <a:lnTo>
                        <a:pt x="1633" y="2"/>
                      </a:lnTo>
                      <a:lnTo>
                        <a:pt x="1640" y="2"/>
                      </a:lnTo>
                      <a:lnTo>
                        <a:pt x="1647" y="1"/>
                      </a:lnTo>
                      <a:lnTo>
                        <a:pt x="1654" y="4"/>
                      </a:lnTo>
                      <a:lnTo>
                        <a:pt x="1660" y="6"/>
                      </a:lnTo>
                      <a:lnTo>
                        <a:pt x="1667" y="5"/>
                      </a:lnTo>
                      <a:lnTo>
                        <a:pt x="1674" y="6"/>
                      </a:lnTo>
                      <a:lnTo>
                        <a:pt x="1681" y="6"/>
                      </a:lnTo>
                      <a:lnTo>
                        <a:pt x="1688" y="5"/>
                      </a:lnTo>
                      <a:lnTo>
                        <a:pt x="1695" y="7"/>
                      </a:lnTo>
                      <a:lnTo>
                        <a:pt x="1702" y="2"/>
                      </a:lnTo>
                      <a:lnTo>
                        <a:pt x="1709" y="8"/>
                      </a:lnTo>
                      <a:lnTo>
                        <a:pt x="1716" y="5"/>
                      </a:lnTo>
                      <a:lnTo>
                        <a:pt x="1723" y="3"/>
                      </a:lnTo>
                      <a:lnTo>
                        <a:pt x="1730" y="4"/>
                      </a:lnTo>
                      <a:lnTo>
                        <a:pt x="1737" y="2"/>
                      </a:lnTo>
                      <a:lnTo>
                        <a:pt x="1743" y="3"/>
                      </a:lnTo>
                      <a:lnTo>
                        <a:pt x="1750" y="3"/>
                      </a:lnTo>
                      <a:lnTo>
                        <a:pt x="1757" y="4"/>
                      </a:lnTo>
                      <a:lnTo>
                        <a:pt x="1764" y="4"/>
                      </a:lnTo>
                      <a:lnTo>
                        <a:pt x="1771" y="5"/>
                      </a:lnTo>
                      <a:lnTo>
                        <a:pt x="1778" y="6"/>
                      </a:lnTo>
                      <a:lnTo>
                        <a:pt x="1785" y="6"/>
                      </a:lnTo>
                      <a:lnTo>
                        <a:pt x="1792" y="7"/>
                      </a:lnTo>
                      <a:lnTo>
                        <a:pt x="1799" y="5"/>
                      </a:lnTo>
                      <a:lnTo>
                        <a:pt x="1806" y="6"/>
                      </a:lnTo>
                      <a:lnTo>
                        <a:pt x="1813" y="7"/>
                      </a:lnTo>
                      <a:lnTo>
                        <a:pt x="1820" y="5"/>
                      </a:lnTo>
                      <a:lnTo>
                        <a:pt x="1826" y="5"/>
                      </a:lnTo>
                      <a:lnTo>
                        <a:pt x="1833" y="4"/>
                      </a:lnTo>
                      <a:lnTo>
                        <a:pt x="1840" y="4"/>
                      </a:lnTo>
                      <a:lnTo>
                        <a:pt x="1847" y="5"/>
                      </a:lnTo>
                      <a:lnTo>
                        <a:pt x="1854" y="4"/>
                      </a:lnTo>
                      <a:lnTo>
                        <a:pt x="1861" y="5"/>
                      </a:lnTo>
                      <a:lnTo>
                        <a:pt x="1868" y="6"/>
                      </a:lnTo>
                      <a:lnTo>
                        <a:pt x="1875" y="8"/>
                      </a:lnTo>
                      <a:lnTo>
                        <a:pt x="1882" y="6"/>
                      </a:lnTo>
                      <a:lnTo>
                        <a:pt x="1889" y="5"/>
                      </a:lnTo>
                      <a:lnTo>
                        <a:pt x="1896" y="3"/>
                      </a:lnTo>
                      <a:lnTo>
                        <a:pt x="1903" y="4"/>
                      </a:lnTo>
                      <a:lnTo>
                        <a:pt x="1909" y="4"/>
                      </a:lnTo>
                      <a:lnTo>
                        <a:pt x="1916" y="2"/>
                      </a:lnTo>
                      <a:lnTo>
                        <a:pt x="1923" y="3"/>
                      </a:lnTo>
                      <a:lnTo>
                        <a:pt x="1930" y="5"/>
                      </a:lnTo>
                      <a:lnTo>
                        <a:pt x="1937" y="2"/>
                      </a:lnTo>
                      <a:lnTo>
                        <a:pt x="1944" y="5"/>
                      </a:lnTo>
                      <a:lnTo>
                        <a:pt x="1951" y="5"/>
                      </a:lnTo>
                      <a:lnTo>
                        <a:pt x="1958" y="5"/>
                      </a:lnTo>
                      <a:lnTo>
                        <a:pt x="1965" y="5"/>
                      </a:lnTo>
                      <a:lnTo>
                        <a:pt x="1972" y="3"/>
                      </a:lnTo>
                      <a:lnTo>
                        <a:pt x="1979" y="5"/>
                      </a:lnTo>
                      <a:lnTo>
                        <a:pt x="1986" y="5"/>
                      </a:lnTo>
                      <a:lnTo>
                        <a:pt x="1992" y="3"/>
                      </a:lnTo>
                      <a:lnTo>
                        <a:pt x="1999" y="3"/>
                      </a:lnTo>
                      <a:lnTo>
                        <a:pt x="2006" y="3"/>
                      </a:lnTo>
                      <a:lnTo>
                        <a:pt x="2013" y="2"/>
                      </a:lnTo>
                      <a:lnTo>
                        <a:pt x="2020" y="4"/>
                      </a:lnTo>
                      <a:lnTo>
                        <a:pt x="2027" y="5"/>
                      </a:lnTo>
                      <a:lnTo>
                        <a:pt x="2034" y="5"/>
                      </a:lnTo>
                      <a:lnTo>
                        <a:pt x="2041" y="3"/>
                      </a:lnTo>
                      <a:lnTo>
                        <a:pt x="2048" y="3"/>
                      </a:lnTo>
                      <a:lnTo>
                        <a:pt x="2055" y="4"/>
                      </a:lnTo>
                      <a:lnTo>
                        <a:pt x="2062" y="5"/>
                      </a:lnTo>
                      <a:lnTo>
                        <a:pt x="2069" y="3"/>
                      </a:lnTo>
                      <a:lnTo>
                        <a:pt x="2075" y="3"/>
                      </a:lnTo>
                      <a:lnTo>
                        <a:pt x="2082" y="2"/>
                      </a:lnTo>
                      <a:lnTo>
                        <a:pt x="2089" y="5"/>
                      </a:lnTo>
                      <a:lnTo>
                        <a:pt x="2096" y="2"/>
                      </a:lnTo>
                      <a:lnTo>
                        <a:pt x="2103" y="1"/>
                      </a:lnTo>
                      <a:lnTo>
                        <a:pt x="2110" y="4"/>
                      </a:lnTo>
                      <a:lnTo>
                        <a:pt x="2117" y="2"/>
                      </a:lnTo>
                      <a:lnTo>
                        <a:pt x="2124" y="6"/>
                      </a:lnTo>
                      <a:lnTo>
                        <a:pt x="2131" y="6"/>
                      </a:lnTo>
                      <a:lnTo>
                        <a:pt x="2138" y="4"/>
                      </a:lnTo>
                      <a:lnTo>
                        <a:pt x="2145" y="2"/>
                      </a:lnTo>
                      <a:lnTo>
                        <a:pt x="2152" y="4"/>
                      </a:lnTo>
                      <a:lnTo>
                        <a:pt x="2158" y="3"/>
                      </a:lnTo>
                      <a:lnTo>
                        <a:pt x="2165" y="2"/>
                      </a:lnTo>
                      <a:lnTo>
                        <a:pt x="2172" y="1"/>
                      </a:lnTo>
                      <a:lnTo>
                        <a:pt x="2179" y="4"/>
                      </a:lnTo>
                      <a:lnTo>
                        <a:pt x="2186" y="3"/>
                      </a:lnTo>
                      <a:lnTo>
                        <a:pt x="2193" y="3"/>
                      </a:lnTo>
                      <a:lnTo>
                        <a:pt x="2200" y="3"/>
                      </a:lnTo>
                      <a:lnTo>
                        <a:pt x="2207" y="3"/>
                      </a:lnTo>
                      <a:lnTo>
                        <a:pt x="2214" y="3"/>
                      </a:lnTo>
                      <a:lnTo>
                        <a:pt x="2221" y="1"/>
                      </a:lnTo>
                      <a:lnTo>
                        <a:pt x="2228" y="3"/>
                      </a:lnTo>
                      <a:lnTo>
                        <a:pt x="2235" y="4"/>
                      </a:lnTo>
                      <a:lnTo>
                        <a:pt x="2241" y="5"/>
                      </a:lnTo>
                      <a:lnTo>
                        <a:pt x="2248" y="6"/>
                      </a:lnTo>
                      <a:lnTo>
                        <a:pt x="2255" y="4"/>
                      </a:lnTo>
                      <a:lnTo>
                        <a:pt x="2262" y="3"/>
                      </a:lnTo>
                      <a:lnTo>
                        <a:pt x="2269" y="6"/>
                      </a:lnTo>
                      <a:lnTo>
                        <a:pt x="2276" y="5"/>
                      </a:lnTo>
                      <a:lnTo>
                        <a:pt x="2283" y="4"/>
                      </a:lnTo>
                      <a:lnTo>
                        <a:pt x="2290" y="5"/>
                      </a:lnTo>
                      <a:lnTo>
                        <a:pt x="2297" y="6"/>
                      </a:lnTo>
                      <a:lnTo>
                        <a:pt x="2304" y="5"/>
                      </a:lnTo>
                      <a:lnTo>
                        <a:pt x="2311" y="8"/>
                      </a:lnTo>
                      <a:lnTo>
                        <a:pt x="2318" y="7"/>
                      </a:lnTo>
                      <a:lnTo>
                        <a:pt x="2324" y="9"/>
                      </a:lnTo>
                      <a:lnTo>
                        <a:pt x="2331" y="11"/>
                      </a:lnTo>
                      <a:lnTo>
                        <a:pt x="2338" y="8"/>
                      </a:lnTo>
                      <a:lnTo>
                        <a:pt x="2345" y="10"/>
                      </a:lnTo>
                      <a:lnTo>
                        <a:pt x="2352" y="12"/>
                      </a:lnTo>
                      <a:lnTo>
                        <a:pt x="2359" y="13"/>
                      </a:lnTo>
                      <a:lnTo>
                        <a:pt x="2366" y="15"/>
                      </a:lnTo>
                      <a:lnTo>
                        <a:pt x="2373" y="15"/>
                      </a:lnTo>
                      <a:lnTo>
                        <a:pt x="2380" y="13"/>
                      </a:lnTo>
                      <a:lnTo>
                        <a:pt x="2387" y="15"/>
                      </a:lnTo>
                      <a:lnTo>
                        <a:pt x="2394" y="18"/>
                      </a:lnTo>
                      <a:lnTo>
                        <a:pt x="2401" y="17"/>
                      </a:lnTo>
                      <a:lnTo>
                        <a:pt x="2407" y="19"/>
                      </a:lnTo>
                      <a:lnTo>
                        <a:pt x="2414" y="22"/>
                      </a:lnTo>
                      <a:lnTo>
                        <a:pt x="2421" y="18"/>
                      </a:lnTo>
                      <a:lnTo>
                        <a:pt x="2428" y="18"/>
                      </a:lnTo>
                      <a:lnTo>
                        <a:pt x="2435" y="20"/>
                      </a:lnTo>
                      <a:lnTo>
                        <a:pt x="2442" y="21"/>
                      </a:lnTo>
                      <a:lnTo>
                        <a:pt x="2449" y="25"/>
                      </a:lnTo>
                      <a:lnTo>
                        <a:pt x="2456" y="24"/>
                      </a:lnTo>
                      <a:lnTo>
                        <a:pt x="2463" y="22"/>
                      </a:lnTo>
                      <a:lnTo>
                        <a:pt x="2470" y="26"/>
                      </a:lnTo>
                      <a:lnTo>
                        <a:pt x="2477" y="23"/>
                      </a:lnTo>
                      <a:lnTo>
                        <a:pt x="2484" y="25"/>
                      </a:lnTo>
                      <a:lnTo>
                        <a:pt x="2490" y="26"/>
                      </a:lnTo>
                      <a:lnTo>
                        <a:pt x="2497" y="26"/>
                      </a:lnTo>
                      <a:lnTo>
                        <a:pt x="2504" y="23"/>
                      </a:lnTo>
                      <a:lnTo>
                        <a:pt x="2511" y="22"/>
                      </a:lnTo>
                      <a:lnTo>
                        <a:pt x="2518" y="22"/>
                      </a:lnTo>
                      <a:lnTo>
                        <a:pt x="2525" y="23"/>
                      </a:lnTo>
                      <a:lnTo>
                        <a:pt x="2532" y="23"/>
                      </a:lnTo>
                      <a:lnTo>
                        <a:pt x="2539" y="22"/>
                      </a:lnTo>
                      <a:lnTo>
                        <a:pt x="2546" y="17"/>
                      </a:lnTo>
                      <a:lnTo>
                        <a:pt x="2553" y="22"/>
                      </a:lnTo>
                      <a:lnTo>
                        <a:pt x="2560" y="21"/>
                      </a:lnTo>
                      <a:lnTo>
                        <a:pt x="2567" y="17"/>
                      </a:lnTo>
                      <a:lnTo>
                        <a:pt x="2573" y="19"/>
                      </a:lnTo>
                      <a:lnTo>
                        <a:pt x="2580" y="15"/>
                      </a:lnTo>
                      <a:lnTo>
                        <a:pt x="2587" y="16"/>
                      </a:lnTo>
                      <a:lnTo>
                        <a:pt x="2594" y="13"/>
                      </a:lnTo>
                      <a:lnTo>
                        <a:pt x="2601" y="14"/>
                      </a:lnTo>
                      <a:lnTo>
                        <a:pt x="2608" y="15"/>
                      </a:lnTo>
                      <a:lnTo>
                        <a:pt x="2615" y="11"/>
                      </a:lnTo>
                      <a:lnTo>
                        <a:pt x="2622" y="10"/>
                      </a:lnTo>
                      <a:lnTo>
                        <a:pt x="2629" y="7"/>
                      </a:lnTo>
                      <a:lnTo>
                        <a:pt x="2636" y="12"/>
                      </a:lnTo>
                      <a:lnTo>
                        <a:pt x="2643" y="10"/>
                      </a:lnTo>
                      <a:lnTo>
                        <a:pt x="2650" y="10"/>
                      </a:lnTo>
                      <a:lnTo>
                        <a:pt x="2656" y="9"/>
                      </a:lnTo>
                      <a:lnTo>
                        <a:pt x="2663" y="7"/>
                      </a:lnTo>
                      <a:lnTo>
                        <a:pt x="2670" y="9"/>
                      </a:lnTo>
                      <a:lnTo>
                        <a:pt x="2677" y="8"/>
                      </a:lnTo>
                      <a:lnTo>
                        <a:pt x="2684" y="7"/>
                      </a:lnTo>
                      <a:lnTo>
                        <a:pt x="2691" y="9"/>
                      </a:lnTo>
                      <a:lnTo>
                        <a:pt x="2698" y="8"/>
                      </a:lnTo>
                      <a:lnTo>
                        <a:pt x="2705" y="8"/>
                      </a:lnTo>
                      <a:lnTo>
                        <a:pt x="2712" y="7"/>
                      </a:lnTo>
                      <a:lnTo>
                        <a:pt x="2719" y="8"/>
                      </a:lnTo>
                      <a:lnTo>
                        <a:pt x="2726" y="12"/>
                      </a:lnTo>
                      <a:lnTo>
                        <a:pt x="2733" y="8"/>
                      </a:lnTo>
                      <a:lnTo>
                        <a:pt x="2739" y="10"/>
                      </a:lnTo>
                      <a:lnTo>
                        <a:pt x="2746" y="8"/>
                      </a:lnTo>
                      <a:lnTo>
                        <a:pt x="2753" y="7"/>
                      </a:lnTo>
                      <a:lnTo>
                        <a:pt x="2760" y="7"/>
                      </a:lnTo>
                      <a:lnTo>
                        <a:pt x="2767" y="8"/>
                      </a:lnTo>
                      <a:lnTo>
                        <a:pt x="2774" y="10"/>
                      </a:lnTo>
                      <a:lnTo>
                        <a:pt x="2781" y="8"/>
                      </a:lnTo>
                      <a:lnTo>
                        <a:pt x="2788" y="9"/>
                      </a:lnTo>
                      <a:lnTo>
                        <a:pt x="2795" y="6"/>
                      </a:lnTo>
                      <a:lnTo>
                        <a:pt x="2802" y="7"/>
                      </a:lnTo>
                      <a:lnTo>
                        <a:pt x="2809" y="9"/>
                      </a:lnTo>
                      <a:lnTo>
                        <a:pt x="2816" y="6"/>
                      </a:lnTo>
                      <a:lnTo>
                        <a:pt x="2822" y="7"/>
                      </a:lnTo>
                      <a:lnTo>
                        <a:pt x="2829" y="6"/>
                      </a:lnTo>
                      <a:lnTo>
                        <a:pt x="2836" y="6"/>
                      </a:lnTo>
                      <a:lnTo>
                        <a:pt x="2843" y="8"/>
                      </a:lnTo>
                      <a:lnTo>
                        <a:pt x="2850" y="7"/>
                      </a:lnTo>
                      <a:lnTo>
                        <a:pt x="2857" y="7"/>
                      </a:lnTo>
                      <a:lnTo>
                        <a:pt x="2864" y="5"/>
                      </a:lnTo>
                      <a:lnTo>
                        <a:pt x="2871" y="9"/>
                      </a:lnTo>
                      <a:lnTo>
                        <a:pt x="2878" y="6"/>
                      </a:lnTo>
                      <a:lnTo>
                        <a:pt x="2885" y="4"/>
                      </a:lnTo>
                      <a:lnTo>
                        <a:pt x="2892" y="4"/>
                      </a:lnTo>
                      <a:lnTo>
                        <a:pt x="2899" y="5"/>
                      </a:lnTo>
                      <a:lnTo>
                        <a:pt x="2905" y="5"/>
                      </a:lnTo>
                      <a:lnTo>
                        <a:pt x="2912" y="7"/>
                      </a:lnTo>
                      <a:lnTo>
                        <a:pt x="2919" y="5"/>
                      </a:lnTo>
                      <a:lnTo>
                        <a:pt x="2926" y="4"/>
                      </a:lnTo>
                      <a:lnTo>
                        <a:pt x="2933" y="6"/>
                      </a:lnTo>
                      <a:lnTo>
                        <a:pt x="2940" y="5"/>
                      </a:lnTo>
                      <a:lnTo>
                        <a:pt x="2947" y="5"/>
                      </a:lnTo>
                      <a:lnTo>
                        <a:pt x="2954" y="5"/>
                      </a:lnTo>
                      <a:lnTo>
                        <a:pt x="2961" y="5"/>
                      </a:lnTo>
                      <a:lnTo>
                        <a:pt x="2968" y="9"/>
                      </a:lnTo>
                      <a:lnTo>
                        <a:pt x="2975" y="8"/>
                      </a:lnTo>
                      <a:lnTo>
                        <a:pt x="2982" y="7"/>
                      </a:lnTo>
                      <a:lnTo>
                        <a:pt x="2988" y="9"/>
                      </a:lnTo>
                      <a:lnTo>
                        <a:pt x="2995" y="7"/>
                      </a:lnTo>
                      <a:lnTo>
                        <a:pt x="3002" y="8"/>
                      </a:lnTo>
                      <a:lnTo>
                        <a:pt x="3009" y="8"/>
                      </a:lnTo>
                      <a:lnTo>
                        <a:pt x="3016" y="7"/>
                      </a:lnTo>
                      <a:lnTo>
                        <a:pt x="3023" y="7"/>
                      </a:lnTo>
                      <a:lnTo>
                        <a:pt x="3030" y="8"/>
                      </a:lnTo>
                      <a:lnTo>
                        <a:pt x="3037" y="9"/>
                      </a:lnTo>
                      <a:lnTo>
                        <a:pt x="3044" y="8"/>
                      </a:lnTo>
                      <a:lnTo>
                        <a:pt x="3051" y="7"/>
                      </a:lnTo>
                      <a:lnTo>
                        <a:pt x="3058" y="8"/>
                      </a:lnTo>
                      <a:lnTo>
                        <a:pt x="3065" y="9"/>
                      </a:lnTo>
                      <a:lnTo>
                        <a:pt x="3071" y="9"/>
                      </a:lnTo>
                      <a:lnTo>
                        <a:pt x="3078" y="7"/>
                      </a:lnTo>
                      <a:lnTo>
                        <a:pt x="3085" y="8"/>
                      </a:lnTo>
                      <a:lnTo>
                        <a:pt x="3092" y="9"/>
                      </a:lnTo>
                      <a:lnTo>
                        <a:pt x="3099" y="10"/>
                      </a:lnTo>
                      <a:lnTo>
                        <a:pt x="3106" y="9"/>
                      </a:lnTo>
                      <a:lnTo>
                        <a:pt x="3113" y="9"/>
                      </a:lnTo>
                      <a:lnTo>
                        <a:pt x="3120" y="8"/>
                      </a:lnTo>
                      <a:lnTo>
                        <a:pt x="3127" y="7"/>
                      </a:lnTo>
                      <a:lnTo>
                        <a:pt x="3134" y="10"/>
                      </a:lnTo>
                      <a:lnTo>
                        <a:pt x="3141" y="5"/>
                      </a:lnTo>
                      <a:lnTo>
                        <a:pt x="3148" y="5"/>
                      </a:lnTo>
                      <a:lnTo>
                        <a:pt x="3154" y="8"/>
                      </a:lnTo>
                      <a:lnTo>
                        <a:pt x="3161" y="8"/>
                      </a:lnTo>
                      <a:lnTo>
                        <a:pt x="3168" y="6"/>
                      </a:lnTo>
                      <a:lnTo>
                        <a:pt x="3175" y="9"/>
                      </a:lnTo>
                      <a:lnTo>
                        <a:pt x="3182" y="5"/>
                      </a:lnTo>
                      <a:lnTo>
                        <a:pt x="3189" y="6"/>
                      </a:lnTo>
                      <a:lnTo>
                        <a:pt x="3196" y="6"/>
                      </a:lnTo>
                      <a:lnTo>
                        <a:pt x="3203" y="6"/>
                      </a:lnTo>
                      <a:lnTo>
                        <a:pt x="3210" y="4"/>
                      </a:lnTo>
                      <a:lnTo>
                        <a:pt x="3217" y="5"/>
                      </a:lnTo>
                      <a:lnTo>
                        <a:pt x="3224" y="6"/>
                      </a:lnTo>
                      <a:lnTo>
                        <a:pt x="3231" y="4"/>
                      </a:lnTo>
                      <a:lnTo>
                        <a:pt x="3237" y="6"/>
                      </a:lnTo>
                      <a:lnTo>
                        <a:pt x="3244" y="6"/>
                      </a:lnTo>
                      <a:lnTo>
                        <a:pt x="3251" y="3"/>
                      </a:lnTo>
                      <a:lnTo>
                        <a:pt x="3258" y="7"/>
                      </a:lnTo>
                      <a:lnTo>
                        <a:pt x="3265" y="5"/>
                      </a:lnTo>
                      <a:lnTo>
                        <a:pt x="3272" y="7"/>
                      </a:lnTo>
                      <a:lnTo>
                        <a:pt x="3279" y="5"/>
                      </a:lnTo>
                      <a:lnTo>
                        <a:pt x="3286" y="5"/>
                      </a:lnTo>
                      <a:lnTo>
                        <a:pt x="3293" y="6"/>
                      </a:lnTo>
                      <a:lnTo>
                        <a:pt x="3300" y="5"/>
                      </a:lnTo>
                      <a:lnTo>
                        <a:pt x="3307" y="2"/>
                      </a:lnTo>
                      <a:lnTo>
                        <a:pt x="3314" y="5"/>
                      </a:lnTo>
                      <a:lnTo>
                        <a:pt x="3320" y="5"/>
                      </a:lnTo>
                      <a:lnTo>
                        <a:pt x="3327" y="4"/>
                      </a:lnTo>
                      <a:lnTo>
                        <a:pt x="3334" y="3"/>
                      </a:lnTo>
                      <a:lnTo>
                        <a:pt x="3341" y="5"/>
                      </a:lnTo>
                      <a:lnTo>
                        <a:pt x="3348" y="6"/>
                      </a:lnTo>
                      <a:lnTo>
                        <a:pt x="3355" y="5"/>
                      </a:lnTo>
                      <a:lnTo>
                        <a:pt x="3362" y="5"/>
                      </a:lnTo>
                      <a:lnTo>
                        <a:pt x="3369" y="5"/>
                      </a:lnTo>
                      <a:lnTo>
                        <a:pt x="3376" y="4"/>
                      </a:lnTo>
                      <a:lnTo>
                        <a:pt x="3383" y="6"/>
                      </a:lnTo>
                      <a:lnTo>
                        <a:pt x="3390" y="4"/>
                      </a:lnTo>
                      <a:lnTo>
                        <a:pt x="3397" y="5"/>
                      </a:lnTo>
                      <a:lnTo>
                        <a:pt x="3403" y="6"/>
                      </a:lnTo>
                      <a:lnTo>
                        <a:pt x="3410" y="6"/>
                      </a:lnTo>
                      <a:lnTo>
                        <a:pt x="3417" y="7"/>
                      </a:lnTo>
                      <a:lnTo>
                        <a:pt x="3424" y="6"/>
                      </a:lnTo>
                      <a:lnTo>
                        <a:pt x="3431" y="6"/>
                      </a:lnTo>
                      <a:lnTo>
                        <a:pt x="3438" y="7"/>
                      </a:lnTo>
                      <a:lnTo>
                        <a:pt x="3445" y="9"/>
                      </a:lnTo>
                      <a:lnTo>
                        <a:pt x="3452" y="9"/>
                      </a:lnTo>
                      <a:lnTo>
                        <a:pt x="3459" y="5"/>
                      </a:lnTo>
                      <a:lnTo>
                        <a:pt x="3466" y="7"/>
                      </a:lnTo>
                      <a:lnTo>
                        <a:pt x="3473" y="10"/>
                      </a:lnTo>
                      <a:lnTo>
                        <a:pt x="3480" y="7"/>
                      </a:lnTo>
                      <a:lnTo>
                        <a:pt x="3486" y="10"/>
                      </a:lnTo>
                      <a:lnTo>
                        <a:pt x="3493" y="8"/>
                      </a:lnTo>
                      <a:lnTo>
                        <a:pt x="3500" y="10"/>
                      </a:lnTo>
                      <a:lnTo>
                        <a:pt x="3507" y="8"/>
                      </a:lnTo>
                      <a:lnTo>
                        <a:pt x="3514" y="9"/>
                      </a:lnTo>
                      <a:lnTo>
                        <a:pt x="3521" y="9"/>
                      </a:lnTo>
                      <a:lnTo>
                        <a:pt x="3528" y="11"/>
                      </a:lnTo>
                      <a:lnTo>
                        <a:pt x="3535" y="10"/>
                      </a:lnTo>
                      <a:lnTo>
                        <a:pt x="3542" y="11"/>
                      </a:lnTo>
                      <a:lnTo>
                        <a:pt x="3549" y="9"/>
                      </a:lnTo>
                      <a:lnTo>
                        <a:pt x="3556" y="12"/>
                      </a:lnTo>
                      <a:lnTo>
                        <a:pt x="3563" y="10"/>
                      </a:lnTo>
                      <a:lnTo>
                        <a:pt x="3569" y="12"/>
                      </a:lnTo>
                      <a:lnTo>
                        <a:pt x="3576" y="13"/>
                      </a:lnTo>
                      <a:lnTo>
                        <a:pt x="3583" y="11"/>
                      </a:lnTo>
                      <a:lnTo>
                        <a:pt x="3590" y="9"/>
                      </a:lnTo>
                      <a:lnTo>
                        <a:pt x="3597" y="9"/>
                      </a:lnTo>
                      <a:lnTo>
                        <a:pt x="3604" y="10"/>
                      </a:lnTo>
                      <a:lnTo>
                        <a:pt x="3611" y="10"/>
                      </a:lnTo>
                      <a:lnTo>
                        <a:pt x="3618" y="8"/>
                      </a:lnTo>
                      <a:lnTo>
                        <a:pt x="3625" y="7"/>
                      </a:lnTo>
                      <a:lnTo>
                        <a:pt x="3632" y="11"/>
                      </a:lnTo>
                      <a:lnTo>
                        <a:pt x="3639" y="8"/>
                      </a:lnTo>
                      <a:lnTo>
                        <a:pt x="3646" y="10"/>
                      </a:lnTo>
                      <a:lnTo>
                        <a:pt x="3652" y="11"/>
                      </a:lnTo>
                      <a:lnTo>
                        <a:pt x="3659" y="8"/>
                      </a:lnTo>
                      <a:lnTo>
                        <a:pt x="3666" y="8"/>
                      </a:lnTo>
                      <a:lnTo>
                        <a:pt x="3673" y="9"/>
                      </a:lnTo>
                      <a:lnTo>
                        <a:pt x="3680" y="8"/>
                      </a:lnTo>
                      <a:lnTo>
                        <a:pt x="3687" y="9"/>
                      </a:lnTo>
                      <a:lnTo>
                        <a:pt x="3694" y="11"/>
                      </a:lnTo>
                      <a:lnTo>
                        <a:pt x="3701" y="5"/>
                      </a:lnTo>
                      <a:lnTo>
                        <a:pt x="3708" y="5"/>
                      </a:lnTo>
                      <a:lnTo>
                        <a:pt x="3715" y="9"/>
                      </a:lnTo>
                      <a:lnTo>
                        <a:pt x="3722" y="4"/>
                      </a:lnTo>
                      <a:lnTo>
                        <a:pt x="3729" y="8"/>
                      </a:lnTo>
                      <a:lnTo>
                        <a:pt x="3735" y="6"/>
                      </a:lnTo>
                      <a:lnTo>
                        <a:pt x="3742" y="6"/>
                      </a:lnTo>
                      <a:lnTo>
                        <a:pt x="3749" y="7"/>
                      </a:lnTo>
                      <a:lnTo>
                        <a:pt x="3756" y="8"/>
                      </a:lnTo>
                      <a:lnTo>
                        <a:pt x="3763" y="7"/>
                      </a:lnTo>
                      <a:lnTo>
                        <a:pt x="3770" y="8"/>
                      </a:lnTo>
                      <a:lnTo>
                        <a:pt x="3777" y="5"/>
                      </a:lnTo>
                      <a:lnTo>
                        <a:pt x="3784" y="9"/>
                      </a:lnTo>
                      <a:lnTo>
                        <a:pt x="3791" y="6"/>
                      </a:lnTo>
                      <a:lnTo>
                        <a:pt x="3798" y="7"/>
                      </a:lnTo>
                      <a:lnTo>
                        <a:pt x="3805" y="10"/>
                      </a:lnTo>
                      <a:lnTo>
                        <a:pt x="3812" y="10"/>
                      </a:lnTo>
                      <a:lnTo>
                        <a:pt x="3818" y="9"/>
                      </a:lnTo>
                      <a:lnTo>
                        <a:pt x="3825" y="8"/>
                      </a:lnTo>
                      <a:lnTo>
                        <a:pt x="3832" y="11"/>
                      </a:lnTo>
                      <a:lnTo>
                        <a:pt x="3839" y="11"/>
                      </a:lnTo>
                      <a:lnTo>
                        <a:pt x="3846" y="14"/>
                      </a:lnTo>
                      <a:lnTo>
                        <a:pt x="3853" y="15"/>
                      </a:lnTo>
                      <a:lnTo>
                        <a:pt x="3860" y="16"/>
                      </a:lnTo>
                      <a:lnTo>
                        <a:pt x="3867" y="11"/>
                      </a:lnTo>
                      <a:lnTo>
                        <a:pt x="3874" y="16"/>
                      </a:lnTo>
                      <a:lnTo>
                        <a:pt x="3881" y="15"/>
                      </a:lnTo>
                      <a:lnTo>
                        <a:pt x="3888" y="18"/>
                      </a:lnTo>
                      <a:lnTo>
                        <a:pt x="3895" y="17"/>
                      </a:lnTo>
                      <a:lnTo>
                        <a:pt x="3901" y="20"/>
                      </a:lnTo>
                      <a:lnTo>
                        <a:pt x="3908" y="20"/>
                      </a:lnTo>
                      <a:lnTo>
                        <a:pt x="3915" y="19"/>
                      </a:lnTo>
                      <a:lnTo>
                        <a:pt x="3922" y="19"/>
                      </a:lnTo>
                      <a:lnTo>
                        <a:pt x="3929" y="20"/>
                      </a:lnTo>
                      <a:lnTo>
                        <a:pt x="3936" y="19"/>
                      </a:lnTo>
                      <a:lnTo>
                        <a:pt x="3943" y="18"/>
                      </a:lnTo>
                      <a:lnTo>
                        <a:pt x="3950" y="20"/>
                      </a:lnTo>
                      <a:lnTo>
                        <a:pt x="3957" y="21"/>
                      </a:lnTo>
                      <a:lnTo>
                        <a:pt x="3964" y="21"/>
                      </a:lnTo>
                      <a:lnTo>
                        <a:pt x="3971" y="18"/>
                      </a:lnTo>
                      <a:lnTo>
                        <a:pt x="3978" y="21"/>
                      </a:lnTo>
                      <a:lnTo>
                        <a:pt x="3984" y="21"/>
                      </a:lnTo>
                      <a:lnTo>
                        <a:pt x="3991" y="22"/>
                      </a:lnTo>
                      <a:lnTo>
                        <a:pt x="3998" y="21"/>
                      </a:lnTo>
                      <a:lnTo>
                        <a:pt x="4005" y="20"/>
                      </a:lnTo>
                      <a:lnTo>
                        <a:pt x="4012" y="19"/>
                      </a:lnTo>
                      <a:lnTo>
                        <a:pt x="4019" y="17"/>
                      </a:lnTo>
                      <a:lnTo>
                        <a:pt x="4026" y="18"/>
                      </a:lnTo>
                      <a:lnTo>
                        <a:pt x="4033" y="18"/>
                      </a:lnTo>
                      <a:lnTo>
                        <a:pt x="4040" y="18"/>
                      </a:lnTo>
                      <a:lnTo>
                        <a:pt x="4047" y="16"/>
                      </a:lnTo>
                      <a:lnTo>
                        <a:pt x="4054" y="18"/>
                      </a:lnTo>
                      <a:lnTo>
                        <a:pt x="4061" y="17"/>
                      </a:lnTo>
                      <a:lnTo>
                        <a:pt x="4067" y="15"/>
                      </a:lnTo>
                      <a:lnTo>
                        <a:pt x="4074" y="13"/>
                      </a:lnTo>
                      <a:lnTo>
                        <a:pt x="4081" y="17"/>
                      </a:lnTo>
                      <a:lnTo>
                        <a:pt x="4088" y="13"/>
                      </a:lnTo>
                      <a:lnTo>
                        <a:pt x="4095" y="14"/>
                      </a:lnTo>
                      <a:lnTo>
                        <a:pt x="4102" y="15"/>
                      </a:lnTo>
                      <a:lnTo>
                        <a:pt x="4109" y="15"/>
                      </a:lnTo>
                      <a:lnTo>
                        <a:pt x="4116" y="17"/>
                      </a:lnTo>
                      <a:lnTo>
                        <a:pt x="4123" y="12"/>
                      </a:lnTo>
                      <a:lnTo>
                        <a:pt x="4130" y="14"/>
                      </a:lnTo>
                      <a:lnTo>
                        <a:pt x="4137" y="16"/>
                      </a:lnTo>
                      <a:lnTo>
                        <a:pt x="4144" y="13"/>
                      </a:lnTo>
                      <a:lnTo>
                        <a:pt x="4150" y="14"/>
                      </a:lnTo>
                      <a:lnTo>
                        <a:pt x="4157" y="14"/>
                      </a:lnTo>
                      <a:lnTo>
                        <a:pt x="4164" y="15"/>
                      </a:lnTo>
                      <a:lnTo>
                        <a:pt x="4171" y="17"/>
                      </a:lnTo>
                      <a:lnTo>
                        <a:pt x="4178" y="17"/>
                      </a:lnTo>
                      <a:lnTo>
                        <a:pt x="4185" y="15"/>
                      </a:lnTo>
                      <a:lnTo>
                        <a:pt x="4192" y="16"/>
                      </a:lnTo>
                      <a:lnTo>
                        <a:pt x="4199" y="14"/>
                      </a:lnTo>
                      <a:lnTo>
                        <a:pt x="4206" y="16"/>
                      </a:lnTo>
                      <a:lnTo>
                        <a:pt x="4213" y="13"/>
                      </a:lnTo>
                      <a:lnTo>
                        <a:pt x="4220" y="16"/>
                      </a:lnTo>
                      <a:lnTo>
                        <a:pt x="4227" y="19"/>
                      </a:lnTo>
                      <a:lnTo>
                        <a:pt x="4233" y="17"/>
                      </a:lnTo>
                      <a:lnTo>
                        <a:pt x="4240" y="15"/>
                      </a:lnTo>
                      <a:lnTo>
                        <a:pt x="4247" y="19"/>
                      </a:lnTo>
                      <a:lnTo>
                        <a:pt x="4254" y="17"/>
                      </a:lnTo>
                      <a:lnTo>
                        <a:pt x="4261" y="19"/>
                      </a:lnTo>
                      <a:lnTo>
                        <a:pt x="4268" y="18"/>
                      </a:lnTo>
                      <a:lnTo>
                        <a:pt x="4275" y="17"/>
                      </a:lnTo>
                      <a:lnTo>
                        <a:pt x="4282" y="17"/>
                      </a:lnTo>
                      <a:lnTo>
                        <a:pt x="4289" y="17"/>
                      </a:lnTo>
                      <a:lnTo>
                        <a:pt x="4296" y="15"/>
                      </a:lnTo>
                      <a:lnTo>
                        <a:pt x="4303" y="17"/>
                      </a:lnTo>
                      <a:lnTo>
                        <a:pt x="4310" y="18"/>
                      </a:lnTo>
                      <a:lnTo>
                        <a:pt x="4316" y="13"/>
                      </a:lnTo>
                      <a:lnTo>
                        <a:pt x="4323" y="13"/>
                      </a:lnTo>
                      <a:lnTo>
                        <a:pt x="4330" y="13"/>
                      </a:lnTo>
                      <a:lnTo>
                        <a:pt x="4337" y="10"/>
                      </a:lnTo>
                      <a:lnTo>
                        <a:pt x="4344" y="14"/>
                      </a:lnTo>
                      <a:lnTo>
                        <a:pt x="4351" y="13"/>
                      </a:lnTo>
                      <a:lnTo>
                        <a:pt x="4358" y="12"/>
                      </a:lnTo>
                      <a:lnTo>
                        <a:pt x="4365" y="12"/>
                      </a:lnTo>
                      <a:lnTo>
                        <a:pt x="4372" y="10"/>
                      </a:lnTo>
                      <a:lnTo>
                        <a:pt x="4379" y="12"/>
                      </a:lnTo>
                      <a:lnTo>
                        <a:pt x="4386" y="10"/>
                      </a:lnTo>
                      <a:lnTo>
                        <a:pt x="4393" y="11"/>
                      </a:lnTo>
                      <a:lnTo>
                        <a:pt x="4399" y="12"/>
                      </a:lnTo>
                      <a:lnTo>
                        <a:pt x="4406" y="9"/>
                      </a:lnTo>
                      <a:lnTo>
                        <a:pt x="4413" y="12"/>
                      </a:lnTo>
                      <a:lnTo>
                        <a:pt x="4420" y="10"/>
                      </a:lnTo>
                      <a:lnTo>
                        <a:pt x="4427" y="10"/>
                      </a:lnTo>
                      <a:lnTo>
                        <a:pt x="4434" y="13"/>
                      </a:lnTo>
                      <a:lnTo>
                        <a:pt x="4441" y="11"/>
                      </a:lnTo>
                      <a:lnTo>
                        <a:pt x="4448" y="12"/>
                      </a:lnTo>
                      <a:lnTo>
                        <a:pt x="4455" y="13"/>
                      </a:lnTo>
                      <a:lnTo>
                        <a:pt x="4462" y="11"/>
                      </a:lnTo>
                      <a:lnTo>
                        <a:pt x="4469" y="10"/>
                      </a:lnTo>
                      <a:lnTo>
                        <a:pt x="4476" y="11"/>
                      </a:lnTo>
                      <a:lnTo>
                        <a:pt x="4482" y="13"/>
                      </a:lnTo>
                      <a:lnTo>
                        <a:pt x="4489" y="12"/>
                      </a:lnTo>
                      <a:lnTo>
                        <a:pt x="4496" y="11"/>
                      </a:lnTo>
                      <a:lnTo>
                        <a:pt x="4503" y="12"/>
                      </a:lnTo>
                      <a:lnTo>
                        <a:pt x="4510" y="12"/>
                      </a:lnTo>
                      <a:lnTo>
                        <a:pt x="4517" y="11"/>
                      </a:lnTo>
                      <a:lnTo>
                        <a:pt x="4524" y="11"/>
                      </a:lnTo>
                      <a:lnTo>
                        <a:pt x="4531" y="12"/>
                      </a:lnTo>
                      <a:lnTo>
                        <a:pt x="4538" y="15"/>
                      </a:lnTo>
                      <a:lnTo>
                        <a:pt x="4545" y="12"/>
                      </a:lnTo>
                      <a:lnTo>
                        <a:pt x="4552" y="11"/>
                      </a:lnTo>
                      <a:lnTo>
                        <a:pt x="4559" y="14"/>
                      </a:lnTo>
                      <a:lnTo>
                        <a:pt x="4565" y="12"/>
                      </a:lnTo>
                      <a:lnTo>
                        <a:pt x="4572" y="9"/>
                      </a:lnTo>
                      <a:lnTo>
                        <a:pt x="4579" y="11"/>
                      </a:lnTo>
                      <a:lnTo>
                        <a:pt x="4586" y="11"/>
                      </a:lnTo>
                      <a:lnTo>
                        <a:pt x="4593" y="10"/>
                      </a:lnTo>
                      <a:lnTo>
                        <a:pt x="4600" y="9"/>
                      </a:lnTo>
                      <a:lnTo>
                        <a:pt x="4607" y="8"/>
                      </a:lnTo>
                      <a:lnTo>
                        <a:pt x="4614" y="8"/>
                      </a:lnTo>
                      <a:lnTo>
                        <a:pt x="4621" y="9"/>
                      </a:lnTo>
                      <a:lnTo>
                        <a:pt x="4628" y="8"/>
                      </a:lnTo>
                      <a:lnTo>
                        <a:pt x="4635" y="9"/>
                      </a:lnTo>
                      <a:lnTo>
                        <a:pt x="4642" y="8"/>
                      </a:lnTo>
                      <a:lnTo>
                        <a:pt x="4648" y="8"/>
                      </a:lnTo>
                      <a:lnTo>
                        <a:pt x="4655" y="7"/>
                      </a:lnTo>
                      <a:lnTo>
                        <a:pt x="4662" y="8"/>
                      </a:lnTo>
                      <a:lnTo>
                        <a:pt x="4669" y="6"/>
                      </a:lnTo>
                      <a:lnTo>
                        <a:pt x="4676" y="5"/>
                      </a:lnTo>
                      <a:lnTo>
                        <a:pt x="4683" y="6"/>
                      </a:lnTo>
                      <a:lnTo>
                        <a:pt x="4690" y="6"/>
                      </a:lnTo>
                      <a:lnTo>
                        <a:pt x="4697" y="8"/>
                      </a:lnTo>
                      <a:lnTo>
                        <a:pt x="4704" y="6"/>
                      </a:lnTo>
                      <a:lnTo>
                        <a:pt x="4711" y="8"/>
                      </a:lnTo>
                      <a:lnTo>
                        <a:pt x="4718" y="8"/>
                      </a:lnTo>
                      <a:lnTo>
                        <a:pt x="4725" y="5"/>
                      </a:lnTo>
                      <a:lnTo>
                        <a:pt x="4731" y="6"/>
                      </a:lnTo>
                      <a:lnTo>
                        <a:pt x="4738" y="7"/>
                      </a:lnTo>
                      <a:lnTo>
                        <a:pt x="4745" y="7"/>
                      </a:lnTo>
                      <a:lnTo>
                        <a:pt x="4752" y="9"/>
                      </a:lnTo>
                      <a:lnTo>
                        <a:pt x="4759" y="8"/>
                      </a:lnTo>
                      <a:lnTo>
                        <a:pt x="4766" y="9"/>
                      </a:lnTo>
                      <a:lnTo>
                        <a:pt x="4773" y="13"/>
                      </a:lnTo>
                      <a:lnTo>
                        <a:pt x="4780" y="15"/>
                      </a:lnTo>
                      <a:lnTo>
                        <a:pt x="4787" y="18"/>
                      </a:lnTo>
                      <a:lnTo>
                        <a:pt x="4794" y="26"/>
                      </a:lnTo>
                      <a:lnTo>
                        <a:pt x="4801" y="32"/>
                      </a:lnTo>
                      <a:lnTo>
                        <a:pt x="4808" y="47"/>
                      </a:lnTo>
                      <a:lnTo>
                        <a:pt x="4814" y="68"/>
                      </a:lnTo>
                      <a:lnTo>
                        <a:pt x="4821" y="94"/>
                      </a:lnTo>
                      <a:lnTo>
                        <a:pt x="4828" y="127"/>
                      </a:lnTo>
                      <a:lnTo>
                        <a:pt x="4835" y="176"/>
                      </a:lnTo>
                      <a:lnTo>
                        <a:pt x="4842" y="239"/>
                      </a:lnTo>
                      <a:lnTo>
                        <a:pt x="4849" y="318"/>
                      </a:lnTo>
                      <a:lnTo>
                        <a:pt x="4856" y="418"/>
                      </a:lnTo>
                      <a:lnTo>
                        <a:pt x="4863" y="537"/>
                      </a:lnTo>
                      <a:lnTo>
                        <a:pt x="4870" y="664"/>
                      </a:lnTo>
                      <a:lnTo>
                        <a:pt x="4877" y="820"/>
                      </a:lnTo>
                      <a:lnTo>
                        <a:pt x="4884" y="990"/>
                      </a:lnTo>
                      <a:lnTo>
                        <a:pt x="4891" y="1154"/>
                      </a:lnTo>
                      <a:lnTo>
                        <a:pt x="4897" y="1330"/>
                      </a:lnTo>
                      <a:lnTo>
                        <a:pt x="4904" y="1521"/>
                      </a:lnTo>
                      <a:lnTo>
                        <a:pt x="4911" y="1656"/>
                      </a:lnTo>
                      <a:lnTo>
                        <a:pt x="4918" y="1799"/>
                      </a:lnTo>
                      <a:lnTo>
                        <a:pt x="4925" y="1918"/>
                      </a:lnTo>
                      <a:lnTo>
                        <a:pt x="4932" y="2034"/>
                      </a:lnTo>
                      <a:lnTo>
                        <a:pt x="4939" y="2140"/>
                      </a:lnTo>
                      <a:lnTo>
                        <a:pt x="4946" y="2186"/>
                      </a:lnTo>
                      <a:lnTo>
                        <a:pt x="4953" y="2238"/>
                      </a:lnTo>
                      <a:lnTo>
                        <a:pt x="4960" y="2269"/>
                      </a:lnTo>
                      <a:lnTo>
                        <a:pt x="4967" y="2298"/>
                      </a:lnTo>
                      <a:lnTo>
                        <a:pt x="4974" y="2262"/>
                      </a:lnTo>
                      <a:lnTo>
                        <a:pt x="4980" y="2246"/>
                      </a:lnTo>
                      <a:lnTo>
                        <a:pt x="4987" y="2205"/>
                      </a:lnTo>
                      <a:lnTo>
                        <a:pt x="4994" y="2168"/>
                      </a:lnTo>
                      <a:lnTo>
                        <a:pt x="5001" y="2146"/>
                      </a:lnTo>
                      <a:lnTo>
                        <a:pt x="5008" y="2110"/>
                      </a:lnTo>
                      <a:lnTo>
                        <a:pt x="5015" y="2065"/>
                      </a:lnTo>
                      <a:lnTo>
                        <a:pt x="5022" y="2014"/>
                      </a:lnTo>
                      <a:lnTo>
                        <a:pt x="5029" y="1973"/>
                      </a:lnTo>
                      <a:lnTo>
                        <a:pt x="5036" y="1906"/>
                      </a:lnTo>
                      <a:lnTo>
                        <a:pt x="5043" y="1833"/>
                      </a:lnTo>
                      <a:lnTo>
                        <a:pt x="5050" y="1770"/>
                      </a:lnTo>
                      <a:lnTo>
                        <a:pt x="5057" y="1738"/>
                      </a:lnTo>
                      <a:lnTo>
                        <a:pt x="5063" y="1678"/>
                      </a:lnTo>
                      <a:lnTo>
                        <a:pt x="5070" y="1595"/>
                      </a:lnTo>
                      <a:lnTo>
                        <a:pt x="5077" y="1551"/>
                      </a:lnTo>
                      <a:lnTo>
                        <a:pt x="5084" y="1490"/>
                      </a:lnTo>
                      <a:lnTo>
                        <a:pt x="5091" y="1396"/>
                      </a:lnTo>
                      <a:lnTo>
                        <a:pt x="5098" y="1344"/>
                      </a:lnTo>
                      <a:lnTo>
                        <a:pt x="5105" y="1294"/>
                      </a:lnTo>
                      <a:lnTo>
                        <a:pt x="5112" y="1208"/>
                      </a:lnTo>
                      <a:lnTo>
                        <a:pt x="5119" y="1160"/>
                      </a:lnTo>
                      <a:lnTo>
                        <a:pt x="5126" y="1111"/>
                      </a:lnTo>
                      <a:lnTo>
                        <a:pt x="5133" y="1050"/>
                      </a:lnTo>
                      <a:lnTo>
                        <a:pt x="5140" y="992"/>
                      </a:lnTo>
                      <a:lnTo>
                        <a:pt x="5146" y="945"/>
                      </a:lnTo>
                      <a:lnTo>
                        <a:pt x="5153" y="884"/>
                      </a:lnTo>
                      <a:lnTo>
                        <a:pt x="5160" y="822"/>
                      </a:lnTo>
                      <a:lnTo>
                        <a:pt x="5167" y="769"/>
                      </a:lnTo>
                      <a:lnTo>
                        <a:pt x="5174" y="722"/>
                      </a:lnTo>
                      <a:lnTo>
                        <a:pt x="5181" y="660"/>
                      </a:lnTo>
                      <a:lnTo>
                        <a:pt x="5188" y="622"/>
                      </a:lnTo>
                      <a:lnTo>
                        <a:pt x="5195" y="575"/>
                      </a:lnTo>
                      <a:lnTo>
                        <a:pt x="5202" y="529"/>
                      </a:lnTo>
                      <a:lnTo>
                        <a:pt x="5209" y="490"/>
                      </a:lnTo>
                      <a:lnTo>
                        <a:pt x="5216" y="459"/>
                      </a:lnTo>
                      <a:lnTo>
                        <a:pt x="5223" y="423"/>
                      </a:lnTo>
                      <a:lnTo>
                        <a:pt x="5229" y="388"/>
                      </a:lnTo>
                      <a:lnTo>
                        <a:pt x="5236" y="358"/>
                      </a:lnTo>
                      <a:lnTo>
                        <a:pt x="5243" y="331"/>
                      </a:lnTo>
                      <a:lnTo>
                        <a:pt x="5250" y="298"/>
                      </a:lnTo>
                      <a:lnTo>
                        <a:pt x="5257" y="273"/>
                      </a:lnTo>
                      <a:lnTo>
                        <a:pt x="5264" y="247"/>
                      </a:lnTo>
                      <a:lnTo>
                        <a:pt x="5271" y="232"/>
                      </a:lnTo>
                      <a:lnTo>
                        <a:pt x="5278" y="205"/>
                      </a:lnTo>
                      <a:lnTo>
                        <a:pt x="5285" y="194"/>
                      </a:lnTo>
                      <a:lnTo>
                        <a:pt x="5292" y="172"/>
                      </a:lnTo>
                      <a:lnTo>
                        <a:pt x="5299" y="155"/>
                      </a:lnTo>
                      <a:lnTo>
                        <a:pt x="5306" y="142"/>
                      </a:lnTo>
                      <a:lnTo>
                        <a:pt x="5312" y="128"/>
                      </a:lnTo>
                      <a:lnTo>
                        <a:pt x="5319" y="124"/>
                      </a:lnTo>
                      <a:lnTo>
                        <a:pt x="5326" y="110"/>
                      </a:lnTo>
                      <a:lnTo>
                        <a:pt x="5333" y="100"/>
                      </a:lnTo>
                      <a:lnTo>
                        <a:pt x="5340" y="94"/>
                      </a:lnTo>
                      <a:lnTo>
                        <a:pt x="5347" y="87"/>
                      </a:lnTo>
                      <a:lnTo>
                        <a:pt x="5354" y="74"/>
                      </a:lnTo>
                      <a:lnTo>
                        <a:pt x="5361" y="72"/>
                      </a:lnTo>
                      <a:lnTo>
                        <a:pt x="5368" y="69"/>
                      </a:lnTo>
                      <a:lnTo>
                        <a:pt x="5375" y="65"/>
                      </a:lnTo>
                      <a:lnTo>
                        <a:pt x="5382" y="61"/>
                      </a:lnTo>
                      <a:lnTo>
                        <a:pt x="5389" y="54"/>
                      </a:lnTo>
                      <a:lnTo>
                        <a:pt x="5395" y="56"/>
                      </a:lnTo>
                      <a:lnTo>
                        <a:pt x="5402" y="52"/>
                      </a:lnTo>
                      <a:lnTo>
                        <a:pt x="5409" y="47"/>
                      </a:lnTo>
                      <a:lnTo>
                        <a:pt x="5416" y="46"/>
                      </a:lnTo>
                      <a:lnTo>
                        <a:pt x="5423" y="43"/>
                      </a:lnTo>
                      <a:lnTo>
                        <a:pt x="5430" y="44"/>
                      </a:lnTo>
                      <a:lnTo>
                        <a:pt x="5437" y="43"/>
                      </a:lnTo>
                      <a:lnTo>
                        <a:pt x="5444" y="36"/>
                      </a:lnTo>
                      <a:lnTo>
                        <a:pt x="5451" y="36"/>
                      </a:lnTo>
                      <a:lnTo>
                        <a:pt x="5458" y="41"/>
                      </a:lnTo>
                      <a:lnTo>
                        <a:pt x="5465" y="34"/>
                      </a:lnTo>
                      <a:lnTo>
                        <a:pt x="5472" y="36"/>
                      </a:lnTo>
                      <a:lnTo>
                        <a:pt x="5478" y="34"/>
                      </a:lnTo>
                      <a:lnTo>
                        <a:pt x="5485" y="34"/>
                      </a:lnTo>
                      <a:lnTo>
                        <a:pt x="5492" y="34"/>
                      </a:lnTo>
                      <a:lnTo>
                        <a:pt x="5499" y="36"/>
                      </a:lnTo>
                      <a:lnTo>
                        <a:pt x="5506" y="36"/>
                      </a:lnTo>
                      <a:lnTo>
                        <a:pt x="5513" y="37"/>
                      </a:lnTo>
                      <a:lnTo>
                        <a:pt x="5520" y="35"/>
                      </a:lnTo>
                      <a:lnTo>
                        <a:pt x="5527" y="36"/>
                      </a:lnTo>
                      <a:lnTo>
                        <a:pt x="5534" y="37"/>
                      </a:lnTo>
                      <a:lnTo>
                        <a:pt x="5541" y="37"/>
                      </a:lnTo>
                      <a:lnTo>
                        <a:pt x="5548" y="38"/>
                      </a:lnTo>
                      <a:lnTo>
                        <a:pt x="5555" y="37"/>
                      </a:lnTo>
                      <a:lnTo>
                        <a:pt x="5561" y="41"/>
                      </a:lnTo>
                      <a:lnTo>
                        <a:pt x="5568" y="41"/>
                      </a:lnTo>
                      <a:lnTo>
                        <a:pt x="5575" y="44"/>
                      </a:lnTo>
                      <a:lnTo>
                        <a:pt x="5582" y="39"/>
                      </a:lnTo>
                      <a:lnTo>
                        <a:pt x="5589" y="41"/>
                      </a:lnTo>
                      <a:lnTo>
                        <a:pt x="5596" y="42"/>
                      </a:lnTo>
                      <a:lnTo>
                        <a:pt x="5603" y="41"/>
                      </a:lnTo>
                      <a:lnTo>
                        <a:pt x="5610" y="39"/>
                      </a:lnTo>
                      <a:lnTo>
                        <a:pt x="5617" y="44"/>
                      </a:lnTo>
                      <a:lnTo>
                        <a:pt x="5624" y="44"/>
                      </a:lnTo>
                      <a:lnTo>
                        <a:pt x="5631" y="43"/>
                      </a:lnTo>
                      <a:lnTo>
                        <a:pt x="5638" y="41"/>
                      </a:lnTo>
                      <a:lnTo>
                        <a:pt x="5644" y="41"/>
                      </a:lnTo>
                      <a:lnTo>
                        <a:pt x="5651" y="41"/>
                      </a:lnTo>
                      <a:lnTo>
                        <a:pt x="5658" y="38"/>
                      </a:lnTo>
                      <a:lnTo>
                        <a:pt x="5665" y="39"/>
                      </a:lnTo>
                      <a:lnTo>
                        <a:pt x="5672" y="38"/>
                      </a:lnTo>
                      <a:lnTo>
                        <a:pt x="5679" y="38"/>
                      </a:lnTo>
                      <a:lnTo>
                        <a:pt x="5686" y="36"/>
                      </a:lnTo>
                      <a:lnTo>
                        <a:pt x="5693" y="33"/>
                      </a:lnTo>
                      <a:lnTo>
                        <a:pt x="5700" y="33"/>
                      </a:lnTo>
                      <a:lnTo>
                        <a:pt x="5707" y="33"/>
                      </a:lnTo>
                      <a:lnTo>
                        <a:pt x="5714" y="30"/>
                      </a:lnTo>
                      <a:lnTo>
                        <a:pt x="5721" y="29"/>
                      </a:lnTo>
                      <a:lnTo>
                        <a:pt x="5727" y="29"/>
                      </a:lnTo>
                      <a:lnTo>
                        <a:pt x="5734" y="29"/>
                      </a:lnTo>
                      <a:lnTo>
                        <a:pt x="5741" y="28"/>
                      </a:lnTo>
                      <a:lnTo>
                        <a:pt x="5748" y="28"/>
                      </a:lnTo>
                      <a:lnTo>
                        <a:pt x="5755" y="25"/>
                      </a:lnTo>
                      <a:lnTo>
                        <a:pt x="5762" y="25"/>
                      </a:lnTo>
                      <a:lnTo>
                        <a:pt x="5769" y="24"/>
                      </a:lnTo>
                      <a:lnTo>
                        <a:pt x="5776" y="20"/>
                      </a:lnTo>
                      <a:lnTo>
                        <a:pt x="5783" y="24"/>
                      </a:lnTo>
                      <a:lnTo>
                        <a:pt x="5790" y="22"/>
                      </a:lnTo>
                      <a:lnTo>
                        <a:pt x="5797" y="18"/>
                      </a:lnTo>
                      <a:lnTo>
                        <a:pt x="5804" y="20"/>
                      </a:lnTo>
                      <a:lnTo>
                        <a:pt x="5810" y="18"/>
                      </a:lnTo>
                      <a:lnTo>
                        <a:pt x="5817" y="17"/>
                      </a:lnTo>
                      <a:lnTo>
                        <a:pt x="5824" y="18"/>
                      </a:lnTo>
                      <a:lnTo>
                        <a:pt x="5831" y="19"/>
                      </a:lnTo>
                      <a:lnTo>
                        <a:pt x="5838" y="16"/>
                      </a:lnTo>
                      <a:lnTo>
                        <a:pt x="5845" y="19"/>
                      </a:lnTo>
                      <a:lnTo>
                        <a:pt x="5852" y="23"/>
                      </a:lnTo>
                      <a:lnTo>
                        <a:pt x="5859" y="19"/>
                      </a:lnTo>
                      <a:lnTo>
                        <a:pt x="5866" y="19"/>
                      </a:lnTo>
                      <a:lnTo>
                        <a:pt x="5873" y="20"/>
                      </a:lnTo>
                      <a:lnTo>
                        <a:pt x="5880" y="21"/>
                      </a:lnTo>
                      <a:lnTo>
                        <a:pt x="5887" y="21"/>
                      </a:lnTo>
                      <a:lnTo>
                        <a:pt x="5893" y="20"/>
                      </a:lnTo>
                      <a:lnTo>
                        <a:pt x="5900" y="25"/>
                      </a:lnTo>
                      <a:lnTo>
                        <a:pt x="5907" y="22"/>
                      </a:lnTo>
                      <a:lnTo>
                        <a:pt x="5914" y="22"/>
                      </a:lnTo>
                      <a:lnTo>
                        <a:pt x="5921" y="26"/>
                      </a:lnTo>
                      <a:lnTo>
                        <a:pt x="5928" y="26"/>
                      </a:lnTo>
                      <a:lnTo>
                        <a:pt x="5935" y="28"/>
                      </a:lnTo>
                      <a:lnTo>
                        <a:pt x="5942" y="30"/>
                      </a:lnTo>
                      <a:lnTo>
                        <a:pt x="5949" y="28"/>
                      </a:lnTo>
                      <a:lnTo>
                        <a:pt x="5956" y="30"/>
                      </a:lnTo>
                      <a:lnTo>
                        <a:pt x="5963" y="33"/>
                      </a:lnTo>
                      <a:lnTo>
                        <a:pt x="5970" y="36"/>
                      </a:lnTo>
                      <a:lnTo>
                        <a:pt x="5976" y="37"/>
                      </a:lnTo>
                      <a:lnTo>
                        <a:pt x="5983" y="38"/>
                      </a:lnTo>
                      <a:lnTo>
                        <a:pt x="5990" y="43"/>
                      </a:lnTo>
                      <a:lnTo>
                        <a:pt x="5997" y="42"/>
                      </a:lnTo>
                      <a:lnTo>
                        <a:pt x="6004" y="43"/>
                      </a:lnTo>
                      <a:lnTo>
                        <a:pt x="6011" y="48"/>
                      </a:lnTo>
                      <a:lnTo>
                        <a:pt x="6018" y="47"/>
                      </a:lnTo>
                      <a:lnTo>
                        <a:pt x="6025" y="53"/>
                      </a:lnTo>
                      <a:lnTo>
                        <a:pt x="6032" y="52"/>
                      </a:lnTo>
                      <a:lnTo>
                        <a:pt x="6039" y="55"/>
                      </a:lnTo>
                      <a:lnTo>
                        <a:pt x="6046" y="58"/>
                      </a:lnTo>
                      <a:lnTo>
                        <a:pt x="6053" y="57"/>
                      </a:lnTo>
                      <a:lnTo>
                        <a:pt x="6059" y="59"/>
                      </a:lnTo>
                      <a:lnTo>
                        <a:pt x="6066" y="64"/>
                      </a:lnTo>
                      <a:lnTo>
                        <a:pt x="6073" y="65"/>
                      </a:lnTo>
                      <a:lnTo>
                        <a:pt x="6080" y="65"/>
                      </a:lnTo>
                      <a:lnTo>
                        <a:pt x="6087" y="67"/>
                      </a:lnTo>
                      <a:lnTo>
                        <a:pt x="6094" y="67"/>
                      </a:lnTo>
                      <a:lnTo>
                        <a:pt x="6101" y="65"/>
                      </a:lnTo>
                      <a:lnTo>
                        <a:pt x="6108" y="68"/>
                      </a:lnTo>
                      <a:lnTo>
                        <a:pt x="6115" y="66"/>
                      </a:lnTo>
                      <a:lnTo>
                        <a:pt x="6122" y="66"/>
                      </a:lnTo>
                      <a:lnTo>
                        <a:pt x="6129" y="65"/>
                      </a:lnTo>
                      <a:lnTo>
                        <a:pt x="6136" y="64"/>
                      </a:lnTo>
                      <a:lnTo>
                        <a:pt x="6142" y="64"/>
                      </a:lnTo>
                      <a:lnTo>
                        <a:pt x="6149" y="63"/>
                      </a:lnTo>
                      <a:lnTo>
                        <a:pt x="6156" y="61"/>
                      </a:lnTo>
                      <a:lnTo>
                        <a:pt x="6163" y="58"/>
                      </a:lnTo>
                      <a:lnTo>
                        <a:pt x="6170" y="58"/>
                      </a:lnTo>
                      <a:lnTo>
                        <a:pt x="6177" y="55"/>
                      </a:lnTo>
                      <a:lnTo>
                        <a:pt x="6184" y="53"/>
                      </a:lnTo>
                      <a:lnTo>
                        <a:pt x="6191" y="51"/>
                      </a:lnTo>
                      <a:lnTo>
                        <a:pt x="6198" y="50"/>
                      </a:lnTo>
                      <a:lnTo>
                        <a:pt x="6205" y="46"/>
                      </a:lnTo>
                      <a:lnTo>
                        <a:pt x="6212" y="44"/>
                      </a:lnTo>
                      <a:lnTo>
                        <a:pt x="6219" y="41"/>
                      </a:lnTo>
                      <a:lnTo>
                        <a:pt x="6225" y="38"/>
                      </a:lnTo>
                      <a:lnTo>
                        <a:pt x="6232" y="37"/>
                      </a:lnTo>
                      <a:lnTo>
                        <a:pt x="6239" y="33"/>
                      </a:lnTo>
                      <a:lnTo>
                        <a:pt x="6246" y="30"/>
                      </a:lnTo>
                      <a:lnTo>
                        <a:pt x="6253" y="29"/>
                      </a:lnTo>
                      <a:lnTo>
                        <a:pt x="6260" y="31"/>
                      </a:lnTo>
                      <a:lnTo>
                        <a:pt x="6267" y="29"/>
                      </a:lnTo>
                      <a:lnTo>
                        <a:pt x="6274" y="27"/>
                      </a:lnTo>
                      <a:lnTo>
                        <a:pt x="6281" y="27"/>
                      </a:lnTo>
                      <a:lnTo>
                        <a:pt x="6288" y="23"/>
                      </a:lnTo>
                      <a:lnTo>
                        <a:pt x="6295" y="23"/>
                      </a:lnTo>
                      <a:lnTo>
                        <a:pt x="6302" y="22"/>
                      </a:lnTo>
                      <a:lnTo>
                        <a:pt x="6308" y="20"/>
                      </a:lnTo>
                      <a:lnTo>
                        <a:pt x="6315" y="20"/>
                      </a:lnTo>
                      <a:lnTo>
                        <a:pt x="6322" y="18"/>
                      </a:lnTo>
                      <a:lnTo>
                        <a:pt x="6329" y="21"/>
                      </a:lnTo>
                      <a:lnTo>
                        <a:pt x="6336" y="19"/>
                      </a:lnTo>
                      <a:lnTo>
                        <a:pt x="6343" y="15"/>
                      </a:lnTo>
                      <a:lnTo>
                        <a:pt x="6350" y="18"/>
                      </a:lnTo>
                      <a:lnTo>
                        <a:pt x="6357" y="19"/>
                      </a:lnTo>
                      <a:lnTo>
                        <a:pt x="6364" y="18"/>
                      </a:lnTo>
                      <a:lnTo>
                        <a:pt x="6371" y="18"/>
                      </a:lnTo>
                      <a:lnTo>
                        <a:pt x="6378" y="18"/>
                      </a:lnTo>
                      <a:lnTo>
                        <a:pt x="6385" y="19"/>
                      </a:lnTo>
                      <a:lnTo>
                        <a:pt x="6391" y="21"/>
                      </a:lnTo>
                      <a:lnTo>
                        <a:pt x="6398" y="19"/>
                      </a:lnTo>
                      <a:lnTo>
                        <a:pt x="6405" y="19"/>
                      </a:lnTo>
                      <a:lnTo>
                        <a:pt x="6412" y="19"/>
                      </a:lnTo>
                      <a:lnTo>
                        <a:pt x="6419" y="15"/>
                      </a:lnTo>
                      <a:lnTo>
                        <a:pt x="6426" y="23"/>
                      </a:lnTo>
                      <a:lnTo>
                        <a:pt x="6433" y="18"/>
                      </a:lnTo>
                      <a:lnTo>
                        <a:pt x="6440" y="20"/>
                      </a:lnTo>
                      <a:lnTo>
                        <a:pt x="6447" y="18"/>
                      </a:lnTo>
                      <a:lnTo>
                        <a:pt x="6454" y="20"/>
                      </a:lnTo>
                      <a:lnTo>
                        <a:pt x="6461" y="19"/>
                      </a:lnTo>
                      <a:lnTo>
                        <a:pt x="6468" y="21"/>
                      </a:lnTo>
                      <a:lnTo>
                        <a:pt x="6474" y="22"/>
                      </a:lnTo>
                      <a:lnTo>
                        <a:pt x="6481" y="20"/>
                      </a:lnTo>
                      <a:lnTo>
                        <a:pt x="6488" y="21"/>
                      </a:lnTo>
                      <a:lnTo>
                        <a:pt x="6495" y="25"/>
                      </a:lnTo>
                      <a:lnTo>
                        <a:pt x="6502" y="24"/>
                      </a:lnTo>
                      <a:lnTo>
                        <a:pt x="6509" y="22"/>
                      </a:lnTo>
                      <a:lnTo>
                        <a:pt x="6516" y="23"/>
                      </a:lnTo>
                      <a:lnTo>
                        <a:pt x="6523" y="22"/>
                      </a:lnTo>
                      <a:lnTo>
                        <a:pt x="6530" y="22"/>
                      </a:lnTo>
                      <a:lnTo>
                        <a:pt x="6537" y="26"/>
                      </a:lnTo>
                      <a:lnTo>
                        <a:pt x="6544" y="21"/>
                      </a:lnTo>
                      <a:lnTo>
                        <a:pt x="6551" y="22"/>
                      </a:lnTo>
                      <a:lnTo>
                        <a:pt x="6557" y="25"/>
                      </a:lnTo>
                      <a:lnTo>
                        <a:pt x="6564" y="22"/>
                      </a:lnTo>
                      <a:lnTo>
                        <a:pt x="6571" y="23"/>
                      </a:lnTo>
                      <a:lnTo>
                        <a:pt x="6578" y="21"/>
                      </a:lnTo>
                      <a:lnTo>
                        <a:pt x="6585" y="23"/>
                      </a:lnTo>
                      <a:lnTo>
                        <a:pt x="6592" y="20"/>
                      </a:lnTo>
                      <a:lnTo>
                        <a:pt x="6599" y="20"/>
                      </a:lnTo>
                      <a:lnTo>
                        <a:pt x="6606" y="22"/>
                      </a:lnTo>
                      <a:lnTo>
                        <a:pt x="6613" y="21"/>
                      </a:lnTo>
                      <a:lnTo>
                        <a:pt x="6620" y="20"/>
                      </a:lnTo>
                      <a:lnTo>
                        <a:pt x="6627" y="19"/>
                      </a:lnTo>
                      <a:lnTo>
                        <a:pt x="6634" y="17"/>
                      </a:lnTo>
                      <a:lnTo>
                        <a:pt x="6640" y="22"/>
                      </a:lnTo>
                      <a:lnTo>
                        <a:pt x="6647" y="20"/>
                      </a:lnTo>
                      <a:lnTo>
                        <a:pt x="6654" y="21"/>
                      </a:lnTo>
                      <a:lnTo>
                        <a:pt x="6661" y="20"/>
                      </a:lnTo>
                      <a:lnTo>
                        <a:pt x="6668" y="23"/>
                      </a:lnTo>
                      <a:lnTo>
                        <a:pt x="6675" y="20"/>
                      </a:lnTo>
                      <a:lnTo>
                        <a:pt x="6682" y="20"/>
                      </a:lnTo>
                      <a:lnTo>
                        <a:pt x="6689" y="19"/>
                      </a:lnTo>
                      <a:lnTo>
                        <a:pt x="6696" y="21"/>
                      </a:lnTo>
                      <a:lnTo>
                        <a:pt x="6703" y="25"/>
                      </a:lnTo>
                      <a:lnTo>
                        <a:pt x="6710" y="23"/>
                      </a:lnTo>
                      <a:lnTo>
                        <a:pt x="6717" y="22"/>
                      </a:lnTo>
                      <a:lnTo>
                        <a:pt x="6723" y="22"/>
                      </a:lnTo>
                      <a:lnTo>
                        <a:pt x="6730" y="22"/>
                      </a:lnTo>
                      <a:lnTo>
                        <a:pt x="6737" y="22"/>
                      </a:lnTo>
                      <a:lnTo>
                        <a:pt x="6744" y="25"/>
                      </a:lnTo>
                      <a:lnTo>
                        <a:pt x="6751" y="25"/>
                      </a:lnTo>
                      <a:lnTo>
                        <a:pt x="6758" y="24"/>
                      </a:lnTo>
                      <a:lnTo>
                        <a:pt x="6765" y="25"/>
                      </a:lnTo>
                      <a:lnTo>
                        <a:pt x="6772" y="28"/>
                      </a:lnTo>
                      <a:lnTo>
                        <a:pt x="6779" y="26"/>
                      </a:lnTo>
                      <a:lnTo>
                        <a:pt x="6786" y="27"/>
                      </a:lnTo>
                      <a:lnTo>
                        <a:pt x="6793" y="28"/>
                      </a:lnTo>
                      <a:lnTo>
                        <a:pt x="6800" y="28"/>
                      </a:lnTo>
                      <a:lnTo>
                        <a:pt x="6806" y="27"/>
                      </a:lnTo>
                      <a:lnTo>
                        <a:pt x="6813" y="28"/>
                      </a:lnTo>
                      <a:lnTo>
                        <a:pt x="6820" y="27"/>
                      </a:lnTo>
                      <a:lnTo>
                        <a:pt x="6827" y="29"/>
                      </a:lnTo>
                      <a:lnTo>
                        <a:pt x="6834" y="28"/>
                      </a:lnTo>
                      <a:lnTo>
                        <a:pt x="6841" y="27"/>
                      </a:lnTo>
                      <a:lnTo>
                        <a:pt x="6848" y="28"/>
                      </a:lnTo>
                      <a:lnTo>
                        <a:pt x="6855" y="30"/>
                      </a:lnTo>
                      <a:lnTo>
                        <a:pt x="6862" y="28"/>
                      </a:lnTo>
                      <a:lnTo>
                        <a:pt x="6869" y="30"/>
                      </a:lnTo>
                      <a:lnTo>
                        <a:pt x="6876" y="28"/>
                      </a:lnTo>
                      <a:lnTo>
                        <a:pt x="6883" y="27"/>
                      </a:lnTo>
                      <a:lnTo>
                        <a:pt x="6889" y="26"/>
                      </a:lnTo>
                      <a:lnTo>
                        <a:pt x="6896" y="27"/>
                      </a:lnTo>
                      <a:lnTo>
                        <a:pt x="6903" y="28"/>
                      </a:lnTo>
                      <a:lnTo>
                        <a:pt x="6910" y="25"/>
                      </a:lnTo>
                      <a:lnTo>
                        <a:pt x="6917" y="29"/>
                      </a:lnTo>
                      <a:lnTo>
                        <a:pt x="6924" y="29"/>
                      </a:lnTo>
                      <a:lnTo>
                        <a:pt x="6931" y="25"/>
                      </a:lnTo>
                      <a:lnTo>
                        <a:pt x="6938" y="25"/>
                      </a:lnTo>
                      <a:lnTo>
                        <a:pt x="6945" y="27"/>
                      </a:lnTo>
                      <a:lnTo>
                        <a:pt x="6952" y="28"/>
                      </a:lnTo>
                      <a:lnTo>
                        <a:pt x="6959" y="23"/>
                      </a:lnTo>
                      <a:lnTo>
                        <a:pt x="6966" y="28"/>
                      </a:lnTo>
                      <a:lnTo>
                        <a:pt x="6972" y="27"/>
                      </a:lnTo>
                      <a:lnTo>
                        <a:pt x="6979" y="25"/>
                      </a:lnTo>
                      <a:lnTo>
                        <a:pt x="6986" y="28"/>
                      </a:lnTo>
                      <a:lnTo>
                        <a:pt x="6993" y="27"/>
                      </a:lnTo>
                      <a:lnTo>
                        <a:pt x="7000" y="27"/>
                      </a:lnTo>
                      <a:lnTo>
                        <a:pt x="7007" y="27"/>
                      </a:lnTo>
                      <a:lnTo>
                        <a:pt x="7014" y="29"/>
                      </a:lnTo>
                      <a:lnTo>
                        <a:pt x="7021" y="30"/>
                      </a:lnTo>
                      <a:lnTo>
                        <a:pt x="7028" y="30"/>
                      </a:lnTo>
                      <a:lnTo>
                        <a:pt x="7035" y="32"/>
                      </a:lnTo>
                      <a:lnTo>
                        <a:pt x="7042" y="28"/>
                      </a:lnTo>
                      <a:lnTo>
                        <a:pt x="7049" y="30"/>
                      </a:lnTo>
                      <a:lnTo>
                        <a:pt x="7055" y="35"/>
                      </a:lnTo>
                      <a:lnTo>
                        <a:pt x="7062" y="31"/>
                      </a:lnTo>
                      <a:lnTo>
                        <a:pt x="7069" y="28"/>
                      </a:lnTo>
                      <a:lnTo>
                        <a:pt x="7076" y="35"/>
                      </a:lnTo>
                      <a:lnTo>
                        <a:pt x="7083" y="34"/>
                      </a:lnTo>
                      <a:lnTo>
                        <a:pt x="7090" y="32"/>
                      </a:lnTo>
                      <a:lnTo>
                        <a:pt x="7097" y="36"/>
                      </a:lnTo>
                      <a:lnTo>
                        <a:pt x="7104" y="33"/>
                      </a:lnTo>
                      <a:lnTo>
                        <a:pt x="7111" y="34"/>
                      </a:lnTo>
                      <a:lnTo>
                        <a:pt x="7118" y="37"/>
                      </a:lnTo>
                      <a:lnTo>
                        <a:pt x="7125" y="37"/>
                      </a:lnTo>
                      <a:lnTo>
                        <a:pt x="7132" y="33"/>
                      </a:lnTo>
                      <a:lnTo>
                        <a:pt x="7138" y="35"/>
                      </a:lnTo>
                      <a:lnTo>
                        <a:pt x="7145" y="30"/>
                      </a:lnTo>
                      <a:lnTo>
                        <a:pt x="7152" y="30"/>
                      </a:lnTo>
                      <a:lnTo>
                        <a:pt x="7159" y="29"/>
                      </a:lnTo>
                      <a:lnTo>
                        <a:pt x="7166" y="32"/>
                      </a:lnTo>
                      <a:lnTo>
                        <a:pt x="7173" y="31"/>
                      </a:lnTo>
                      <a:lnTo>
                        <a:pt x="7180" y="30"/>
                      </a:lnTo>
                      <a:lnTo>
                        <a:pt x="7187" y="28"/>
                      </a:lnTo>
                      <a:lnTo>
                        <a:pt x="7194" y="29"/>
                      </a:lnTo>
                      <a:lnTo>
                        <a:pt x="7201" y="30"/>
                      </a:lnTo>
                      <a:lnTo>
                        <a:pt x="7208" y="26"/>
                      </a:lnTo>
                      <a:lnTo>
                        <a:pt x="7215" y="27"/>
                      </a:lnTo>
                      <a:lnTo>
                        <a:pt x="7221" y="28"/>
                      </a:lnTo>
                      <a:lnTo>
                        <a:pt x="7228" y="28"/>
                      </a:lnTo>
                      <a:lnTo>
                        <a:pt x="7235" y="24"/>
                      </a:lnTo>
                      <a:lnTo>
                        <a:pt x="7242" y="22"/>
                      </a:lnTo>
                      <a:lnTo>
                        <a:pt x="7249" y="20"/>
                      </a:lnTo>
                      <a:lnTo>
                        <a:pt x="7256" y="25"/>
                      </a:lnTo>
                      <a:lnTo>
                        <a:pt x="7263" y="22"/>
                      </a:lnTo>
                      <a:lnTo>
                        <a:pt x="7270" y="21"/>
                      </a:lnTo>
                      <a:lnTo>
                        <a:pt x="7277" y="21"/>
                      </a:lnTo>
                      <a:lnTo>
                        <a:pt x="7284" y="20"/>
                      </a:lnTo>
                      <a:lnTo>
                        <a:pt x="7291" y="20"/>
                      </a:lnTo>
                      <a:lnTo>
                        <a:pt x="7298" y="19"/>
                      </a:lnTo>
                      <a:lnTo>
                        <a:pt x="7304" y="18"/>
                      </a:lnTo>
                      <a:lnTo>
                        <a:pt x="7311" y="19"/>
                      </a:lnTo>
                      <a:lnTo>
                        <a:pt x="7318" y="17"/>
                      </a:lnTo>
                      <a:lnTo>
                        <a:pt x="7325" y="15"/>
                      </a:lnTo>
                      <a:lnTo>
                        <a:pt x="7332" y="19"/>
                      </a:lnTo>
                      <a:lnTo>
                        <a:pt x="7339" y="13"/>
                      </a:lnTo>
                      <a:lnTo>
                        <a:pt x="7346" y="13"/>
                      </a:lnTo>
                      <a:lnTo>
                        <a:pt x="7353" y="16"/>
                      </a:lnTo>
                      <a:lnTo>
                        <a:pt x="7360" y="17"/>
                      </a:lnTo>
                      <a:lnTo>
                        <a:pt x="7367" y="15"/>
                      </a:lnTo>
                      <a:lnTo>
                        <a:pt x="7374" y="13"/>
                      </a:lnTo>
                      <a:lnTo>
                        <a:pt x="7381" y="15"/>
                      </a:lnTo>
                      <a:lnTo>
                        <a:pt x="7387" y="13"/>
                      </a:lnTo>
                      <a:lnTo>
                        <a:pt x="7394" y="13"/>
                      </a:lnTo>
                      <a:lnTo>
                        <a:pt x="7401" y="13"/>
                      </a:lnTo>
                      <a:lnTo>
                        <a:pt x="7408" y="13"/>
                      </a:lnTo>
                      <a:lnTo>
                        <a:pt x="7415" y="12"/>
                      </a:lnTo>
                      <a:lnTo>
                        <a:pt x="7422" y="13"/>
                      </a:lnTo>
                      <a:lnTo>
                        <a:pt x="7429" y="15"/>
                      </a:lnTo>
                      <a:lnTo>
                        <a:pt x="7436" y="14"/>
                      </a:lnTo>
                      <a:lnTo>
                        <a:pt x="7443" y="12"/>
                      </a:lnTo>
                      <a:lnTo>
                        <a:pt x="7450" y="14"/>
                      </a:lnTo>
                      <a:lnTo>
                        <a:pt x="7457" y="14"/>
                      </a:lnTo>
                      <a:lnTo>
                        <a:pt x="7464" y="14"/>
                      </a:lnTo>
                      <a:lnTo>
                        <a:pt x="7470" y="12"/>
                      </a:lnTo>
                      <a:lnTo>
                        <a:pt x="7477" y="12"/>
                      </a:lnTo>
                      <a:lnTo>
                        <a:pt x="7484" y="13"/>
                      </a:lnTo>
                      <a:lnTo>
                        <a:pt x="7491" y="14"/>
                      </a:lnTo>
                      <a:lnTo>
                        <a:pt x="7498" y="15"/>
                      </a:lnTo>
                      <a:lnTo>
                        <a:pt x="7505" y="16"/>
                      </a:lnTo>
                      <a:lnTo>
                        <a:pt x="7512" y="14"/>
                      </a:lnTo>
                      <a:lnTo>
                        <a:pt x="7519" y="12"/>
                      </a:lnTo>
                      <a:lnTo>
                        <a:pt x="7526" y="15"/>
                      </a:lnTo>
                      <a:lnTo>
                        <a:pt x="7533" y="13"/>
                      </a:lnTo>
                      <a:lnTo>
                        <a:pt x="7540" y="15"/>
                      </a:lnTo>
                      <a:lnTo>
                        <a:pt x="7547" y="13"/>
                      </a:lnTo>
                      <a:lnTo>
                        <a:pt x="7553" y="15"/>
                      </a:lnTo>
                      <a:lnTo>
                        <a:pt x="7560" y="15"/>
                      </a:lnTo>
                      <a:lnTo>
                        <a:pt x="7567" y="15"/>
                      </a:lnTo>
                      <a:lnTo>
                        <a:pt x="7574" y="16"/>
                      </a:lnTo>
                      <a:lnTo>
                        <a:pt x="7581" y="16"/>
                      </a:lnTo>
                      <a:lnTo>
                        <a:pt x="7588" y="17"/>
                      </a:lnTo>
                      <a:lnTo>
                        <a:pt x="7595" y="14"/>
                      </a:lnTo>
                      <a:lnTo>
                        <a:pt x="7602" y="13"/>
                      </a:lnTo>
                      <a:lnTo>
                        <a:pt x="7609" y="13"/>
                      </a:lnTo>
                      <a:lnTo>
                        <a:pt x="7616" y="15"/>
                      </a:lnTo>
                      <a:lnTo>
                        <a:pt x="7623" y="12"/>
                      </a:lnTo>
                      <a:lnTo>
                        <a:pt x="7630" y="15"/>
                      </a:lnTo>
                      <a:lnTo>
                        <a:pt x="7636" y="13"/>
                      </a:lnTo>
                      <a:lnTo>
                        <a:pt x="7643" y="10"/>
                      </a:lnTo>
                      <a:lnTo>
                        <a:pt x="7650" y="15"/>
                      </a:lnTo>
                      <a:lnTo>
                        <a:pt x="7657" y="12"/>
                      </a:lnTo>
                      <a:lnTo>
                        <a:pt x="7664" y="14"/>
                      </a:lnTo>
                      <a:lnTo>
                        <a:pt x="7671" y="13"/>
                      </a:lnTo>
                      <a:lnTo>
                        <a:pt x="7678" y="11"/>
                      </a:lnTo>
                      <a:lnTo>
                        <a:pt x="7685" y="11"/>
                      </a:lnTo>
                      <a:lnTo>
                        <a:pt x="7692" y="10"/>
                      </a:lnTo>
                      <a:lnTo>
                        <a:pt x="7699" y="11"/>
                      </a:lnTo>
                      <a:lnTo>
                        <a:pt x="7706" y="8"/>
                      </a:lnTo>
                      <a:lnTo>
                        <a:pt x="7713" y="10"/>
                      </a:lnTo>
                      <a:lnTo>
                        <a:pt x="7719" y="9"/>
                      </a:lnTo>
                      <a:lnTo>
                        <a:pt x="7726" y="12"/>
                      </a:lnTo>
                      <a:lnTo>
                        <a:pt x="7733" y="11"/>
                      </a:lnTo>
                      <a:lnTo>
                        <a:pt x="7740" y="8"/>
                      </a:lnTo>
                      <a:lnTo>
                        <a:pt x="7747" y="12"/>
                      </a:lnTo>
                      <a:lnTo>
                        <a:pt x="7754" y="8"/>
                      </a:lnTo>
                      <a:lnTo>
                        <a:pt x="7761" y="6"/>
                      </a:lnTo>
                      <a:lnTo>
                        <a:pt x="7768" y="7"/>
                      </a:lnTo>
                      <a:lnTo>
                        <a:pt x="7775" y="9"/>
                      </a:lnTo>
                      <a:lnTo>
                        <a:pt x="7782" y="7"/>
                      </a:lnTo>
                      <a:lnTo>
                        <a:pt x="7789" y="9"/>
                      </a:lnTo>
                      <a:lnTo>
                        <a:pt x="7796" y="7"/>
                      </a:lnTo>
                      <a:lnTo>
                        <a:pt x="7802" y="7"/>
                      </a:lnTo>
                      <a:lnTo>
                        <a:pt x="7809" y="10"/>
                      </a:lnTo>
                      <a:lnTo>
                        <a:pt x="7816" y="5"/>
                      </a:lnTo>
                      <a:lnTo>
                        <a:pt x="7823" y="9"/>
                      </a:lnTo>
                      <a:lnTo>
                        <a:pt x="7830" y="8"/>
                      </a:lnTo>
                      <a:lnTo>
                        <a:pt x="7837" y="6"/>
                      </a:lnTo>
                      <a:lnTo>
                        <a:pt x="7844" y="6"/>
                      </a:lnTo>
                      <a:lnTo>
                        <a:pt x="7851" y="7"/>
                      </a:lnTo>
                      <a:lnTo>
                        <a:pt x="7858" y="6"/>
                      </a:lnTo>
                      <a:lnTo>
                        <a:pt x="7865" y="9"/>
                      </a:lnTo>
                      <a:lnTo>
                        <a:pt x="7872" y="6"/>
                      </a:lnTo>
                      <a:lnTo>
                        <a:pt x="7879" y="7"/>
                      </a:lnTo>
                      <a:lnTo>
                        <a:pt x="7885" y="10"/>
                      </a:lnTo>
                      <a:lnTo>
                        <a:pt x="7892" y="4"/>
                      </a:lnTo>
                      <a:lnTo>
                        <a:pt x="7899" y="8"/>
                      </a:lnTo>
                      <a:lnTo>
                        <a:pt x="7906" y="7"/>
                      </a:lnTo>
                      <a:lnTo>
                        <a:pt x="7913" y="6"/>
                      </a:lnTo>
                      <a:lnTo>
                        <a:pt x="7920" y="8"/>
                      </a:lnTo>
                      <a:lnTo>
                        <a:pt x="7927" y="9"/>
                      </a:lnTo>
                      <a:lnTo>
                        <a:pt x="7934" y="6"/>
                      </a:lnTo>
                      <a:lnTo>
                        <a:pt x="7941" y="5"/>
                      </a:lnTo>
                      <a:lnTo>
                        <a:pt x="7948" y="10"/>
                      </a:lnTo>
                      <a:lnTo>
                        <a:pt x="7955" y="9"/>
                      </a:lnTo>
                      <a:lnTo>
                        <a:pt x="7962" y="7"/>
                      </a:lnTo>
                      <a:lnTo>
                        <a:pt x="7968" y="7"/>
                      </a:lnTo>
                      <a:lnTo>
                        <a:pt x="7975" y="7"/>
                      </a:lnTo>
                      <a:lnTo>
                        <a:pt x="7982" y="7"/>
                      </a:lnTo>
                      <a:lnTo>
                        <a:pt x="7989" y="7"/>
                      </a:lnTo>
                      <a:lnTo>
                        <a:pt x="7996" y="8"/>
                      </a:lnTo>
                      <a:lnTo>
                        <a:pt x="8003" y="6"/>
                      </a:lnTo>
                      <a:lnTo>
                        <a:pt x="8010" y="8"/>
                      </a:lnTo>
                      <a:lnTo>
                        <a:pt x="8017" y="7"/>
                      </a:lnTo>
                      <a:lnTo>
                        <a:pt x="8024" y="6"/>
                      </a:lnTo>
                      <a:lnTo>
                        <a:pt x="8031" y="9"/>
                      </a:lnTo>
                      <a:lnTo>
                        <a:pt x="8038" y="8"/>
                      </a:lnTo>
                      <a:lnTo>
                        <a:pt x="8045" y="4"/>
                      </a:lnTo>
                      <a:lnTo>
                        <a:pt x="8051" y="8"/>
                      </a:lnTo>
                      <a:lnTo>
                        <a:pt x="8058" y="6"/>
                      </a:lnTo>
                      <a:lnTo>
                        <a:pt x="8065" y="6"/>
                      </a:lnTo>
                      <a:lnTo>
                        <a:pt x="8072" y="7"/>
                      </a:lnTo>
                      <a:lnTo>
                        <a:pt x="8079" y="6"/>
                      </a:lnTo>
                      <a:lnTo>
                        <a:pt x="8086" y="6"/>
                      </a:lnTo>
                      <a:lnTo>
                        <a:pt x="8093" y="6"/>
                      </a:lnTo>
                      <a:lnTo>
                        <a:pt x="8100" y="8"/>
                      </a:lnTo>
                      <a:lnTo>
                        <a:pt x="8107" y="6"/>
                      </a:lnTo>
                      <a:lnTo>
                        <a:pt x="8114" y="9"/>
                      </a:lnTo>
                      <a:lnTo>
                        <a:pt x="8121" y="9"/>
                      </a:lnTo>
                      <a:lnTo>
                        <a:pt x="8128" y="9"/>
                      </a:lnTo>
                      <a:lnTo>
                        <a:pt x="8134" y="7"/>
                      </a:lnTo>
                      <a:lnTo>
                        <a:pt x="8141" y="10"/>
                      </a:lnTo>
                      <a:lnTo>
                        <a:pt x="8148" y="9"/>
                      </a:lnTo>
                      <a:lnTo>
                        <a:pt x="8155" y="7"/>
                      </a:lnTo>
                      <a:lnTo>
                        <a:pt x="8162" y="8"/>
                      </a:lnTo>
                      <a:lnTo>
                        <a:pt x="8169" y="8"/>
                      </a:lnTo>
                      <a:lnTo>
                        <a:pt x="8176" y="9"/>
                      </a:lnTo>
                      <a:lnTo>
                        <a:pt x="8183" y="9"/>
                      </a:lnTo>
                      <a:lnTo>
                        <a:pt x="8190" y="10"/>
                      </a:lnTo>
                      <a:lnTo>
                        <a:pt x="8197" y="7"/>
                      </a:lnTo>
                      <a:lnTo>
                        <a:pt x="8204" y="6"/>
                      </a:lnTo>
                      <a:lnTo>
                        <a:pt x="8211" y="7"/>
                      </a:lnTo>
                      <a:lnTo>
                        <a:pt x="8217" y="9"/>
                      </a:lnTo>
                      <a:lnTo>
                        <a:pt x="8224" y="10"/>
                      </a:lnTo>
                      <a:lnTo>
                        <a:pt x="8231" y="6"/>
                      </a:lnTo>
                      <a:lnTo>
                        <a:pt x="8238" y="8"/>
                      </a:lnTo>
                      <a:lnTo>
                        <a:pt x="8245" y="4"/>
                      </a:lnTo>
                      <a:lnTo>
                        <a:pt x="8252" y="7"/>
                      </a:lnTo>
                      <a:lnTo>
                        <a:pt x="8259" y="7"/>
                      </a:lnTo>
                      <a:lnTo>
                        <a:pt x="8266" y="8"/>
                      </a:lnTo>
                      <a:lnTo>
                        <a:pt x="8273" y="7"/>
                      </a:lnTo>
                      <a:lnTo>
                        <a:pt x="8280" y="5"/>
                      </a:lnTo>
                      <a:lnTo>
                        <a:pt x="8287" y="6"/>
                      </a:lnTo>
                      <a:lnTo>
                        <a:pt x="8294" y="7"/>
                      </a:lnTo>
                      <a:lnTo>
                        <a:pt x="8301" y="7"/>
                      </a:lnTo>
                      <a:lnTo>
                        <a:pt x="8307" y="4"/>
                      </a:lnTo>
                      <a:lnTo>
                        <a:pt x="8314" y="7"/>
                      </a:lnTo>
                      <a:lnTo>
                        <a:pt x="8321" y="10"/>
                      </a:lnTo>
                      <a:lnTo>
                        <a:pt x="8328" y="6"/>
                      </a:lnTo>
                      <a:lnTo>
                        <a:pt x="8335" y="7"/>
                      </a:lnTo>
                      <a:lnTo>
                        <a:pt x="8342" y="6"/>
                      </a:lnTo>
                      <a:lnTo>
                        <a:pt x="8349" y="6"/>
                      </a:lnTo>
                      <a:lnTo>
                        <a:pt x="8356" y="4"/>
                      </a:lnTo>
                      <a:lnTo>
                        <a:pt x="8363" y="10"/>
                      </a:lnTo>
                      <a:lnTo>
                        <a:pt x="8370" y="9"/>
                      </a:lnTo>
                      <a:lnTo>
                        <a:pt x="8377" y="5"/>
                      </a:lnTo>
                      <a:lnTo>
                        <a:pt x="8384" y="8"/>
                      </a:lnTo>
                      <a:lnTo>
                        <a:pt x="8390" y="5"/>
                      </a:lnTo>
                      <a:lnTo>
                        <a:pt x="8397" y="5"/>
                      </a:lnTo>
                      <a:lnTo>
                        <a:pt x="8404" y="7"/>
                      </a:lnTo>
                      <a:lnTo>
                        <a:pt x="8411" y="3"/>
                      </a:lnTo>
                      <a:lnTo>
                        <a:pt x="8418" y="6"/>
                      </a:lnTo>
                      <a:lnTo>
                        <a:pt x="8425" y="5"/>
                      </a:lnTo>
                      <a:lnTo>
                        <a:pt x="8432" y="5"/>
                      </a:lnTo>
                      <a:lnTo>
                        <a:pt x="8439" y="4"/>
                      </a:lnTo>
                      <a:lnTo>
                        <a:pt x="8446" y="7"/>
                      </a:lnTo>
                      <a:lnTo>
                        <a:pt x="8453" y="7"/>
                      </a:lnTo>
                      <a:lnTo>
                        <a:pt x="8460" y="5"/>
                      </a:lnTo>
                      <a:lnTo>
                        <a:pt x="8467" y="7"/>
                      </a:lnTo>
                      <a:lnTo>
                        <a:pt x="8473" y="6"/>
                      </a:lnTo>
                      <a:lnTo>
                        <a:pt x="8480" y="6"/>
                      </a:lnTo>
                      <a:lnTo>
                        <a:pt x="8487" y="6"/>
                      </a:lnTo>
                      <a:lnTo>
                        <a:pt x="8494" y="5"/>
                      </a:lnTo>
                      <a:lnTo>
                        <a:pt x="8501" y="7"/>
                      </a:lnTo>
                      <a:lnTo>
                        <a:pt x="8508" y="7"/>
                      </a:lnTo>
                      <a:lnTo>
                        <a:pt x="8515" y="8"/>
                      </a:lnTo>
                      <a:lnTo>
                        <a:pt x="8522" y="4"/>
                      </a:lnTo>
                      <a:lnTo>
                        <a:pt x="8529" y="5"/>
                      </a:lnTo>
                      <a:lnTo>
                        <a:pt x="8536" y="6"/>
                      </a:lnTo>
                      <a:lnTo>
                        <a:pt x="8543" y="8"/>
                      </a:lnTo>
                      <a:lnTo>
                        <a:pt x="8550" y="6"/>
                      </a:lnTo>
                      <a:lnTo>
                        <a:pt x="8556" y="8"/>
                      </a:lnTo>
                      <a:lnTo>
                        <a:pt x="8563" y="3"/>
                      </a:lnTo>
                      <a:lnTo>
                        <a:pt x="8570" y="3"/>
                      </a:lnTo>
                      <a:lnTo>
                        <a:pt x="8577" y="6"/>
                      </a:lnTo>
                      <a:lnTo>
                        <a:pt x="8584" y="7"/>
                      </a:lnTo>
                      <a:lnTo>
                        <a:pt x="8591" y="11"/>
                      </a:lnTo>
                      <a:lnTo>
                        <a:pt x="8598" y="5"/>
                      </a:lnTo>
                      <a:lnTo>
                        <a:pt x="8605" y="5"/>
                      </a:lnTo>
                      <a:lnTo>
                        <a:pt x="8612" y="7"/>
                      </a:lnTo>
                      <a:lnTo>
                        <a:pt x="8619" y="6"/>
                      </a:lnTo>
                      <a:lnTo>
                        <a:pt x="8626" y="7"/>
                      </a:lnTo>
                      <a:lnTo>
                        <a:pt x="8633" y="10"/>
                      </a:lnTo>
                      <a:lnTo>
                        <a:pt x="8639" y="8"/>
                      </a:lnTo>
                      <a:lnTo>
                        <a:pt x="8646" y="7"/>
                      </a:lnTo>
                      <a:lnTo>
                        <a:pt x="8653" y="8"/>
                      </a:lnTo>
                      <a:lnTo>
                        <a:pt x="8660" y="7"/>
                      </a:lnTo>
                      <a:lnTo>
                        <a:pt x="8667" y="6"/>
                      </a:lnTo>
                      <a:lnTo>
                        <a:pt x="8674" y="8"/>
                      </a:lnTo>
                      <a:lnTo>
                        <a:pt x="8681" y="8"/>
                      </a:lnTo>
                      <a:lnTo>
                        <a:pt x="8688" y="6"/>
                      </a:lnTo>
                      <a:lnTo>
                        <a:pt x="8695" y="5"/>
                      </a:lnTo>
                      <a:lnTo>
                        <a:pt x="8702" y="5"/>
                      </a:lnTo>
                      <a:lnTo>
                        <a:pt x="8709" y="8"/>
                      </a:lnTo>
                      <a:lnTo>
                        <a:pt x="8716" y="7"/>
                      </a:lnTo>
                      <a:lnTo>
                        <a:pt x="8722" y="8"/>
                      </a:lnTo>
                      <a:lnTo>
                        <a:pt x="8729" y="7"/>
                      </a:lnTo>
                      <a:lnTo>
                        <a:pt x="8736" y="5"/>
                      </a:lnTo>
                      <a:lnTo>
                        <a:pt x="8743" y="8"/>
                      </a:lnTo>
                      <a:lnTo>
                        <a:pt x="8750" y="6"/>
                      </a:lnTo>
                      <a:lnTo>
                        <a:pt x="8757" y="5"/>
                      </a:lnTo>
                      <a:lnTo>
                        <a:pt x="8764" y="6"/>
                      </a:lnTo>
                      <a:lnTo>
                        <a:pt x="8771" y="9"/>
                      </a:lnTo>
                      <a:lnTo>
                        <a:pt x="8778" y="4"/>
                      </a:lnTo>
                      <a:lnTo>
                        <a:pt x="8785" y="7"/>
                      </a:lnTo>
                      <a:lnTo>
                        <a:pt x="8792" y="7"/>
                      </a:lnTo>
                      <a:lnTo>
                        <a:pt x="8799" y="8"/>
                      </a:lnTo>
                      <a:lnTo>
                        <a:pt x="8805" y="6"/>
                      </a:lnTo>
                      <a:lnTo>
                        <a:pt x="8812" y="10"/>
                      </a:lnTo>
                      <a:lnTo>
                        <a:pt x="8819" y="4"/>
                      </a:lnTo>
                      <a:lnTo>
                        <a:pt x="8826" y="5"/>
                      </a:lnTo>
                      <a:lnTo>
                        <a:pt x="8833" y="3"/>
                      </a:lnTo>
                      <a:lnTo>
                        <a:pt x="8840" y="6"/>
                      </a:lnTo>
                      <a:lnTo>
                        <a:pt x="8847" y="4"/>
                      </a:lnTo>
                      <a:lnTo>
                        <a:pt x="8854" y="6"/>
                      </a:lnTo>
                      <a:lnTo>
                        <a:pt x="8861" y="8"/>
                      </a:lnTo>
                      <a:lnTo>
                        <a:pt x="8868" y="7"/>
                      </a:lnTo>
                      <a:lnTo>
                        <a:pt x="8875" y="4"/>
                      </a:lnTo>
                      <a:lnTo>
                        <a:pt x="8882" y="7"/>
                      </a:lnTo>
                      <a:lnTo>
                        <a:pt x="8888" y="5"/>
                      </a:lnTo>
                      <a:lnTo>
                        <a:pt x="8895" y="7"/>
                      </a:lnTo>
                      <a:lnTo>
                        <a:pt x="8902" y="7"/>
                      </a:lnTo>
                      <a:lnTo>
                        <a:pt x="8909" y="7"/>
                      </a:lnTo>
                      <a:lnTo>
                        <a:pt x="8916" y="5"/>
                      </a:lnTo>
                      <a:lnTo>
                        <a:pt x="8923" y="5"/>
                      </a:lnTo>
                      <a:lnTo>
                        <a:pt x="8930" y="4"/>
                      </a:lnTo>
                      <a:lnTo>
                        <a:pt x="8937" y="9"/>
                      </a:lnTo>
                      <a:lnTo>
                        <a:pt x="8944" y="8"/>
                      </a:lnTo>
                      <a:lnTo>
                        <a:pt x="8951" y="5"/>
                      </a:lnTo>
                      <a:lnTo>
                        <a:pt x="8958" y="3"/>
                      </a:lnTo>
                      <a:lnTo>
                        <a:pt x="8965" y="6"/>
                      </a:lnTo>
                      <a:lnTo>
                        <a:pt x="8971" y="5"/>
                      </a:lnTo>
                      <a:lnTo>
                        <a:pt x="8978" y="5"/>
                      </a:lnTo>
                      <a:lnTo>
                        <a:pt x="8985" y="8"/>
                      </a:lnTo>
                      <a:lnTo>
                        <a:pt x="8992" y="8"/>
                      </a:lnTo>
                      <a:lnTo>
                        <a:pt x="8999" y="5"/>
                      </a:lnTo>
                      <a:lnTo>
                        <a:pt x="9006" y="9"/>
                      </a:lnTo>
                      <a:lnTo>
                        <a:pt x="9013" y="7"/>
                      </a:lnTo>
                      <a:lnTo>
                        <a:pt x="9020" y="6"/>
                      </a:lnTo>
                      <a:lnTo>
                        <a:pt x="9027" y="6"/>
                      </a:lnTo>
                      <a:lnTo>
                        <a:pt x="9034" y="5"/>
                      </a:lnTo>
                      <a:lnTo>
                        <a:pt x="9041" y="4"/>
                      </a:lnTo>
                      <a:lnTo>
                        <a:pt x="9048" y="2"/>
                      </a:lnTo>
                      <a:lnTo>
                        <a:pt x="9054" y="4"/>
                      </a:lnTo>
                      <a:lnTo>
                        <a:pt x="9061" y="4"/>
                      </a:lnTo>
                      <a:lnTo>
                        <a:pt x="9068" y="4"/>
                      </a:lnTo>
                      <a:lnTo>
                        <a:pt x="9075" y="7"/>
                      </a:lnTo>
                      <a:lnTo>
                        <a:pt x="9082" y="3"/>
                      </a:lnTo>
                      <a:lnTo>
                        <a:pt x="9089" y="7"/>
                      </a:lnTo>
                      <a:lnTo>
                        <a:pt x="9096" y="6"/>
                      </a:lnTo>
                      <a:lnTo>
                        <a:pt x="9103" y="4"/>
                      </a:lnTo>
                      <a:lnTo>
                        <a:pt x="9110" y="6"/>
                      </a:lnTo>
                      <a:lnTo>
                        <a:pt x="9117" y="6"/>
                      </a:lnTo>
                      <a:lnTo>
                        <a:pt x="9124" y="6"/>
                      </a:lnTo>
                      <a:lnTo>
                        <a:pt x="9131" y="5"/>
                      </a:lnTo>
                      <a:lnTo>
                        <a:pt x="9137" y="5"/>
                      </a:lnTo>
                      <a:lnTo>
                        <a:pt x="9144" y="4"/>
                      </a:lnTo>
                      <a:lnTo>
                        <a:pt x="9151" y="5"/>
                      </a:lnTo>
                      <a:lnTo>
                        <a:pt x="9158" y="5"/>
                      </a:lnTo>
                      <a:lnTo>
                        <a:pt x="9165" y="6"/>
                      </a:lnTo>
                      <a:lnTo>
                        <a:pt x="9172" y="7"/>
                      </a:lnTo>
                      <a:lnTo>
                        <a:pt x="9179" y="6"/>
                      </a:lnTo>
                      <a:lnTo>
                        <a:pt x="9186" y="6"/>
                      </a:lnTo>
                      <a:lnTo>
                        <a:pt x="9193" y="4"/>
                      </a:lnTo>
                      <a:lnTo>
                        <a:pt x="9200" y="5"/>
                      </a:lnTo>
                      <a:lnTo>
                        <a:pt x="9207" y="6"/>
                      </a:lnTo>
                      <a:lnTo>
                        <a:pt x="9214" y="4"/>
                      </a:lnTo>
                      <a:lnTo>
                        <a:pt x="9220" y="6"/>
                      </a:lnTo>
                      <a:lnTo>
                        <a:pt x="9227" y="3"/>
                      </a:lnTo>
                      <a:lnTo>
                        <a:pt x="9234" y="5"/>
                      </a:lnTo>
                      <a:lnTo>
                        <a:pt x="9241" y="5"/>
                      </a:lnTo>
                      <a:lnTo>
                        <a:pt x="9248" y="6"/>
                      </a:lnTo>
                      <a:lnTo>
                        <a:pt x="9255" y="6"/>
                      </a:lnTo>
                      <a:lnTo>
                        <a:pt x="9262" y="7"/>
                      </a:lnTo>
                      <a:lnTo>
                        <a:pt x="9269" y="4"/>
                      </a:lnTo>
                      <a:lnTo>
                        <a:pt x="9276" y="5"/>
                      </a:lnTo>
                      <a:lnTo>
                        <a:pt x="9283" y="4"/>
                      </a:lnTo>
                      <a:lnTo>
                        <a:pt x="9290" y="7"/>
                      </a:lnTo>
                      <a:lnTo>
                        <a:pt x="9297" y="4"/>
                      </a:lnTo>
                      <a:lnTo>
                        <a:pt x="9303" y="8"/>
                      </a:lnTo>
                      <a:lnTo>
                        <a:pt x="9310" y="4"/>
                      </a:lnTo>
                      <a:lnTo>
                        <a:pt x="9317" y="5"/>
                      </a:lnTo>
                      <a:lnTo>
                        <a:pt x="9324" y="6"/>
                      </a:lnTo>
                      <a:lnTo>
                        <a:pt x="9331" y="4"/>
                      </a:lnTo>
                      <a:lnTo>
                        <a:pt x="9338" y="6"/>
                      </a:lnTo>
                      <a:lnTo>
                        <a:pt x="9345" y="5"/>
                      </a:lnTo>
                      <a:lnTo>
                        <a:pt x="9352" y="6"/>
                      </a:lnTo>
                      <a:lnTo>
                        <a:pt x="9359" y="6"/>
                      </a:lnTo>
                      <a:lnTo>
                        <a:pt x="9366" y="7"/>
                      </a:lnTo>
                      <a:lnTo>
                        <a:pt x="9373" y="6"/>
                      </a:lnTo>
                      <a:lnTo>
                        <a:pt x="9380" y="8"/>
                      </a:lnTo>
                      <a:lnTo>
                        <a:pt x="9386" y="5"/>
                      </a:lnTo>
                      <a:lnTo>
                        <a:pt x="9393" y="8"/>
                      </a:lnTo>
                      <a:lnTo>
                        <a:pt x="9400" y="6"/>
                      </a:lnTo>
                      <a:lnTo>
                        <a:pt x="9407" y="7"/>
                      </a:lnTo>
                      <a:lnTo>
                        <a:pt x="9414" y="3"/>
                      </a:lnTo>
                      <a:lnTo>
                        <a:pt x="9421" y="7"/>
                      </a:lnTo>
                      <a:lnTo>
                        <a:pt x="9428" y="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2" name="Line 396"/>
                <p:cNvSpPr>
                  <a:spLocks noChangeShapeType="1"/>
                </p:cNvSpPr>
                <p:nvPr/>
              </p:nvSpPr>
              <p:spPr bwMode="auto">
                <a:xfrm>
                  <a:off x="2733386" y="2172421"/>
                  <a:ext cx="147110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3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74084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4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2770324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5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799425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6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2828899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7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2858000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8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2887474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69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2916576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0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2946051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1" name="Line 405"/>
                <p:cNvSpPr>
                  <a:spLocks noChangeShapeType="1"/>
                </p:cNvSpPr>
                <p:nvPr/>
              </p:nvSpPr>
              <p:spPr bwMode="auto">
                <a:xfrm flipV="1">
                  <a:off x="297515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2" name="Line 406"/>
                <p:cNvSpPr>
                  <a:spLocks noChangeShapeType="1"/>
                </p:cNvSpPr>
                <p:nvPr/>
              </p:nvSpPr>
              <p:spPr bwMode="auto">
                <a:xfrm flipV="1">
                  <a:off x="3004254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3" name="Line 407"/>
                <p:cNvSpPr>
                  <a:spLocks noChangeShapeType="1"/>
                </p:cNvSpPr>
                <p:nvPr/>
              </p:nvSpPr>
              <p:spPr bwMode="auto">
                <a:xfrm flipV="1">
                  <a:off x="303372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4" name="Line 408"/>
                <p:cNvSpPr>
                  <a:spLocks noChangeShapeType="1"/>
                </p:cNvSpPr>
                <p:nvPr/>
              </p:nvSpPr>
              <p:spPr bwMode="auto">
                <a:xfrm flipV="1">
                  <a:off x="306282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5" name="Line 409"/>
                <p:cNvSpPr>
                  <a:spLocks noChangeShapeType="1"/>
                </p:cNvSpPr>
                <p:nvPr/>
              </p:nvSpPr>
              <p:spPr bwMode="auto">
                <a:xfrm flipV="1">
                  <a:off x="3092303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6" name="Line 410"/>
                <p:cNvSpPr>
                  <a:spLocks noChangeShapeType="1"/>
                </p:cNvSpPr>
                <p:nvPr/>
              </p:nvSpPr>
              <p:spPr bwMode="auto">
                <a:xfrm flipV="1">
                  <a:off x="3121404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7" name="Line 411"/>
                <p:cNvSpPr>
                  <a:spLocks noChangeShapeType="1"/>
                </p:cNvSpPr>
                <p:nvPr/>
              </p:nvSpPr>
              <p:spPr bwMode="auto">
                <a:xfrm flipV="1">
                  <a:off x="3150505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8" name="Line 412"/>
                <p:cNvSpPr>
                  <a:spLocks noChangeShapeType="1"/>
                </p:cNvSpPr>
                <p:nvPr/>
              </p:nvSpPr>
              <p:spPr bwMode="auto">
                <a:xfrm flipV="1">
                  <a:off x="3179980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79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320908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0" name="Line 414"/>
                <p:cNvSpPr>
                  <a:spLocks noChangeShapeType="1"/>
                </p:cNvSpPr>
                <p:nvPr/>
              </p:nvSpPr>
              <p:spPr bwMode="auto">
                <a:xfrm flipV="1">
                  <a:off x="3238556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1" name="Line 415"/>
                <p:cNvSpPr>
                  <a:spLocks noChangeShapeType="1"/>
                </p:cNvSpPr>
                <p:nvPr/>
              </p:nvSpPr>
              <p:spPr bwMode="auto">
                <a:xfrm flipV="1">
                  <a:off x="326765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2" name="Line 416"/>
                <p:cNvSpPr>
                  <a:spLocks noChangeShapeType="1"/>
                </p:cNvSpPr>
                <p:nvPr/>
              </p:nvSpPr>
              <p:spPr bwMode="auto">
                <a:xfrm flipV="1">
                  <a:off x="329713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3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332623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4" name="Line 418"/>
                <p:cNvSpPr>
                  <a:spLocks noChangeShapeType="1"/>
                </p:cNvSpPr>
                <p:nvPr/>
              </p:nvSpPr>
              <p:spPr bwMode="auto">
                <a:xfrm flipV="1">
                  <a:off x="3355707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5" name="Line 419"/>
                <p:cNvSpPr>
                  <a:spLocks noChangeShapeType="1"/>
                </p:cNvSpPr>
                <p:nvPr/>
              </p:nvSpPr>
              <p:spPr bwMode="auto">
                <a:xfrm flipV="1">
                  <a:off x="3384809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6" name="Line 420"/>
                <p:cNvSpPr>
                  <a:spLocks noChangeShapeType="1"/>
                </p:cNvSpPr>
                <p:nvPr/>
              </p:nvSpPr>
              <p:spPr bwMode="auto">
                <a:xfrm flipV="1">
                  <a:off x="3414283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7" name="Line 421"/>
                <p:cNvSpPr>
                  <a:spLocks noChangeShapeType="1"/>
                </p:cNvSpPr>
                <p:nvPr/>
              </p:nvSpPr>
              <p:spPr bwMode="auto">
                <a:xfrm flipV="1">
                  <a:off x="3443384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8" name="Line 422"/>
                <p:cNvSpPr>
                  <a:spLocks noChangeShapeType="1"/>
                </p:cNvSpPr>
                <p:nvPr/>
              </p:nvSpPr>
              <p:spPr bwMode="auto">
                <a:xfrm flipV="1">
                  <a:off x="3472486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89" name="Line 423"/>
                <p:cNvSpPr>
                  <a:spLocks noChangeShapeType="1"/>
                </p:cNvSpPr>
                <p:nvPr/>
              </p:nvSpPr>
              <p:spPr bwMode="auto">
                <a:xfrm flipV="1">
                  <a:off x="3501960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0" name="Line 424"/>
                <p:cNvSpPr>
                  <a:spLocks noChangeShapeType="1"/>
                </p:cNvSpPr>
                <p:nvPr/>
              </p:nvSpPr>
              <p:spPr bwMode="auto">
                <a:xfrm flipV="1">
                  <a:off x="3531061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1" name="Line 425"/>
                <p:cNvSpPr>
                  <a:spLocks noChangeShapeType="1"/>
                </p:cNvSpPr>
                <p:nvPr/>
              </p:nvSpPr>
              <p:spPr bwMode="auto">
                <a:xfrm flipV="1">
                  <a:off x="3560535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2" name="Line 426"/>
                <p:cNvSpPr>
                  <a:spLocks noChangeShapeType="1"/>
                </p:cNvSpPr>
                <p:nvPr/>
              </p:nvSpPr>
              <p:spPr bwMode="auto">
                <a:xfrm flipV="1">
                  <a:off x="3589636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3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361873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4" name="Line 428"/>
                <p:cNvSpPr>
                  <a:spLocks noChangeShapeType="1"/>
                </p:cNvSpPr>
                <p:nvPr/>
              </p:nvSpPr>
              <p:spPr bwMode="auto">
                <a:xfrm flipV="1">
                  <a:off x="364821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5" name="Line 429"/>
                <p:cNvSpPr>
                  <a:spLocks noChangeShapeType="1"/>
                </p:cNvSpPr>
                <p:nvPr/>
              </p:nvSpPr>
              <p:spPr bwMode="auto">
                <a:xfrm flipV="1">
                  <a:off x="3677313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6" name="Line 430"/>
                <p:cNvSpPr>
                  <a:spLocks noChangeShapeType="1"/>
                </p:cNvSpPr>
                <p:nvPr/>
              </p:nvSpPr>
              <p:spPr bwMode="auto">
                <a:xfrm flipV="1">
                  <a:off x="370678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7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3735889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8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3765364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799" name="Line 433"/>
                <p:cNvSpPr>
                  <a:spLocks noChangeShapeType="1"/>
                </p:cNvSpPr>
                <p:nvPr/>
              </p:nvSpPr>
              <p:spPr bwMode="auto">
                <a:xfrm flipV="1">
                  <a:off x="3794465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0" name="Line 434"/>
                <p:cNvSpPr>
                  <a:spLocks noChangeShapeType="1"/>
                </p:cNvSpPr>
                <p:nvPr/>
              </p:nvSpPr>
              <p:spPr bwMode="auto">
                <a:xfrm flipV="1">
                  <a:off x="3823940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1" name="Line 435"/>
                <p:cNvSpPr>
                  <a:spLocks noChangeShapeType="1"/>
                </p:cNvSpPr>
                <p:nvPr/>
              </p:nvSpPr>
              <p:spPr bwMode="auto">
                <a:xfrm flipV="1">
                  <a:off x="385304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2" name="Line 436"/>
                <p:cNvSpPr>
                  <a:spLocks noChangeShapeType="1"/>
                </p:cNvSpPr>
                <p:nvPr/>
              </p:nvSpPr>
              <p:spPr bwMode="auto">
                <a:xfrm flipV="1">
                  <a:off x="3882516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3" name="Line 437"/>
                <p:cNvSpPr>
                  <a:spLocks noChangeShapeType="1"/>
                </p:cNvSpPr>
                <p:nvPr/>
              </p:nvSpPr>
              <p:spPr bwMode="auto">
                <a:xfrm flipV="1">
                  <a:off x="3911617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4" name="Line 438"/>
                <p:cNvSpPr>
                  <a:spLocks noChangeShapeType="1"/>
                </p:cNvSpPr>
                <p:nvPr/>
              </p:nvSpPr>
              <p:spPr bwMode="auto">
                <a:xfrm flipV="1">
                  <a:off x="3940719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5" name="Line 439"/>
                <p:cNvSpPr>
                  <a:spLocks noChangeShapeType="1"/>
                </p:cNvSpPr>
                <p:nvPr/>
              </p:nvSpPr>
              <p:spPr bwMode="auto">
                <a:xfrm flipV="1">
                  <a:off x="397019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6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3999293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7" name="Line 441"/>
                <p:cNvSpPr>
                  <a:spLocks noChangeShapeType="1"/>
                </p:cNvSpPr>
                <p:nvPr/>
              </p:nvSpPr>
              <p:spPr bwMode="auto">
                <a:xfrm flipV="1">
                  <a:off x="4028768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8" name="Line 442"/>
                <p:cNvSpPr>
                  <a:spLocks noChangeShapeType="1"/>
                </p:cNvSpPr>
                <p:nvPr/>
              </p:nvSpPr>
              <p:spPr bwMode="auto">
                <a:xfrm flipV="1">
                  <a:off x="4057869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09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4086971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10" name="Line 444"/>
                <p:cNvSpPr>
                  <a:spLocks noChangeShapeType="1"/>
                </p:cNvSpPr>
                <p:nvPr/>
              </p:nvSpPr>
              <p:spPr bwMode="auto">
                <a:xfrm flipV="1">
                  <a:off x="4116445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11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4145546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12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4175020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13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4204122" y="2172422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14" name="Rectangle 450"/>
                <p:cNvSpPr>
                  <a:spLocks noChangeArrowheads="1"/>
                </p:cNvSpPr>
                <p:nvPr/>
              </p:nvSpPr>
              <p:spPr bwMode="auto">
                <a:xfrm>
                  <a:off x="2995784" y="2199038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15" name="Rectangle 452"/>
                <p:cNvSpPr>
                  <a:spLocks noChangeArrowheads="1"/>
                </p:cNvSpPr>
                <p:nvPr/>
              </p:nvSpPr>
              <p:spPr bwMode="auto">
                <a:xfrm>
                  <a:off x="3288291" y="2199038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47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16" name="Rectangle 454"/>
                <p:cNvSpPr>
                  <a:spLocks noChangeArrowheads="1"/>
                </p:cNvSpPr>
                <p:nvPr/>
              </p:nvSpPr>
              <p:spPr bwMode="auto">
                <a:xfrm>
                  <a:off x="3580795" y="2199038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48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17" name="Rectangle 456"/>
                <p:cNvSpPr>
                  <a:spLocks noChangeArrowheads="1"/>
                </p:cNvSpPr>
                <p:nvPr/>
              </p:nvSpPr>
              <p:spPr bwMode="auto">
                <a:xfrm>
                  <a:off x="3873673" y="2199038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49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18" name="Line 458"/>
                <p:cNvSpPr>
                  <a:spLocks noChangeShapeType="1"/>
                </p:cNvSpPr>
                <p:nvPr/>
              </p:nvSpPr>
              <p:spPr bwMode="auto">
                <a:xfrm flipV="1">
                  <a:off x="2740848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19" name="Line 459"/>
                <p:cNvSpPr>
                  <a:spLocks noChangeShapeType="1"/>
                </p:cNvSpPr>
                <p:nvPr/>
              </p:nvSpPr>
              <p:spPr bwMode="auto">
                <a:xfrm flipV="1">
                  <a:off x="2887474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0" name="Line 460"/>
                <p:cNvSpPr>
                  <a:spLocks noChangeShapeType="1"/>
                </p:cNvSpPr>
                <p:nvPr/>
              </p:nvSpPr>
              <p:spPr bwMode="auto">
                <a:xfrm flipV="1">
                  <a:off x="3033728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1" name="Line 461"/>
                <p:cNvSpPr>
                  <a:spLocks noChangeShapeType="1"/>
                </p:cNvSpPr>
                <p:nvPr/>
              </p:nvSpPr>
              <p:spPr bwMode="auto">
                <a:xfrm flipV="1">
                  <a:off x="3179980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2" name="Line 462"/>
                <p:cNvSpPr>
                  <a:spLocks noChangeShapeType="1"/>
                </p:cNvSpPr>
                <p:nvPr/>
              </p:nvSpPr>
              <p:spPr bwMode="auto">
                <a:xfrm flipV="1">
                  <a:off x="3326232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3" name="Line 463"/>
                <p:cNvSpPr>
                  <a:spLocks noChangeShapeType="1"/>
                </p:cNvSpPr>
                <p:nvPr/>
              </p:nvSpPr>
              <p:spPr bwMode="auto">
                <a:xfrm flipV="1">
                  <a:off x="3472486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4" name="Line 464"/>
                <p:cNvSpPr>
                  <a:spLocks noChangeShapeType="1"/>
                </p:cNvSpPr>
                <p:nvPr/>
              </p:nvSpPr>
              <p:spPr bwMode="auto">
                <a:xfrm flipV="1">
                  <a:off x="3618738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5" name="Line 465"/>
                <p:cNvSpPr>
                  <a:spLocks noChangeShapeType="1"/>
                </p:cNvSpPr>
                <p:nvPr/>
              </p:nvSpPr>
              <p:spPr bwMode="auto">
                <a:xfrm flipV="1">
                  <a:off x="3765364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6" name="Line 466"/>
                <p:cNvSpPr>
                  <a:spLocks noChangeShapeType="1"/>
                </p:cNvSpPr>
                <p:nvPr/>
              </p:nvSpPr>
              <p:spPr bwMode="auto">
                <a:xfrm flipV="1">
                  <a:off x="3911617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7" name="Line 467"/>
                <p:cNvSpPr>
                  <a:spLocks noChangeShapeType="1"/>
                </p:cNvSpPr>
                <p:nvPr/>
              </p:nvSpPr>
              <p:spPr bwMode="auto">
                <a:xfrm flipV="1">
                  <a:off x="4057869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8" name="Line 468"/>
                <p:cNvSpPr>
                  <a:spLocks noChangeShapeType="1"/>
                </p:cNvSpPr>
                <p:nvPr/>
              </p:nvSpPr>
              <p:spPr bwMode="auto">
                <a:xfrm flipV="1">
                  <a:off x="4204122" y="2172421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29" name="Line 469"/>
                <p:cNvSpPr>
                  <a:spLocks noChangeShapeType="1"/>
                </p:cNvSpPr>
                <p:nvPr/>
              </p:nvSpPr>
              <p:spPr bwMode="auto">
                <a:xfrm flipV="1">
                  <a:off x="2733388" y="1661731"/>
                  <a:ext cx="372" cy="51069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0" name="Line 470"/>
                <p:cNvSpPr>
                  <a:spLocks noChangeShapeType="1"/>
                </p:cNvSpPr>
                <p:nvPr/>
              </p:nvSpPr>
              <p:spPr bwMode="auto">
                <a:xfrm>
                  <a:off x="2731148" y="215878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1" name="Line 471"/>
                <p:cNvSpPr>
                  <a:spLocks noChangeShapeType="1"/>
                </p:cNvSpPr>
                <p:nvPr/>
              </p:nvSpPr>
              <p:spPr bwMode="auto">
                <a:xfrm>
                  <a:off x="2731148" y="214267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2" name="Line 472"/>
                <p:cNvSpPr>
                  <a:spLocks noChangeShapeType="1"/>
                </p:cNvSpPr>
                <p:nvPr/>
              </p:nvSpPr>
              <p:spPr bwMode="auto">
                <a:xfrm>
                  <a:off x="2731148" y="212655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3" name="Line 473"/>
                <p:cNvSpPr>
                  <a:spLocks noChangeShapeType="1"/>
                </p:cNvSpPr>
                <p:nvPr/>
              </p:nvSpPr>
              <p:spPr bwMode="auto">
                <a:xfrm>
                  <a:off x="2731148" y="211044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4" name="Line 474"/>
                <p:cNvSpPr>
                  <a:spLocks noChangeShapeType="1"/>
                </p:cNvSpPr>
                <p:nvPr/>
              </p:nvSpPr>
              <p:spPr bwMode="auto">
                <a:xfrm>
                  <a:off x="2731148" y="209433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5" name="Line 476"/>
                <p:cNvSpPr>
                  <a:spLocks noChangeShapeType="1"/>
                </p:cNvSpPr>
                <p:nvPr/>
              </p:nvSpPr>
              <p:spPr bwMode="auto">
                <a:xfrm>
                  <a:off x="2731148" y="207821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6" name="Line 477"/>
                <p:cNvSpPr>
                  <a:spLocks noChangeShapeType="1"/>
                </p:cNvSpPr>
                <p:nvPr/>
              </p:nvSpPr>
              <p:spPr bwMode="auto">
                <a:xfrm>
                  <a:off x="2731148" y="206210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7" name="Line 478"/>
                <p:cNvSpPr>
                  <a:spLocks noChangeShapeType="1"/>
                </p:cNvSpPr>
                <p:nvPr/>
              </p:nvSpPr>
              <p:spPr bwMode="auto">
                <a:xfrm>
                  <a:off x="2731148" y="204474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8" name="Line 479"/>
                <p:cNvSpPr>
                  <a:spLocks noChangeShapeType="1"/>
                </p:cNvSpPr>
                <p:nvPr/>
              </p:nvSpPr>
              <p:spPr bwMode="auto">
                <a:xfrm>
                  <a:off x="2731148" y="202863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39" name="Line 480"/>
                <p:cNvSpPr>
                  <a:spLocks noChangeShapeType="1"/>
                </p:cNvSpPr>
                <p:nvPr/>
              </p:nvSpPr>
              <p:spPr bwMode="auto">
                <a:xfrm>
                  <a:off x="2731148" y="201252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0" name="Line 481"/>
                <p:cNvSpPr>
                  <a:spLocks noChangeShapeType="1"/>
                </p:cNvSpPr>
                <p:nvPr/>
              </p:nvSpPr>
              <p:spPr bwMode="auto">
                <a:xfrm>
                  <a:off x="2731148" y="199640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1" name="Line 482"/>
                <p:cNvSpPr>
                  <a:spLocks noChangeShapeType="1"/>
                </p:cNvSpPr>
                <p:nvPr/>
              </p:nvSpPr>
              <p:spPr bwMode="auto">
                <a:xfrm>
                  <a:off x="2731148" y="1980293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2" name="Line 483"/>
                <p:cNvSpPr>
                  <a:spLocks noChangeShapeType="1"/>
                </p:cNvSpPr>
                <p:nvPr/>
              </p:nvSpPr>
              <p:spPr bwMode="auto">
                <a:xfrm>
                  <a:off x="2731148" y="196417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3" name="Line 484"/>
                <p:cNvSpPr>
                  <a:spLocks noChangeShapeType="1"/>
                </p:cNvSpPr>
                <p:nvPr/>
              </p:nvSpPr>
              <p:spPr bwMode="auto">
                <a:xfrm>
                  <a:off x="2731148" y="1948065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4" name="Line 485"/>
                <p:cNvSpPr>
                  <a:spLocks noChangeShapeType="1"/>
                </p:cNvSpPr>
                <p:nvPr/>
              </p:nvSpPr>
              <p:spPr bwMode="auto">
                <a:xfrm>
                  <a:off x="2731148" y="193195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5" name="Line 486"/>
                <p:cNvSpPr>
                  <a:spLocks noChangeShapeType="1"/>
                </p:cNvSpPr>
                <p:nvPr/>
              </p:nvSpPr>
              <p:spPr bwMode="auto">
                <a:xfrm>
                  <a:off x="2731148" y="191583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6" name="Line 487"/>
                <p:cNvSpPr>
                  <a:spLocks noChangeShapeType="1"/>
                </p:cNvSpPr>
                <p:nvPr/>
              </p:nvSpPr>
              <p:spPr bwMode="auto">
                <a:xfrm>
                  <a:off x="2731148" y="189972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7" name="Line 488"/>
                <p:cNvSpPr>
                  <a:spLocks noChangeShapeType="1"/>
                </p:cNvSpPr>
                <p:nvPr/>
              </p:nvSpPr>
              <p:spPr bwMode="auto">
                <a:xfrm>
                  <a:off x="2731148" y="188360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8" name="Line 489"/>
                <p:cNvSpPr>
                  <a:spLocks noChangeShapeType="1"/>
                </p:cNvSpPr>
                <p:nvPr/>
              </p:nvSpPr>
              <p:spPr bwMode="auto">
                <a:xfrm>
                  <a:off x="2731148" y="186749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49" name="Line 490"/>
                <p:cNvSpPr>
                  <a:spLocks noChangeShapeType="1"/>
                </p:cNvSpPr>
                <p:nvPr/>
              </p:nvSpPr>
              <p:spPr bwMode="auto">
                <a:xfrm>
                  <a:off x="2731148" y="185138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0" name="Line 491"/>
                <p:cNvSpPr>
                  <a:spLocks noChangeShapeType="1"/>
                </p:cNvSpPr>
                <p:nvPr/>
              </p:nvSpPr>
              <p:spPr bwMode="auto">
                <a:xfrm>
                  <a:off x="2731148" y="183526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1" name="Line 492"/>
                <p:cNvSpPr>
                  <a:spLocks noChangeShapeType="1"/>
                </p:cNvSpPr>
                <p:nvPr/>
              </p:nvSpPr>
              <p:spPr bwMode="auto">
                <a:xfrm>
                  <a:off x="2731148" y="181915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2" name="Line 493"/>
                <p:cNvSpPr>
                  <a:spLocks noChangeShapeType="1"/>
                </p:cNvSpPr>
                <p:nvPr/>
              </p:nvSpPr>
              <p:spPr bwMode="auto">
                <a:xfrm>
                  <a:off x="2731148" y="180303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3" name="Line 494"/>
                <p:cNvSpPr>
                  <a:spLocks noChangeShapeType="1"/>
                </p:cNvSpPr>
                <p:nvPr/>
              </p:nvSpPr>
              <p:spPr bwMode="auto">
                <a:xfrm>
                  <a:off x="2731148" y="178692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4" name="Line 495"/>
                <p:cNvSpPr>
                  <a:spLocks noChangeShapeType="1"/>
                </p:cNvSpPr>
                <p:nvPr/>
              </p:nvSpPr>
              <p:spPr bwMode="auto">
                <a:xfrm>
                  <a:off x="2731148" y="177081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5" name="Line 496"/>
                <p:cNvSpPr>
                  <a:spLocks noChangeShapeType="1"/>
                </p:cNvSpPr>
                <p:nvPr/>
              </p:nvSpPr>
              <p:spPr bwMode="auto">
                <a:xfrm>
                  <a:off x="2731148" y="175469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6" name="Line 497"/>
                <p:cNvSpPr>
                  <a:spLocks noChangeShapeType="1"/>
                </p:cNvSpPr>
                <p:nvPr/>
              </p:nvSpPr>
              <p:spPr bwMode="auto">
                <a:xfrm>
                  <a:off x="2731148" y="173858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7" name="Line 498"/>
                <p:cNvSpPr>
                  <a:spLocks noChangeShapeType="1"/>
                </p:cNvSpPr>
                <p:nvPr/>
              </p:nvSpPr>
              <p:spPr bwMode="auto">
                <a:xfrm>
                  <a:off x="2731148" y="172246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8" name="Line 499"/>
                <p:cNvSpPr>
                  <a:spLocks noChangeShapeType="1"/>
                </p:cNvSpPr>
                <p:nvPr/>
              </p:nvSpPr>
              <p:spPr bwMode="auto">
                <a:xfrm>
                  <a:off x="2731148" y="170635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59" name="Line 500"/>
                <p:cNvSpPr>
                  <a:spLocks noChangeShapeType="1"/>
                </p:cNvSpPr>
                <p:nvPr/>
              </p:nvSpPr>
              <p:spPr bwMode="auto">
                <a:xfrm>
                  <a:off x="2731148" y="169024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0" name="Line 501"/>
                <p:cNvSpPr>
                  <a:spLocks noChangeShapeType="1"/>
                </p:cNvSpPr>
                <p:nvPr/>
              </p:nvSpPr>
              <p:spPr bwMode="auto">
                <a:xfrm>
                  <a:off x="2731148" y="167412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1" name="Line 502"/>
                <p:cNvSpPr>
                  <a:spLocks noChangeShapeType="1"/>
                </p:cNvSpPr>
                <p:nvPr/>
              </p:nvSpPr>
              <p:spPr bwMode="auto">
                <a:xfrm>
                  <a:off x="2728536" y="2094330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2" name="Line 504"/>
                <p:cNvSpPr>
                  <a:spLocks noChangeShapeType="1"/>
                </p:cNvSpPr>
                <p:nvPr/>
              </p:nvSpPr>
              <p:spPr bwMode="auto">
                <a:xfrm>
                  <a:off x="2728536" y="2012521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3" name="Line 506"/>
                <p:cNvSpPr>
                  <a:spLocks noChangeShapeType="1"/>
                </p:cNvSpPr>
                <p:nvPr/>
              </p:nvSpPr>
              <p:spPr bwMode="auto">
                <a:xfrm>
                  <a:off x="2728536" y="1931950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4" name="Line 508"/>
                <p:cNvSpPr>
                  <a:spLocks noChangeShapeType="1"/>
                </p:cNvSpPr>
                <p:nvPr/>
              </p:nvSpPr>
              <p:spPr bwMode="auto">
                <a:xfrm>
                  <a:off x="2728536" y="1851381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5" name="Line 510"/>
                <p:cNvSpPr>
                  <a:spLocks noChangeShapeType="1"/>
                </p:cNvSpPr>
                <p:nvPr/>
              </p:nvSpPr>
              <p:spPr bwMode="auto">
                <a:xfrm>
                  <a:off x="2728536" y="1770810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6" name="Line 512"/>
                <p:cNvSpPr>
                  <a:spLocks noChangeShapeType="1"/>
                </p:cNvSpPr>
                <p:nvPr/>
              </p:nvSpPr>
              <p:spPr bwMode="auto">
                <a:xfrm>
                  <a:off x="2728536" y="1690241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7" name="Freeform 517"/>
                <p:cNvSpPr>
                  <a:spLocks/>
                </p:cNvSpPr>
                <p:nvPr/>
              </p:nvSpPr>
              <p:spPr bwMode="auto">
                <a:xfrm flipV="1">
                  <a:off x="2733013" y="1851469"/>
                  <a:ext cx="1471481" cy="318230"/>
                </a:xfrm>
                <a:custGeom>
                  <a:avLst/>
                  <a:gdLst/>
                  <a:ahLst/>
                  <a:cxnLst>
                    <a:cxn ang="0">
                      <a:pos x="139" y="4"/>
                    </a:cxn>
                    <a:cxn ang="0">
                      <a:pos x="291" y="3"/>
                    </a:cxn>
                    <a:cxn ang="0">
                      <a:pos x="443" y="3"/>
                    </a:cxn>
                    <a:cxn ang="0">
                      <a:pos x="595" y="11"/>
                    </a:cxn>
                    <a:cxn ang="0">
                      <a:pos x="748" y="8"/>
                    </a:cxn>
                    <a:cxn ang="0">
                      <a:pos x="900" y="7"/>
                    </a:cxn>
                    <a:cxn ang="0">
                      <a:pos x="1052" y="4"/>
                    </a:cxn>
                    <a:cxn ang="0">
                      <a:pos x="1204" y="10"/>
                    </a:cxn>
                    <a:cxn ang="0">
                      <a:pos x="1356" y="11"/>
                    </a:cxn>
                    <a:cxn ang="0">
                      <a:pos x="1508" y="6"/>
                    </a:cxn>
                    <a:cxn ang="0">
                      <a:pos x="1661" y="5"/>
                    </a:cxn>
                    <a:cxn ang="0">
                      <a:pos x="1813" y="4"/>
                    </a:cxn>
                    <a:cxn ang="0">
                      <a:pos x="1965" y="2"/>
                    </a:cxn>
                    <a:cxn ang="0">
                      <a:pos x="2117" y="1"/>
                    </a:cxn>
                    <a:cxn ang="0">
                      <a:pos x="2269" y="2"/>
                    </a:cxn>
                    <a:cxn ang="0">
                      <a:pos x="2421" y="0"/>
                    </a:cxn>
                    <a:cxn ang="0">
                      <a:pos x="2574" y="1"/>
                    </a:cxn>
                    <a:cxn ang="0">
                      <a:pos x="2726" y="1"/>
                    </a:cxn>
                    <a:cxn ang="0">
                      <a:pos x="2878" y="1"/>
                    </a:cxn>
                    <a:cxn ang="0">
                      <a:pos x="3030" y="1"/>
                    </a:cxn>
                    <a:cxn ang="0">
                      <a:pos x="3182" y="1"/>
                    </a:cxn>
                    <a:cxn ang="0">
                      <a:pos x="3334" y="3"/>
                    </a:cxn>
                    <a:cxn ang="0">
                      <a:pos x="3487" y="3"/>
                    </a:cxn>
                    <a:cxn ang="0">
                      <a:pos x="3639" y="3"/>
                    </a:cxn>
                    <a:cxn ang="0">
                      <a:pos x="3791" y="7"/>
                    </a:cxn>
                    <a:cxn ang="0">
                      <a:pos x="3943" y="14"/>
                    </a:cxn>
                    <a:cxn ang="0">
                      <a:pos x="4095" y="12"/>
                    </a:cxn>
                    <a:cxn ang="0">
                      <a:pos x="4247" y="418"/>
                    </a:cxn>
                    <a:cxn ang="0">
                      <a:pos x="4400" y="241"/>
                    </a:cxn>
                    <a:cxn ang="0">
                      <a:pos x="4552" y="19"/>
                    </a:cxn>
                    <a:cxn ang="0">
                      <a:pos x="4704" y="6"/>
                    </a:cxn>
                    <a:cxn ang="0">
                      <a:pos x="4856" y="6"/>
                    </a:cxn>
                    <a:cxn ang="0">
                      <a:pos x="5008" y="116"/>
                    </a:cxn>
                    <a:cxn ang="0">
                      <a:pos x="5160" y="484"/>
                    </a:cxn>
                    <a:cxn ang="0">
                      <a:pos x="5313" y="78"/>
                    </a:cxn>
                    <a:cxn ang="0">
                      <a:pos x="5465" y="14"/>
                    </a:cxn>
                    <a:cxn ang="0">
                      <a:pos x="5617" y="16"/>
                    </a:cxn>
                    <a:cxn ang="0">
                      <a:pos x="5769" y="25"/>
                    </a:cxn>
                    <a:cxn ang="0">
                      <a:pos x="5921" y="45"/>
                    </a:cxn>
                    <a:cxn ang="0">
                      <a:pos x="6073" y="35"/>
                    </a:cxn>
                    <a:cxn ang="0">
                      <a:pos x="6226" y="23"/>
                    </a:cxn>
                    <a:cxn ang="0">
                      <a:pos x="6378" y="12"/>
                    </a:cxn>
                    <a:cxn ang="0">
                      <a:pos x="6530" y="10"/>
                    </a:cxn>
                    <a:cxn ang="0">
                      <a:pos x="6682" y="7"/>
                    </a:cxn>
                    <a:cxn ang="0">
                      <a:pos x="6834" y="6"/>
                    </a:cxn>
                    <a:cxn ang="0">
                      <a:pos x="6986" y="6"/>
                    </a:cxn>
                    <a:cxn ang="0">
                      <a:pos x="7139" y="6"/>
                    </a:cxn>
                    <a:cxn ang="0">
                      <a:pos x="7291" y="5"/>
                    </a:cxn>
                    <a:cxn ang="0">
                      <a:pos x="7443" y="5"/>
                    </a:cxn>
                    <a:cxn ang="0">
                      <a:pos x="7595" y="7"/>
                    </a:cxn>
                    <a:cxn ang="0">
                      <a:pos x="7747" y="9"/>
                    </a:cxn>
                    <a:cxn ang="0">
                      <a:pos x="7899" y="7"/>
                    </a:cxn>
                    <a:cxn ang="0">
                      <a:pos x="8052" y="6"/>
                    </a:cxn>
                    <a:cxn ang="0">
                      <a:pos x="8204" y="6"/>
                    </a:cxn>
                    <a:cxn ang="0">
                      <a:pos x="8356" y="5"/>
                    </a:cxn>
                    <a:cxn ang="0">
                      <a:pos x="8508" y="4"/>
                    </a:cxn>
                    <a:cxn ang="0">
                      <a:pos x="8660" y="3"/>
                    </a:cxn>
                    <a:cxn ang="0">
                      <a:pos x="8812" y="3"/>
                    </a:cxn>
                    <a:cxn ang="0">
                      <a:pos x="8965" y="4"/>
                    </a:cxn>
                    <a:cxn ang="0">
                      <a:pos x="9117" y="5"/>
                    </a:cxn>
                    <a:cxn ang="0">
                      <a:pos x="9269" y="4"/>
                    </a:cxn>
                    <a:cxn ang="0">
                      <a:pos x="9421" y="3"/>
                    </a:cxn>
                  </a:cxnLst>
                  <a:rect l="0" t="0" r="r" b="b"/>
                  <a:pathLst>
                    <a:path w="9428" h="522">
                      <a:moveTo>
                        <a:pt x="0" y="3"/>
                      </a:moveTo>
                      <a:lnTo>
                        <a:pt x="1" y="3"/>
                      </a:lnTo>
                      <a:lnTo>
                        <a:pt x="7" y="1"/>
                      </a:lnTo>
                      <a:lnTo>
                        <a:pt x="14" y="2"/>
                      </a:lnTo>
                      <a:lnTo>
                        <a:pt x="21" y="3"/>
                      </a:lnTo>
                      <a:lnTo>
                        <a:pt x="28" y="2"/>
                      </a:lnTo>
                      <a:lnTo>
                        <a:pt x="35" y="2"/>
                      </a:lnTo>
                      <a:lnTo>
                        <a:pt x="42" y="3"/>
                      </a:lnTo>
                      <a:lnTo>
                        <a:pt x="49" y="2"/>
                      </a:lnTo>
                      <a:lnTo>
                        <a:pt x="56" y="3"/>
                      </a:lnTo>
                      <a:lnTo>
                        <a:pt x="63" y="2"/>
                      </a:lnTo>
                      <a:lnTo>
                        <a:pt x="70" y="3"/>
                      </a:lnTo>
                      <a:lnTo>
                        <a:pt x="77" y="4"/>
                      </a:lnTo>
                      <a:lnTo>
                        <a:pt x="84" y="3"/>
                      </a:lnTo>
                      <a:lnTo>
                        <a:pt x="90" y="3"/>
                      </a:lnTo>
                      <a:lnTo>
                        <a:pt x="97" y="4"/>
                      </a:lnTo>
                      <a:lnTo>
                        <a:pt x="104" y="3"/>
                      </a:lnTo>
                      <a:lnTo>
                        <a:pt x="111" y="4"/>
                      </a:lnTo>
                      <a:lnTo>
                        <a:pt x="118" y="5"/>
                      </a:lnTo>
                      <a:lnTo>
                        <a:pt x="125" y="3"/>
                      </a:lnTo>
                      <a:lnTo>
                        <a:pt x="132" y="5"/>
                      </a:lnTo>
                      <a:lnTo>
                        <a:pt x="139" y="4"/>
                      </a:lnTo>
                      <a:lnTo>
                        <a:pt x="146" y="5"/>
                      </a:lnTo>
                      <a:lnTo>
                        <a:pt x="153" y="3"/>
                      </a:lnTo>
                      <a:lnTo>
                        <a:pt x="160" y="4"/>
                      </a:lnTo>
                      <a:lnTo>
                        <a:pt x="167" y="4"/>
                      </a:lnTo>
                      <a:lnTo>
                        <a:pt x="173" y="6"/>
                      </a:lnTo>
                      <a:lnTo>
                        <a:pt x="180" y="4"/>
                      </a:lnTo>
                      <a:lnTo>
                        <a:pt x="187" y="5"/>
                      </a:lnTo>
                      <a:lnTo>
                        <a:pt x="194" y="5"/>
                      </a:lnTo>
                      <a:lnTo>
                        <a:pt x="201" y="5"/>
                      </a:lnTo>
                      <a:lnTo>
                        <a:pt x="208" y="5"/>
                      </a:lnTo>
                      <a:lnTo>
                        <a:pt x="215" y="5"/>
                      </a:lnTo>
                      <a:lnTo>
                        <a:pt x="222" y="3"/>
                      </a:lnTo>
                      <a:lnTo>
                        <a:pt x="229" y="5"/>
                      </a:lnTo>
                      <a:lnTo>
                        <a:pt x="236" y="4"/>
                      </a:lnTo>
                      <a:lnTo>
                        <a:pt x="243" y="6"/>
                      </a:lnTo>
                      <a:lnTo>
                        <a:pt x="250" y="3"/>
                      </a:lnTo>
                      <a:lnTo>
                        <a:pt x="256" y="4"/>
                      </a:lnTo>
                      <a:lnTo>
                        <a:pt x="263" y="4"/>
                      </a:lnTo>
                      <a:lnTo>
                        <a:pt x="270" y="3"/>
                      </a:lnTo>
                      <a:lnTo>
                        <a:pt x="277" y="4"/>
                      </a:lnTo>
                      <a:lnTo>
                        <a:pt x="284" y="3"/>
                      </a:lnTo>
                      <a:lnTo>
                        <a:pt x="291" y="3"/>
                      </a:lnTo>
                      <a:lnTo>
                        <a:pt x="298" y="3"/>
                      </a:lnTo>
                      <a:lnTo>
                        <a:pt x="305" y="3"/>
                      </a:lnTo>
                      <a:lnTo>
                        <a:pt x="312" y="5"/>
                      </a:lnTo>
                      <a:lnTo>
                        <a:pt x="319" y="4"/>
                      </a:lnTo>
                      <a:lnTo>
                        <a:pt x="326" y="4"/>
                      </a:lnTo>
                      <a:lnTo>
                        <a:pt x="333" y="4"/>
                      </a:lnTo>
                      <a:lnTo>
                        <a:pt x="339" y="3"/>
                      </a:lnTo>
                      <a:lnTo>
                        <a:pt x="346" y="3"/>
                      </a:lnTo>
                      <a:lnTo>
                        <a:pt x="353" y="4"/>
                      </a:lnTo>
                      <a:lnTo>
                        <a:pt x="360" y="2"/>
                      </a:lnTo>
                      <a:lnTo>
                        <a:pt x="367" y="2"/>
                      </a:lnTo>
                      <a:lnTo>
                        <a:pt x="374" y="3"/>
                      </a:lnTo>
                      <a:lnTo>
                        <a:pt x="381" y="4"/>
                      </a:lnTo>
                      <a:lnTo>
                        <a:pt x="388" y="4"/>
                      </a:lnTo>
                      <a:lnTo>
                        <a:pt x="395" y="4"/>
                      </a:lnTo>
                      <a:lnTo>
                        <a:pt x="402" y="4"/>
                      </a:lnTo>
                      <a:lnTo>
                        <a:pt x="409" y="3"/>
                      </a:lnTo>
                      <a:lnTo>
                        <a:pt x="416" y="4"/>
                      </a:lnTo>
                      <a:lnTo>
                        <a:pt x="422" y="4"/>
                      </a:lnTo>
                      <a:lnTo>
                        <a:pt x="429" y="3"/>
                      </a:lnTo>
                      <a:lnTo>
                        <a:pt x="436" y="3"/>
                      </a:lnTo>
                      <a:lnTo>
                        <a:pt x="443" y="3"/>
                      </a:lnTo>
                      <a:lnTo>
                        <a:pt x="450" y="3"/>
                      </a:lnTo>
                      <a:lnTo>
                        <a:pt x="457" y="4"/>
                      </a:lnTo>
                      <a:lnTo>
                        <a:pt x="464" y="4"/>
                      </a:lnTo>
                      <a:lnTo>
                        <a:pt x="471" y="5"/>
                      </a:lnTo>
                      <a:lnTo>
                        <a:pt x="478" y="4"/>
                      </a:lnTo>
                      <a:lnTo>
                        <a:pt x="485" y="5"/>
                      </a:lnTo>
                      <a:lnTo>
                        <a:pt x="492" y="6"/>
                      </a:lnTo>
                      <a:lnTo>
                        <a:pt x="499" y="5"/>
                      </a:lnTo>
                      <a:lnTo>
                        <a:pt x="505" y="6"/>
                      </a:lnTo>
                      <a:lnTo>
                        <a:pt x="512" y="5"/>
                      </a:lnTo>
                      <a:lnTo>
                        <a:pt x="519" y="5"/>
                      </a:lnTo>
                      <a:lnTo>
                        <a:pt x="526" y="5"/>
                      </a:lnTo>
                      <a:lnTo>
                        <a:pt x="533" y="6"/>
                      </a:lnTo>
                      <a:lnTo>
                        <a:pt x="540" y="7"/>
                      </a:lnTo>
                      <a:lnTo>
                        <a:pt x="547" y="6"/>
                      </a:lnTo>
                      <a:lnTo>
                        <a:pt x="554" y="9"/>
                      </a:lnTo>
                      <a:lnTo>
                        <a:pt x="561" y="8"/>
                      </a:lnTo>
                      <a:lnTo>
                        <a:pt x="568" y="10"/>
                      </a:lnTo>
                      <a:lnTo>
                        <a:pt x="575" y="10"/>
                      </a:lnTo>
                      <a:lnTo>
                        <a:pt x="582" y="9"/>
                      </a:lnTo>
                      <a:lnTo>
                        <a:pt x="588" y="11"/>
                      </a:lnTo>
                      <a:lnTo>
                        <a:pt x="595" y="11"/>
                      </a:lnTo>
                      <a:lnTo>
                        <a:pt x="602" y="11"/>
                      </a:lnTo>
                      <a:lnTo>
                        <a:pt x="609" y="10"/>
                      </a:lnTo>
                      <a:lnTo>
                        <a:pt x="616" y="12"/>
                      </a:lnTo>
                      <a:lnTo>
                        <a:pt x="623" y="11"/>
                      </a:lnTo>
                      <a:lnTo>
                        <a:pt x="630" y="13"/>
                      </a:lnTo>
                      <a:lnTo>
                        <a:pt x="637" y="14"/>
                      </a:lnTo>
                      <a:lnTo>
                        <a:pt x="644" y="12"/>
                      </a:lnTo>
                      <a:lnTo>
                        <a:pt x="651" y="13"/>
                      </a:lnTo>
                      <a:lnTo>
                        <a:pt x="658" y="13"/>
                      </a:lnTo>
                      <a:lnTo>
                        <a:pt x="665" y="13"/>
                      </a:lnTo>
                      <a:lnTo>
                        <a:pt x="671" y="14"/>
                      </a:lnTo>
                      <a:lnTo>
                        <a:pt x="678" y="14"/>
                      </a:lnTo>
                      <a:lnTo>
                        <a:pt x="685" y="13"/>
                      </a:lnTo>
                      <a:lnTo>
                        <a:pt x="692" y="12"/>
                      </a:lnTo>
                      <a:lnTo>
                        <a:pt x="699" y="11"/>
                      </a:lnTo>
                      <a:lnTo>
                        <a:pt x="706" y="11"/>
                      </a:lnTo>
                      <a:lnTo>
                        <a:pt x="713" y="10"/>
                      </a:lnTo>
                      <a:lnTo>
                        <a:pt x="720" y="11"/>
                      </a:lnTo>
                      <a:lnTo>
                        <a:pt x="727" y="10"/>
                      </a:lnTo>
                      <a:lnTo>
                        <a:pt x="734" y="10"/>
                      </a:lnTo>
                      <a:lnTo>
                        <a:pt x="741" y="9"/>
                      </a:lnTo>
                      <a:lnTo>
                        <a:pt x="748" y="8"/>
                      </a:lnTo>
                      <a:lnTo>
                        <a:pt x="754" y="8"/>
                      </a:lnTo>
                      <a:lnTo>
                        <a:pt x="761" y="7"/>
                      </a:lnTo>
                      <a:lnTo>
                        <a:pt x="768" y="8"/>
                      </a:lnTo>
                      <a:lnTo>
                        <a:pt x="775" y="8"/>
                      </a:lnTo>
                      <a:lnTo>
                        <a:pt x="782" y="7"/>
                      </a:lnTo>
                      <a:lnTo>
                        <a:pt x="789" y="8"/>
                      </a:lnTo>
                      <a:lnTo>
                        <a:pt x="796" y="6"/>
                      </a:lnTo>
                      <a:lnTo>
                        <a:pt x="803" y="6"/>
                      </a:lnTo>
                      <a:lnTo>
                        <a:pt x="810" y="7"/>
                      </a:lnTo>
                      <a:lnTo>
                        <a:pt x="817" y="7"/>
                      </a:lnTo>
                      <a:lnTo>
                        <a:pt x="824" y="6"/>
                      </a:lnTo>
                      <a:lnTo>
                        <a:pt x="831" y="8"/>
                      </a:lnTo>
                      <a:lnTo>
                        <a:pt x="837" y="5"/>
                      </a:lnTo>
                      <a:lnTo>
                        <a:pt x="844" y="7"/>
                      </a:lnTo>
                      <a:lnTo>
                        <a:pt x="851" y="6"/>
                      </a:lnTo>
                      <a:lnTo>
                        <a:pt x="858" y="5"/>
                      </a:lnTo>
                      <a:lnTo>
                        <a:pt x="865" y="6"/>
                      </a:lnTo>
                      <a:lnTo>
                        <a:pt x="872" y="5"/>
                      </a:lnTo>
                      <a:lnTo>
                        <a:pt x="879" y="6"/>
                      </a:lnTo>
                      <a:lnTo>
                        <a:pt x="886" y="5"/>
                      </a:lnTo>
                      <a:lnTo>
                        <a:pt x="893" y="6"/>
                      </a:lnTo>
                      <a:lnTo>
                        <a:pt x="900" y="7"/>
                      </a:lnTo>
                      <a:lnTo>
                        <a:pt x="907" y="6"/>
                      </a:lnTo>
                      <a:lnTo>
                        <a:pt x="914" y="7"/>
                      </a:lnTo>
                      <a:lnTo>
                        <a:pt x="920" y="6"/>
                      </a:lnTo>
                      <a:lnTo>
                        <a:pt x="927" y="6"/>
                      </a:lnTo>
                      <a:lnTo>
                        <a:pt x="934" y="6"/>
                      </a:lnTo>
                      <a:lnTo>
                        <a:pt x="941" y="6"/>
                      </a:lnTo>
                      <a:lnTo>
                        <a:pt x="948" y="6"/>
                      </a:lnTo>
                      <a:lnTo>
                        <a:pt x="955" y="6"/>
                      </a:lnTo>
                      <a:lnTo>
                        <a:pt x="962" y="5"/>
                      </a:lnTo>
                      <a:lnTo>
                        <a:pt x="969" y="6"/>
                      </a:lnTo>
                      <a:lnTo>
                        <a:pt x="976" y="4"/>
                      </a:lnTo>
                      <a:lnTo>
                        <a:pt x="983" y="5"/>
                      </a:lnTo>
                      <a:lnTo>
                        <a:pt x="990" y="5"/>
                      </a:lnTo>
                      <a:lnTo>
                        <a:pt x="997" y="5"/>
                      </a:lnTo>
                      <a:lnTo>
                        <a:pt x="1003" y="5"/>
                      </a:lnTo>
                      <a:lnTo>
                        <a:pt x="1010" y="6"/>
                      </a:lnTo>
                      <a:lnTo>
                        <a:pt x="1017" y="5"/>
                      </a:lnTo>
                      <a:lnTo>
                        <a:pt x="1024" y="5"/>
                      </a:lnTo>
                      <a:lnTo>
                        <a:pt x="1031" y="5"/>
                      </a:lnTo>
                      <a:lnTo>
                        <a:pt x="1038" y="5"/>
                      </a:lnTo>
                      <a:lnTo>
                        <a:pt x="1045" y="6"/>
                      </a:lnTo>
                      <a:lnTo>
                        <a:pt x="1052" y="4"/>
                      </a:lnTo>
                      <a:lnTo>
                        <a:pt x="1059" y="4"/>
                      </a:lnTo>
                      <a:lnTo>
                        <a:pt x="1066" y="5"/>
                      </a:lnTo>
                      <a:lnTo>
                        <a:pt x="1073" y="4"/>
                      </a:lnTo>
                      <a:lnTo>
                        <a:pt x="1080" y="6"/>
                      </a:lnTo>
                      <a:lnTo>
                        <a:pt x="1086" y="5"/>
                      </a:lnTo>
                      <a:lnTo>
                        <a:pt x="1093" y="4"/>
                      </a:lnTo>
                      <a:lnTo>
                        <a:pt x="1100" y="5"/>
                      </a:lnTo>
                      <a:lnTo>
                        <a:pt x="1107" y="6"/>
                      </a:lnTo>
                      <a:lnTo>
                        <a:pt x="1114" y="6"/>
                      </a:lnTo>
                      <a:lnTo>
                        <a:pt x="1121" y="5"/>
                      </a:lnTo>
                      <a:lnTo>
                        <a:pt x="1128" y="6"/>
                      </a:lnTo>
                      <a:lnTo>
                        <a:pt x="1135" y="6"/>
                      </a:lnTo>
                      <a:lnTo>
                        <a:pt x="1142" y="6"/>
                      </a:lnTo>
                      <a:lnTo>
                        <a:pt x="1149" y="6"/>
                      </a:lnTo>
                      <a:lnTo>
                        <a:pt x="1156" y="6"/>
                      </a:lnTo>
                      <a:lnTo>
                        <a:pt x="1163" y="6"/>
                      </a:lnTo>
                      <a:lnTo>
                        <a:pt x="1169" y="9"/>
                      </a:lnTo>
                      <a:lnTo>
                        <a:pt x="1176" y="8"/>
                      </a:lnTo>
                      <a:lnTo>
                        <a:pt x="1183" y="8"/>
                      </a:lnTo>
                      <a:lnTo>
                        <a:pt x="1190" y="7"/>
                      </a:lnTo>
                      <a:lnTo>
                        <a:pt x="1197" y="11"/>
                      </a:lnTo>
                      <a:lnTo>
                        <a:pt x="1204" y="10"/>
                      </a:lnTo>
                      <a:lnTo>
                        <a:pt x="1211" y="10"/>
                      </a:lnTo>
                      <a:lnTo>
                        <a:pt x="1218" y="10"/>
                      </a:lnTo>
                      <a:lnTo>
                        <a:pt x="1225" y="12"/>
                      </a:lnTo>
                      <a:lnTo>
                        <a:pt x="1232" y="12"/>
                      </a:lnTo>
                      <a:lnTo>
                        <a:pt x="1239" y="11"/>
                      </a:lnTo>
                      <a:lnTo>
                        <a:pt x="1246" y="13"/>
                      </a:lnTo>
                      <a:lnTo>
                        <a:pt x="1252" y="15"/>
                      </a:lnTo>
                      <a:lnTo>
                        <a:pt x="1259" y="12"/>
                      </a:lnTo>
                      <a:lnTo>
                        <a:pt x="1266" y="14"/>
                      </a:lnTo>
                      <a:lnTo>
                        <a:pt x="1273" y="15"/>
                      </a:lnTo>
                      <a:lnTo>
                        <a:pt x="1280" y="13"/>
                      </a:lnTo>
                      <a:lnTo>
                        <a:pt x="1287" y="16"/>
                      </a:lnTo>
                      <a:lnTo>
                        <a:pt x="1294" y="13"/>
                      </a:lnTo>
                      <a:lnTo>
                        <a:pt x="1301" y="13"/>
                      </a:lnTo>
                      <a:lnTo>
                        <a:pt x="1308" y="13"/>
                      </a:lnTo>
                      <a:lnTo>
                        <a:pt x="1315" y="13"/>
                      </a:lnTo>
                      <a:lnTo>
                        <a:pt x="1322" y="12"/>
                      </a:lnTo>
                      <a:lnTo>
                        <a:pt x="1329" y="10"/>
                      </a:lnTo>
                      <a:lnTo>
                        <a:pt x="1335" y="13"/>
                      </a:lnTo>
                      <a:lnTo>
                        <a:pt x="1342" y="12"/>
                      </a:lnTo>
                      <a:lnTo>
                        <a:pt x="1349" y="12"/>
                      </a:lnTo>
                      <a:lnTo>
                        <a:pt x="1356" y="11"/>
                      </a:lnTo>
                      <a:lnTo>
                        <a:pt x="1363" y="10"/>
                      </a:lnTo>
                      <a:lnTo>
                        <a:pt x="1370" y="9"/>
                      </a:lnTo>
                      <a:lnTo>
                        <a:pt x="1377" y="8"/>
                      </a:lnTo>
                      <a:lnTo>
                        <a:pt x="1384" y="10"/>
                      </a:lnTo>
                      <a:lnTo>
                        <a:pt x="1391" y="8"/>
                      </a:lnTo>
                      <a:lnTo>
                        <a:pt x="1398" y="8"/>
                      </a:lnTo>
                      <a:lnTo>
                        <a:pt x="1405" y="6"/>
                      </a:lnTo>
                      <a:lnTo>
                        <a:pt x="1412" y="7"/>
                      </a:lnTo>
                      <a:lnTo>
                        <a:pt x="1418" y="7"/>
                      </a:lnTo>
                      <a:lnTo>
                        <a:pt x="1425" y="6"/>
                      </a:lnTo>
                      <a:lnTo>
                        <a:pt x="1432" y="6"/>
                      </a:lnTo>
                      <a:lnTo>
                        <a:pt x="1439" y="6"/>
                      </a:lnTo>
                      <a:lnTo>
                        <a:pt x="1446" y="6"/>
                      </a:lnTo>
                      <a:lnTo>
                        <a:pt x="1453" y="6"/>
                      </a:lnTo>
                      <a:lnTo>
                        <a:pt x="1460" y="6"/>
                      </a:lnTo>
                      <a:lnTo>
                        <a:pt x="1467" y="7"/>
                      </a:lnTo>
                      <a:lnTo>
                        <a:pt x="1474" y="6"/>
                      </a:lnTo>
                      <a:lnTo>
                        <a:pt x="1481" y="5"/>
                      </a:lnTo>
                      <a:lnTo>
                        <a:pt x="1488" y="6"/>
                      </a:lnTo>
                      <a:lnTo>
                        <a:pt x="1495" y="5"/>
                      </a:lnTo>
                      <a:lnTo>
                        <a:pt x="1501" y="6"/>
                      </a:lnTo>
                      <a:lnTo>
                        <a:pt x="1508" y="6"/>
                      </a:lnTo>
                      <a:lnTo>
                        <a:pt x="1515" y="6"/>
                      </a:lnTo>
                      <a:lnTo>
                        <a:pt x="1522" y="5"/>
                      </a:lnTo>
                      <a:lnTo>
                        <a:pt x="1529" y="6"/>
                      </a:lnTo>
                      <a:lnTo>
                        <a:pt x="1536" y="5"/>
                      </a:lnTo>
                      <a:lnTo>
                        <a:pt x="1543" y="5"/>
                      </a:lnTo>
                      <a:lnTo>
                        <a:pt x="1550" y="6"/>
                      </a:lnTo>
                      <a:lnTo>
                        <a:pt x="1557" y="4"/>
                      </a:lnTo>
                      <a:lnTo>
                        <a:pt x="1564" y="5"/>
                      </a:lnTo>
                      <a:lnTo>
                        <a:pt x="1571" y="5"/>
                      </a:lnTo>
                      <a:lnTo>
                        <a:pt x="1578" y="5"/>
                      </a:lnTo>
                      <a:lnTo>
                        <a:pt x="1584" y="5"/>
                      </a:lnTo>
                      <a:lnTo>
                        <a:pt x="1591" y="5"/>
                      </a:lnTo>
                      <a:lnTo>
                        <a:pt x="1598" y="4"/>
                      </a:lnTo>
                      <a:lnTo>
                        <a:pt x="1605" y="6"/>
                      </a:lnTo>
                      <a:lnTo>
                        <a:pt x="1612" y="5"/>
                      </a:lnTo>
                      <a:lnTo>
                        <a:pt x="1619" y="4"/>
                      </a:lnTo>
                      <a:lnTo>
                        <a:pt x="1626" y="5"/>
                      </a:lnTo>
                      <a:lnTo>
                        <a:pt x="1633" y="4"/>
                      </a:lnTo>
                      <a:lnTo>
                        <a:pt x="1640" y="6"/>
                      </a:lnTo>
                      <a:lnTo>
                        <a:pt x="1647" y="4"/>
                      </a:lnTo>
                      <a:lnTo>
                        <a:pt x="1654" y="6"/>
                      </a:lnTo>
                      <a:lnTo>
                        <a:pt x="1661" y="5"/>
                      </a:lnTo>
                      <a:lnTo>
                        <a:pt x="1667" y="4"/>
                      </a:lnTo>
                      <a:lnTo>
                        <a:pt x="1674" y="5"/>
                      </a:lnTo>
                      <a:lnTo>
                        <a:pt x="1681" y="4"/>
                      </a:lnTo>
                      <a:lnTo>
                        <a:pt x="1688" y="5"/>
                      </a:lnTo>
                      <a:lnTo>
                        <a:pt x="1695" y="5"/>
                      </a:lnTo>
                      <a:lnTo>
                        <a:pt x="1702" y="5"/>
                      </a:lnTo>
                      <a:lnTo>
                        <a:pt x="1709" y="4"/>
                      </a:lnTo>
                      <a:lnTo>
                        <a:pt x="1716" y="4"/>
                      </a:lnTo>
                      <a:lnTo>
                        <a:pt x="1723" y="3"/>
                      </a:lnTo>
                      <a:lnTo>
                        <a:pt x="1730" y="4"/>
                      </a:lnTo>
                      <a:lnTo>
                        <a:pt x="1737" y="4"/>
                      </a:lnTo>
                      <a:lnTo>
                        <a:pt x="1744" y="3"/>
                      </a:lnTo>
                      <a:lnTo>
                        <a:pt x="1750" y="4"/>
                      </a:lnTo>
                      <a:lnTo>
                        <a:pt x="1757" y="4"/>
                      </a:lnTo>
                      <a:lnTo>
                        <a:pt x="1764" y="3"/>
                      </a:lnTo>
                      <a:lnTo>
                        <a:pt x="1771" y="4"/>
                      </a:lnTo>
                      <a:lnTo>
                        <a:pt x="1778" y="4"/>
                      </a:lnTo>
                      <a:lnTo>
                        <a:pt x="1785" y="3"/>
                      </a:lnTo>
                      <a:lnTo>
                        <a:pt x="1792" y="4"/>
                      </a:lnTo>
                      <a:lnTo>
                        <a:pt x="1799" y="3"/>
                      </a:lnTo>
                      <a:lnTo>
                        <a:pt x="1806" y="4"/>
                      </a:lnTo>
                      <a:lnTo>
                        <a:pt x="1813" y="4"/>
                      </a:lnTo>
                      <a:lnTo>
                        <a:pt x="1820" y="2"/>
                      </a:lnTo>
                      <a:lnTo>
                        <a:pt x="1827" y="4"/>
                      </a:lnTo>
                      <a:lnTo>
                        <a:pt x="1833" y="3"/>
                      </a:lnTo>
                      <a:lnTo>
                        <a:pt x="1840" y="3"/>
                      </a:lnTo>
                      <a:lnTo>
                        <a:pt x="1847" y="4"/>
                      </a:lnTo>
                      <a:lnTo>
                        <a:pt x="1854" y="4"/>
                      </a:lnTo>
                      <a:lnTo>
                        <a:pt x="1861" y="4"/>
                      </a:lnTo>
                      <a:lnTo>
                        <a:pt x="1868" y="3"/>
                      </a:lnTo>
                      <a:lnTo>
                        <a:pt x="1875" y="3"/>
                      </a:lnTo>
                      <a:lnTo>
                        <a:pt x="1882" y="3"/>
                      </a:lnTo>
                      <a:lnTo>
                        <a:pt x="1889" y="3"/>
                      </a:lnTo>
                      <a:lnTo>
                        <a:pt x="1896" y="3"/>
                      </a:lnTo>
                      <a:lnTo>
                        <a:pt x="1903" y="3"/>
                      </a:lnTo>
                      <a:lnTo>
                        <a:pt x="1910" y="4"/>
                      </a:lnTo>
                      <a:lnTo>
                        <a:pt x="1916" y="4"/>
                      </a:lnTo>
                      <a:lnTo>
                        <a:pt x="1923" y="4"/>
                      </a:lnTo>
                      <a:lnTo>
                        <a:pt x="1930" y="2"/>
                      </a:lnTo>
                      <a:lnTo>
                        <a:pt x="1937" y="2"/>
                      </a:lnTo>
                      <a:lnTo>
                        <a:pt x="1944" y="3"/>
                      </a:lnTo>
                      <a:lnTo>
                        <a:pt x="1951" y="3"/>
                      </a:lnTo>
                      <a:lnTo>
                        <a:pt x="1958" y="2"/>
                      </a:lnTo>
                      <a:lnTo>
                        <a:pt x="1965" y="2"/>
                      </a:lnTo>
                      <a:lnTo>
                        <a:pt x="1972" y="2"/>
                      </a:lnTo>
                      <a:lnTo>
                        <a:pt x="1979" y="3"/>
                      </a:lnTo>
                      <a:lnTo>
                        <a:pt x="1986" y="3"/>
                      </a:lnTo>
                      <a:lnTo>
                        <a:pt x="1993" y="2"/>
                      </a:lnTo>
                      <a:lnTo>
                        <a:pt x="1999" y="3"/>
                      </a:lnTo>
                      <a:lnTo>
                        <a:pt x="2006" y="3"/>
                      </a:lnTo>
                      <a:lnTo>
                        <a:pt x="2013" y="2"/>
                      </a:lnTo>
                      <a:lnTo>
                        <a:pt x="2020" y="2"/>
                      </a:lnTo>
                      <a:lnTo>
                        <a:pt x="2027" y="3"/>
                      </a:lnTo>
                      <a:lnTo>
                        <a:pt x="2034" y="2"/>
                      </a:lnTo>
                      <a:lnTo>
                        <a:pt x="2041" y="2"/>
                      </a:lnTo>
                      <a:lnTo>
                        <a:pt x="2048" y="3"/>
                      </a:lnTo>
                      <a:lnTo>
                        <a:pt x="2055" y="2"/>
                      </a:lnTo>
                      <a:lnTo>
                        <a:pt x="2062" y="2"/>
                      </a:lnTo>
                      <a:lnTo>
                        <a:pt x="2069" y="2"/>
                      </a:lnTo>
                      <a:lnTo>
                        <a:pt x="2076" y="4"/>
                      </a:lnTo>
                      <a:lnTo>
                        <a:pt x="2082" y="2"/>
                      </a:lnTo>
                      <a:lnTo>
                        <a:pt x="2089" y="1"/>
                      </a:lnTo>
                      <a:lnTo>
                        <a:pt x="2096" y="2"/>
                      </a:lnTo>
                      <a:lnTo>
                        <a:pt x="2103" y="2"/>
                      </a:lnTo>
                      <a:lnTo>
                        <a:pt x="2110" y="2"/>
                      </a:lnTo>
                      <a:lnTo>
                        <a:pt x="2117" y="1"/>
                      </a:lnTo>
                      <a:lnTo>
                        <a:pt x="2124" y="1"/>
                      </a:lnTo>
                      <a:lnTo>
                        <a:pt x="2131" y="2"/>
                      </a:lnTo>
                      <a:lnTo>
                        <a:pt x="2138" y="3"/>
                      </a:lnTo>
                      <a:lnTo>
                        <a:pt x="2145" y="2"/>
                      </a:lnTo>
                      <a:lnTo>
                        <a:pt x="2152" y="3"/>
                      </a:lnTo>
                      <a:lnTo>
                        <a:pt x="2159" y="1"/>
                      </a:lnTo>
                      <a:lnTo>
                        <a:pt x="2165" y="1"/>
                      </a:lnTo>
                      <a:lnTo>
                        <a:pt x="2172" y="2"/>
                      </a:lnTo>
                      <a:lnTo>
                        <a:pt x="2179" y="1"/>
                      </a:lnTo>
                      <a:lnTo>
                        <a:pt x="2186" y="1"/>
                      </a:lnTo>
                      <a:lnTo>
                        <a:pt x="2193" y="2"/>
                      </a:lnTo>
                      <a:lnTo>
                        <a:pt x="2200" y="1"/>
                      </a:lnTo>
                      <a:lnTo>
                        <a:pt x="2207" y="1"/>
                      </a:lnTo>
                      <a:lnTo>
                        <a:pt x="2214" y="1"/>
                      </a:lnTo>
                      <a:lnTo>
                        <a:pt x="2221" y="1"/>
                      </a:lnTo>
                      <a:lnTo>
                        <a:pt x="2228" y="3"/>
                      </a:lnTo>
                      <a:lnTo>
                        <a:pt x="2235" y="0"/>
                      </a:lnTo>
                      <a:lnTo>
                        <a:pt x="2242" y="2"/>
                      </a:lnTo>
                      <a:lnTo>
                        <a:pt x="2248" y="2"/>
                      </a:lnTo>
                      <a:lnTo>
                        <a:pt x="2255" y="2"/>
                      </a:lnTo>
                      <a:lnTo>
                        <a:pt x="2262" y="0"/>
                      </a:lnTo>
                      <a:lnTo>
                        <a:pt x="2269" y="2"/>
                      </a:lnTo>
                      <a:lnTo>
                        <a:pt x="2276" y="1"/>
                      </a:lnTo>
                      <a:lnTo>
                        <a:pt x="2283" y="1"/>
                      </a:lnTo>
                      <a:lnTo>
                        <a:pt x="2290" y="1"/>
                      </a:lnTo>
                      <a:lnTo>
                        <a:pt x="2297" y="2"/>
                      </a:lnTo>
                      <a:lnTo>
                        <a:pt x="2304" y="2"/>
                      </a:lnTo>
                      <a:lnTo>
                        <a:pt x="2311" y="2"/>
                      </a:lnTo>
                      <a:lnTo>
                        <a:pt x="2318" y="0"/>
                      </a:lnTo>
                      <a:lnTo>
                        <a:pt x="2325" y="0"/>
                      </a:lnTo>
                      <a:lnTo>
                        <a:pt x="2331" y="3"/>
                      </a:lnTo>
                      <a:lnTo>
                        <a:pt x="2338" y="1"/>
                      </a:lnTo>
                      <a:lnTo>
                        <a:pt x="2345" y="1"/>
                      </a:lnTo>
                      <a:lnTo>
                        <a:pt x="2352" y="1"/>
                      </a:lnTo>
                      <a:lnTo>
                        <a:pt x="2359" y="0"/>
                      </a:lnTo>
                      <a:lnTo>
                        <a:pt x="2366" y="1"/>
                      </a:lnTo>
                      <a:lnTo>
                        <a:pt x="2373" y="1"/>
                      </a:lnTo>
                      <a:lnTo>
                        <a:pt x="2380" y="2"/>
                      </a:lnTo>
                      <a:lnTo>
                        <a:pt x="2387" y="1"/>
                      </a:lnTo>
                      <a:lnTo>
                        <a:pt x="2394" y="1"/>
                      </a:lnTo>
                      <a:lnTo>
                        <a:pt x="2401" y="1"/>
                      </a:lnTo>
                      <a:lnTo>
                        <a:pt x="2408" y="0"/>
                      </a:lnTo>
                      <a:lnTo>
                        <a:pt x="2414" y="1"/>
                      </a:lnTo>
                      <a:lnTo>
                        <a:pt x="2421" y="0"/>
                      </a:lnTo>
                      <a:lnTo>
                        <a:pt x="2428" y="1"/>
                      </a:lnTo>
                      <a:lnTo>
                        <a:pt x="2435" y="2"/>
                      </a:lnTo>
                      <a:lnTo>
                        <a:pt x="2442" y="2"/>
                      </a:lnTo>
                      <a:lnTo>
                        <a:pt x="2449" y="0"/>
                      </a:lnTo>
                      <a:lnTo>
                        <a:pt x="2456" y="0"/>
                      </a:lnTo>
                      <a:lnTo>
                        <a:pt x="2463" y="0"/>
                      </a:lnTo>
                      <a:lnTo>
                        <a:pt x="2470" y="1"/>
                      </a:lnTo>
                      <a:lnTo>
                        <a:pt x="2477" y="1"/>
                      </a:lnTo>
                      <a:lnTo>
                        <a:pt x="2484" y="2"/>
                      </a:lnTo>
                      <a:lnTo>
                        <a:pt x="2491" y="1"/>
                      </a:lnTo>
                      <a:lnTo>
                        <a:pt x="2497" y="0"/>
                      </a:lnTo>
                      <a:lnTo>
                        <a:pt x="2504" y="1"/>
                      </a:lnTo>
                      <a:lnTo>
                        <a:pt x="2511" y="2"/>
                      </a:lnTo>
                      <a:lnTo>
                        <a:pt x="2518" y="1"/>
                      </a:lnTo>
                      <a:lnTo>
                        <a:pt x="2525" y="0"/>
                      </a:lnTo>
                      <a:lnTo>
                        <a:pt x="2532" y="1"/>
                      </a:lnTo>
                      <a:lnTo>
                        <a:pt x="2539" y="1"/>
                      </a:lnTo>
                      <a:lnTo>
                        <a:pt x="2546" y="1"/>
                      </a:lnTo>
                      <a:lnTo>
                        <a:pt x="2553" y="0"/>
                      </a:lnTo>
                      <a:lnTo>
                        <a:pt x="2560" y="2"/>
                      </a:lnTo>
                      <a:lnTo>
                        <a:pt x="2567" y="0"/>
                      </a:lnTo>
                      <a:lnTo>
                        <a:pt x="2574" y="1"/>
                      </a:lnTo>
                      <a:lnTo>
                        <a:pt x="2580" y="1"/>
                      </a:lnTo>
                      <a:lnTo>
                        <a:pt x="2587" y="1"/>
                      </a:lnTo>
                      <a:lnTo>
                        <a:pt x="2594" y="2"/>
                      </a:lnTo>
                      <a:lnTo>
                        <a:pt x="2601" y="2"/>
                      </a:lnTo>
                      <a:lnTo>
                        <a:pt x="2608" y="1"/>
                      </a:lnTo>
                      <a:lnTo>
                        <a:pt x="2615" y="0"/>
                      </a:lnTo>
                      <a:lnTo>
                        <a:pt x="2622" y="1"/>
                      </a:lnTo>
                      <a:lnTo>
                        <a:pt x="2629" y="1"/>
                      </a:lnTo>
                      <a:lnTo>
                        <a:pt x="2636" y="1"/>
                      </a:lnTo>
                      <a:lnTo>
                        <a:pt x="2643" y="1"/>
                      </a:lnTo>
                      <a:lnTo>
                        <a:pt x="2650" y="2"/>
                      </a:lnTo>
                      <a:lnTo>
                        <a:pt x="2657" y="0"/>
                      </a:lnTo>
                      <a:lnTo>
                        <a:pt x="2663" y="1"/>
                      </a:lnTo>
                      <a:lnTo>
                        <a:pt x="2670" y="2"/>
                      </a:lnTo>
                      <a:lnTo>
                        <a:pt x="2677" y="2"/>
                      </a:lnTo>
                      <a:lnTo>
                        <a:pt x="2684" y="0"/>
                      </a:lnTo>
                      <a:lnTo>
                        <a:pt x="2691" y="1"/>
                      </a:lnTo>
                      <a:lnTo>
                        <a:pt x="2698" y="1"/>
                      </a:lnTo>
                      <a:lnTo>
                        <a:pt x="2705" y="2"/>
                      </a:lnTo>
                      <a:lnTo>
                        <a:pt x="2712" y="1"/>
                      </a:lnTo>
                      <a:lnTo>
                        <a:pt x="2719" y="1"/>
                      </a:lnTo>
                      <a:lnTo>
                        <a:pt x="2726" y="1"/>
                      </a:lnTo>
                      <a:lnTo>
                        <a:pt x="2733" y="1"/>
                      </a:lnTo>
                      <a:lnTo>
                        <a:pt x="2740" y="2"/>
                      </a:lnTo>
                      <a:lnTo>
                        <a:pt x="2746" y="1"/>
                      </a:lnTo>
                      <a:lnTo>
                        <a:pt x="2753" y="1"/>
                      </a:lnTo>
                      <a:lnTo>
                        <a:pt x="2760" y="0"/>
                      </a:lnTo>
                      <a:lnTo>
                        <a:pt x="2767" y="1"/>
                      </a:lnTo>
                      <a:lnTo>
                        <a:pt x="2774" y="2"/>
                      </a:lnTo>
                      <a:lnTo>
                        <a:pt x="2781" y="1"/>
                      </a:lnTo>
                      <a:lnTo>
                        <a:pt x="2788" y="1"/>
                      </a:lnTo>
                      <a:lnTo>
                        <a:pt x="2795" y="1"/>
                      </a:lnTo>
                      <a:lnTo>
                        <a:pt x="2802" y="2"/>
                      </a:lnTo>
                      <a:lnTo>
                        <a:pt x="2809" y="1"/>
                      </a:lnTo>
                      <a:lnTo>
                        <a:pt x="2816" y="1"/>
                      </a:lnTo>
                      <a:lnTo>
                        <a:pt x="2823" y="2"/>
                      </a:lnTo>
                      <a:lnTo>
                        <a:pt x="2829" y="2"/>
                      </a:lnTo>
                      <a:lnTo>
                        <a:pt x="2836" y="2"/>
                      </a:lnTo>
                      <a:lnTo>
                        <a:pt x="2843" y="2"/>
                      </a:lnTo>
                      <a:lnTo>
                        <a:pt x="2850" y="2"/>
                      </a:lnTo>
                      <a:lnTo>
                        <a:pt x="2857" y="1"/>
                      </a:lnTo>
                      <a:lnTo>
                        <a:pt x="2864" y="3"/>
                      </a:lnTo>
                      <a:lnTo>
                        <a:pt x="2871" y="3"/>
                      </a:lnTo>
                      <a:lnTo>
                        <a:pt x="2878" y="1"/>
                      </a:lnTo>
                      <a:lnTo>
                        <a:pt x="2885" y="3"/>
                      </a:lnTo>
                      <a:lnTo>
                        <a:pt x="2892" y="1"/>
                      </a:lnTo>
                      <a:lnTo>
                        <a:pt x="2899" y="2"/>
                      </a:lnTo>
                      <a:lnTo>
                        <a:pt x="2906" y="1"/>
                      </a:lnTo>
                      <a:lnTo>
                        <a:pt x="2912" y="3"/>
                      </a:lnTo>
                      <a:lnTo>
                        <a:pt x="2919" y="3"/>
                      </a:lnTo>
                      <a:lnTo>
                        <a:pt x="2926" y="3"/>
                      </a:lnTo>
                      <a:lnTo>
                        <a:pt x="2933" y="3"/>
                      </a:lnTo>
                      <a:lnTo>
                        <a:pt x="2940" y="4"/>
                      </a:lnTo>
                      <a:lnTo>
                        <a:pt x="2947" y="2"/>
                      </a:lnTo>
                      <a:lnTo>
                        <a:pt x="2954" y="3"/>
                      </a:lnTo>
                      <a:lnTo>
                        <a:pt x="2961" y="2"/>
                      </a:lnTo>
                      <a:lnTo>
                        <a:pt x="2968" y="2"/>
                      </a:lnTo>
                      <a:lnTo>
                        <a:pt x="2975" y="1"/>
                      </a:lnTo>
                      <a:lnTo>
                        <a:pt x="2982" y="2"/>
                      </a:lnTo>
                      <a:lnTo>
                        <a:pt x="2989" y="2"/>
                      </a:lnTo>
                      <a:lnTo>
                        <a:pt x="2995" y="2"/>
                      </a:lnTo>
                      <a:lnTo>
                        <a:pt x="3002" y="2"/>
                      </a:lnTo>
                      <a:lnTo>
                        <a:pt x="3009" y="2"/>
                      </a:lnTo>
                      <a:lnTo>
                        <a:pt x="3016" y="4"/>
                      </a:lnTo>
                      <a:lnTo>
                        <a:pt x="3023" y="2"/>
                      </a:lnTo>
                      <a:lnTo>
                        <a:pt x="3030" y="1"/>
                      </a:lnTo>
                      <a:lnTo>
                        <a:pt x="3037" y="1"/>
                      </a:lnTo>
                      <a:lnTo>
                        <a:pt x="3044" y="3"/>
                      </a:lnTo>
                      <a:lnTo>
                        <a:pt x="3051" y="1"/>
                      </a:lnTo>
                      <a:lnTo>
                        <a:pt x="3058" y="1"/>
                      </a:lnTo>
                      <a:lnTo>
                        <a:pt x="3065" y="2"/>
                      </a:lnTo>
                      <a:lnTo>
                        <a:pt x="3072" y="3"/>
                      </a:lnTo>
                      <a:lnTo>
                        <a:pt x="3078" y="2"/>
                      </a:lnTo>
                      <a:lnTo>
                        <a:pt x="3085" y="1"/>
                      </a:lnTo>
                      <a:lnTo>
                        <a:pt x="3092" y="0"/>
                      </a:lnTo>
                      <a:lnTo>
                        <a:pt x="3099" y="1"/>
                      </a:lnTo>
                      <a:lnTo>
                        <a:pt x="3106" y="1"/>
                      </a:lnTo>
                      <a:lnTo>
                        <a:pt x="3113" y="1"/>
                      </a:lnTo>
                      <a:lnTo>
                        <a:pt x="3120" y="1"/>
                      </a:lnTo>
                      <a:lnTo>
                        <a:pt x="3127" y="2"/>
                      </a:lnTo>
                      <a:lnTo>
                        <a:pt x="3134" y="2"/>
                      </a:lnTo>
                      <a:lnTo>
                        <a:pt x="3141" y="1"/>
                      </a:lnTo>
                      <a:lnTo>
                        <a:pt x="3148" y="2"/>
                      </a:lnTo>
                      <a:lnTo>
                        <a:pt x="3155" y="1"/>
                      </a:lnTo>
                      <a:lnTo>
                        <a:pt x="3161" y="2"/>
                      </a:lnTo>
                      <a:lnTo>
                        <a:pt x="3168" y="1"/>
                      </a:lnTo>
                      <a:lnTo>
                        <a:pt x="3175" y="2"/>
                      </a:lnTo>
                      <a:lnTo>
                        <a:pt x="3182" y="1"/>
                      </a:lnTo>
                      <a:lnTo>
                        <a:pt x="3189" y="1"/>
                      </a:lnTo>
                      <a:lnTo>
                        <a:pt x="3196" y="2"/>
                      </a:lnTo>
                      <a:lnTo>
                        <a:pt x="3203" y="2"/>
                      </a:lnTo>
                      <a:lnTo>
                        <a:pt x="3210" y="1"/>
                      </a:lnTo>
                      <a:lnTo>
                        <a:pt x="3217" y="2"/>
                      </a:lnTo>
                      <a:lnTo>
                        <a:pt x="3224" y="2"/>
                      </a:lnTo>
                      <a:lnTo>
                        <a:pt x="3231" y="2"/>
                      </a:lnTo>
                      <a:lnTo>
                        <a:pt x="3238" y="1"/>
                      </a:lnTo>
                      <a:lnTo>
                        <a:pt x="3244" y="1"/>
                      </a:lnTo>
                      <a:lnTo>
                        <a:pt x="3251" y="2"/>
                      </a:lnTo>
                      <a:lnTo>
                        <a:pt x="3258" y="1"/>
                      </a:lnTo>
                      <a:lnTo>
                        <a:pt x="3265" y="1"/>
                      </a:lnTo>
                      <a:lnTo>
                        <a:pt x="3272" y="1"/>
                      </a:lnTo>
                      <a:lnTo>
                        <a:pt x="3279" y="4"/>
                      </a:lnTo>
                      <a:lnTo>
                        <a:pt x="3286" y="2"/>
                      </a:lnTo>
                      <a:lnTo>
                        <a:pt x="3293" y="3"/>
                      </a:lnTo>
                      <a:lnTo>
                        <a:pt x="3300" y="2"/>
                      </a:lnTo>
                      <a:lnTo>
                        <a:pt x="3307" y="2"/>
                      </a:lnTo>
                      <a:lnTo>
                        <a:pt x="3314" y="1"/>
                      </a:lnTo>
                      <a:lnTo>
                        <a:pt x="3321" y="2"/>
                      </a:lnTo>
                      <a:lnTo>
                        <a:pt x="3327" y="2"/>
                      </a:lnTo>
                      <a:lnTo>
                        <a:pt x="3334" y="3"/>
                      </a:lnTo>
                      <a:lnTo>
                        <a:pt x="3341" y="2"/>
                      </a:lnTo>
                      <a:lnTo>
                        <a:pt x="3348" y="1"/>
                      </a:lnTo>
                      <a:lnTo>
                        <a:pt x="3355" y="2"/>
                      </a:lnTo>
                      <a:lnTo>
                        <a:pt x="3362" y="2"/>
                      </a:lnTo>
                      <a:lnTo>
                        <a:pt x="3369" y="3"/>
                      </a:lnTo>
                      <a:lnTo>
                        <a:pt x="3376" y="2"/>
                      </a:lnTo>
                      <a:lnTo>
                        <a:pt x="3383" y="2"/>
                      </a:lnTo>
                      <a:lnTo>
                        <a:pt x="3390" y="1"/>
                      </a:lnTo>
                      <a:lnTo>
                        <a:pt x="3397" y="3"/>
                      </a:lnTo>
                      <a:lnTo>
                        <a:pt x="3404" y="3"/>
                      </a:lnTo>
                      <a:lnTo>
                        <a:pt x="3410" y="3"/>
                      </a:lnTo>
                      <a:lnTo>
                        <a:pt x="3417" y="2"/>
                      </a:lnTo>
                      <a:lnTo>
                        <a:pt x="3424" y="1"/>
                      </a:lnTo>
                      <a:lnTo>
                        <a:pt x="3431" y="3"/>
                      </a:lnTo>
                      <a:lnTo>
                        <a:pt x="3438" y="2"/>
                      </a:lnTo>
                      <a:lnTo>
                        <a:pt x="3445" y="2"/>
                      </a:lnTo>
                      <a:lnTo>
                        <a:pt x="3452" y="2"/>
                      </a:lnTo>
                      <a:lnTo>
                        <a:pt x="3459" y="4"/>
                      </a:lnTo>
                      <a:lnTo>
                        <a:pt x="3466" y="3"/>
                      </a:lnTo>
                      <a:lnTo>
                        <a:pt x="3473" y="3"/>
                      </a:lnTo>
                      <a:lnTo>
                        <a:pt x="3480" y="4"/>
                      </a:lnTo>
                      <a:lnTo>
                        <a:pt x="3487" y="3"/>
                      </a:lnTo>
                      <a:lnTo>
                        <a:pt x="3493" y="3"/>
                      </a:lnTo>
                      <a:lnTo>
                        <a:pt x="3500" y="3"/>
                      </a:lnTo>
                      <a:lnTo>
                        <a:pt x="3507" y="4"/>
                      </a:lnTo>
                      <a:lnTo>
                        <a:pt x="3514" y="2"/>
                      </a:lnTo>
                      <a:lnTo>
                        <a:pt x="3521" y="3"/>
                      </a:lnTo>
                      <a:lnTo>
                        <a:pt x="3528" y="3"/>
                      </a:lnTo>
                      <a:lnTo>
                        <a:pt x="3535" y="4"/>
                      </a:lnTo>
                      <a:lnTo>
                        <a:pt x="3542" y="3"/>
                      </a:lnTo>
                      <a:lnTo>
                        <a:pt x="3549" y="3"/>
                      </a:lnTo>
                      <a:lnTo>
                        <a:pt x="3556" y="3"/>
                      </a:lnTo>
                      <a:lnTo>
                        <a:pt x="3563" y="3"/>
                      </a:lnTo>
                      <a:lnTo>
                        <a:pt x="3570" y="4"/>
                      </a:lnTo>
                      <a:lnTo>
                        <a:pt x="3576" y="4"/>
                      </a:lnTo>
                      <a:lnTo>
                        <a:pt x="3583" y="4"/>
                      </a:lnTo>
                      <a:lnTo>
                        <a:pt x="3590" y="4"/>
                      </a:lnTo>
                      <a:lnTo>
                        <a:pt x="3597" y="2"/>
                      </a:lnTo>
                      <a:lnTo>
                        <a:pt x="3604" y="3"/>
                      </a:lnTo>
                      <a:lnTo>
                        <a:pt x="3611" y="4"/>
                      </a:lnTo>
                      <a:lnTo>
                        <a:pt x="3618" y="3"/>
                      </a:lnTo>
                      <a:lnTo>
                        <a:pt x="3625" y="4"/>
                      </a:lnTo>
                      <a:lnTo>
                        <a:pt x="3632" y="3"/>
                      </a:lnTo>
                      <a:lnTo>
                        <a:pt x="3639" y="3"/>
                      </a:lnTo>
                      <a:lnTo>
                        <a:pt x="3646" y="4"/>
                      </a:lnTo>
                      <a:lnTo>
                        <a:pt x="3653" y="3"/>
                      </a:lnTo>
                      <a:lnTo>
                        <a:pt x="3659" y="4"/>
                      </a:lnTo>
                      <a:lnTo>
                        <a:pt x="3666" y="3"/>
                      </a:lnTo>
                      <a:lnTo>
                        <a:pt x="3673" y="3"/>
                      </a:lnTo>
                      <a:lnTo>
                        <a:pt x="3680" y="3"/>
                      </a:lnTo>
                      <a:lnTo>
                        <a:pt x="3687" y="4"/>
                      </a:lnTo>
                      <a:lnTo>
                        <a:pt x="3694" y="4"/>
                      </a:lnTo>
                      <a:lnTo>
                        <a:pt x="3701" y="5"/>
                      </a:lnTo>
                      <a:lnTo>
                        <a:pt x="3708" y="5"/>
                      </a:lnTo>
                      <a:lnTo>
                        <a:pt x="3715" y="4"/>
                      </a:lnTo>
                      <a:lnTo>
                        <a:pt x="3722" y="5"/>
                      </a:lnTo>
                      <a:lnTo>
                        <a:pt x="3729" y="4"/>
                      </a:lnTo>
                      <a:lnTo>
                        <a:pt x="3736" y="5"/>
                      </a:lnTo>
                      <a:lnTo>
                        <a:pt x="3742" y="4"/>
                      </a:lnTo>
                      <a:lnTo>
                        <a:pt x="3749" y="6"/>
                      </a:lnTo>
                      <a:lnTo>
                        <a:pt x="3756" y="5"/>
                      </a:lnTo>
                      <a:lnTo>
                        <a:pt x="3763" y="7"/>
                      </a:lnTo>
                      <a:lnTo>
                        <a:pt x="3770" y="6"/>
                      </a:lnTo>
                      <a:lnTo>
                        <a:pt x="3777" y="8"/>
                      </a:lnTo>
                      <a:lnTo>
                        <a:pt x="3784" y="7"/>
                      </a:lnTo>
                      <a:lnTo>
                        <a:pt x="3791" y="7"/>
                      </a:lnTo>
                      <a:lnTo>
                        <a:pt x="3798" y="8"/>
                      </a:lnTo>
                      <a:lnTo>
                        <a:pt x="3805" y="8"/>
                      </a:lnTo>
                      <a:lnTo>
                        <a:pt x="3812" y="9"/>
                      </a:lnTo>
                      <a:lnTo>
                        <a:pt x="3819" y="10"/>
                      </a:lnTo>
                      <a:lnTo>
                        <a:pt x="3825" y="11"/>
                      </a:lnTo>
                      <a:lnTo>
                        <a:pt x="3832" y="11"/>
                      </a:lnTo>
                      <a:lnTo>
                        <a:pt x="3839" y="10"/>
                      </a:lnTo>
                      <a:lnTo>
                        <a:pt x="3846" y="11"/>
                      </a:lnTo>
                      <a:lnTo>
                        <a:pt x="3853" y="12"/>
                      </a:lnTo>
                      <a:lnTo>
                        <a:pt x="3860" y="12"/>
                      </a:lnTo>
                      <a:lnTo>
                        <a:pt x="3867" y="12"/>
                      </a:lnTo>
                      <a:lnTo>
                        <a:pt x="3874" y="13"/>
                      </a:lnTo>
                      <a:lnTo>
                        <a:pt x="3881" y="11"/>
                      </a:lnTo>
                      <a:lnTo>
                        <a:pt x="3888" y="14"/>
                      </a:lnTo>
                      <a:lnTo>
                        <a:pt x="3895" y="14"/>
                      </a:lnTo>
                      <a:lnTo>
                        <a:pt x="3902" y="15"/>
                      </a:lnTo>
                      <a:lnTo>
                        <a:pt x="3908" y="13"/>
                      </a:lnTo>
                      <a:lnTo>
                        <a:pt x="3915" y="15"/>
                      </a:lnTo>
                      <a:lnTo>
                        <a:pt x="3922" y="15"/>
                      </a:lnTo>
                      <a:lnTo>
                        <a:pt x="3929" y="16"/>
                      </a:lnTo>
                      <a:lnTo>
                        <a:pt x="3936" y="15"/>
                      </a:lnTo>
                      <a:lnTo>
                        <a:pt x="3943" y="14"/>
                      </a:lnTo>
                      <a:lnTo>
                        <a:pt x="3950" y="15"/>
                      </a:lnTo>
                      <a:lnTo>
                        <a:pt x="3957" y="13"/>
                      </a:lnTo>
                      <a:lnTo>
                        <a:pt x="3964" y="13"/>
                      </a:lnTo>
                      <a:lnTo>
                        <a:pt x="3971" y="15"/>
                      </a:lnTo>
                      <a:lnTo>
                        <a:pt x="3978" y="11"/>
                      </a:lnTo>
                      <a:lnTo>
                        <a:pt x="3985" y="11"/>
                      </a:lnTo>
                      <a:lnTo>
                        <a:pt x="3991" y="12"/>
                      </a:lnTo>
                      <a:lnTo>
                        <a:pt x="3998" y="11"/>
                      </a:lnTo>
                      <a:lnTo>
                        <a:pt x="4005" y="11"/>
                      </a:lnTo>
                      <a:lnTo>
                        <a:pt x="4012" y="9"/>
                      </a:lnTo>
                      <a:lnTo>
                        <a:pt x="4019" y="9"/>
                      </a:lnTo>
                      <a:lnTo>
                        <a:pt x="4026" y="8"/>
                      </a:lnTo>
                      <a:lnTo>
                        <a:pt x="4033" y="8"/>
                      </a:lnTo>
                      <a:lnTo>
                        <a:pt x="4040" y="7"/>
                      </a:lnTo>
                      <a:lnTo>
                        <a:pt x="4047" y="7"/>
                      </a:lnTo>
                      <a:lnTo>
                        <a:pt x="4054" y="7"/>
                      </a:lnTo>
                      <a:lnTo>
                        <a:pt x="4061" y="7"/>
                      </a:lnTo>
                      <a:lnTo>
                        <a:pt x="4068" y="7"/>
                      </a:lnTo>
                      <a:lnTo>
                        <a:pt x="4074" y="8"/>
                      </a:lnTo>
                      <a:lnTo>
                        <a:pt x="4081" y="9"/>
                      </a:lnTo>
                      <a:lnTo>
                        <a:pt x="4088" y="9"/>
                      </a:lnTo>
                      <a:lnTo>
                        <a:pt x="4095" y="12"/>
                      </a:lnTo>
                      <a:lnTo>
                        <a:pt x="4102" y="13"/>
                      </a:lnTo>
                      <a:lnTo>
                        <a:pt x="4109" y="17"/>
                      </a:lnTo>
                      <a:lnTo>
                        <a:pt x="4116" y="18"/>
                      </a:lnTo>
                      <a:lnTo>
                        <a:pt x="4123" y="24"/>
                      </a:lnTo>
                      <a:lnTo>
                        <a:pt x="4130" y="28"/>
                      </a:lnTo>
                      <a:lnTo>
                        <a:pt x="4137" y="37"/>
                      </a:lnTo>
                      <a:lnTo>
                        <a:pt x="4144" y="45"/>
                      </a:lnTo>
                      <a:lnTo>
                        <a:pt x="4151" y="56"/>
                      </a:lnTo>
                      <a:lnTo>
                        <a:pt x="4157" y="69"/>
                      </a:lnTo>
                      <a:lnTo>
                        <a:pt x="4164" y="86"/>
                      </a:lnTo>
                      <a:lnTo>
                        <a:pt x="4171" y="102"/>
                      </a:lnTo>
                      <a:lnTo>
                        <a:pt x="4178" y="124"/>
                      </a:lnTo>
                      <a:lnTo>
                        <a:pt x="4185" y="147"/>
                      </a:lnTo>
                      <a:lnTo>
                        <a:pt x="4192" y="174"/>
                      </a:lnTo>
                      <a:lnTo>
                        <a:pt x="4199" y="200"/>
                      </a:lnTo>
                      <a:lnTo>
                        <a:pt x="4206" y="226"/>
                      </a:lnTo>
                      <a:lnTo>
                        <a:pt x="4213" y="263"/>
                      </a:lnTo>
                      <a:lnTo>
                        <a:pt x="4220" y="296"/>
                      </a:lnTo>
                      <a:lnTo>
                        <a:pt x="4227" y="321"/>
                      </a:lnTo>
                      <a:lnTo>
                        <a:pt x="4234" y="359"/>
                      </a:lnTo>
                      <a:lnTo>
                        <a:pt x="4240" y="391"/>
                      </a:lnTo>
                      <a:lnTo>
                        <a:pt x="4247" y="418"/>
                      </a:lnTo>
                      <a:lnTo>
                        <a:pt x="4254" y="438"/>
                      </a:lnTo>
                      <a:lnTo>
                        <a:pt x="4261" y="456"/>
                      </a:lnTo>
                      <a:lnTo>
                        <a:pt x="4268" y="472"/>
                      </a:lnTo>
                      <a:lnTo>
                        <a:pt x="4275" y="489"/>
                      </a:lnTo>
                      <a:lnTo>
                        <a:pt x="4282" y="499"/>
                      </a:lnTo>
                      <a:lnTo>
                        <a:pt x="4289" y="502"/>
                      </a:lnTo>
                      <a:lnTo>
                        <a:pt x="4296" y="500"/>
                      </a:lnTo>
                      <a:lnTo>
                        <a:pt x="4303" y="505"/>
                      </a:lnTo>
                      <a:lnTo>
                        <a:pt x="4310" y="498"/>
                      </a:lnTo>
                      <a:lnTo>
                        <a:pt x="4317" y="497"/>
                      </a:lnTo>
                      <a:lnTo>
                        <a:pt x="4323" y="483"/>
                      </a:lnTo>
                      <a:lnTo>
                        <a:pt x="4330" y="459"/>
                      </a:lnTo>
                      <a:lnTo>
                        <a:pt x="4337" y="452"/>
                      </a:lnTo>
                      <a:lnTo>
                        <a:pt x="4344" y="431"/>
                      </a:lnTo>
                      <a:lnTo>
                        <a:pt x="4351" y="409"/>
                      </a:lnTo>
                      <a:lnTo>
                        <a:pt x="4358" y="388"/>
                      </a:lnTo>
                      <a:lnTo>
                        <a:pt x="4365" y="359"/>
                      </a:lnTo>
                      <a:lnTo>
                        <a:pt x="4372" y="337"/>
                      </a:lnTo>
                      <a:lnTo>
                        <a:pt x="4379" y="313"/>
                      </a:lnTo>
                      <a:lnTo>
                        <a:pt x="4386" y="284"/>
                      </a:lnTo>
                      <a:lnTo>
                        <a:pt x="4393" y="261"/>
                      </a:lnTo>
                      <a:lnTo>
                        <a:pt x="4400" y="241"/>
                      </a:lnTo>
                      <a:lnTo>
                        <a:pt x="4406" y="216"/>
                      </a:lnTo>
                      <a:lnTo>
                        <a:pt x="4413" y="195"/>
                      </a:lnTo>
                      <a:lnTo>
                        <a:pt x="4420" y="176"/>
                      </a:lnTo>
                      <a:lnTo>
                        <a:pt x="4427" y="158"/>
                      </a:lnTo>
                      <a:lnTo>
                        <a:pt x="4434" y="140"/>
                      </a:lnTo>
                      <a:lnTo>
                        <a:pt x="4441" y="124"/>
                      </a:lnTo>
                      <a:lnTo>
                        <a:pt x="4448" y="113"/>
                      </a:lnTo>
                      <a:lnTo>
                        <a:pt x="4455" y="98"/>
                      </a:lnTo>
                      <a:lnTo>
                        <a:pt x="4462" y="88"/>
                      </a:lnTo>
                      <a:lnTo>
                        <a:pt x="4469" y="74"/>
                      </a:lnTo>
                      <a:lnTo>
                        <a:pt x="4476" y="69"/>
                      </a:lnTo>
                      <a:lnTo>
                        <a:pt x="4483" y="59"/>
                      </a:lnTo>
                      <a:lnTo>
                        <a:pt x="4489" y="55"/>
                      </a:lnTo>
                      <a:lnTo>
                        <a:pt x="4496" y="46"/>
                      </a:lnTo>
                      <a:lnTo>
                        <a:pt x="4503" y="40"/>
                      </a:lnTo>
                      <a:lnTo>
                        <a:pt x="4510" y="35"/>
                      </a:lnTo>
                      <a:lnTo>
                        <a:pt x="4517" y="31"/>
                      </a:lnTo>
                      <a:lnTo>
                        <a:pt x="4524" y="29"/>
                      </a:lnTo>
                      <a:lnTo>
                        <a:pt x="4531" y="24"/>
                      </a:lnTo>
                      <a:lnTo>
                        <a:pt x="4538" y="23"/>
                      </a:lnTo>
                      <a:lnTo>
                        <a:pt x="4545" y="21"/>
                      </a:lnTo>
                      <a:lnTo>
                        <a:pt x="4552" y="19"/>
                      </a:lnTo>
                      <a:lnTo>
                        <a:pt x="4559" y="17"/>
                      </a:lnTo>
                      <a:lnTo>
                        <a:pt x="4566" y="16"/>
                      </a:lnTo>
                      <a:lnTo>
                        <a:pt x="4572" y="14"/>
                      </a:lnTo>
                      <a:lnTo>
                        <a:pt x="4579" y="12"/>
                      </a:lnTo>
                      <a:lnTo>
                        <a:pt x="4586" y="10"/>
                      </a:lnTo>
                      <a:lnTo>
                        <a:pt x="4593" y="11"/>
                      </a:lnTo>
                      <a:lnTo>
                        <a:pt x="4600" y="10"/>
                      </a:lnTo>
                      <a:lnTo>
                        <a:pt x="4607" y="11"/>
                      </a:lnTo>
                      <a:lnTo>
                        <a:pt x="4614" y="10"/>
                      </a:lnTo>
                      <a:lnTo>
                        <a:pt x="4621" y="8"/>
                      </a:lnTo>
                      <a:lnTo>
                        <a:pt x="4628" y="9"/>
                      </a:lnTo>
                      <a:lnTo>
                        <a:pt x="4635" y="8"/>
                      </a:lnTo>
                      <a:lnTo>
                        <a:pt x="4642" y="8"/>
                      </a:lnTo>
                      <a:lnTo>
                        <a:pt x="4649" y="7"/>
                      </a:lnTo>
                      <a:lnTo>
                        <a:pt x="4655" y="8"/>
                      </a:lnTo>
                      <a:lnTo>
                        <a:pt x="4662" y="8"/>
                      </a:lnTo>
                      <a:lnTo>
                        <a:pt x="4669" y="6"/>
                      </a:lnTo>
                      <a:lnTo>
                        <a:pt x="4676" y="7"/>
                      </a:lnTo>
                      <a:lnTo>
                        <a:pt x="4683" y="7"/>
                      </a:lnTo>
                      <a:lnTo>
                        <a:pt x="4690" y="6"/>
                      </a:lnTo>
                      <a:lnTo>
                        <a:pt x="4697" y="6"/>
                      </a:lnTo>
                      <a:lnTo>
                        <a:pt x="4704" y="6"/>
                      </a:lnTo>
                      <a:lnTo>
                        <a:pt x="4711" y="6"/>
                      </a:lnTo>
                      <a:lnTo>
                        <a:pt x="4718" y="6"/>
                      </a:lnTo>
                      <a:lnTo>
                        <a:pt x="4725" y="6"/>
                      </a:lnTo>
                      <a:lnTo>
                        <a:pt x="4732" y="6"/>
                      </a:lnTo>
                      <a:lnTo>
                        <a:pt x="4738" y="6"/>
                      </a:lnTo>
                      <a:lnTo>
                        <a:pt x="4745" y="5"/>
                      </a:lnTo>
                      <a:lnTo>
                        <a:pt x="4752" y="7"/>
                      </a:lnTo>
                      <a:lnTo>
                        <a:pt x="4759" y="7"/>
                      </a:lnTo>
                      <a:lnTo>
                        <a:pt x="4766" y="8"/>
                      </a:lnTo>
                      <a:lnTo>
                        <a:pt x="4773" y="5"/>
                      </a:lnTo>
                      <a:lnTo>
                        <a:pt x="4780" y="4"/>
                      </a:lnTo>
                      <a:lnTo>
                        <a:pt x="4787" y="6"/>
                      </a:lnTo>
                      <a:lnTo>
                        <a:pt x="4794" y="5"/>
                      </a:lnTo>
                      <a:lnTo>
                        <a:pt x="4801" y="5"/>
                      </a:lnTo>
                      <a:lnTo>
                        <a:pt x="4808" y="7"/>
                      </a:lnTo>
                      <a:lnTo>
                        <a:pt x="4815" y="7"/>
                      </a:lnTo>
                      <a:lnTo>
                        <a:pt x="4821" y="6"/>
                      </a:lnTo>
                      <a:lnTo>
                        <a:pt x="4828" y="5"/>
                      </a:lnTo>
                      <a:lnTo>
                        <a:pt x="4835" y="5"/>
                      </a:lnTo>
                      <a:lnTo>
                        <a:pt x="4842" y="6"/>
                      </a:lnTo>
                      <a:lnTo>
                        <a:pt x="4849" y="5"/>
                      </a:lnTo>
                      <a:lnTo>
                        <a:pt x="4856" y="6"/>
                      </a:lnTo>
                      <a:lnTo>
                        <a:pt x="4863" y="6"/>
                      </a:lnTo>
                      <a:lnTo>
                        <a:pt x="4870" y="6"/>
                      </a:lnTo>
                      <a:lnTo>
                        <a:pt x="4877" y="4"/>
                      </a:lnTo>
                      <a:lnTo>
                        <a:pt x="4884" y="8"/>
                      </a:lnTo>
                      <a:lnTo>
                        <a:pt x="4891" y="7"/>
                      </a:lnTo>
                      <a:lnTo>
                        <a:pt x="4898" y="6"/>
                      </a:lnTo>
                      <a:lnTo>
                        <a:pt x="4904" y="7"/>
                      </a:lnTo>
                      <a:lnTo>
                        <a:pt x="4911" y="7"/>
                      </a:lnTo>
                      <a:lnTo>
                        <a:pt x="4918" y="7"/>
                      </a:lnTo>
                      <a:lnTo>
                        <a:pt x="4925" y="10"/>
                      </a:lnTo>
                      <a:lnTo>
                        <a:pt x="4932" y="12"/>
                      </a:lnTo>
                      <a:lnTo>
                        <a:pt x="4939" y="15"/>
                      </a:lnTo>
                      <a:lnTo>
                        <a:pt x="4946" y="18"/>
                      </a:lnTo>
                      <a:lnTo>
                        <a:pt x="4953" y="21"/>
                      </a:lnTo>
                      <a:lnTo>
                        <a:pt x="4960" y="28"/>
                      </a:lnTo>
                      <a:lnTo>
                        <a:pt x="4967" y="35"/>
                      </a:lnTo>
                      <a:lnTo>
                        <a:pt x="4974" y="41"/>
                      </a:lnTo>
                      <a:lnTo>
                        <a:pt x="4981" y="51"/>
                      </a:lnTo>
                      <a:lnTo>
                        <a:pt x="4987" y="65"/>
                      </a:lnTo>
                      <a:lnTo>
                        <a:pt x="4994" y="79"/>
                      </a:lnTo>
                      <a:lnTo>
                        <a:pt x="5001" y="97"/>
                      </a:lnTo>
                      <a:lnTo>
                        <a:pt x="5008" y="116"/>
                      </a:lnTo>
                      <a:lnTo>
                        <a:pt x="5015" y="140"/>
                      </a:lnTo>
                      <a:lnTo>
                        <a:pt x="5022" y="165"/>
                      </a:lnTo>
                      <a:lnTo>
                        <a:pt x="5029" y="192"/>
                      </a:lnTo>
                      <a:lnTo>
                        <a:pt x="5036" y="220"/>
                      </a:lnTo>
                      <a:lnTo>
                        <a:pt x="5043" y="251"/>
                      </a:lnTo>
                      <a:lnTo>
                        <a:pt x="5050" y="282"/>
                      </a:lnTo>
                      <a:lnTo>
                        <a:pt x="5057" y="320"/>
                      </a:lnTo>
                      <a:lnTo>
                        <a:pt x="5064" y="352"/>
                      </a:lnTo>
                      <a:lnTo>
                        <a:pt x="5070" y="382"/>
                      </a:lnTo>
                      <a:lnTo>
                        <a:pt x="5077" y="407"/>
                      </a:lnTo>
                      <a:lnTo>
                        <a:pt x="5084" y="435"/>
                      </a:lnTo>
                      <a:lnTo>
                        <a:pt x="5091" y="460"/>
                      </a:lnTo>
                      <a:lnTo>
                        <a:pt x="5098" y="480"/>
                      </a:lnTo>
                      <a:lnTo>
                        <a:pt x="5105" y="497"/>
                      </a:lnTo>
                      <a:lnTo>
                        <a:pt x="5112" y="510"/>
                      </a:lnTo>
                      <a:lnTo>
                        <a:pt x="5119" y="520"/>
                      </a:lnTo>
                      <a:lnTo>
                        <a:pt x="5126" y="518"/>
                      </a:lnTo>
                      <a:lnTo>
                        <a:pt x="5133" y="522"/>
                      </a:lnTo>
                      <a:lnTo>
                        <a:pt x="5140" y="520"/>
                      </a:lnTo>
                      <a:lnTo>
                        <a:pt x="5147" y="508"/>
                      </a:lnTo>
                      <a:lnTo>
                        <a:pt x="5153" y="501"/>
                      </a:lnTo>
                      <a:lnTo>
                        <a:pt x="5160" y="484"/>
                      </a:lnTo>
                      <a:lnTo>
                        <a:pt x="5167" y="467"/>
                      </a:lnTo>
                      <a:lnTo>
                        <a:pt x="5174" y="450"/>
                      </a:lnTo>
                      <a:lnTo>
                        <a:pt x="5181" y="429"/>
                      </a:lnTo>
                      <a:lnTo>
                        <a:pt x="5188" y="409"/>
                      </a:lnTo>
                      <a:lnTo>
                        <a:pt x="5195" y="382"/>
                      </a:lnTo>
                      <a:lnTo>
                        <a:pt x="5202" y="363"/>
                      </a:lnTo>
                      <a:lnTo>
                        <a:pt x="5209" y="340"/>
                      </a:lnTo>
                      <a:lnTo>
                        <a:pt x="5216" y="321"/>
                      </a:lnTo>
                      <a:lnTo>
                        <a:pt x="5223" y="292"/>
                      </a:lnTo>
                      <a:lnTo>
                        <a:pt x="5230" y="272"/>
                      </a:lnTo>
                      <a:lnTo>
                        <a:pt x="5236" y="249"/>
                      </a:lnTo>
                      <a:lnTo>
                        <a:pt x="5243" y="224"/>
                      </a:lnTo>
                      <a:lnTo>
                        <a:pt x="5250" y="205"/>
                      </a:lnTo>
                      <a:lnTo>
                        <a:pt x="5257" y="189"/>
                      </a:lnTo>
                      <a:lnTo>
                        <a:pt x="5264" y="169"/>
                      </a:lnTo>
                      <a:lnTo>
                        <a:pt x="5271" y="152"/>
                      </a:lnTo>
                      <a:lnTo>
                        <a:pt x="5278" y="138"/>
                      </a:lnTo>
                      <a:lnTo>
                        <a:pt x="5285" y="125"/>
                      </a:lnTo>
                      <a:lnTo>
                        <a:pt x="5292" y="112"/>
                      </a:lnTo>
                      <a:lnTo>
                        <a:pt x="5299" y="100"/>
                      </a:lnTo>
                      <a:lnTo>
                        <a:pt x="5306" y="91"/>
                      </a:lnTo>
                      <a:lnTo>
                        <a:pt x="5313" y="78"/>
                      </a:lnTo>
                      <a:lnTo>
                        <a:pt x="5319" y="71"/>
                      </a:lnTo>
                      <a:lnTo>
                        <a:pt x="5326" y="63"/>
                      </a:lnTo>
                      <a:lnTo>
                        <a:pt x="5333" y="57"/>
                      </a:lnTo>
                      <a:lnTo>
                        <a:pt x="5340" y="52"/>
                      </a:lnTo>
                      <a:lnTo>
                        <a:pt x="5347" y="46"/>
                      </a:lnTo>
                      <a:lnTo>
                        <a:pt x="5354" y="41"/>
                      </a:lnTo>
                      <a:lnTo>
                        <a:pt x="5361" y="39"/>
                      </a:lnTo>
                      <a:lnTo>
                        <a:pt x="5368" y="32"/>
                      </a:lnTo>
                      <a:lnTo>
                        <a:pt x="5375" y="31"/>
                      </a:lnTo>
                      <a:lnTo>
                        <a:pt x="5382" y="27"/>
                      </a:lnTo>
                      <a:lnTo>
                        <a:pt x="5389" y="27"/>
                      </a:lnTo>
                      <a:lnTo>
                        <a:pt x="5396" y="24"/>
                      </a:lnTo>
                      <a:lnTo>
                        <a:pt x="5402" y="22"/>
                      </a:lnTo>
                      <a:lnTo>
                        <a:pt x="5409" y="20"/>
                      </a:lnTo>
                      <a:lnTo>
                        <a:pt x="5416" y="19"/>
                      </a:lnTo>
                      <a:lnTo>
                        <a:pt x="5423" y="17"/>
                      </a:lnTo>
                      <a:lnTo>
                        <a:pt x="5430" y="17"/>
                      </a:lnTo>
                      <a:lnTo>
                        <a:pt x="5437" y="15"/>
                      </a:lnTo>
                      <a:lnTo>
                        <a:pt x="5444" y="19"/>
                      </a:lnTo>
                      <a:lnTo>
                        <a:pt x="5451" y="15"/>
                      </a:lnTo>
                      <a:lnTo>
                        <a:pt x="5458" y="15"/>
                      </a:lnTo>
                      <a:lnTo>
                        <a:pt x="5465" y="14"/>
                      </a:lnTo>
                      <a:lnTo>
                        <a:pt x="5472" y="13"/>
                      </a:lnTo>
                      <a:lnTo>
                        <a:pt x="5479" y="14"/>
                      </a:lnTo>
                      <a:lnTo>
                        <a:pt x="5485" y="13"/>
                      </a:lnTo>
                      <a:lnTo>
                        <a:pt x="5492" y="12"/>
                      </a:lnTo>
                      <a:lnTo>
                        <a:pt x="5499" y="11"/>
                      </a:lnTo>
                      <a:lnTo>
                        <a:pt x="5506" y="12"/>
                      </a:lnTo>
                      <a:lnTo>
                        <a:pt x="5513" y="12"/>
                      </a:lnTo>
                      <a:lnTo>
                        <a:pt x="5520" y="11"/>
                      </a:lnTo>
                      <a:lnTo>
                        <a:pt x="5527" y="14"/>
                      </a:lnTo>
                      <a:lnTo>
                        <a:pt x="5534" y="13"/>
                      </a:lnTo>
                      <a:lnTo>
                        <a:pt x="5541" y="13"/>
                      </a:lnTo>
                      <a:lnTo>
                        <a:pt x="5548" y="12"/>
                      </a:lnTo>
                      <a:lnTo>
                        <a:pt x="5555" y="13"/>
                      </a:lnTo>
                      <a:lnTo>
                        <a:pt x="5562" y="12"/>
                      </a:lnTo>
                      <a:lnTo>
                        <a:pt x="5568" y="12"/>
                      </a:lnTo>
                      <a:lnTo>
                        <a:pt x="5575" y="13"/>
                      </a:lnTo>
                      <a:lnTo>
                        <a:pt x="5582" y="12"/>
                      </a:lnTo>
                      <a:lnTo>
                        <a:pt x="5589" y="12"/>
                      </a:lnTo>
                      <a:lnTo>
                        <a:pt x="5596" y="13"/>
                      </a:lnTo>
                      <a:lnTo>
                        <a:pt x="5603" y="14"/>
                      </a:lnTo>
                      <a:lnTo>
                        <a:pt x="5610" y="14"/>
                      </a:lnTo>
                      <a:lnTo>
                        <a:pt x="5617" y="16"/>
                      </a:lnTo>
                      <a:lnTo>
                        <a:pt x="5624" y="13"/>
                      </a:lnTo>
                      <a:lnTo>
                        <a:pt x="5631" y="15"/>
                      </a:lnTo>
                      <a:lnTo>
                        <a:pt x="5638" y="15"/>
                      </a:lnTo>
                      <a:lnTo>
                        <a:pt x="5645" y="15"/>
                      </a:lnTo>
                      <a:lnTo>
                        <a:pt x="5651" y="14"/>
                      </a:lnTo>
                      <a:lnTo>
                        <a:pt x="5658" y="14"/>
                      </a:lnTo>
                      <a:lnTo>
                        <a:pt x="5665" y="13"/>
                      </a:lnTo>
                      <a:lnTo>
                        <a:pt x="5672" y="15"/>
                      </a:lnTo>
                      <a:lnTo>
                        <a:pt x="5679" y="16"/>
                      </a:lnTo>
                      <a:lnTo>
                        <a:pt x="5686" y="15"/>
                      </a:lnTo>
                      <a:lnTo>
                        <a:pt x="5693" y="16"/>
                      </a:lnTo>
                      <a:lnTo>
                        <a:pt x="5700" y="18"/>
                      </a:lnTo>
                      <a:lnTo>
                        <a:pt x="5707" y="16"/>
                      </a:lnTo>
                      <a:lnTo>
                        <a:pt x="5714" y="18"/>
                      </a:lnTo>
                      <a:lnTo>
                        <a:pt x="5721" y="19"/>
                      </a:lnTo>
                      <a:lnTo>
                        <a:pt x="5728" y="20"/>
                      </a:lnTo>
                      <a:lnTo>
                        <a:pt x="5734" y="19"/>
                      </a:lnTo>
                      <a:lnTo>
                        <a:pt x="5741" y="20"/>
                      </a:lnTo>
                      <a:lnTo>
                        <a:pt x="5748" y="22"/>
                      </a:lnTo>
                      <a:lnTo>
                        <a:pt x="5755" y="21"/>
                      </a:lnTo>
                      <a:lnTo>
                        <a:pt x="5762" y="22"/>
                      </a:lnTo>
                      <a:lnTo>
                        <a:pt x="5769" y="25"/>
                      </a:lnTo>
                      <a:lnTo>
                        <a:pt x="5776" y="23"/>
                      </a:lnTo>
                      <a:lnTo>
                        <a:pt x="5783" y="28"/>
                      </a:lnTo>
                      <a:lnTo>
                        <a:pt x="5790" y="28"/>
                      </a:lnTo>
                      <a:lnTo>
                        <a:pt x="5797" y="30"/>
                      </a:lnTo>
                      <a:lnTo>
                        <a:pt x="5804" y="32"/>
                      </a:lnTo>
                      <a:lnTo>
                        <a:pt x="5811" y="32"/>
                      </a:lnTo>
                      <a:lnTo>
                        <a:pt x="5817" y="34"/>
                      </a:lnTo>
                      <a:lnTo>
                        <a:pt x="5824" y="34"/>
                      </a:lnTo>
                      <a:lnTo>
                        <a:pt x="5831" y="36"/>
                      </a:lnTo>
                      <a:lnTo>
                        <a:pt x="5838" y="37"/>
                      </a:lnTo>
                      <a:lnTo>
                        <a:pt x="5845" y="41"/>
                      </a:lnTo>
                      <a:lnTo>
                        <a:pt x="5852" y="39"/>
                      </a:lnTo>
                      <a:lnTo>
                        <a:pt x="5859" y="39"/>
                      </a:lnTo>
                      <a:lnTo>
                        <a:pt x="5866" y="42"/>
                      </a:lnTo>
                      <a:lnTo>
                        <a:pt x="5873" y="42"/>
                      </a:lnTo>
                      <a:lnTo>
                        <a:pt x="5880" y="45"/>
                      </a:lnTo>
                      <a:lnTo>
                        <a:pt x="5887" y="44"/>
                      </a:lnTo>
                      <a:lnTo>
                        <a:pt x="5894" y="45"/>
                      </a:lnTo>
                      <a:lnTo>
                        <a:pt x="5900" y="45"/>
                      </a:lnTo>
                      <a:lnTo>
                        <a:pt x="5907" y="48"/>
                      </a:lnTo>
                      <a:lnTo>
                        <a:pt x="5914" y="44"/>
                      </a:lnTo>
                      <a:lnTo>
                        <a:pt x="5921" y="45"/>
                      </a:lnTo>
                      <a:lnTo>
                        <a:pt x="5928" y="46"/>
                      </a:lnTo>
                      <a:lnTo>
                        <a:pt x="5935" y="46"/>
                      </a:lnTo>
                      <a:lnTo>
                        <a:pt x="5942" y="45"/>
                      </a:lnTo>
                      <a:lnTo>
                        <a:pt x="5949" y="42"/>
                      </a:lnTo>
                      <a:lnTo>
                        <a:pt x="5956" y="42"/>
                      </a:lnTo>
                      <a:lnTo>
                        <a:pt x="5963" y="42"/>
                      </a:lnTo>
                      <a:lnTo>
                        <a:pt x="5970" y="42"/>
                      </a:lnTo>
                      <a:lnTo>
                        <a:pt x="5977" y="39"/>
                      </a:lnTo>
                      <a:lnTo>
                        <a:pt x="5983" y="40"/>
                      </a:lnTo>
                      <a:lnTo>
                        <a:pt x="5990" y="39"/>
                      </a:lnTo>
                      <a:lnTo>
                        <a:pt x="5997" y="35"/>
                      </a:lnTo>
                      <a:lnTo>
                        <a:pt x="6004" y="37"/>
                      </a:lnTo>
                      <a:lnTo>
                        <a:pt x="6011" y="35"/>
                      </a:lnTo>
                      <a:lnTo>
                        <a:pt x="6018" y="34"/>
                      </a:lnTo>
                      <a:lnTo>
                        <a:pt x="6025" y="38"/>
                      </a:lnTo>
                      <a:lnTo>
                        <a:pt x="6032" y="35"/>
                      </a:lnTo>
                      <a:lnTo>
                        <a:pt x="6039" y="34"/>
                      </a:lnTo>
                      <a:lnTo>
                        <a:pt x="6046" y="36"/>
                      </a:lnTo>
                      <a:lnTo>
                        <a:pt x="6053" y="34"/>
                      </a:lnTo>
                      <a:lnTo>
                        <a:pt x="6060" y="36"/>
                      </a:lnTo>
                      <a:lnTo>
                        <a:pt x="6066" y="32"/>
                      </a:lnTo>
                      <a:lnTo>
                        <a:pt x="6073" y="35"/>
                      </a:lnTo>
                      <a:lnTo>
                        <a:pt x="6080" y="34"/>
                      </a:lnTo>
                      <a:lnTo>
                        <a:pt x="6087" y="33"/>
                      </a:lnTo>
                      <a:lnTo>
                        <a:pt x="6094" y="33"/>
                      </a:lnTo>
                      <a:lnTo>
                        <a:pt x="6101" y="34"/>
                      </a:lnTo>
                      <a:lnTo>
                        <a:pt x="6108" y="33"/>
                      </a:lnTo>
                      <a:lnTo>
                        <a:pt x="6115" y="34"/>
                      </a:lnTo>
                      <a:lnTo>
                        <a:pt x="6122" y="34"/>
                      </a:lnTo>
                      <a:lnTo>
                        <a:pt x="6129" y="32"/>
                      </a:lnTo>
                      <a:lnTo>
                        <a:pt x="6136" y="34"/>
                      </a:lnTo>
                      <a:lnTo>
                        <a:pt x="6143" y="31"/>
                      </a:lnTo>
                      <a:lnTo>
                        <a:pt x="6149" y="30"/>
                      </a:lnTo>
                      <a:lnTo>
                        <a:pt x="6156" y="31"/>
                      </a:lnTo>
                      <a:lnTo>
                        <a:pt x="6163" y="32"/>
                      </a:lnTo>
                      <a:lnTo>
                        <a:pt x="6170" y="30"/>
                      </a:lnTo>
                      <a:lnTo>
                        <a:pt x="6177" y="30"/>
                      </a:lnTo>
                      <a:lnTo>
                        <a:pt x="6184" y="28"/>
                      </a:lnTo>
                      <a:lnTo>
                        <a:pt x="6191" y="26"/>
                      </a:lnTo>
                      <a:lnTo>
                        <a:pt x="6198" y="26"/>
                      </a:lnTo>
                      <a:lnTo>
                        <a:pt x="6205" y="25"/>
                      </a:lnTo>
                      <a:lnTo>
                        <a:pt x="6212" y="25"/>
                      </a:lnTo>
                      <a:lnTo>
                        <a:pt x="6219" y="26"/>
                      </a:lnTo>
                      <a:lnTo>
                        <a:pt x="6226" y="23"/>
                      </a:lnTo>
                      <a:lnTo>
                        <a:pt x="6232" y="21"/>
                      </a:lnTo>
                      <a:lnTo>
                        <a:pt x="6239" y="24"/>
                      </a:lnTo>
                      <a:lnTo>
                        <a:pt x="6246" y="19"/>
                      </a:lnTo>
                      <a:lnTo>
                        <a:pt x="6253" y="20"/>
                      </a:lnTo>
                      <a:lnTo>
                        <a:pt x="6260" y="18"/>
                      </a:lnTo>
                      <a:lnTo>
                        <a:pt x="6267" y="18"/>
                      </a:lnTo>
                      <a:lnTo>
                        <a:pt x="6274" y="20"/>
                      </a:lnTo>
                      <a:lnTo>
                        <a:pt x="6281" y="19"/>
                      </a:lnTo>
                      <a:lnTo>
                        <a:pt x="6288" y="17"/>
                      </a:lnTo>
                      <a:lnTo>
                        <a:pt x="6295" y="16"/>
                      </a:lnTo>
                      <a:lnTo>
                        <a:pt x="6302" y="16"/>
                      </a:lnTo>
                      <a:lnTo>
                        <a:pt x="6309" y="16"/>
                      </a:lnTo>
                      <a:lnTo>
                        <a:pt x="6315" y="14"/>
                      </a:lnTo>
                      <a:lnTo>
                        <a:pt x="6322" y="15"/>
                      </a:lnTo>
                      <a:lnTo>
                        <a:pt x="6329" y="14"/>
                      </a:lnTo>
                      <a:lnTo>
                        <a:pt x="6336" y="14"/>
                      </a:lnTo>
                      <a:lnTo>
                        <a:pt x="6343" y="12"/>
                      </a:lnTo>
                      <a:lnTo>
                        <a:pt x="6350" y="13"/>
                      </a:lnTo>
                      <a:lnTo>
                        <a:pt x="6357" y="14"/>
                      </a:lnTo>
                      <a:lnTo>
                        <a:pt x="6364" y="14"/>
                      </a:lnTo>
                      <a:lnTo>
                        <a:pt x="6371" y="13"/>
                      </a:lnTo>
                      <a:lnTo>
                        <a:pt x="6378" y="12"/>
                      </a:lnTo>
                      <a:lnTo>
                        <a:pt x="6385" y="12"/>
                      </a:lnTo>
                      <a:lnTo>
                        <a:pt x="6392" y="12"/>
                      </a:lnTo>
                      <a:lnTo>
                        <a:pt x="6398" y="11"/>
                      </a:lnTo>
                      <a:lnTo>
                        <a:pt x="6405" y="12"/>
                      </a:lnTo>
                      <a:lnTo>
                        <a:pt x="6412" y="11"/>
                      </a:lnTo>
                      <a:lnTo>
                        <a:pt x="6419" y="10"/>
                      </a:lnTo>
                      <a:lnTo>
                        <a:pt x="6426" y="10"/>
                      </a:lnTo>
                      <a:lnTo>
                        <a:pt x="6433" y="11"/>
                      </a:lnTo>
                      <a:lnTo>
                        <a:pt x="6440" y="10"/>
                      </a:lnTo>
                      <a:lnTo>
                        <a:pt x="6447" y="10"/>
                      </a:lnTo>
                      <a:lnTo>
                        <a:pt x="6454" y="9"/>
                      </a:lnTo>
                      <a:lnTo>
                        <a:pt x="6461" y="9"/>
                      </a:lnTo>
                      <a:lnTo>
                        <a:pt x="6468" y="10"/>
                      </a:lnTo>
                      <a:lnTo>
                        <a:pt x="6475" y="9"/>
                      </a:lnTo>
                      <a:lnTo>
                        <a:pt x="6481" y="9"/>
                      </a:lnTo>
                      <a:lnTo>
                        <a:pt x="6488" y="9"/>
                      </a:lnTo>
                      <a:lnTo>
                        <a:pt x="6495" y="9"/>
                      </a:lnTo>
                      <a:lnTo>
                        <a:pt x="6502" y="9"/>
                      </a:lnTo>
                      <a:lnTo>
                        <a:pt x="6509" y="9"/>
                      </a:lnTo>
                      <a:lnTo>
                        <a:pt x="6516" y="8"/>
                      </a:lnTo>
                      <a:lnTo>
                        <a:pt x="6523" y="9"/>
                      </a:lnTo>
                      <a:lnTo>
                        <a:pt x="6530" y="10"/>
                      </a:lnTo>
                      <a:lnTo>
                        <a:pt x="6537" y="9"/>
                      </a:lnTo>
                      <a:lnTo>
                        <a:pt x="6544" y="8"/>
                      </a:lnTo>
                      <a:lnTo>
                        <a:pt x="6551" y="8"/>
                      </a:lnTo>
                      <a:lnTo>
                        <a:pt x="6558" y="9"/>
                      </a:lnTo>
                      <a:lnTo>
                        <a:pt x="6564" y="8"/>
                      </a:lnTo>
                      <a:lnTo>
                        <a:pt x="6571" y="9"/>
                      </a:lnTo>
                      <a:lnTo>
                        <a:pt x="6578" y="9"/>
                      </a:lnTo>
                      <a:lnTo>
                        <a:pt x="6585" y="8"/>
                      </a:lnTo>
                      <a:lnTo>
                        <a:pt x="6592" y="7"/>
                      </a:lnTo>
                      <a:lnTo>
                        <a:pt x="6599" y="9"/>
                      </a:lnTo>
                      <a:lnTo>
                        <a:pt x="6606" y="8"/>
                      </a:lnTo>
                      <a:lnTo>
                        <a:pt x="6613" y="8"/>
                      </a:lnTo>
                      <a:lnTo>
                        <a:pt x="6620" y="9"/>
                      </a:lnTo>
                      <a:lnTo>
                        <a:pt x="6627" y="7"/>
                      </a:lnTo>
                      <a:lnTo>
                        <a:pt x="6634" y="8"/>
                      </a:lnTo>
                      <a:lnTo>
                        <a:pt x="6641" y="9"/>
                      </a:lnTo>
                      <a:lnTo>
                        <a:pt x="6647" y="8"/>
                      </a:lnTo>
                      <a:lnTo>
                        <a:pt x="6654" y="8"/>
                      </a:lnTo>
                      <a:lnTo>
                        <a:pt x="6661" y="9"/>
                      </a:lnTo>
                      <a:lnTo>
                        <a:pt x="6668" y="8"/>
                      </a:lnTo>
                      <a:lnTo>
                        <a:pt x="6675" y="7"/>
                      </a:lnTo>
                      <a:lnTo>
                        <a:pt x="6682" y="7"/>
                      </a:lnTo>
                      <a:lnTo>
                        <a:pt x="6689" y="7"/>
                      </a:lnTo>
                      <a:lnTo>
                        <a:pt x="6696" y="8"/>
                      </a:lnTo>
                      <a:lnTo>
                        <a:pt x="6703" y="8"/>
                      </a:lnTo>
                      <a:lnTo>
                        <a:pt x="6710" y="8"/>
                      </a:lnTo>
                      <a:lnTo>
                        <a:pt x="6717" y="8"/>
                      </a:lnTo>
                      <a:lnTo>
                        <a:pt x="6724" y="7"/>
                      </a:lnTo>
                      <a:lnTo>
                        <a:pt x="6730" y="9"/>
                      </a:lnTo>
                      <a:lnTo>
                        <a:pt x="6737" y="7"/>
                      </a:lnTo>
                      <a:lnTo>
                        <a:pt x="6744" y="7"/>
                      </a:lnTo>
                      <a:lnTo>
                        <a:pt x="6751" y="6"/>
                      </a:lnTo>
                      <a:lnTo>
                        <a:pt x="6758" y="7"/>
                      </a:lnTo>
                      <a:lnTo>
                        <a:pt x="6765" y="7"/>
                      </a:lnTo>
                      <a:lnTo>
                        <a:pt x="6772" y="7"/>
                      </a:lnTo>
                      <a:lnTo>
                        <a:pt x="6779" y="7"/>
                      </a:lnTo>
                      <a:lnTo>
                        <a:pt x="6786" y="8"/>
                      </a:lnTo>
                      <a:lnTo>
                        <a:pt x="6793" y="7"/>
                      </a:lnTo>
                      <a:lnTo>
                        <a:pt x="6800" y="9"/>
                      </a:lnTo>
                      <a:lnTo>
                        <a:pt x="6807" y="7"/>
                      </a:lnTo>
                      <a:lnTo>
                        <a:pt x="6813" y="8"/>
                      </a:lnTo>
                      <a:lnTo>
                        <a:pt x="6820" y="8"/>
                      </a:lnTo>
                      <a:lnTo>
                        <a:pt x="6827" y="8"/>
                      </a:lnTo>
                      <a:lnTo>
                        <a:pt x="6834" y="6"/>
                      </a:lnTo>
                      <a:lnTo>
                        <a:pt x="6841" y="8"/>
                      </a:lnTo>
                      <a:lnTo>
                        <a:pt x="6848" y="9"/>
                      </a:lnTo>
                      <a:lnTo>
                        <a:pt x="6855" y="8"/>
                      </a:lnTo>
                      <a:lnTo>
                        <a:pt x="6862" y="8"/>
                      </a:lnTo>
                      <a:lnTo>
                        <a:pt x="6869" y="7"/>
                      </a:lnTo>
                      <a:lnTo>
                        <a:pt x="6876" y="7"/>
                      </a:lnTo>
                      <a:lnTo>
                        <a:pt x="6883" y="9"/>
                      </a:lnTo>
                      <a:lnTo>
                        <a:pt x="6890" y="7"/>
                      </a:lnTo>
                      <a:lnTo>
                        <a:pt x="6896" y="7"/>
                      </a:lnTo>
                      <a:lnTo>
                        <a:pt x="6903" y="8"/>
                      </a:lnTo>
                      <a:lnTo>
                        <a:pt x="6910" y="7"/>
                      </a:lnTo>
                      <a:lnTo>
                        <a:pt x="6917" y="8"/>
                      </a:lnTo>
                      <a:lnTo>
                        <a:pt x="6924" y="5"/>
                      </a:lnTo>
                      <a:lnTo>
                        <a:pt x="6931" y="7"/>
                      </a:lnTo>
                      <a:lnTo>
                        <a:pt x="6938" y="8"/>
                      </a:lnTo>
                      <a:lnTo>
                        <a:pt x="6945" y="7"/>
                      </a:lnTo>
                      <a:lnTo>
                        <a:pt x="6952" y="7"/>
                      </a:lnTo>
                      <a:lnTo>
                        <a:pt x="6959" y="6"/>
                      </a:lnTo>
                      <a:lnTo>
                        <a:pt x="6966" y="6"/>
                      </a:lnTo>
                      <a:lnTo>
                        <a:pt x="6973" y="8"/>
                      </a:lnTo>
                      <a:lnTo>
                        <a:pt x="6979" y="6"/>
                      </a:lnTo>
                      <a:lnTo>
                        <a:pt x="6986" y="6"/>
                      </a:lnTo>
                      <a:lnTo>
                        <a:pt x="6993" y="6"/>
                      </a:lnTo>
                      <a:lnTo>
                        <a:pt x="7000" y="8"/>
                      </a:lnTo>
                      <a:lnTo>
                        <a:pt x="7007" y="7"/>
                      </a:lnTo>
                      <a:lnTo>
                        <a:pt x="7014" y="7"/>
                      </a:lnTo>
                      <a:lnTo>
                        <a:pt x="7021" y="6"/>
                      </a:lnTo>
                      <a:lnTo>
                        <a:pt x="7028" y="7"/>
                      </a:lnTo>
                      <a:lnTo>
                        <a:pt x="7035" y="7"/>
                      </a:lnTo>
                      <a:lnTo>
                        <a:pt x="7042" y="6"/>
                      </a:lnTo>
                      <a:lnTo>
                        <a:pt x="7049" y="7"/>
                      </a:lnTo>
                      <a:lnTo>
                        <a:pt x="7056" y="7"/>
                      </a:lnTo>
                      <a:lnTo>
                        <a:pt x="7062" y="6"/>
                      </a:lnTo>
                      <a:lnTo>
                        <a:pt x="7069" y="7"/>
                      </a:lnTo>
                      <a:lnTo>
                        <a:pt x="7076" y="6"/>
                      </a:lnTo>
                      <a:lnTo>
                        <a:pt x="7083" y="7"/>
                      </a:lnTo>
                      <a:lnTo>
                        <a:pt x="7090" y="7"/>
                      </a:lnTo>
                      <a:lnTo>
                        <a:pt x="7097" y="7"/>
                      </a:lnTo>
                      <a:lnTo>
                        <a:pt x="7104" y="6"/>
                      </a:lnTo>
                      <a:lnTo>
                        <a:pt x="7111" y="7"/>
                      </a:lnTo>
                      <a:lnTo>
                        <a:pt x="7118" y="7"/>
                      </a:lnTo>
                      <a:lnTo>
                        <a:pt x="7125" y="5"/>
                      </a:lnTo>
                      <a:lnTo>
                        <a:pt x="7132" y="4"/>
                      </a:lnTo>
                      <a:lnTo>
                        <a:pt x="7139" y="6"/>
                      </a:lnTo>
                      <a:lnTo>
                        <a:pt x="7145" y="6"/>
                      </a:lnTo>
                      <a:lnTo>
                        <a:pt x="7152" y="6"/>
                      </a:lnTo>
                      <a:lnTo>
                        <a:pt x="7159" y="6"/>
                      </a:lnTo>
                      <a:lnTo>
                        <a:pt x="7166" y="5"/>
                      </a:lnTo>
                      <a:lnTo>
                        <a:pt x="7173" y="6"/>
                      </a:lnTo>
                      <a:lnTo>
                        <a:pt x="7180" y="7"/>
                      </a:lnTo>
                      <a:lnTo>
                        <a:pt x="7187" y="6"/>
                      </a:lnTo>
                      <a:lnTo>
                        <a:pt x="7194" y="5"/>
                      </a:lnTo>
                      <a:lnTo>
                        <a:pt x="7201" y="6"/>
                      </a:lnTo>
                      <a:lnTo>
                        <a:pt x="7208" y="7"/>
                      </a:lnTo>
                      <a:lnTo>
                        <a:pt x="7215" y="6"/>
                      </a:lnTo>
                      <a:lnTo>
                        <a:pt x="7222" y="7"/>
                      </a:lnTo>
                      <a:lnTo>
                        <a:pt x="7228" y="6"/>
                      </a:lnTo>
                      <a:lnTo>
                        <a:pt x="7235" y="6"/>
                      </a:lnTo>
                      <a:lnTo>
                        <a:pt x="7242" y="7"/>
                      </a:lnTo>
                      <a:lnTo>
                        <a:pt x="7249" y="7"/>
                      </a:lnTo>
                      <a:lnTo>
                        <a:pt x="7256" y="6"/>
                      </a:lnTo>
                      <a:lnTo>
                        <a:pt x="7263" y="7"/>
                      </a:lnTo>
                      <a:lnTo>
                        <a:pt x="7270" y="6"/>
                      </a:lnTo>
                      <a:lnTo>
                        <a:pt x="7277" y="8"/>
                      </a:lnTo>
                      <a:lnTo>
                        <a:pt x="7284" y="6"/>
                      </a:lnTo>
                      <a:lnTo>
                        <a:pt x="7291" y="5"/>
                      </a:lnTo>
                      <a:lnTo>
                        <a:pt x="7298" y="8"/>
                      </a:lnTo>
                      <a:lnTo>
                        <a:pt x="7305" y="5"/>
                      </a:lnTo>
                      <a:lnTo>
                        <a:pt x="7311" y="7"/>
                      </a:lnTo>
                      <a:lnTo>
                        <a:pt x="7318" y="6"/>
                      </a:lnTo>
                      <a:lnTo>
                        <a:pt x="7325" y="7"/>
                      </a:lnTo>
                      <a:lnTo>
                        <a:pt x="7332" y="6"/>
                      </a:lnTo>
                      <a:lnTo>
                        <a:pt x="7339" y="6"/>
                      </a:lnTo>
                      <a:lnTo>
                        <a:pt x="7346" y="6"/>
                      </a:lnTo>
                      <a:lnTo>
                        <a:pt x="7353" y="6"/>
                      </a:lnTo>
                      <a:lnTo>
                        <a:pt x="7360" y="4"/>
                      </a:lnTo>
                      <a:lnTo>
                        <a:pt x="7367" y="5"/>
                      </a:lnTo>
                      <a:lnTo>
                        <a:pt x="7374" y="5"/>
                      </a:lnTo>
                      <a:lnTo>
                        <a:pt x="7381" y="4"/>
                      </a:lnTo>
                      <a:lnTo>
                        <a:pt x="7388" y="6"/>
                      </a:lnTo>
                      <a:lnTo>
                        <a:pt x="7394" y="5"/>
                      </a:lnTo>
                      <a:lnTo>
                        <a:pt x="7401" y="5"/>
                      </a:lnTo>
                      <a:lnTo>
                        <a:pt x="7408" y="6"/>
                      </a:lnTo>
                      <a:lnTo>
                        <a:pt x="7415" y="6"/>
                      </a:lnTo>
                      <a:lnTo>
                        <a:pt x="7422" y="5"/>
                      </a:lnTo>
                      <a:lnTo>
                        <a:pt x="7429" y="4"/>
                      </a:lnTo>
                      <a:lnTo>
                        <a:pt x="7436" y="6"/>
                      </a:lnTo>
                      <a:lnTo>
                        <a:pt x="7443" y="5"/>
                      </a:lnTo>
                      <a:lnTo>
                        <a:pt x="7450" y="4"/>
                      </a:lnTo>
                      <a:lnTo>
                        <a:pt x="7457" y="5"/>
                      </a:lnTo>
                      <a:lnTo>
                        <a:pt x="7464" y="4"/>
                      </a:lnTo>
                      <a:lnTo>
                        <a:pt x="7471" y="5"/>
                      </a:lnTo>
                      <a:lnTo>
                        <a:pt x="7477" y="5"/>
                      </a:lnTo>
                      <a:lnTo>
                        <a:pt x="7484" y="6"/>
                      </a:lnTo>
                      <a:lnTo>
                        <a:pt x="7491" y="4"/>
                      </a:lnTo>
                      <a:lnTo>
                        <a:pt x="7498" y="4"/>
                      </a:lnTo>
                      <a:lnTo>
                        <a:pt x="7505" y="5"/>
                      </a:lnTo>
                      <a:lnTo>
                        <a:pt x="7512" y="5"/>
                      </a:lnTo>
                      <a:lnTo>
                        <a:pt x="7519" y="5"/>
                      </a:lnTo>
                      <a:lnTo>
                        <a:pt x="7526" y="5"/>
                      </a:lnTo>
                      <a:lnTo>
                        <a:pt x="7533" y="5"/>
                      </a:lnTo>
                      <a:lnTo>
                        <a:pt x="7540" y="6"/>
                      </a:lnTo>
                      <a:lnTo>
                        <a:pt x="7547" y="6"/>
                      </a:lnTo>
                      <a:lnTo>
                        <a:pt x="7554" y="6"/>
                      </a:lnTo>
                      <a:lnTo>
                        <a:pt x="7560" y="6"/>
                      </a:lnTo>
                      <a:lnTo>
                        <a:pt x="7567" y="6"/>
                      </a:lnTo>
                      <a:lnTo>
                        <a:pt x="7574" y="5"/>
                      </a:lnTo>
                      <a:lnTo>
                        <a:pt x="7581" y="5"/>
                      </a:lnTo>
                      <a:lnTo>
                        <a:pt x="7588" y="5"/>
                      </a:lnTo>
                      <a:lnTo>
                        <a:pt x="7595" y="7"/>
                      </a:lnTo>
                      <a:lnTo>
                        <a:pt x="7602" y="8"/>
                      </a:lnTo>
                      <a:lnTo>
                        <a:pt x="7609" y="7"/>
                      </a:lnTo>
                      <a:lnTo>
                        <a:pt x="7616" y="7"/>
                      </a:lnTo>
                      <a:lnTo>
                        <a:pt x="7623" y="7"/>
                      </a:lnTo>
                      <a:lnTo>
                        <a:pt x="7630" y="6"/>
                      </a:lnTo>
                      <a:lnTo>
                        <a:pt x="7637" y="8"/>
                      </a:lnTo>
                      <a:lnTo>
                        <a:pt x="7643" y="8"/>
                      </a:lnTo>
                      <a:lnTo>
                        <a:pt x="7650" y="8"/>
                      </a:lnTo>
                      <a:lnTo>
                        <a:pt x="7657" y="8"/>
                      </a:lnTo>
                      <a:lnTo>
                        <a:pt x="7664" y="8"/>
                      </a:lnTo>
                      <a:lnTo>
                        <a:pt x="7671" y="8"/>
                      </a:lnTo>
                      <a:lnTo>
                        <a:pt x="7678" y="8"/>
                      </a:lnTo>
                      <a:lnTo>
                        <a:pt x="7685" y="8"/>
                      </a:lnTo>
                      <a:lnTo>
                        <a:pt x="7692" y="9"/>
                      </a:lnTo>
                      <a:lnTo>
                        <a:pt x="7699" y="10"/>
                      </a:lnTo>
                      <a:lnTo>
                        <a:pt x="7706" y="7"/>
                      </a:lnTo>
                      <a:lnTo>
                        <a:pt x="7713" y="9"/>
                      </a:lnTo>
                      <a:lnTo>
                        <a:pt x="7720" y="8"/>
                      </a:lnTo>
                      <a:lnTo>
                        <a:pt x="7726" y="9"/>
                      </a:lnTo>
                      <a:lnTo>
                        <a:pt x="7733" y="10"/>
                      </a:lnTo>
                      <a:lnTo>
                        <a:pt x="7740" y="9"/>
                      </a:lnTo>
                      <a:lnTo>
                        <a:pt x="7747" y="9"/>
                      </a:lnTo>
                      <a:lnTo>
                        <a:pt x="7754" y="9"/>
                      </a:lnTo>
                      <a:lnTo>
                        <a:pt x="7761" y="9"/>
                      </a:lnTo>
                      <a:lnTo>
                        <a:pt x="7768" y="8"/>
                      </a:lnTo>
                      <a:lnTo>
                        <a:pt x="7775" y="8"/>
                      </a:lnTo>
                      <a:lnTo>
                        <a:pt x="7782" y="8"/>
                      </a:lnTo>
                      <a:lnTo>
                        <a:pt x="7789" y="8"/>
                      </a:lnTo>
                      <a:lnTo>
                        <a:pt x="7796" y="8"/>
                      </a:lnTo>
                      <a:lnTo>
                        <a:pt x="7803" y="8"/>
                      </a:lnTo>
                      <a:lnTo>
                        <a:pt x="7809" y="7"/>
                      </a:lnTo>
                      <a:lnTo>
                        <a:pt x="7816" y="8"/>
                      </a:lnTo>
                      <a:lnTo>
                        <a:pt x="7823" y="7"/>
                      </a:lnTo>
                      <a:lnTo>
                        <a:pt x="7830" y="7"/>
                      </a:lnTo>
                      <a:lnTo>
                        <a:pt x="7837" y="6"/>
                      </a:lnTo>
                      <a:lnTo>
                        <a:pt x="7844" y="8"/>
                      </a:lnTo>
                      <a:lnTo>
                        <a:pt x="7851" y="6"/>
                      </a:lnTo>
                      <a:lnTo>
                        <a:pt x="7858" y="6"/>
                      </a:lnTo>
                      <a:lnTo>
                        <a:pt x="7865" y="7"/>
                      </a:lnTo>
                      <a:lnTo>
                        <a:pt x="7872" y="6"/>
                      </a:lnTo>
                      <a:lnTo>
                        <a:pt x="7879" y="6"/>
                      </a:lnTo>
                      <a:lnTo>
                        <a:pt x="7886" y="5"/>
                      </a:lnTo>
                      <a:lnTo>
                        <a:pt x="7892" y="7"/>
                      </a:lnTo>
                      <a:lnTo>
                        <a:pt x="7899" y="7"/>
                      </a:lnTo>
                      <a:lnTo>
                        <a:pt x="7906" y="5"/>
                      </a:lnTo>
                      <a:lnTo>
                        <a:pt x="7913" y="5"/>
                      </a:lnTo>
                      <a:lnTo>
                        <a:pt x="7920" y="6"/>
                      </a:lnTo>
                      <a:lnTo>
                        <a:pt x="7927" y="6"/>
                      </a:lnTo>
                      <a:lnTo>
                        <a:pt x="7934" y="5"/>
                      </a:lnTo>
                      <a:lnTo>
                        <a:pt x="7941" y="4"/>
                      </a:lnTo>
                      <a:lnTo>
                        <a:pt x="7948" y="5"/>
                      </a:lnTo>
                      <a:lnTo>
                        <a:pt x="7955" y="5"/>
                      </a:lnTo>
                      <a:lnTo>
                        <a:pt x="7962" y="5"/>
                      </a:lnTo>
                      <a:lnTo>
                        <a:pt x="7969" y="5"/>
                      </a:lnTo>
                      <a:lnTo>
                        <a:pt x="7975" y="6"/>
                      </a:lnTo>
                      <a:lnTo>
                        <a:pt x="7982" y="5"/>
                      </a:lnTo>
                      <a:lnTo>
                        <a:pt x="7989" y="5"/>
                      </a:lnTo>
                      <a:lnTo>
                        <a:pt x="7996" y="5"/>
                      </a:lnTo>
                      <a:lnTo>
                        <a:pt x="8003" y="5"/>
                      </a:lnTo>
                      <a:lnTo>
                        <a:pt x="8010" y="6"/>
                      </a:lnTo>
                      <a:lnTo>
                        <a:pt x="8017" y="4"/>
                      </a:lnTo>
                      <a:lnTo>
                        <a:pt x="8024" y="4"/>
                      </a:lnTo>
                      <a:lnTo>
                        <a:pt x="8031" y="6"/>
                      </a:lnTo>
                      <a:lnTo>
                        <a:pt x="8038" y="5"/>
                      </a:lnTo>
                      <a:lnTo>
                        <a:pt x="8045" y="4"/>
                      </a:lnTo>
                      <a:lnTo>
                        <a:pt x="8052" y="6"/>
                      </a:lnTo>
                      <a:lnTo>
                        <a:pt x="8058" y="6"/>
                      </a:lnTo>
                      <a:lnTo>
                        <a:pt x="8065" y="6"/>
                      </a:lnTo>
                      <a:lnTo>
                        <a:pt x="8072" y="5"/>
                      </a:lnTo>
                      <a:lnTo>
                        <a:pt x="8079" y="6"/>
                      </a:lnTo>
                      <a:lnTo>
                        <a:pt x="8086" y="6"/>
                      </a:lnTo>
                      <a:lnTo>
                        <a:pt x="8093" y="6"/>
                      </a:lnTo>
                      <a:lnTo>
                        <a:pt x="8100" y="5"/>
                      </a:lnTo>
                      <a:lnTo>
                        <a:pt x="8107" y="6"/>
                      </a:lnTo>
                      <a:lnTo>
                        <a:pt x="8114" y="6"/>
                      </a:lnTo>
                      <a:lnTo>
                        <a:pt x="8121" y="6"/>
                      </a:lnTo>
                      <a:lnTo>
                        <a:pt x="8128" y="7"/>
                      </a:lnTo>
                      <a:lnTo>
                        <a:pt x="8135" y="7"/>
                      </a:lnTo>
                      <a:lnTo>
                        <a:pt x="8141" y="7"/>
                      </a:lnTo>
                      <a:lnTo>
                        <a:pt x="8148" y="5"/>
                      </a:lnTo>
                      <a:lnTo>
                        <a:pt x="8155" y="6"/>
                      </a:lnTo>
                      <a:lnTo>
                        <a:pt x="8162" y="6"/>
                      </a:lnTo>
                      <a:lnTo>
                        <a:pt x="8169" y="7"/>
                      </a:lnTo>
                      <a:lnTo>
                        <a:pt x="8176" y="6"/>
                      </a:lnTo>
                      <a:lnTo>
                        <a:pt x="8183" y="7"/>
                      </a:lnTo>
                      <a:lnTo>
                        <a:pt x="8190" y="7"/>
                      </a:lnTo>
                      <a:lnTo>
                        <a:pt x="8197" y="6"/>
                      </a:lnTo>
                      <a:lnTo>
                        <a:pt x="8204" y="6"/>
                      </a:lnTo>
                      <a:lnTo>
                        <a:pt x="8211" y="8"/>
                      </a:lnTo>
                      <a:lnTo>
                        <a:pt x="8218" y="7"/>
                      </a:lnTo>
                      <a:lnTo>
                        <a:pt x="8224" y="8"/>
                      </a:lnTo>
                      <a:lnTo>
                        <a:pt x="8231" y="7"/>
                      </a:lnTo>
                      <a:lnTo>
                        <a:pt x="8238" y="6"/>
                      </a:lnTo>
                      <a:lnTo>
                        <a:pt x="8245" y="6"/>
                      </a:lnTo>
                      <a:lnTo>
                        <a:pt x="8252" y="7"/>
                      </a:lnTo>
                      <a:lnTo>
                        <a:pt x="8259" y="7"/>
                      </a:lnTo>
                      <a:lnTo>
                        <a:pt x="8266" y="6"/>
                      </a:lnTo>
                      <a:lnTo>
                        <a:pt x="8273" y="5"/>
                      </a:lnTo>
                      <a:lnTo>
                        <a:pt x="8280" y="7"/>
                      </a:lnTo>
                      <a:lnTo>
                        <a:pt x="8287" y="5"/>
                      </a:lnTo>
                      <a:lnTo>
                        <a:pt x="8294" y="6"/>
                      </a:lnTo>
                      <a:lnTo>
                        <a:pt x="8301" y="6"/>
                      </a:lnTo>
                      <a:lnTo>
                        <a:pt x="8307" y="6"/>
                      </a:lnTo>
                      <a:lnTo>
                        <a:pt x="8314" y="5"/>
                      </a:lnTo>
                      <a:lnTo>
                        <a:pt x="8321" y="6"/>
                      </a:lnTo>
                      <a:lnTo>
                        <a:pt x="8328" y="5"/>
                      </a:lnTo>
                      <a:lnTo>
                        <a:pt x="8335" y="5"/>
                      </a:lnTo>
                      <a:lnTo>
                        <a:pt x="8342" y="5"/>
                      </a:lnTo>
                      <a:lnTo>
                        <a:pt x="8349" y="4"/>
                      </a:lnTo>
                      <a:lnTo>
                        <a:pt x="8356" y="5"/>
                      </a:lnTo>
                      <a:lnTo>
                        <a:pt x="8363" y="5"/>
                      </a:lnTo>
                      <a:lnTo>
                        <a:pt x="8370" y="5"/>
                      </a:lnTo>
                      <a:lnTo>
                        <a:pt x="8377" y="5"/>
                      </a:lnTo>
                      <a:lnTo>
                        <a:pt x="8384" y="5"/>
                      </a:lnTo>
                      <a:lnTo>
                        <a:pt x="8390" y="5"/>
                      </a:lnTo>
                      <a:lnTo>
                        <a:pt x="8397" y="4"/>
                      </a:lnTo>
                      <a:lnTo>
                        <a:pt x="8404" y="4"/>
                      </a:lnTo>
                      <a:lnTo>
                        <a:pt x="8411" y="4"/>
                      </a:lnTo>
                      <a:lnTo>
                        <a:pt x="8418" y="6"/>
                      </a:lnTo>
                      <a:lnTo>
                        <a:pt x="8425" y="5"/>
                      </a:lnTo>
                      <a:lnTo>
                        <a:pt x="8432" y="5"/>
                      </a:lnTo>
                      <a:lnTo>
                        <a:pt x="8439" y="4"/>
                      </a:lnTo>
                      <a:lnTo>
                        <a:pt x="8446" y="3"/>
                      </a:lnTo>
                      <a:lnTo>
                        <a:pt x="8453" y="6"/>
                      </a:lnTo>
                      <a:lnTo>
                        <a:pt x="8460" y="4"/>
                      </a:lnTo>
                      <a:lnTo>
                        <a:pt x="8467" y="4"/>
                      </a:lnTo>
                      <a:lnTo>
                        <a:pt x="8473" y="4"/>
                      </a:lnTo>
                      <a:lnTo>
                        <a:pt x="8480" y="4"/>
                      </a:lnTo>
                      <a:lnTo>
                        <a:pt x="8487" y="5"/>
                      </a:lnTo>
                      <a:lnTo>
                        <a:pt x="8494" y="5"/>
                      </a:lnTo>
                      <a:lnTo>
                        <a:pt x="8501" y="6"/>
                      </a:lnTo>
                      <a:lnTo>
                        <a:pt x="8508" y="4"/>
                      </a:lnTo>
                      <a:lnTo>
                        <a:pt x="8515" y="5"/>
                      </a:lnTo>
                      <a:lnTo>
                        <a:pt x="8522" y="4"/>
                      </a:lnTo>
                      <a:lnTo>
                        <a:pt x="8529" y="5"/>
                      </a:lnTo>
                      <a:lnTo>
                        <a:pt x="8536" y="3"/>
                      </a:lnTo>
                      <a:lnTo>
                        <a:pt x="8543" y="4"/>
                      </a:lnTo>
                      <a:lnTo>
                        <a:pt x="8550" y="4"/>
                      </a:lnTo>
                      <a:lnTo>
                        <a:pt x="8556" y="4"/>
                      </a:lnTo>
                      <a:lnTo>
                        <a:pt x="8563" y="4"/>
                      </a:lnTo>
                      <a:lnTo>
                        <a:pt x="8570" y="5"/>
                      </a:lnTo>
                      <a:lnTo>
                        <a:pt x="8577" y="4"/>
                      </a:lnTo>
                      <a:lnTo>
                        <a:pt x="8584" y="3"/>
                      </a:lnTo>
                      <a:lnTo>
                        <a:pt x="8591" y="4"/>
                      </a:lnTo>
                      <a:lnTo>
                        <a:pt x="8598" y="3"/>
                      </a:lnTo>
                      <a:lnTo>
                        <a:pt x="8605" y="4"/>
                      </a:lnTo>
                      <a:lnTo>
                        <a:pt x="8612" y="4"/>
                      </a:lnTo>
                      <a:lnTo>
                        <a:pt x="8619" y="4"/>
                      </a:lnTo>
                      <a:lnTo>
                        <a:pt x="8626" y="3"/>
                      </a:lnTo>
                      <a:lnTo>
                        <a:pt x="8633" y="3"/>
                      </a:lnTo>
                      <a:lnTo>
                        <a:pt x="8639" y="3"/>
                      </a:lnTo>
                      <a:lnTo>
                        <a:pt x="8646" y="4"/>
                      </a:lnTo>
                      <a:lnTo>
                        <a:pt x="8653" y="5"/>
                      </a:lnTo>
                      <a:lnTo>
                        <a:pt x="8660" y="3"/>
                      </a:lnTo>
                      <a:lnTo>
                        <a:pt x="8667" y="4"/>
                      </a:lnTo>
                      <a:lnTo>
                        <a:pt x="8674" y="3"/>
                      </a:lnTo>
                      <a:lnTo>
                        <a:pt x="8681" y="3"/>
                      </a:lnTo>
                      <a:lnTo>
                        <a:pt x="8688" y="3"/>
                      </a:lnTo>
                      <a:lnTo>
                        <a:pt x="8695" y="4"/>
                      </a:lnTo>
                      <a:lnTo>
                        <a:pt x="8702" y="3"/>
                      </a:lnTo>
                      <a:lnTo>
                        <a:pt x="8709" y="3"/>
                      </a:lnTo>
                      <a:lnTo>
                        <a:pt x="8716" y="3"/>
                      </a:lnTo>
                      <a:lnTo>
                        <a:pt x="8722" y="4"/>
                      </a:lnTo>
                      <a:lnTo>
                        <a:pt x="8729" y="5"/>
                      </a:lnTo>
                      <a:lnTo>
                        <a:pt x="8736" y="3"/>
                      </a:lnTo>
                      <a:lnTo>
                        <a:pt x="8743" y="3"/>
                      </a:lnTo>
                      <a:lnTo>
                        <a:pt x="8750" y="3"/>
                      </a:lnTo>
                      <a:lnTo>
                        <a:pt x="8757" y="5"/>
                      </a:lnTo>
                      <a:lnTo>
                        <a:pt x="8764" y="4"/>
                      </a:lnTo>
                      <a:lnTo>
                        <a:pt x="8771" y="3"/>
                      </a:lnTo>
                      <a:lnTo>
                        <a:pt x="8778" y="3"/>
                      </a:lnTo>
                      <a:lnTo>
                        <a:pt x="8785" y="3"/>
                      </a:lnTo>
                      <a:lnTo>
                        <a:pt x="8792" y="3"/>
                      </a:lnTo>
                      <a:lnTo>
                        <a:pt x="8799" y="4"/>
                      </a:lnTo>
                      <a:lnTo>
                        <a:pt x="8805" y="4"/>
                      </a:lnTo>
                      <a:lnTo>
                        <a:pt x="8812" y="3"/>
                      </a:lnTo>
                      <a:lnTo>
                        <a:pt x="8819" y="4"/>
                      </a:lnTo>
                      <a:lnTo>
                        <a:pt x="8826" y="3"/>
                      </a:lnTo>
                      <a:lnTo>
                        <a:pt x="8833" y="3"/>
                      </a:lnTo>
                      <a:lnTo>
                        <a:pt x="8840" y="4"/>
                      </a:lnTo>
                      <a:lnTo>
                        <a:pt x="8847" y="3"/>
                      </a:lnTo>
                      <a:lnTo>
                        <a:pt x="8854" y="3"/>
                      </a:lnTo>
                      <a:lnTo>
                        <a:pt x="8861" y="3"/>
                      </a:lnTo>
                      <a:lnTo>
                        <a:pt x="8868" y="3"/>
                      </a:lnTo>
                      <a:lnTo>
                        <a:pt x="8875" y="3"/>
                      </a:lnTo>
                      <a:lnTo>
                        <a:pt x="8882" y="4"/>
                      </a:lnTo>
                      <a:lnTo>
                        <a:pt x="8888" y="4"/>
                      </a:lnTo>
                      <a:lnTo>
                        <a:pt x="8895" y="4"/>
                      </a:lnTo>
                      <a:lnTo>
                        <a:pt x="8902" y="4"/>
                      </a:lnTo>
                      <a:lnTo>
                        <a:pt x="8909" y="4"/>
                      </a:lnTo>
                      <a:lnTo>
                        <a:pt x="8916" y="3"/>
                      </a:lnTo>
                      <a:lnTo>
                        <a:pt x="8923" y="3"/>
                      </a:lnTo>
                      <a:lnTo>
                        <a:pt x="8930" y="4"/>
                      </a:lnTo>
                      <a:lnTo>
                        <a:pt x="8937" y="4"/>
                      </a:lnTo>
                      <a:lnTo>
                        <a:pt x="8944" y="2"/>
                      </a:lnTo>
                      <a:lnTo>
                        <a:pt x="8951" y="4"/>
                      </a:lnTo>
                      <a:lnTo>
                        <a:pt x="8958" y="3"/>
                      </a:lnTo>
                      <a:lnTo>
                        <a:pt x="8965" y="4"/>
                      </a:lnTo>
                      <a:lnTo>
                        <a:pt x="8971" y="4"/>
                      </a:lnTo>
                      <a:lnTo>
                        <a:pt x="8978" y="4"/>
                      </a:lnTo>
                      <a:lnTo>
                        <a:pt x="8985" y="4"/>
                      </a:lnTo>
                      <a:lnTo>
                        <a:pt x="8992" y="4"/>
                      </a:lnTo>
                      <a:lnTo>
                        <a:pt x="8999" y="4"/>
                      </a:lnTo>
                      <a:lnTo>
                        <a:pt x="9006" y="3"/>
                      </a:lnTo>
                      <a:lnTo>
                        <a:pt x="9013" y="3"/>
                      </a:lnTo>
                      <a:lnTo>
                        <a:pt x="9020" y="3"/>
                      </a:lnTo>
                      <a:lnTo>
                        <a:pt x="9027" y="3"/>
                      </a:lnTo>
                      <a:lnTo>
                        <a:pt x="9034" y="3"/>
                      </a:lnTo>
                      <a:lnTo>
                        <a:pt x="9041" y="4"/>
                      </a:lnTo>
                      <a:lnTo>
                        <a:pt x="9048" y="5"/>
                      </a:lnTo>
                      <a:lnTo>
                        <a:pt x="9054" y="4"/>
                      </a:lnTo>
                      <a:lnTo>
                        <a:pt x="9061" y="4"/>
                      </a:lnTo>
                      <a:lnTo>
                        <a:pt x="9068" y="4"/>
                      </a:lnTo>
                      <a:lnTo>
                        <a:pt x="9075" y="5"/>
                      </a:lnTo>
                      <a:lnTo>
                        <a:pt x="9082" y="4"/>
                      </a:lnTo>
                      <a:lnTo>
                        <a:pt x="9089" y="3"/>
                      </a:lnTo>
                      <a:lnTo>
                        <a:pt x="9096" y="5"/>
                      </a:lnTo>
                      <a:lnTo>
                        <a:pt x="9103" y="5"/>
                      </a:lnTo>
                      <a:lnTo>
                        <a:pt x="9110" y="5"/>
                      </a:lnTo>
                      <a:lnTo>
                        <a:pt x="9117" y="5"/>
                      </a:lnTo>
                      <a:lnTo>
                        <a:pt x="9124" y="4"/>
                      </a:lnTo>
                      <a:lnTo>
                        <a:pt x="9131" y="5"/>
                      </a:lnTo>
                      <a:lnTo>
                        <a:pt x="9137" y="5"/>
                      </a:lnTo>
                      <a:lnTo>
                        <a:pt x="9144" y="5"/>
                      </a:lnTo>
                      <a:lnTo>
                        <a:pt x="9151" y="5"/>
                      </a:lnTo>
                      <a:lnTo>
                        <a:pt x="9158" y="5"/>
                      </a:lnTo>
                      <a:lnTo>
                        <a:pt x="9165" y="3"/>
                      </a:lnTo>
                      <a:lnTo>
                        <a:pt x="9172" y="4"/>
                      </a:lnTo>
                      <a:lnTo>
                        <a:pt x="9179" y="3"/>
                      </a:lnTo>
                      <a:lnTo>
                        <a:pt x="9186" y="4"/>
                      </a:lnTo>
                      <a:lnTo>
                        <a:pt x="9193" y="4"/>
                      </a:lnTo>
                      <a:lnTo>
                        <a:pt x="9200" y="4"/>
                      </a:lnTo>
                      <a:lnTo>
                        <a:pt x="9207" y="4"/>
                      </a:lnTo>
                      <a:lnTo>
                        <a:pt x="9214" y="4"/>
                      </a:lnTo>
                      <a:lnTo>
                        <a:pt x="9220" y="4"/>
                      </a:lnTo>
                      <a:lnTo>
                        <a:pt x="9227" y="4"/>
                      </a:lnTo>
                      <a:lnTo>
                        <a:pt x="9234" y="4"/>
                      </a:lnTo>
                      <a:lnTo>
                        <a:pt x="9241" y="5"/>
                      </a:lnTo>
                      <a:lnTo>
                        <a:pt x="9248" y="3"/>
                      </a:lnTo>
                      <a:lnTo>
                        <a:pt x="9255" y="4"/>
                      </a:lnTo>
                      <a:lnTo>
                        <a:pt x="9262" y="3"/>
                      </a:lnTo>
                      <a:lnTo>
                        <a:pt x="9269" y="4"/>
                      </a:lnTo>
                      <a:lnTo>
                        <a:pt x="9276" y="3"/>
                      </a:lnTo>
                      <a:lnTo>
                        <a:pt x="9283" y="3"/>
                      </a:lnTo>
                      <a:lnTo>
                        <a:pt x="9290" y="3"/>
                      </a:lnTo>
                      <a:lnTo>
                        <a:pt x="9297" y="4"/>
                      </a:lnTo>
                      <a:lnTo>
                        <a:pt x="9303" y="4"/>
                      </a:lnTo>
                      <a:lnTo>
                        <a:pt x="9310" y="3"/>
                      </a:lnTo>
                      <a:lnTo>
                        <a:pt x="9317" y="4"/>
                      </a:lnTo>
                      <a:lnTo>
                        <a:pt x="9324" y="2"/>
                      </a:lnTo>
                      <a:lnTo>
                        <a:pt x="9331" y="4"/>
                      </a:lnTo>
                      <a:lnTo>
                        <a:pt x="9338" y="4"/>
                      </a:lnTo>
                      <a:lnTo>
                        <a:pt x="9345" y="3"/>
                      </a:lnTo>
                      <a:lnTo>
                        <a:pt x="9352" y="3"/>
                      </a:lnTo>
                      <a:lnTo>
                        <a:pt x="9359" y="5"/>
                      </a:lnTo>
                      <a:lnTo>
                        <a:pt x="9366" y="2"/>
                      </a:lnTo>
                      <a:lnTo>
                        <a:pt x="9373" y="2"/>
                      </a:lnTo>
                      <a:lnTo>
                        <a:pt x="9380" y="2"/>
                      </a:lnTo>
                      <a:lnTo>
                        <a:pt x="9386" y="3"/>
                      </a:lnTo>
                      <a:lnTo>
                        <a:pt x="9393" y="3"/>
                      </a:lnTo>
                      <a:lnTo>
                        <a:pt x="9400" y="4"/>
                      </a:lnTo>
                      <a:lnTo>
                        <a:pt x="9407" y="4"/>
                      </a:lnTo>
                      <a:lnTo>
                        <a:pt x="9414" y="3"/>
                      </a:lnTo>
                      <a:lnTo>
                        <a:pt x="9421" y="3"/>
                      </a:lnTo>
                      <a:lnTo>
                        <a:pt x="9428" y="2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8" name="Line 518"/>
                <p:cNvSpPr>
                  <a:spLocks noChangeShapeType="1"/>
                </p:cNvSpPr>
                <p:nvPr/>
              </p:nvSpPr>
              <p:spPr bwMode="auto">
                <a:xfrm>
                  <a:off x="2733386" y="2832139"/>
                  <a:ext cx="1471108" cy="123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69" name="Line 519"/>
                <p:cNvSpPr>
                  <a:spLocks noChangeShapeType="1"/>
                </p:cNvSpPr>
                <p:nvPr/>
              </p:nvSpPr>
              <p:spPr bwMode="auto">
                <a:xfrm flipV="1">
                  <a:off x="274084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0" name="Line 520"/>
                <p:cNvSpPr>
                  <a:spLocks noChangeShapeType="1"/>
                </p:cNvSpPr>
                <p:nvPr/>
              </p:nvSpPr>
              <p:spPr bwMode="auto">
                <a:xfrm flipV="1">
                  <a:off x="2770324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1" name="Line 521"/>
                <p:cNvSpPr>
                  <a:spLocks noChangeShapeType="1"/>
                </p:cNvSpPr>
                <p:nvPr/>
              </p:nvSpPr>
              <p:spPr bwMode="auto">
                <a:xfrm flipV="1">
                  <a:off x="2799425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2" name="Line 522"/>
                <p:cNvSpPr>
                  <a:spLocks noChangeShapeType="1"/>
                </p:cNvSpPr>
                <p:nvPr/>
              </p:nvSpPr>
              <p:spPr bwMode="auto">
                <a:xfrm flipV="1">
                  <a:off x="2828899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3" name="Line 523"/>
                <p:cNvSpPr>
                  <a:spLocks noChangeShapeType="1"/>
                </p:cNvSpPr>
                <p:nvPr/>
              </p:nvSpPr>
              <p:spPr bwMode="auto">
                <a:xfrm flipV="1">
                  <a:off x="2858000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4" name="Line 524"/>
                <p:cNvSpPr>
                  <a:spLocks noChangeShapeType="1"/>
                </p:cNvSpPr>
                <p:nvPr/>
              </p:nvSpPr>
              <p:spPr bwMode="auto">
                <a:xfrm flipV="1">
                  <a:off x="2887474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5" name="Line 525"/>
                <p:cNvSpPr>
                  <a:spLocks noChangeShapeType="1"/>
                </p:cNvSpPr>
                <p:nvPr/>
              </p:nvSpPr>
              <p:spPr bwMode="auto">
                <a:xfrm flipV="1">
                  <a:off x="2916576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6" name="Line 526"/>
                <p:cNvSpPr>
                  <a:spLocks noChangeShapeType="1"/>
                </p:cNvSpPr>
                <p:nvPr/>
              </p:nvSpPr>
              <p:spPr bwMode="auto">
                <a:xfrm flipV="1">
                  <a:off x="2946051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7" name="Line 527"/>
                <p:cNvSpPr>
                  <a:spLocks noChangeShapeType="1"/>
                </p:cNvSpPr>
                <p:nvPr/>
              </p:nvSpPr>
              <p:spPr bwMode="auto">
                <a:xfrm flipV="1">
                  <a:off x="297515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8" name="Line 528"/>
                <p:cNvSpPr>
                  <a:spLocks noChangeShapeType="1"/>
                </p:cNvSpPr>
                <p:nvPr/>
              </p:nvSpPr>
              <p:spPr bwMode="auto">
                <a:xfrm flipV="1">
                  <a:off x="3004254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79" name="Line 529"/>
                <p:cNvSpPr>
                  <a:spLocks noChangeShapeType="1"/>
                </p:cNvSpPr>
                <p:nvPr/>
              </p:nvSpPr>
              <p:spPr bwMode="auto">
                <a:xfrm flipV="1">
                  <a:off x="303372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0" name="Line 530"/>
                <p:cNvSpPr>
                  <a:spLocks noChangeShapeType="1"/>
                </p:cNvSpPr>
                <p:nvPr/>
              </p:nvSpPr>
              <p:spPr bwMode="auto">
                <a:xfrm flipV="1">
                  <a:off x="306282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1" name="Line 531"/>
                <p:cNvSpPr>
                  <a:spLocks noChangeShapeType="1"/>
                </p:cNvSpPr>
                <p:nvPr/>
              </p:nvSpPr>
              <p:spPr bwMode="auto">
                <a:xfrm flipV="1">
                  <a:off x="3092303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2" name="Line 532"/>
                <p:cNvSpPr>
                  <a:spLocks noChangeShapeType="1"/>
                </p:cNvSpPr>
                <p:nvPr/>
              </p:nvSpPr>
              <p:spPr bwMode="auto">
                <a:xfrm flipV="1">
                  <a:off x="3121404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3" name="Line 533"/>
                <p:cNvSpPr>
                  <a:spLocks noChangeShapeType="1"/>
                </p:cNvSpPr>
                <p:nvPr/>
              </p:nvSpPr>
              <p:spPr bwMode="auto">
                <a:xfrm flipV="1">
                  <a:off x="3150505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4" name="Line 534"/>
                <p:cNvSpPr>
                  <a:spLocks noChangeShapeType="1"/>
                </p:cNvSpPr>
                <p:nvPr/>
              </p:nvSpPr>
              <p:spPr bwMode="auto">
                <a:xfrm flipV="1">
                  <a:off x="3179980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5" name="Line 535"/>
                <p:cNvSpPr>
                  <a:spLocks noChangeShapeType="1"/>
                </p:cNvSpPr>
                <p:nvPr/>
              </p:nvSpPr>
              <p:spPr bwMode="auto">
                <a:xfrm flipV="1">
                  <a:off x="320908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6" name="Line 536"/>
                <p:cNvSpPr>
                  <a:spLocks noChangeShapeType="1"/>
                </p:cNvSpPr>
                <p:nvPr/>
              </p:nvSpPr>
              <p:spPr bwMode="auto">
                <a:xfrm flipV="1">
                  <a:off x="3238556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7" name="Line 537"/>
                <p:cNvSpPr>
                  <a:spLocks noChangeShapeType="1"/>
                </p:cNvSpPr>
                <p:nvPr/>
              </p:nvSpPr>
              <p:spPr bwMode="auto">
                <a:xfrm flipV="1">
                  <a:off x="326765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8" name="Line 538"/>
                <p:cNvSpPr>
                  <a:spLocks noChangeShapeType="1"/>
                </p:cNvSpPr>
                <p:nvPr/>
              </p:nvSpPr>
              <p:spPr bwMode="auto">
                <a:xfrm flipV="1">
                  <a:off x="329713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89" name="Line 539"/>
                <p:cNvSpPr>
                  <a:spLocks noChangeShapeType="1"/>
                </p:cNvSpPr>
                <p:nvPr/>
              </p:nvSpPr>
              <p:spPr bwMode="auto">
                <a:xfrm flipV="1">
                  <a:off x="332623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0" name="Line 540"/>
                <p:cNvSpPr>
                  <a:spLocks noChangeShapeType="1"/>
                </p:cNvSpPr>
                <p:nvPr/>
              </p:nvSpPr>
              <p:spPr bwMode="auto">
                <a:xfrm flipV="1">
                  <a:off x="3355707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1" name="Line 541"/>
                <p:cNvSpPr>
                  <a:spLocks noChangeShapeType="1"/>
                </p:cNvSpPr>
                <p:nvPr/>
              </p:nvSpPr>
              <p:spPr bwMode="auto">
                <a:xfrm flipV="1">
                  <a:off x="3384809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2" name="Line 542"/>
                <p:cNvSpPr>
                  <a:spLocks noChangeShapeType="1"/>
                </p:cNvSpPr>
                <p:nvPr/>
              </p:nvSpPr>
              <p:spPr bwMode="auto">
                <a:xfrm flipV="1">
                  <a:off x="3414283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3" name="Line 543"/>
                <p:cNvSpPr>
                  <a:spLocks noChangeShapeType="1"/>
                </p:cNvSpPr>
                <p:nvPr/>
              </p:nvSpPr>
              <p:spPr bwMode="auto">
                <a:xfrm flipV="1">
                  <a:off x="3443384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4" name="Line 544"/>
                <p:cNvSpPr>
                  <a:spLocks noChangeShapeType="1"/>
                </p:cNvSpPr>
                <p:nvPr/>
              </p:nvSpPr>
              <p:spPr bwMode="auto">
                <a:xfrm flipV="1">
                  <a:off x="3472486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5" name="Line 545"/>
                <p:cNvSpPr>
                  <a:spLocks noChangeShapeType="1"/>
                </p:cNvSpPr>
                <p:nvPr/>
              </p:nvSpPr>
              <p:spPr bwMode="auto">
                <a:xfrm flipV="1">
                  <a:off x="3501960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6" name="Line 546"/>
                <p:cNvSpPr>
                  <a:spLocks noChangeShapeType="1"/>
                </p:cNvSpPr>
                <p:nvPr/>
              </p:nvSpPr>
              <p:spPr bwMode="auto">
                <a:xfrm flipV="1">
                  <a:off x="3531061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7" name="Line 547"/>
                <p:cNvSpPr>
                  <a:spLocks noChangeShapeType="1"/>
                </p:cNvSpPr>
                <p:nvPr/>
              </p:nvSpPr>
              <p:spPr bwMode="auto">
                <a:xfrm flipV="1">
                  <a:off x="3560535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8" name="Line 548"/>
                <p:cNvSpPr>
                  <a:spLocks noChangeShapeType="1"/>
                </p:cNvSpPr>
                <p:nvPr/>
              </p:nvSpPr>
              <p:spPr bwMode="auto">
                <a:xfrm flipV="1">
                  <a:off x="3589636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899" name="Line 549"/>
                <p:cNvSpPr>
                  <a:spLocks noChangeShapeType="1"/>
                </p:cNvSpPr>
                <p:nvPr/>
              </p:nvSpPr>
              <p:spPr bwMode="auto">
                <a:xfrm flipV="1">
                  <a:off x="361873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0" name="Line 550"/>
                <p:cNvSpPr>
                  <a:spLocks noChangeShapeType="1"/>
                </p:cNvSpPr>
                <p:nvPr/>
              </p:nvSpPr>
              <p:spPr bwMode="auto">
                <a:xfrm flipV="1">
                  <a:off x="364821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1" name="Line 551"/>
                <p:cNvSpPr>
                  <a:spLocks noChangeShapeType="1"/>
                </p:cNvSpPr>
                <p:nvPr/>
              </p:nvSpPr>
              <p:spPr bwMode="auto">
                <a:xfrm flipV="1">
                  <a:off x="3677313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2" name="Line 552"/>
                <p:cNvSpPr>
                  <a:spLocks noChangeShapeType="1"/>
                </p:cNvSpPr>
                <p:nvPr/>
              </p:nvSpPr>
              <p:spPr bwMode="auto">
                <a:xfrm flipV="1">
                  <a:off x="370678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3" name="Line 553"/>
                <p:cNvSpPr>
                  <a:spLocks noChangeShapeType="1"/>
                </p:cNvSpPr>
                <p:nvPr/>
              </p:nvSpPr>
              <p:spPr bwMode="auto">
                <a:xfrm flipV="1">
                  <a:off x="3735889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4" name="Line 554"/>
                <p:cNvSpPr>
                  <a:spLocks noChangeShapeType="1"/>
                </p:cNvSpPr>
                <p:nvPr/>
              </p:nvSpPr>
              <p:spPr bwMode="auto">
                <a:xfrm flipV="1">
                  <a:off x="3765364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5" name="Line 555"/>
                <p:cNvSpPr>
                  <a:spLocks noChangeShapeType="1"/>
                </p:cNvSpPr>
                <p:nvPr/>
              </p:nvSpPr>
              <p:spPr bwMode="auto">
                <a:xfrm flipV="1">
                  <a:off x="3794465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6" name="Line 556"/>
                <p:cNvSpPr>
                  <a:spLocks noChangeShapeType="1"/>
                </p:cNvSpPr>
                <p:nvPr/>
              </p:nvSpPr>
              <p:spPr bwMode="auto">
                <a:xfrm flipV="1">
                  <a:off x="3823940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7" name="Line 557"/>
                <p:cNvSpPr>
                  <a:spLocks noChangeShapeType="1"/>
                </p:cNvSpPr>
                <p:nvPr/>
              </p:nvSpPr>
              <p:spPr bwMode="auto">
                <a:xfrm flipV="1">
                  <a:off x="385304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8" name="Line 558"/>
                <p:cNvSpPr>
                  <a:spLocks noChangeShapeType="1"/>
                </p:cNvSpPr>
                <p:nvPr/>
              </p:nvSpPr>
              <p:spPr bwMode="auto">
                <a:xfrm flipV="1">
                  <a:off x="3882516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09" name="Line 559"/>
                <p:cNvSpPr>
                  <a:spLocks noChangeShapeType="1"/>
                </p:cNvSpPr>
                <p:nvPr/>
              </p:nvSpPr>
              <p:spPr bwMode="auto">
                <a:xfrm flipV="1">
                  <a:off x="3911617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0" name="Line 560"/>
                <p:cNvSpPr>
                  <a:spLocks noChangeShapeType="1"/>
                </p:cNvSpPr>
                <p:nvPr/>
              </p:nvSpPr>
              <p:spPr bwMode="auto">
                <a:xfrm flipV="1">
                  <a:off x="3940719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1" name="Line 561"/>
                <p:cNvSpPr>
                  <a:spLocks noChangeShapeType="1"/>
                </p:cNvSpPr>
                <p:nvPr/>
              </p:nvSpPr>
              <p:spPr bwMode="auto">
                <a:xfrm flipV="1">
                  <a:off x="397019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2" name="Line 562"/>
                <p:cNvSpPr>
                  <a:spLocks noChangeShapeType="1"/>
                </p:cNvSpPr>
                <p:nvPr/>
              </p:nvSpPr>
              <p:spPr bwMode="auto">
                <a:xfrm flipV="1">
                  <a:off x="3999293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3" name="Line 563"/>
                <p:cNvSpPr>
                  <a:spLocks noChangeShapeType="1"/>
                </p:cNvSpPr>
                <p:nvPr/>
              </p:nvSpPr>
              <p:spPr bwMode="auto">
                <a:xfrm flipV="1">
                  <a:off x="4028768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4" name="Line 564"/>
                <p:cNvSpPr>
                  <a:spLocks noChangeShapeType="1"/>
                </p:cNvSpPr>
                <p:nvPr/>
              </p:nvSpPr>
              <p:spPr bwMode="auto">
                <a:xfrm flipV="1">
                  <a:off x="4057869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5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4086971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6" name="Line 566"/>
                <p:cNvSpPr>
                  <a:spLocks noChangeShapeType="1"/>
                </p:cNvSpPr>
                <p:nvPr/>
              </p:nvSpPr>
              <p:spPr bwMode="auto">
                <a:xfrm flipV="1">
                  <a:off x="4116445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7" name="Line 567"/>
                <p:cNvSpPr>
                  <a:spLocks noChangeShapeType="1"/>
                </p:cNvSpPr>
                <p:nvPr/>
              </p:nvSpPr>
              <p:spPr bwMode="auto">
                <a:xfrm flipV="1">
                  <a:off x="4145546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8" name="Line 568"/>
                <p:cNvSpPr>
                  <a:spLocks noChangeShapeType="1"/>
                </p:cNvSpPr>
                <p:nvPr/>
              </p:nvSpPr>
              <p:spPr bwMode="auto">
                <a:xfrm flipV="1">
                  <a:off x="4175020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19" name="Line 569"/>
                <p:cNvSpPr>
                  <a:spLocks noChangeShapeType="1"/>
                </p:cNvSpPr>
                <p:nvPr/>
              </p:nvSpPr>
              <p:spPr bwMode="auto">
                <a:xfrm flipV="1">
                  <a:off x="4204122" y="2832140"/>
                  <a:ext cx="372" cy="14875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20" name="Rectangle 572"/>
                <p:cNvSpPr>
                  <a:spLocks noChangeArrowheads="1"/>
                </p:cNvSpPr>
                <p:nvPr/>
              </p:nvSpPr>
              <p:spPr bwMode="auto">
                <a:xfrm>
                  <a:off x="2985743" y="2862131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21" name="Rectangle 574"/>
                <p:cNvSpPr>
                  <a:spLocks noChangeArrowheads="1"/>
                </p:cNvSpPr>
                <p:nvPr/>
              </p:nvSpPr>
              <p:spPr bwMode="auto">
                <a:xfrm>
                  <a:off x="3278250" y="2862131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47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22" name="Rectangle 576"/>
                <p:cNvSpPr>
                  <a:spLocks noChangeArrowheads="1"/>
                </p:cNvSpPr>
                <p:nvPr/>
              </p:nvSpPr>
              <p:spPr bwMode="auto">
                <a:xfrm>
                  <a:off x="3570754" y="2862131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48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23" name="Rectangle 578"/>
                <p:cNvSpPr>
                  <a:spLocks noChangeArrowheads="1"/>
                </p:cNvSpPr>
                <p:nvPr/>
              </p:nvSpPr>
              <p:spPr bwMode="auto">
                <a:xfrm>
                  <a:off x="3863632" y="2862131"/>
                  <a:ext cx="95054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49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24" name="Line 580"/>
                <p:cNvSpPr>
                  <a:spLocks noChangeShapeType="1"/>
                </p:cNvSpPr>
                <p:nvPr/>
              </p:nvSpPr>
              <p:spPr bwMode="auto">
                <a:xfrm flipV="1">
                  <a:off x="2740848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25" name="Line 581"/>
                <p:cNvSpPr>
                  <a:spLocks noChangeShapeType="1"/>
                </p:cNvSpPr>
                <p:nvPr/>
              </p:nvSpPr>
              <p:spPr bwMode="auto">
                <a:xfrm flipV="1">
                  <a:off x="2887474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26" name="Line 582"/>
                <p:cNvSpPr>
                  <a:spLocks noChangeShapeType="1"/>
                </p:cNvSpPr>
                <p:nvPr/>
              </p:nvSpPr>
              <p:spPr bwMode="auto">
                <a:xfrm flipV="1">
                  <a:off x="3033728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27" name="Line 583"/>
                <p:cNvSpPr>
                  <a:spLocks noChangeShapeType="1"/>
                </p:cNvSpPr>
                <p:nvPr/>
              </p:nvSpPr>
              <p:spPr bwMode="auto">
                <a:xfrm flipV="1">
                  <a:off x="3179980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28" name="Line 584"/>
                <p:cNvSpPr>
                  <a:spLocks noChangeShapeType="1"/>
                </p:cNvSpPr>
                <p:nvPr/>
              </p:nvSpPr>
              <p:spPr bwMode="auto">
                <a:xfrm flipV="1">
                  <a:off x="3326232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29" name="Line 585"/>
                <p:cNvSpPr>
                  <a:spLocks noChangeShapeType="1"/>
                </p:cNvSpPr>
                <p:nvPr/>
              </p:nvSpPr>
              <p:spPr bwMode="auto">
                <a:xfrm flipV="1">
                  <a:off x="3472486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0" name="Line 586"/>
                <p:cNvSpPr>
                  <a:spLocks noChangeShapeType="1"/>
                </p:cNvSpPr>
                <p:nvPr/>
              </p:nvSpPr>
              <p:spPr bwMode="auto">
                <a:xfrm flipV="1">
                  <a:off x="3618738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1" name="Line 587"/>
                <p:cNvSpPr>
                  <a:spLocks noChangeShapeType="1"/>
                </p:cNvSpPr>
                <p:nvPr/>
              </p:nvSpPr>
              <p:spPr bwMode="auto">
                <a:xfrm flipV="1">
                  <a:off x="3765364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2" name="Line 588"/>
                <p:cNvSpPr>
                  <a:spLocks noChangeShapeType="1"/>
                </p:cNvSpPr>
                <p:nvPr/>
              </p:nvSpPr>
              <p:spPr bwMode="auto">
                <a:xfrm flipV="1">
                  <a:off x="3911617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3" name="Line 589"/>
                <p:cNvSpPr>
                  <a:spLocks noChangeShapeType="1"/>
                </p:cNvSpPr>
                <p:nvPr/>
              </p:nvSpPr>
              <p:spPr bwMode="auto">
                <a:xfrm flipV="1">
                  <a:off x="4057869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4" name="Line 590"/>
                <p:cNvSpPr>
                  <a:spLocks noChangeShapeType="1"/>
                </p:cNvSpPr>
                <p:nvPr/>
              </p:nvSpPr>
              <p:spPr bwMode="auto">
                <a:xfrm flipV="1">
                  <a:off x="4204122" y="2832139"/>
                  <a:ext cx="372" cy="2850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5" name="Line 591"/>
                <p:cNvSpPr>
                  <a:spLocks noChangeShapeType="1"/>
                </p:cNvSpPr>
                <p:nvPr/>
              </p:nvSpPr>
              <p:spPr bwMode="auto">
                <a:xfrm flipV="1">
                  <a:off x="2733388" y="2321449"/>
                  <a:ext cx="372" cy="51069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6" name="Line 592"/>
                <p:cNvSpPr>
                  <a:spLocks noChangeShapeType="1"/>
                </p:cNvSpPr>
                <p:nvPr/>
              </p:nvSpPr>
              <p:spPr bwMode="auto">
                <a:xfrm>
                  <a:off x="2731148" y="2818505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7" name="Line 593"/>
                <p:cNvSpPr>
                  <a:spLocks noChangeShapeType="1"/>
                </p:cNvSpPr>
                <p:nvPr/>
              </p:nvSpPr>
              <p:spPr bwMode="auto">
                <a:xfrm>
                  <a:off x="2731148" y="280239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8" name="Line 594"/>
                <p:cNvSpPr>
                  <a:spLocks noChangeShapeType="1"/>
                </p:cNvSpPr>
                <p:nvPr/>
              </p:nvSpPr>
              <p:spPr bwMode="auto">
                <a:xfrm>
                  <a:off x="2731148" y="278627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39" name="Line 595"/>
                <p:cNvSpPr>
                  <a:spLocks noChangeShapeType="1"/>
                </p:cNvSpPr>
                <p:nvPr/>
              </p:nvSpPr>
              <p:spPr bwMode="auto">
                <a:xfrm>
                  <a:off x="2731148" y="277016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0" name="Line 596"/>
                <p:cNvSpPr>
                  <a:spLocks noChangeShapeType="1"/>
                </p:cNvSpPr>
                <p:nvPr/>
              </p:nvSpPr>
              <p:spPr bwMode="auto">
                <a:xfrm>
                  <a:off x="2731148" y="275404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1" name="Line 597"/>
                <p:cNvSpPr>
                  <a:spLocks noChangeShapeType="1"/>
                </p:cNvSpPr>
                <p:nvPr/>
              </p:nvSpPr>
              <p:spPr bwMode="auto">
                <a:xfrm>
                  <a:off x="2731148" y="273793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2" name="Line 598"/>
                <p:cNvSpPr>
                  <a:spLocks noChangeShapeType="1"/>
                </p:cNvSpPr>
                <p:nvPr/>
              </p:nvSpPr>
              <p:spPr bwMode="auto">
                <a:xfrm>
                  <a:off x="2731148" y="272182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3" name="Line 599"/>
                <p:cNvSpPr>
                  <a:spLocks noChangeShapeType="1"/>
                </p:cNvSpPr>
                <p:nvPr/>
              </p:nvSpPr>
              <p:spPr bwMode="auto">
                <a:xfrm>
                  <a:off x="2731148" y="270446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4" name="Line 600"/>
                <p:cNvSpPr>
                  <a:spLocks noChangeShapeType="1"/>
                </p:cNvSpPr>
                <p:nvPr/>
              </p:nvSpPr>
              <p:spPr bwMode="auto">
                <a:xfrm>
                  <a:off x="2731148" y="268835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5" name="Line 601"/>
                <p:cNvSpPr>
                  <a:spLocks noChangeShapeType="1"/>
                </p:cNvSpPr>
                <p:nvPr/>
              </p:nvSpPr>
              <p:spPr bwMode="auto">
                <a:xfrm>
                  <a:off x="2731148" y="267223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6" name="Line 602"/>
                <p:cNvSpPr>
                  <a:spLocks noChangeShapeType="1"/>
                </p:cNvSpPr>
                <p:nvPr/>
              </p:nvSpPr>
              <p:spPr bwMode="auto">
                <a:xfrm>
                  <a:off x="2731148" y="265612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7" name="Line 603"/>
                <p:cNvSpPr>
                  <a:spLocks noChangeShapeType="1"/>
                </p:cNvSpPr>
                <p:nvPr/>
              </p:nvSpPr>
              <p:spPr bwMode="auto">
                <a:xfrm>
                  <a:off x="2731148" y="2640011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8" name="Line 604"/>
                <p:cNvSpPr>
                  <a:spLocks noChangeShapeType="1"/>
                </p:cNvSpPr>
                <p:nvPr/>
              </p:nvSpPr>
              <p:spPr bwMode="auto">
                <a:xfrm>
                  <a:off x="2731148" y="262389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49" name="Line 605"/>
                <p:cNvSpPr>
                  <a:spLocks noChangeShapeType="1"/>
                </p:cNvSpPr>
                <p:nvPr/>
              </p:nvSpPr>
              <p:spPr bwMode="auto">
                <a:xfrm>
                  <a:off x="2731148" y="2607783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0" name="Line 606"/>
                <p:cNvSpPr>
                  <a:spLocks noChangeShapeType="1"/>
                </p:cNvSpPr>
                <p:nvPr/>
              </p:nvSpPr>
              <p:spPr bwMode="auto">
                <a:xfrm>
                  <a:off x="2731148" y="259166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1" name="Line 607"/>
                <p:cNvSpPr>
                  <a:spLocks noChangeShapeType="1"/>
                </p:cNvSpPr>
                <p:nvPr/>
              </p:nvSpPr>
              <p:spPr bwMode="auto">
                <a:xfrm>
                  <a:off x="2731148" y="2575555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2" name="Line 608"/>
                <p:cNvSpPr>
                  <a:spLocks noChangeShapeType="1"/>
                </p:cNvSpPr>
                <p:nvPr/>
              </p:nvSpPr>
              <p:spPr bwMode="auto">
                <a:xfrm>
                  <a:off x="2731148" y="255944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3" name="Line 609"/>
                <p:cNvSpPr>
                  <a:spLocks noChangeShapeType="1"/>
                </p:cNvSpPr>
                <p:nvPr/>
              </p:nvSpPr>
              <p:spPr bwMode="auto">
                <a:xfrm>
                  <a:off x="2731148" y="254332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4" name="Line 610"/>
                <p:cNvSpPr>
                  <a:spLocks noChangeShapeType="1"/>
                </p:cNvSpPr>
                <p:nvPr/>
              </p:nvSpPr>
              <p:spPr bwMode="auto">
                <a:xfrm>
                  <a:off x="2731148" y="252721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5" name="Line 611"/>
                <p:cNvSpPr>
                  <a:spLocks noChangeShapeType="1"/>
                </p:cNvSpPr>
                <p:nvPr/>
              </p:nvSpPr>
              <p:spPr bwMode="auto">
                <a:xfrm>
                  <a:off x="2731148" y="2511099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6" name="Line 612"/>
                <p:cNvSpPr>
                  <a:spLocks noChangeShapeType="1"/>
                </p:cNvSpPr>
                <p:nvPr/>
              </p:nvSpPr>
              <p:spPr bwMode="auto">
                <a:xfrm>
                  <a:off x="2731148" y="2494985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7" name="Line 613"/>
                <p:cNvSpPr>
                  <a:spLocks noChangeShapeType="1"/>
                </p:cNvSpPr>
                <p:nvPr/>
              </p:nvSpPr>
              <p:spPr bwMode="auto">
                <a:xfrm>
                  <a:off x="2731148" y="247887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8" name="Line 614"/>
                <p:cNvSpPr>
                  <a:spLocks noChangeShapeType="1"/>
                </p:cNvSpPr>
                <p:nvPr/>
              </p:nvSpPr>
              <p:spPr bwMode="auto">
                <a:xfrm>
                  <a:off x="2731148" y="2462756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59" name="Line 615"/>
                <p:cNvSpPr>
                  <a:spLocks noChangeShapeType="1"/>
                </p:cNvSpPr>
                <p:nvPr/>
              </p:nvSpPr>
              <p:spPr bwMode="auto">
                <a:xfrm>
                  <a:off x="2731148" y="244664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0" name="Line 616"/>
                <p:cNvSpPr>
                  <a:spLocks noChangeShapeType="1"/>
                </p:cNvSpPr>
                <p:nvPr/>
              </p:nvSpPr>
              <p:spPr bwMode="auto">
                <a:xfrm>
                  <a:off x="2731148" y="243052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1" name="Line 617"/>
                <p:cNvSpPr>
                  <a:spLocks noChangeShapeType="1"/>
                </p:cNvSpPr>
                <p:nvPr/>
              </p:nvSpPr>
              <p:spPr bwMode="auto">
                <a:xfrm>
                  <a:off x="2731148" y="241441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2" name="Line 618"/>
                <p:cNvSpPr>
                  <a:spLocks noChangeShapeType="1"/>
                </p:cNvSpPr>
                <p:nvPr/>
              </p:nvSpPr>
              <p:spPr bwMode="auto">
                <a:xfrm>
                  <a:off x="2731148" y="2398300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3" name="Line 619"/>
                <p:cNvSpPr>
                  <a:spLocks noChangeShapeType="1"/>
                </p:cNvSpPr>
                <p:nvPr/>
              </p:nvSpPr>
              <p:spPr bwMode="auto">
                <a:xfrm>
                  <a:off x="2731148" y="2382187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4" name="Line 620"/>
                <p:cNvSpPr>
                  <a:spLocks noChangeShapeType="1"/>
                </p:cNvSpPr>
                <p:nvPr/>
              </p:nvSpPr>
              <p:spPr bwMode="auto">
                <a:xfrm>
                  <a:off x="2731148" y="2366072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5" name="Line 621"/>
                <p:cNvSpPr>
                  <a:spLocks noChangeShapeType="1"/>
                </p:cNvSpPr>
                <p:nvPr/>
              </p:nvSpPr>
              <p:spPr bwMode="auto">
                <a:xfrm>
                  <a:off x="2731148" y="2349958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6" name="Line 622"/>
                <p:cNvSpPr>
                  <a:spLocks noChangeShapeType="1"/>
                </p:cNvSpPr>
                <p:nvPr/>
              </p:nvSpPr>
              <p:spPr bwMode="auto">
                <a:xfrm>
                  <a:off x="2731148" y="2333844"/>
                  <a:ext cx="2238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7" name="Line 623"/>
                <p:cNvSpPr>
                  <a:spLocks noChangeShapeType="1"/>
                </p:cNvSpPr>
                <p:nvPr/>
              </p:nvSpPr>
              <p:spPr bwMode="auto">
                <a:xfrm>
                  <a:off x="2728536" y="2754049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8" name="Line 625"/>
                <p:cNvSpPr>
                  <a:spLocks noChangeShapeType="1"/>
                </p:cNvSpPr>
                <p:nvPr/>
              </p:nvSpPr>
              <p:spPr bwMode="auto">
                <a:xfrm>
                  <a:off x="2728536" y="2672239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69" name="Rectangle 626"/>
                <p:cNvSpPr>
                  <a:spLocks noChangeArrowheads="1"/>
                </p:cNvSpPr>
                <p:nvPr/>
              </p:nvSpPr>
              <p:spPr bwMode="auto">
                <a:xfrm>
                  <a:off x="2594676" y="2620634"/>
                  <a:ext cx="95055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70" name="Line 627"/>
                <p:cNvSpPr>
                  <a:spLocks noChangeShapeType="1"/>
                </p:cNvSpPr>
                <p:nvPr/>
              </p:nvSpPr>
              <p:spPr bwMode="auto">
                <a:xfrm>
                  <a:off x="2728536" y="2591668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1" name="Line 629"/>
                <p:cNvSpPr>
                  <a:spLocks noChangeShapeType="1"/>
                </p:cNvSpPr>
                <p:nvPr/>
              </p:nvSpPr>
              <p:spPr bwMode="auto">
                <a:xfrm>
                  <a:off x="2728536" y="2511099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2" name="Rectangle 630"/>
                <p:cNvSpPr>
                  <a:spLocks noChangeArrowheads="1"/>
                </p:cNvSpPr>
                <p:nvPr/>
              </p:nvSpPr>
              <p:spPr bwMode="auto">
                <a:xfrm>
                  <a:off x="2594676" y="2459493"/>
                  <a:ext cx="95055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80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73" name="Line 631"/>
                <p:cNvSpPr>
                  <a:spLocks noChangeShapeType="1"/>
                </p:cNvSpPr>
                <p:nvPr/>
              </p:nvSpPr>
              <p:spPr bwMode="auto">
                <a:xfrm>
                  <a:off x="2728536" y="2430528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4" name="Line 633"/>
                <p:cNvSpPr>
                  <a:spLocks noChangeShapeType="1"/>
                </p:cNvSpPr>
                <p:nvPr/>
              </p:nvSpPr>
              <p:spPr bwMode="auto">
                <a:xfrm>
                  <a:off x="2728536" y="2349958"/>
                  <a:ext cx="4850" cy="123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5" name="Rectangle 634"/>
                <p:cNvSpPr>
                  <a:spLocks noChangeArrowheads="1"/>
                </p:cNvSpPr>
                <p:nvPr/>
              </p:nvSpPr>
              <p:spPr bwMode="auto">
                <a:xfrm>
                  <a:off x="2547149" y="2298354"/>
                  <a:ext cx="142581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976" name="Freeform 638"/>
                <p:cNvSpPr>
                  <a:spLocks/>
                </p:cNvSpPr>
                <p:nvPr/>
              </p:nvSpPr>
              <p:spPr bwMode="auto">
                <a:xfrm flipV="1">
                  <a:off x="2737119" y="2828422"/>
                  <a:ext cx="52233" cy="495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10" y="1"/>
                    </a:cxn>
                    <a:cxn ang="0">
                      <a:pos x="17" y="1"/>
                    </a:cxn>
                    <a:cxn ang="0">
                      <a:pos x="24" y="1"/>
                    </a:cxn>
                    <a:cxn ang="0">
                      <a:pos x="31" y="2"/>
                    </a:cxn>
                    <a:cxn ang="0">
                      <a:pos x="38" y="2"/>
                    </a:cxn>
                    <a:cxn ang="0">
                      <a:pos x="45" y="2"/>
                    </a:cxn>
                    <a:cxn ang="0">
                      <a:pos x="52" y="4"/>
                    </a:cxn>
                    <a:cxn ang="0">
                      <a:pos x="58" y="6"/>
                    </a:cxn>
                    <a:cxn ang="0">
                      <a:pos x="65" y="6"/>
                    </a:cxn>
                    <a:cxn ang="0">
                      <a:pos x="72" y="6"/>
                    </a:cxn>
                    <a:cxn ang="0">
                      <a:pos x="79" y="9"/>
                    </a:cxn>
                    <a:cxn ang="0">
                      <a:pos x="86" y="9"/>
                    </a:cxn>
                    <a:cxn ang="0">
                      <a:pos x="93" y="10"/>
                    </a:cxn>
                    <a:cxn ang="0">
                      <a:pos x="100" y="11"/>
                    </a:cxn>
                    <a:cxn ang="0">
                      <a:pos x="107" y="13"/>
                    </a:cxn>
                    <a:cxn ang="0">
                      <a:pos x="114" y="13"/>
                    </a:cxn>
                    <a:cxn ang="0">
                      <a:pos x="121" y="12"/>
                    </a:cxn>
                    <a:cxn ang="0">
                      <a:pos x="128" y="15"/>
                    </a:cxn>
                    <a:cxn ang="0">
                      <a:pos x="135" y="15"/>
                    </a:cxn>
                    <a:cxn ang="0">
                      <a:pos x="141" y="17"/>
                    </a:cxn>
                    <a:cxn ang="0">
                      <a:pos x="148" y="19"/>
                    </a:cxn>
                    <a:cxn ang="0">
                      <a:pos x="155" y="19"/>
                    </a:cxn>
                    <a:cxn ang="0">
                      <a:pos x="162" y="18"/>
                    </a:cxn>
                    <a:cxn ang="0">
                      <a:pos x="169" y="19"/>
                    </a:cxn>
                    <a:cxn ang="0">
                      <a:pos x="176" y="18"/>
                    </a:cxn>
                    <a:cxn ang="0">
                      <a:pos x="183" y="17"/>
                    </a:cxn>
                    <a:cxn ang="0">
                      <a:pos x="190" y="18"/>
                    </a:cxn>
                    <a:cxn ang="0">
                      <a:pos x="197" y="16"/>
                    </a:cxn>
                    <a:cxn ang="0">
                      <a:pos x="204" y="17"/>
                    </a:cxn>
                    <a:cxn ang="0">
                      <a:pos x="211" y="16"/>
                    </a:cxn>
                    <a:cxn ang="0">
                      <a:pos x="218" y="17"/>
                    </a:cxn>
                    <a:cxn ang="0">
                      <a:pos x="224" y="15"/>
                    </a:cxn>
                    <a:cxn ang="0">
                      <a:pos x="231" y="14"/>
                    </a:cxn>
                    <a:cxn ang="0">
                      <a:pos x="238" y="12"/>
                    </a:cxn>
                    <a:cxn ang="0">
                      <a:pos x="245" y="12"/>
                    </a:cxn>
                    <a:cxn ang="0">
                      <a:pos x="252" y="10"/>
                    </a:cxn>
                    <a:cxn ang="0">
                      <a:pos x="259" y="11"/>
                    </a:cxn>
                    <a:cxn ang="0">
                      <a:pos x="266" y="7"/>
                    </a:cxn>
                    <a:cxn ang="0">
                      <a:pos x="273" y="8"/>
                    </a:cxn>
                    <a:cxn ang="0">
                      <a:pos x="280" y="6"/>
                    </a:cxn>
                    <a:cxn ang="0">
                      <a:pos x="287" y="5"/>
                    </a:cxn>
                    <a:cxn ang="0">
                      <a:pos x="294" y="4"/>
                    </a:cxn>
                    <a:cxn ang="0">
                      <a:pos x="301" y="3"/>
                    </a:cxn>
                    <a:cxn ang="0">
                      <a:pos x="307" y="2"/>
                    </a:cxn>
                    <a:cxn ang="0">
                      <a:pos x="314" y="3"/>
                    </a:cxn>
                    <a:cxn ang="0">
                      <a:pos x="321" y="1"/>
                    </a:cxn>
                    <a:cxn ang="0">
                      <a:pos x="328" y="2"/>
                    </a:cxn>
                    <a:cxn ang="0">
                      <a:pos x="334" y="0"/>
                    </a:cxn>
                  </a:cxnLst>
                  <a:rect l="0" t="0" r="r" b="b"/>
                  <a:pathLst>
                    <a:path w="334" h="19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10" y="1"/>
                      </a:lnTo>
                      <a:lnTo>
                        <a:pt x="17" y="1"/>
                      </a:lnTo>
                      <a:lnTo>
                        <a:pt x="24" y="1"/>
                      </a:lnTo>
                      <a:lnTo>
                        <a:pt x="31" y="2"/>
                      </a:lnTo>
                      <a:lnTo>
                        <a:pt x="38" y="2"/>
                      </a:lnTo>
                      <a:lnTo>
                        <a:pt x="45" y="2"/>
                      </a:lnTo>
                      <a:lnTo>
                        <a:pt x="52" y="4"/>
                      </a:lnTo>
                      <a:lnTo>
                        <a:pt x="58" y="6"/>
                      </a:lnTo>
                      <a:lnTo>
                        <a:pt x="65" y="6"/>
                      </a:lnTo>
                      <a:lnTo>
                        <a:pt x="72" y="6"/>
                      </a:lnTo>
                      <a:lnTo>
                        <a:pt x="79" y="9"/>
                      </a:lnTo>
                      <a:lnTo>
                        <a:pt x="86" y="9"/>
                      </a:lnTo>
                      <a:lnTo>
                        <a:pt x="93" y="10"/>
                      </a:lnTo>
                      <a:lnTo>
                        <a:pt x="100" y="11"/>
                      </a:lnTo>
                      <a:lnTo>
                        <a:pt x="107" y="13"/>
                      </a:lnTo>
                      <a:lnTo>
                        <a:pt x="114" y="13"/>
                      </a:lnTo>
                      <a:lnTo>
                        <a:pt x="121" y="12"/>
                      </a:lnTo>
                      <a:lnTo>
                        <a:pt x="128" y="15"/>
                      </a:lnTo>
                      <a:lnTo>
                        <a:pt x="135" y="15"/>
                      </a:lnTo>
                      <a:lnTo>
                        <a:pt x="141" y="17"/>
                      </a:lnTo>
                      <a:lnTo>
                        <a:pt x="148" y="19"/>
                      </a:lnTo>
                      <a:lnTo>
                        <a:pt x="155" y="19"/>
                      </a:lnTo>
                      <a:lnTo>
                        <a:pt x="162" y="18"/>
                      </a:lnTo>
                      <a:lnTo>
                        <a:pt x="169" y="19"/>
                      </a:lnTo>
                      <a:lnTo>
                        <a:pt x="176" y="18"/>
                      </a:lnTo>
                      <a:lnTo>
                        <a:pt x="183" y="17"/>
                      </a:lnTo>
                      <a:lnTo>
                        <a:pt x="190" y="18"/>
                      </a:lnTo>
                      <a:lnTo>
                        <a:pt x="197" y="16"/>
                      </a:lnTo>
                      <a:lnTo>
                        <a:pt x="204" y="17"/>
                      </a:lnTo>
                      <a:lnTo>
                        <a:pt x="211" y="16"/>
                      </a:lnTo>
                      <a:lnTo>
                        <a:pt x="218" y="17"/>
                      </a:lnTo>
                      <a:lnTo>
                        <a:pt x="224" y="15"/>
                      </a:lnTo>
                      <a:lnTo>
                        <a:pt x="231" y="14"/>
                      </a:lnTo>
                      <a:lnTo>
                        <a:pt x="238" y="12"/>
                      </a:lnTo>
                      <a:lnTo>
                        <a:pt x="245" y="12"/>
                      </a:lnTo>
                      <a:lnTo>
                        <a:pt x="252" y="10"/>
                      </a:lnTo>
                      <a:lnTo>
                        <a:pt x="259" y="11"/>
                      </a:lnTo>
                      <a:lnTo>
                        <a:pt x="266" y="7"/>
                      </a:lnTo>
                      <a:lnTo>
                        <a:pt x="273" y="8"/>
                      </a:lnTo>
                      <a:lnTo>
                        <a:pt x="280" y="6"/>
                      </a:lnTo>
                      <a:lnTo>
                        <a:pt x="287" y="5"/>
                      </a:lnTo>
                      <a:lnTo>
                        <a:pt x="294" y="4"/>
                      </a:lnTo>
                      <a:lnTo>
                        <a:pt x="301" y="3"/>
                      </a:lnTo>
                      <a:lnTo>
                        <a:pt x="307" y="2"/>
                      </a:lnTo>
                      <a:lnTo>
                        <a:pt x="314" y="3"/>
                      </a:lnTo>
                      <a:lnTo>
                        <a:pt x="321" y="1"/>
                      </a:lnTo>
                      <a:lnTo>
                        <a:pt x="328" y="2"/>
                      </a:lnTo>
                      <a:lnTo>
                        <a:pt x="33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7" name="Freeform 639"/>
                <p:cNvSpPr>
                  <a:spLocks/>
                </p:cNvSpPr>
                <p:nvPr/>
              </p:nvSpPr>
              <p:spPr bwMode="auto">
                <a:xfrm flipV="1">
                  <a:off x="2834123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8" name="Freeform 640"/>
                <p:cNvSpPr>
                  <a:spLocks/>
                </p:cNvSpPr>
                <p:nvPr/>
              </p:nvSpPr>
              <p:spPr bwMode="auto">
                <a:xfrm flipV="1">
                  <a:off x="2837481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79" name="Freeform 641"/>
                <p:cNvSpPr>
                  <a:spLocks/>
                </p:cNvSpPr>
                <p:nvPr/>
              </p:nvSpPr>
              <p:spPr bwMode="auto">
                <a:xfrm flipV="1">
                  <a:off x="2838972" y="2825942"/>
                  <a:ext cx="57084" cy="74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2"/>
                    </a:cxn>
                    <a:cxn ang="0">
                      <a:pos x="13" y="1"/>
                    </a:cxn>
                    <a:cxn ang="0">
                      <a:pos x="20" y="2"/>
                    </a:cxn>
                    <a:cxn ang="0">
                      <a:pos x="27" y="4"/>
                    </a:cxn>
                    <a:cxn ang="0">
                      <a:pos x="34" y="4"/>
                    </a:cxn>
                    <a:cxn ang="0">
                      <a:pos x="41" y="5"/>
                    </a:cxn>
                    <a:cxn ang="0">
                      <a:pos x="48" y="5"/>
                    </a:cxn>
                    <a:cxn ang="0">
                      <a:pos x="55" y="7"/>
                    </a:cxn>
                    <a:cxn ang="0">
                      <a:pos x="62" y="8"/>
                    </a:cxn>
                    <a:cxn ang="0">
                      <a:pos x="68" y="9"/>
                    </a:cxn>
                    <a:cxn ang="0">
                      <a:pos x="75" y="11"/>
                    </a:cxn>
                    <a:cxn ang="0">
                      <a:pos x="82" y="14"/>
                    </a:cxn>
                    <a:cxn ang="0">
                      <a:pos x="89" y="15"/>
                    </a:cxn>
                    <a:cxn ang="0">
                      <a:pos x="96" y="15"/>
                    </a:cxn>
                    <a:cxn ang="0">
                      <a:pos x="103" y="18"/>
                    </a:cxn>
                    <a:cxn ang="0">
                      <a:pos x="110" y="20"/>
                    </a:cxn>
                    <a:cxn ang="0">
                      <a:pos x="117" y="22"/>
                    </a:cxn>
                    <a:cxn ang="0">
                      <a:pos x="124" y="24"/>
                    </a:cxn>
                    <a:cxn ang="0">
                      <a:pos x="131" y="24"/>
                    </a:cxn>
                    <a:cxn ang="0">
                      <a:pos x="138" y="25"/>
                    </a:cxn>
                    <a:cxn ang="0">
                      <a:pos x="145" y="27"/>
                    </a:cxn>
                    <a:cxn ang="0">
                      <a:pos x="151" y="30"/>
                    </a:cxn>
                    <a:cxn ang="0">
                      <a:pos x="158" y="30"/>
                    </a:cxn>
                    <a:cxn ang="0">
                      <a:pos x="165" y="29"/>
                    </a:cxn>
                    <a:cxn ang="0">
                      <a:pos x="172" y="31"/>
                    </a:cxn>
                    <a:cxn ang="0">
                      <a:pos x="179" y="30"/>
                    </a:cxn>
                    <a:cxn ang="0">
                      <a:pos x="186" y="32"/>
                    </a:cxn>
                    <a:cxn ang="0">
                      <a:pos x="193" y="30"/>
                    </a:cxn>
                    <a:cxn ang="0">
                      <a:pos x="200" y="30"/>
                    </a:cxn>
                    <a:cxn ang="0">
                      <a:pos x="207" y="29"/>
                    </a:cxn>
                    <a:cxn ang="0">
                      <a:pos x="214" y="26"/>
                    </a:cxn>
                    <a:cxn ang="0">
                      <a:pos x="221" y="25"/>
                    </a:cxn>
                    <a:cxn ang="0">
                      <a:pos x="228" y="24"/>
                    </a:cxn>
                    <a:cxn ang="0">
                      <a:pos x="234" y="23"/>
                    </a:cxn>
                    <a:cxn ang="0">
                      <a:pos x="241" y="22"/>
                    </a:cxn>
                    <a:cxn ang="0">
                      <a:pos x="248" y="20"/>
                    </a:cxn>
                    <a:cxn ang="0">
                      <a:pos x="255" y="18"/>
                    </a:cxn>
                    <a:cxn ang="0">
                      <a:pos x="262" y="17"/>
                    </a:cxn>
                    <a:cxn ang="0">
                      <a:pos x="269" y="15"/>
                    </a:cxn>
                    <a:cxn ang="0">
                      <a:pos x="276" y="14"/>
                    </a:cxn>
                    <a:cxn ang="0">
                      <a:pos x="283" y="12"/>
                    </a:cxn>
                    <a:cxn ang="0">
                      <a:pos x="290" y="11"/>
                    </a:cxn>
                    <a:cxn ang="0">
                      <a:pos x="297" y="10"/>
                    </a:cxn>
                    <a:cxn ang="0">
                      <a:pos x="304" y="9"/>
                    </a:cxn>
                    <a:cxn ang="0">
                      <a:pos x="311" y="8"/>
                    </a:cxn>
                    <a:cxn ang="0">
                      <a:pos x="317" y="6"/>
                    </a:cxn>
                    <a:cxn ang="0">
                      <a:pos x="324" y="5"/>
                    </a:cxn>
                    <a:cxn ang="0">
                      <a:pos x="331" y="5"/>
                    </a:cxn>
                    <a:cxn ang="0">
                      <a:pos x="338" y="3"/>
                    </a:cxn>
                    <a:cxn ang="0">
                      <a:pos x="345" y="4"/>
                    </a:cxn>
                    <a:cxn ang="0">
                      <a:pos x="352" y="3"/>
                    </a:cxn>
                    <a:cxn ang="0">
                      <a:pos x="359" y="2"/>
                    </a:cxn>
                    <a:cxn ang="0">
                      <a:pos x="365" y="1"/>
                    </a:cxn>
                  </a:cxnLst>
                  <a:rect l="0" t="0" r="r" b="b"/>
                  <a:pathLst>
                    <a:path w="365" h="32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13" y="1"/>
                      </a:lnTo>
                      <a:lnTo>
                        <a:pt x="20" y="2"/>
                      </a:lnTo>
                      <a:lnTo>
                        <a:pt x="27" y="4"/>
                      </a:lnTo>
                      <a:lnTo>
                        <a:pt x="34" y="4"/>
                      </a:lnTo>
                      <a:lnTo>
                        <a:pt x="41" y="5"/>
                      </a:lnTo>
                      <a:lnTo>
                        <a:pt x="48" y="5"/>
                      </a:lnTo>
                      <a:lnTo>
                        <a:pt x="55" y="7"/>
                      </a:lnTo>
                      <a:lnTo>
                        <a:pt x="62" y="8"/>
                      </a:lnTo>
                      <a:lnTo>
                        <a:pt x="68" y="9"/>
                      </a:lnTo>
                      <a:lnTo>
                        <a:pt x="75" y="11"/>
                      </a:lnTo>
                      <a:lnTo>
                        <a:pt x="82" y="14"/>
                      </a:lnTo>
                      <a:lnTo>
                        <a:pt x="89" y="15"/>
                      </a:lnTo>
                      <a:lnTo>
                        <a:pt x="96" y="15"/>
                      </a:lnTo>
                      <a:lnTo>
                        <a:pt x="103" y="18"/>
                      </a:lnTo>
                      <a:lnTo>
                        <a:pt x="110" y="20"/>
                      </a:lnTo>
                      <a:lnTo>
                        <a:pt x="117" y="22"/>
                      </a:lnTo>
                      <a:lnTo>
                        <a:pt x="124" y="24"/>
                      </a:lnTo>
                      <a:lnTo>
                        <a:pt x="131" y="24"/>
                      </a:lnTo>
                      <a:lnTo>
                        <a:pt x="138" y="25"/>
                      </a:lnTo>
                      <a:lnTo>
                        <a:pt x="145" y="27"/>
                      </a:lnTo>
                      <a:lnTo>
                        <a:pt x="151" y="30"/>
                      </a:lnTo>
                      <a:lnTo>
                        <a:pt x="158" y="30"/>
                      </a:lnTo>
                      <a:lnTo>
                        <a:pt x="165" y="29"/>
                      </a:lnTo>
                      <a:lnTo>
                        <a:pt x="172" y="31"/>
                      </a:lnTo>
                      <a:lnTo>
                        <a:pt x="179" y="30"/>
                      </a:lnTo>
                      <a:lnTo>
                        <a:pt x="186" y="32"/>
                      </a:lnTo>
                      <a:lnTo>
                        <a:pt x="193" y="30"/>
                      </a:lnTo>
                      <a:lnTo>
                        <a:pt x="200" y="30"/>
                      </a:lnTo>
                      <a:lnTo>
                        <a:pt x="207" y="29"/>
                      </a:lnTo>
                      <a:lnTo>
                        <a:pt x="214" y="26"/>
                      </a:lnTo>
                      <a:lnTo>
                        <a:pt x="221" y="25"/>
                      </a:lnTo>
                      <a:lnTo>
                        <a:pt x="228" y="24"/>
                      </a:lnTo>
                      <a:lnTo>
                        <a:pt x="234" y="23"/>
                      </a:lnTo>
                      <a:lnTo>
                        <a:pt x="241" y="22"/>
                      </a:lnTo>
                      <a:lnTo>
                        <a:pt x="248" y="20"/>
                      </a:lnTo>
                      <a:lnTo>
                        <a:pt x="255" y="18"/>
                      </a:lnTo>
                      <a:lnTo>
                        <a:pt x="262" y="17"/>
                      </a:lnTo>
                      <a:lnTo>
                        <a:pt x="269" y="15"/>
                      </a:lnTo>
                      <a:lnTo>
                        <a:pt x="276" y="14"/>
                      </a:lnTo>
                      <a:lnTo>
                        <a:pt x="283" y="12"/>
                      </a:lnTo>
                      <a:lnTo>
                        <a:pt x="290" y="11"/>
                      </a:lnTo>
                      <a:lnTo>
                        <a:pt x="297" y="10"/>
                      </a:lnTo>
                      <a:lnTo>
                        <a:pt x="304" y="9"/>
                      </a:lnTo>
                      <a:lnTo>
                        <a:pt x="311" y="8"/>
                      </a:lnTo>
                      <a:lnTo>
                        <a:pt x="317" y="6"/>
                      </a:lnTo>
                      <a:lnTo>
                        <a:pt x="324" y="5"/>
                      </a:lnTo>
                      <a:lnTo>
                        <a:pt x="331" y="5"/>
                      </a:lnTo>
                      <a:lnTo>
                        <a:pt x="338" y="3"/>
                      </a:lnTo>
                      <a:lnTo>
                        <a:pt x="345" y="4"/>
                      </a:lnTo>
                      <a:lnTo>
                        <a:pt x="352" y="3"/>
                      </a:lnTo>
                      <a:lnTo>
                        <a:pt x="359" y="2"/>
                      </a:lnTo>
                      <a:lnTo>
                        <a:pt x="365" y="1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0" name="Freeform 642"/>
                <p:cNvSpPr>
                  <a:spLocks/>
                </p:cNvSpPr>
                <p:nvPr/>
              </p:nvSpPr>
              <p:spPr bwMode="auto">
                <a:xfrm flipV="1">
                  <a:off x="2896429" y="2832139"/>
                  <a:ext cx="2985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2"/>
                    </a:cxn>
                    <a:cxn ang="0">
                      <a:pos x="14" y="2"/>
                    </a:cxn>
                    <a:cxn ang="0">
                      <a:pos x="21" y="1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21" h="2">
                      <a:moveTo>
                        <a:pt x="0" y="0"/>
                      </a:moveTo>
                      <a:lnTo>
                        <a:pt x="7" y="2"/>
                      </a:lnTo>
                      <a:lnTo>
                        <a:pt x="14" y="2"/>
                      </a:lnTo>
                      <a:lnTo>
                        <a:pt x="21" y="1"/>
                      </a:lnTo>
                      <a:lnTo>
                        <a:pt x="2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1" name="Freeform 643"/>
                <p:cNvSpPr>
                  <a:spLocks/>
                </p:cNvSpPr>
                <p:nvPr/>
              </p:nvSpPr>
              <p:spPr bwMode="auto">
                <a:xfrm flipV="1">
                  <a:off x="2901280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2" name="Freeform 644"/>
                <p:cNvSpPr>
                  <a:spLocks/>
                </p:cNvSpPr>
                <p:nvPr/>
              </p:nvSpPr>
              <p:spPr bwMode="auto">
                <a:xfrm flipV="1">
                  <a:off x="2904264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4" y="1"/>
                    </a:cxn>
                    <a:cxn ang="0">
                      <a:pos x="11" y="1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1" h="1">
                      <a:moveTo>
                        <a:pt x="0" y="1"/>
                      </a:moveTo>
                      <a:lnTo>
                        <a:pt x="4" y="1"/>
                      </a:lnTo>
                      <a:lnTo>
                        <a:pt x="11" y="1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3" name="Freeform 645"/>
                <p:cNvSpPr>
                  <a:spLocks/>
                </p:cNvSpPr>
                <p:nvPr/>
              </p:nvSpPr>
              <p:spPr bwMode="auto">
                <a:xfrm flipV="1">
                  <a:off x="2909114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4" name="Freeform 646"/>
                <p:cNvSpPr>
                  <a:spLocks/>
                </p:cNvSpPr>
                <p:nvPr/>
              </p:nvSpPr>
              <p:spPr bwMode="auto">
                <a:xfrm flipV="1">
                  <a:off x="2910981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5" name="Freeform 647"/>
                <p:cNvSpPr>
                  <a:spLocks/>
                </p:cNvSpPr>
                <p:nvPr/>
              </p:nvSpPr>
              <p:spPr bwMode="auto">
                <a:xfrm flipV="1">
                  <a:off x="2932619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6" name="Freeform 648"/>
                <p:cNvSpPr>
                  <a:spLocks/>
                </p:cNvSpPr>
                <p:nvPr/>
              </p:nvSpPr>
              <p:spPr bwMode="auto">
                <a:xfrm flipV="1">
                  <a:off x="2949034" y="2832139"/>
                  <a:ext cx="1120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7" y="1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7" y="1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7" name="Freeform 649"/>
                <p:cNvSpPr>
                  <a:spLocks/>
                </p:cNvSpPr>
                <p:nvPr/>
              </p:nvSpPr>
              <p:spPr bwMode="auto">
                <a:xfrm flipV="1">
                  <a:off x="2953513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8" name="Freeform 650"/>
                <p:cNvSpPr>
                  <a:spLocks/>
                </p:cNvSpPr>
                <p:nvPr/>
              </p:nvSpPr>
              <p:spPr bwMode="auto">
                <a:xfrm flipV="1">
                  <a:off x="2954631" y="2832139"/>
                  <a:ext cx="27983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2"/>
                    </a:cxn>
                    <a:cxn ang="0">
                      <a:pos x="13" y="2"/>
                    </a:cxn>
                    <a:cxn ang="0">
                      <a:pos x="20" y="3"/>
                    </a:cxn>
                    <a:cxn ang="0">
                      <a:pos x="27" y="1"/>
                    </a:cxn>
                    <a:cxn ang="0">
                      <a:pos x="34" y="3"/>
                    </a:cxn>
                    <a:cxn ang="0">
                      <a:pos x="41" y="2"/>
                    </a:cxn>
                    <a:cxn ang="0">
                      <a:pos x="48" y="2"/>
                    </a:cxn>
                    <a:cxn ang="0">
                      <a:pos x="55" y="2"/>
                    </a:cxn>
                    <a:cxn ang="0">
                      <a:pos x="62" y="2"/>
                    </a:cxn>
                    <a:cxn ang="0">
                      <a:pos x="69" y="2"/>
                    </a:cxn>
                    <a:cxn ang="0">
                      <a:pos x="75" y="3"/>
                    </a:cxn>
                    <a:cxn ang="0">
                      <a:pos x="82" y="2"/>
                    </a:cxn>
                    <a:cxn ang="0">
                      <a:pos x="89" y="3"/>
                    </a:cxn>
                    <a:cxn ang="0">
                      <a:pos x="96" y="2"/>
                    </a:cxn>
                    <a:cxn ang="0">
                      <a:pos x="103" y="2"/>
                    </a:cxn>
                    <a:cxn ang="0">
                      <a:pos x="110" y="1"/>
                    </a:cxn>
                    <a:cxn ang="0">
                      <a:pos x="117" y="1"/>
                    </a:cxn>
                    <a:cxn ang="0">
                      <a:pos x="124" y="2"/>
                    </a:cxn>
                    <a:cxn ang="0">
                      <a:pos x="131" y="3"/>
                    </a:cxn>
                    <a:cxn ang="0">
                      <a:pos x="138" y="2"/>
                    </a:cxn>
                    <a:cxn ang="0">
                      <a:pos x="145" y="2"/>
                    </a:cxn>
                    <a:cxn ang="0">
                      <a:pos x="152" y="1"/>
                    </a:cxn>
                    <a:cxn ang="0">
                      <a:pos x="159" y="3"/>
                    </a:cxn>
                    <a:cxn ang="0">
                      <a:pos x="165" y="2"/>
                    </a:cxn>
                    <a:cxn ang="0">
                      <a:pos x="172" y="1"/>
                    </a:cxn>
                    <a:cxn ang="0">
                      <a:pos x="179" y="1"/>
                    </a:cxn>
                    <a:cxn ang="0">
                      <a:pos x="179" y="0"/>
                    </a:cxn>
                  </a:cxnLst>
                  <a:rect l="0" t="0" r="r" b="b"/>
                  <a:pathLst>
                    <a:path w="179" h="3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13" y="2"/>
                      </a:lnTo>
                      <a:lnTo>
                        <a:pt x="20" y="3"/>
                      </a:lnTo>
                      <a:lnTo>
                        <a:pt x="27" y="1"/>
                      </a:lnTo>
                      <a:lnTo>
                        <a:pt x="34" y="3"/>
                      </a:lnTo>
                      <a:lnTo>
                        <a:pt x="41" y="2"/>
                      </a:lnTo>
                      <a:lnTo>
                        <a:pt x="48" y="2"/>
                      </a:lnTo>
                      <a:lnTo>
                        <a:pt x="55" y="2"/>
                      </a:lnTo>
                      <a:lnTo>
                        <a:pt x="62" y="2"/>
                      </a:lnTo>
                      <a:lnTo>
                        <a:pt x="69" y="2"/>
                      </a:lnTo>
                      <a:lnTo>
                        <a:pt x="75" y="3"/>
                      </a:lnTo>
                      <a:lnTo>
                        <a:pt x="82" y="2"/>
                      </a:lnTo>
                      <a:lnTo>
                        <a:pt x="89" y="3"/>
                      </a:lnTo>
                      <a:lnTo>
                        <a:pt x="96" y="2"/>
                      </a:lnTo>
                      <a:lnTo>
                        <a:pt x="103" y="2"/>
                      </a:lnTo>
                      <a:lnTo>
                        <a:pt x="110" y="1"/>
                      </a:lnTo>
                      <a:lnTo>
                        <a:pt x="117" y="1"/>
                      </a:lnTo>
                      <a:lnTo>
                        <a:pt x="124" y="2"/>
                      </a:lnTo>
                      <a:lnTo>
                        <a:pt x="131" y="3"/>
                      </a:lnTo>
                      <a:lnTo>
                        <a:pt x="138" y="2"/>
                      </a:lnTo>
                      <a:lnTo>
                        <a:pt x="145" y="2"/>
                      </a:lnTo>
                      <a:lnTo>
                        <a:pt x="152" y="1"/>
                      </a:lnTo>
                      <a:lnTo>
                        <a:pt x="159" y="3"/>
                      </a:lnTo>
                      <a:lnTo>
                        <a:pt x="165" y="2"/>
                      </a:lnTo>
                      <a:lnTo>
                        <a:pt x="172" y="1"/>
                      </a:lnTo>
                      <a:lnTo>
                        <a:pt x="179" y="1"/>
                      </a:lnTo>
                      <a:lnTo>
                        <a:pt x="179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89" name="Freeform 651"/>
                <p:cNvSpPr>
                  <a:spLocks/>
                </p:cNvSpPr>
                <p:nvPr/>
              </p:nvSpPr>
              <p:spPr bwMode="auto">
                <a:xfrm flipV="1">
                  <a:off x="2984479" y="2832139"/>
                  <a:ext cx="373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9" y="2"/>
                    </a:cxn>
                    <a:cxn ang="0">
                      <a:pos x="16" y="1"/>
                    </a:cxn>
                    <a:cxn ang="0">
                      <a:pos x="23" y="1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2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9" y="2"/>
                      </a:lnTo>
                      <a:lnTo>
                        <a:pt x="16" y="1"/>
                      </a:lnTo>
                      <a:lnTo>
                        <a:pt x="23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0" name="Freeform 652"/>
                <p:cNvSpPr>
                  <a:spLocks/>
                </p:cNvSpPr>
                <p:nvPr/>
              </p:nvSpPr>
              <p:spPr bwMode="auto">
                <a:xfrm flipV="1">
                  <a:off x="2993060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1" name="Freeform 653"/>
                <p:cNvSpPr>
                  <a:spLocks/>
                </p:cNvSpPr>
                <p:nvPr/>
              </p:nvSpPr>
              <p:spPr bwMode="auto">
                <a:xfrm flipV="1">
                  <a:off x="3116927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2" name="Freeform 654"/>
                <p:cNvSpPr>
                  <a:spLocks/>
                </p:cNvSpPr>
                <p:nvPr/>
              </p:nvSpPr>
              <p:spPr bwMode="auto">
                <a:xfrm flipV="1">
                  <a:off x="3121404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3" name="Freeform 655"/>
                <p:cNvSpPr>
                  <a:spLocks/>
                </p:cNvSpPr>
                <p:nvPr/>
              </p:nvSpPr>
              <p:spPr bwMode="auto">
                <a:xfrm flipV="1">
                  <a:off x="3134463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4" name="Freeform 656"/>
                <p:cNvSpPr>
                  <a:spLocks/>
                </p:cNvSpPr>
                <p:nvPr/>
              </p:nvSpPr>
              <p:spPr bwMode="auto">
                <a:xfrm flipV="1">
                  <a:off x="3139312" y="2832139"/>
                  <a:ext cx="4104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1"/>
                    </a:cxn>
                    <a:cxn ang="0">
                      <a:pos x="13" y="1"/>
                    </a:cxn>
                    <a:cxn ang="0">
                      <a:pos x="20" y="1"/>
                    </a:cxn>
                    <a:cxn ang="0">
                      <a:pos x="27" y="1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1">
                      <a:moveTo>
                        <a:pt x="0" y="0"/>
                      </a:moveTo>
                      <a:lnTo>
                        <a:pt x="6" y="1"/>
                      </a:lnTo>
                      <a:lnTo>
                        <a:pt x="13" y="1"/>
                      </a:lnTo>
                      <a:lnTo>
                        <a:pt x="20" y="1"/>
                      </a:lnTo>
                      <a:lnTo>
                        <a:pt x="27" y="1"/>
                      </a:lnTo>
                      <a:lnTo>
                        <a:pt x="27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5" name="Freeform 657"/>
                <p:cNvSpPr>
                  <a:spLocks/>
                </p:cNvSpPr>
                <p:nvPr/>
              </p:nvSpPr>
              <p:spPr bwMode="auto">
                <a:xfrm flipV="1">
                  <a:off x="3145655" y="2832139"/>
                  <a:ext cx="1120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1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1">
                      <a:moveTo>
                        <a:pt x="0" y="0"/>
                      </a:moveTo>
                      <a:lnTo>
                        <a:pt x="7" y="1"/>
                      </a:lnTo>
                      <a:lnTo>
                        <a:pt x="7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6" name="Freeform 658"/>
                <p:cNvSpPr>
                  <a:spLocks/>
                </p:cNvSpPr>
                <p:nvPr/>
              </p:nvSpPr>
              <p:spPr bwMode="auto">
                <a:xfrm flipV="1">
                  <a:off x="3149386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7" name="Freeform 659"/>
                <p:cNvSpPr>
                  <a:spLocks/>
                </p:cNvSpPr>
                <p:nvPr/>
              </p:nvSpPr>
              <p:spPr bwMode="auto">
                <a:xfrm flipV="1">
                  <a:off x="3151626" y="2832139"/>
                  <a:ext cx="261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9" y="1"/>
                    </a:cxn>
                    <a:cxn ang="0">
                      <a:pos x="16" y="1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6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9" y="1"/>
                      </a:lnTo>
                      <a:lnTo>
                        <a:pt x="16" y="1"/>
                      </a:lnTo>
                      <a:lnTo>
                        <a:pt x="1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8" name="Freeform 660"/>
                <p:cNvSpPr>
                  <a:spLocks/>
                </p:cNvSpPr>
                <p:nvPr/>
              </p:nvSpPr>
              <p:spPr bwMode="auto">
                <a:xfrm flipV="1">
                  <a:off x="3157593" y="2832139"/>
                  <a:ext cx="1120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6" y="1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6" h="1">
                      <a:moveTo>
                        <a:pt x="0" y="1"/>
                      </a:moveTo>
                      <a:lnTo>
                        <a:pt x="6" y="1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999" name="Freeform 661"/>
                <p:cNvSpPr>
                  <a:spLocks/>
                </p:cNvSpPr>
                <p:nvPr/>
              </p:nvSpPr>
              <p:spPr bwMode="auto">
                <a:xfrm flipV="1">
                  <a:off x="3163937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0" name="Freeform 662"/>
                <p:cNvSpPr>
                  <a:spLocks/>
                </p:cNvSpPr>
                <p:nvPr/>
              </p:nvSpPr>
              <p:spPr bwMode="auto">
                <a:xfrm flipV="1">
                  <a:off x="3167295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1" name="Freeform 663"/>
                <p:cNvSpPr>
                  <a:spLocks/>
                </p:cNvSpPr>
                <p:nvPr/>
              </p:nvSpPr>
              <p:spPr bwMode="auto">
                <a:xfrm flipV="1">
                  <a:off x="3169160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2" name="Freeform 664"/>
                <p:cNvSpPr>
                  <a:spLocks/>
                </p:cNvSpPr>
                <p:nvPr/>
              </p:nvSpPr>
              <p:spPr bwMode="auto">
                <a:xfrm flipV="1">
                  <a:off x="3171399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3" name="Freeform 665"/>
                <p:cNvSpPr>
                  <a:spLocks/>
                </p:cNvSpPr>
                <p:nvPr/>
              </p:nvSpPr>
              <p:spPr bwMode="auto">
                <a:xfrm flipV="1">
                  <a:off x="3185950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4" name="Freeform 666"/>
                <p:cNvSpPr>
                  <a:spLocks/>
                </p:cNvSpPr>
                <p:nvPr/>
              </p:nvSpPr>
              <p:spPr bwMode="auto">
                <a:xfrm flipV="1">
                  <a:off x="3192292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1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lnTo>
                        <a:pt x="6" y="1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5" name="Freeform 667"/>
                <p:cNvSpPr>
                  <a:spLocks/>
                </p:cNvSpPr>
                <p:nvPr/>
              </p:nvSpPr>
              <p:spPr bwMode="auto">
                <a:xfrm flipV="1">
                  <a:off x="3195277" y="2832139"/>
                  <a:ext cx="2238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6" y="1"/>
                    </a:cxn>
                    <a:cxn ang="0">
                      <a:pos x="13" y="1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3" h="1">
                      <a:moveTo>
                        <a:pt x="0" y="1"/>
                      </a:moveTo>
                      <a:lnTo>
                        <a:pt x="6" y="1"/>
                      </a:lnTo>
                      <a:lnTo>
                        <a:pt x="13" y="1"/>
                      </a:lnTo>
                      <a:lnTo>
                        <a:pt x="1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6" name="Freeform 668"/>
                <p:cNvSpPr>
                  <a:spLocks/>
                </p:cNvSpPr>
                <p:nvPr/>
              </p:nvSpPr>
              <p:spPr bwMode="auto">
                <a:xfrm flipV="1">
                  <a:off x="3201247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9" y="1"/>
                    </a:cxn>
                    <a:cxn ang="0">
                      <a:pos x="9" y="0"/>
                    </a:cxn>
                  </a:cxnLst>
                  <a:rect l="0" t="0" r="r" b="b"/>
                  <a:pathLst>
                    <a:path w="9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9" y="1"/>
                      </a:lnTo>
                      <a:lnTo>
                        <a:pt x="9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7" name="Freeform 669"/>
                <p:cNvSpPr>
                  <a:spLocks/>
                </p:cNvSpPr>
                <p:nvPr/>
              </p:nvSpPr>
              <p:spPr bwMode="auto">
                <a:xfrm flipV="1">
                  <a:off x="3204231" y="2832139"/>
                  <a:ext cx="1865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11" y="1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1" h="1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11" y="1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8" name="Freeform 670"/>
                <p:cNvSpPr>
                  <a:spLocks/>
                </p:cNvSpPr>
                <p:nvPr/>
              </p:nvSpPr>
              <p:spPr bwMode="auto">
                <a:xfrm flipV="1">
                  <a:off x="3208708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09" name="Freeform 671"/>
                <p:cNvSpPr>
                  <a:spLocks/>
                </p:cNvSpPr>
                <p:nvPr/>
              </p:nvSpPr>
              <p:spPr bwMode="auto">
                <a:xfrm flipV="1">
                  <a:off x="3210574" y="2832139"/>
                  <a:ext cx="1120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6" y="1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6" h="1">
                      <a:moveTo>
                        <a:pt x="0" y="1"/>
                      </a:moveTo>
                      <a:lnTo>
                        <a:pt x="6" y="1"/>
                      </a:lnTo>
                      <a:lnTo>
                        <a:pt x="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0" name="Freeform 672"/>
                <p:cNvSpPr>
                  <a:spLocks/>
                </p:cNvSpPr>
                <p:nvPr/>
              </p:nvSpPr>
              <p:spPr bwMode="auto">
                <a:xfrm flipV="1">
                  <a:off x="3215798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1" name="Freeform 673"/>
                <p:cNvSpPr>
                  <a:spLocks/>
                </p:cNvSpPr>
                <p:nvPr/>
              </p:nvSpPr>
              <p:spPr bwMode="auto">
                <a:xfrm flipV="1">
                  <a:off x="3223259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2" name="Freeform 674"/>
                <p:cNvSpPr>
                  <a:spLocks/>
                </p:cNvSpPr>
                <p:nvPr/>
              </p:nvSpPr>
              <p:spPr bwMode="auto">
                <a:xfrm flipV="1">
                  <a:off x="3225124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3" name="Freeform 675"/>
                <p:cNvSpPr>
                  <a:spLocks/>
                </p:cNvSpPr>
                <p:nvPr/>
              </p:nvSpPr>
              <p:spPr bwMode="auto">
                <a:xfrm flipV="1">
                  <a:off x="3237063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4" name="Freeform 677"/>
                <p:cNvSpPr>
                  <a:spLocks/>
                </p:cNvSpPr>
                <p:nvPr/>
              </p:nvSpPr>
              <p:spPr bwMode="auto">
                <a:xfrm flipV="1">
                  <a:off x="3243032" y="2832139"/>
                  <a:ext cx="746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4" y="1"/>
                    </a:cxn>
                    <a:cxn ang="0">
                      <a:pos x="11" y="1"/>
                    </a:cxn>
                    <a:cxn ang="0">
                      <a:pos x="18" y="1"/>
                    </a:cxn>
                    <a:cxn ang="0">
                      <a:pos x="25" y="1"/>
                    </a:cxn>
                    <a:cxn ang="0">
                      <a:pos x="32" y="1"/>
                    </a:cxn>
                    <a:cxn ang="0">
                      <a:pos x="39" y="1"/>
                    </a:cxn>
                    <a:cxn ang="0">
                      <a:pos x="46" y="1"/>
                    </a:cxn>
                    <a:cxn ang="0">
                      <a:pos x="46" y="0"/>
                    </a:cxn>
                  </a:cxnLst>
                  <a:rect l="0" t="0" r="r" b="b"/>
                  <a:pathLst>
                    <a:path w="46" h="1">
                      <a:moveTo>
                        <a:pt x="0" y="1"/>
                      </a:moveTo>
                      <a:lnTo>
                        <a:pt x="4" y="1"/>
                      </a:lnTo>
                      <a:lnTo>
                        <a:pt x="11" y="1"/>
                      </a:lnTo>
                      <a:lnTo>
                        <a:pt x="18" y="1"/>
                      </a:lnTo>
                      <a:lnTo>
                        <a:pt x="25" y="1"/>
                      </a:lnTo>
                      <a:lnTo>
                        <a:pt x="32" y="1"/>
                      </a:lnTo>
                      <a:lnTo>
                        <a:pt x="39" y="1"/>
                      </a:lnTo>
                      <a:lnTo>
                        <a:pt x="46" y="1"/>
                      </a:lnTo>
                      <a:lnTo>
                        <a:pt x="4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5" name="Freeform 678"/>
                <p:cNvSpPr>
                  <a:spLocks/>
                </p:cNvSpPr>
                <p:nvPr/>
              </p:nvSpPr>
              <p:spPr bwMode="auto">
                <a:xfrm flipV="1">
                  <a:off x="3251614" y="2832139"/>
                  <a:ext cx="49621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2"/>
                    </a:cxn>
                    <a:cxn ang="0">
                      <a:pos x="13" y="2"/>
                    </a:cxn>
                    <a:cxn ang="0">
                      <a:pos x="20" y="2"/>
                    </a:cxn>
                    <a:cxn ang="0">
                      <a:pos x="27" y="1"/>
                    </a:cxn>
                    <a:cxn ang="0">
                      <a:pos x="34" y="3"/>
                    </a:cxn>
                    <a:cxn ang="0">
                      <a:pos x="41" y="3"/>
                    </a:cxn>
                    <a:cxn ang="0">
                      <a:pos x="48" y="2"/>
                    </a:cxn>
                    <a:cxn ang="0">
                      <a:pos x="55" y="4"/>
                    </a:cxn>
                    <a:cxn ang="0">
                      <a:pos x="62" y="3"/>
                    </a:cxn>
                    <a:cxn ang="0">
                      <a:pos x="69" y="3"/>
                    </a:cxn>
                    <a:cxn ang="0">
                      <a:pos x="76" y="2"/>
                    </a:cxn>
                    <a:cxn ang="0">
                      <a:pos x="83" y="2"/>
                    </a:cxn>
                    <a:cxn ang="0">
                      <a:pos x="89" y="3"/>
                    </a:cxn>
                    <a:cxn ang="0">
                      <a:pos x="96" y="3"/>
                    </a:cxn>
                    <a:cxn ang="0">
                      <a:pos x="103" y="2"/>
                    </a:cxn>
                    <a:cxn ang="0">
                      <a:pos x="110" y="2"/>
                    </a:cxn>
                    <a:cxn ang="0">
                      <a:pos x="117" y="4"/>
                    </a:cxn>
                    <a:cxn ang="0">
                      <a:pos x="124" y="3"/>
                    </a:cxn>
                    <a:cxn ang="0">
                      <a:pos x="131" y="2"/>
                    </a:cxn>
                    <a:cxn ang="0">
                      <a:pos x="138" y="3"/>
                    </a:cxn>
                    <a:cxn ang="0">
                      <a:pos x="145" y="4"/>
                    </a:cxn>
                    <a:cxn ang="0">
                      <a:pos x="152" y="3"/>
                    </a:cxn>
                    <a:cxn ang="0">
                      <a:pos x="159" y="3"/>
                    </a:cxn>
                    <a:cxn ang="0">
                      <a:pos x="166" y="3"/>
                    </a:cxn>
                    <a:cxn ang="0">
                      <a:pos x="172" y="2"/>
                    </a:cxn>
                    <a:cxn ang="0">
                      <a:pos x="179" y="3"/>
                    </a:cxn>
                    <a:cxn ang="0">
                      <a:pos x="186" y="3"/>
                    </a:cxn>
                    <a:cxn ang="0">
                      <a:pos x="193" y="4"/>
                    </a:cxn>
                    <a:cxn ang="0">
                      <a:pos x="200" y="3"/>
                    </a:cxn>
                    <a:cxn ang="0">
                      <a:pos x="207" y="3"/>
                    </a:cxn>
                    <a:cxn ang="0">
                      <a:pos x="214" y="3"/>
                    </a:cxn>
                    <a:cxn ang="0">
                      <a:pos x="221" y="2"/>
                    </a:cxn>
                    <a:cxn ang="0">
                      <a:pos x="228" y="2"/>
                    </a:cxn>
                    <a:cxn ang="0">
                      <a:pos x="235" y="3"/>
                    </a:cxn>
                    <a:cxn ang="0">
                      <a:pos x="242" y="3"/>
                    </a:cxn>
                    <a:cxn ang="0">
                      <a:pos x="249" y="2"/>
                    </a:cxn>
                    <a:cxn ang="0">
                      <a:pos x="255" y="1"/>
                    </a:cxn>
                    <a:cxn ang="0">
                      <a:pos x="262" y="2"/>
                    </a:cxn>
                    <a:cxn ang="0">
                      <a:pos x="269" y="2"/>
                    </a:cxn>
                    <a:cxn ang="0">
                      <a:pos x="276" y="1"/>
                    </a:cxn>
                    <a:cxn ang="0">
                      <a:pos x="283" y="2"/>
                    </a:cxn>
                    <a:cxn ang="0">
                      <a:pos x="290" y="2"/>
                    </a:cxn>
                    <a:cxn ang="0">
                      <a:pos x="297" y="1"/>
                    </a:cxn>
                    <a:cxn ang="0">
                      <a:pos x="304" y="1"/>
                    </a:cxn>
                    <a:cxn ang="0">
                      <a:pos x="311" y="1"/>
                    </a:cxn>
                    <a:cxn ang="0">
                      <a:pos x="318" y="1"/>
                    </a:cxn>
                    <a:cxn ang="0">
                      <a:pos x="318" y="0"/>
                    </a:cxn>
                  </a:cxnLst>
                  <a:rect l="0" t="0" r="r" b="b"/>
                  <a:pathLst>
                    <a:path w="318" h="4">
                      <a:moveTo>
                        <a:pt x="0" y="0"/>
                      </a:moveTo>
                      <a:lnTo>
                        <a:pt x="6" y="2"/>
                      </a:lnTo>
                      <a:lnTo>
                        <a:pt x="13" y="2"/>
                      </a:lnTo>
                      <a:lnTo>
                        <a:pt x="20" y="2"/>
                      </a:lnTo>
                      <a:lnTo>
                        <a:pt x="27" y="1"/>
                      </a:lnTo>
                      <a:lnTo>
                        <a:pt x="34" y="3"/>
                      </a:lnTo>
                      <a:lnTo>
                        <a:pt x="41" y="3"/>
                      </a:lnTo>
                      <a:lnTo>
                        <a:pt x="48" y="2"/>
                      </a:lnTo>
                      <a:lnTo>
                        <a:pt x="55" y="4"/>
                      </a:lnTo>
                      <a:lnTo>
                        <a:pt x="62" y="3"/>
                      </a:lnTo>
                      <a:lnTo>
                        <a:pt x="69" y="3"/>
                      </a:lnTo>
                      <a:lnTo>
                        <a:pt x="76" y="2"/>
                      </a:lnTo>
                      <a:lnTo>
                        <a:pt x="83" y="2"/>
                      </a:lnTo>
                      <a:lnTo>
                        <a:pt x="89" y="3"/>
                      </a:lnTo>
                      <a:lnTo>
                        <a:pt x="96" y="3"/>
                      </a:lnTo>
                      <a:lnTo>
                        <a:pt x="103" y="2"/>
                      </a:lnTo>
                      <a:lnTo>
                        <a:pt x="110" y="2"/>
                      </a:lnTo>
                      <a:lnTo>
                        <a:pt x="117" y="4"/>
                      </a:lnTo>
                      <a:lnTo>
                        <a:pt x="124" y="3"/>
                      </a:lnTo>
                      <a:lnTo>
                        <a:pt x="131" y="2"/>
                      </a:lnTo>
                      <a:lnTo>
                        <a:pt x="138" y="3"/>
                      </a:lnTo>
                      <a:lnTo>
                        <a:pt x="145" y="4"/>
                      </a:lnTo>
                      <a:lnTo>
                        <a:pt x="152" y="3"/>
                      </a:lnTo>
                      <a:lnTo>
                        <a:pt x="159" y="3"/>
                      </a:lnTo>
                      <a:lnTo>
                        <a:pt x="166" y="3"/>
                      </a:lnTo>
                      <a:lnTo>
                        <a:pt x="172" y="2"/>
                      </a:lnTo>
                      <a:lnTo>
                        <a:pt x="179" y="3"/>
                      </a:lnTo>
                      <a:lnTo>
                        <a:pt x="186" y="3"/>
                      </a:lnTo>
                      <a:lnTo>
                        <a:pt x="193" y="4"/>
                      </a:lnTo>
                      <a:lnTo>
                        <a:pt x="200" y="3"/>
                      </a:lnTo>
                      <a:lnTo>
                        <a:pt x="207" y="3"/>
                      </a:lnTo>
                      <a:lnTo>
                        <a:pt x="214" y="3"/>
                      </a:lnTo>
                      <a:lnTo>
                        <a:pt x="221" y="2"/>
                      </a:lnTo>
                      <a:lnTo>
                        <a:pt x="228" y="2"/>
                      </a:lnTo>
                      <a:lnTo>
                        <a:pt x="235" y="3"/>
                      </a:lnTo>
                      <a:lnTo>
                        <a:pt x="242" y="3"/>
                      </a:lnTo>
                      <a:lnTo>
                        <a:pt x="249" y="2"/>
                      </a:lnTo>
                      <a:lnTo>
                        <a:pt x="255" y="1"/>
                      </a:lnTo>
                      <a:lnTo>
                        <a:pt x="262" y="2"/>
                      </a:lnTo>
                      <a:lnTo>
                        <a:pt x="269" y="2"/>
                      </a:lnTo>
                      <a:lnTo>
                        <a:pt x="276" y="1"/>
                      </a:lnTo>
                      <a:lnTo>
                        <a:pt x="283" y="2"/>
                      </a:lnTo>
                      <a:lnTo>
                        <a:pt x="290" y="2"/>
                      </a:lnTo>
                      <a:lnTo>
                        <a:pt x="297" y="1"/>
                      </a:lnTo>
                      <a:lnTo>
                        <a:pt x="304" y="1"/>
                      </a:lnTo>
                      <a:lnTo>
                        <a:pt x="311" y="1"/>
                      </a:lnTo>
                      <a:lnTo>
                        <a:pt x="318" y="1"/>
                      </a:lnTo>
                      <a:lnTo>
                        <a:pt x="318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6" name="Freeform 679"/>
                <p:cNvSpPr>
                  <a:spLocks/>
                </p:cNvSpPr>
                <p:nvPr/>
              </p:nvSpPr>
              <p:spPr bwMode="auto">
                <a:xfrm flipV="1">
                  <a:off x="3302728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2"/>
                    </a:cxn>
                    <a:cxn ang="0">
                      <a:pos x="9" y="1"/>
                    </a:cxn>
                  </a:cxnLst>
                  <a:rect l="0" t="0" r="r" b="b"/>
                  <a:pathLst>
                    <a:path w="9" h="2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9" y="1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7" name="Freeform 680"/>
                <p:cNvSpPr>
                  <a:spLocks/>
                </p:cNvSpPr>
                <p:nvPr/>
              </p:nvSpPr>
              <p:spPr bwMode="auto">
                <a:xfrm flipV="1">
                  <a:off x="3375975" y="2508187"/>
                  <a:ext cx="287282" cy="323522"/>
                </a:xfrm>
                <a:custGeom>
                  <a:avLst/>
                  <a:gdLst/>
                  <a:ahLst/>
                  <a:cxnLst>
                    <a:cxn ang="0">
                      <a:pos x="22" y="2"/>
                    </a:cxn>
                    <a:cxn ang="0">
                      <a:pos x="57" y="4"/>
                    </a:cxn>
                    <a:cxn ang="0">
                      <a:pos x="91" y="14"/>
                    </a:cxn>
                    <a:cxn ang="0">
                      <a:pos x="126" y="26"/>
                    </a:cxn>
                    <a:cxn ang="0">
                      <a:pos x="160" y="45"/>
                    </a:cxn>
                    <a:cxn ang="0">
                      <a:pos x="195" y="62"/>
                    </a:cxn>
                    <a:cxn ang="0">
                      <a:pos x="230" y="70"/>
                    </a:cxn>
                    <a:cxn ang="0">
                      <a:pos x="264" y="68"/>
                    </a:cxn>
                    <a:cxn ang="0">
                      <a:pos x="299" y="54"/>
                    </a:cxn>
                    <a:cxn ang="0">
                      <a:pos x="333" y="37"/>
                    </a:cxn>
                    <a:cxn ang="0">
                      <a:pos x="368" y="23"/>
                    </a:cxn>
                    <a:cxn ang="0">
                      <a:pos x="403" y="13"/>
                    </a:cxn>
                    <a:cxn ang="0">
                      <a:pos x="437" y="7"/>
                    </a:cxn>
                    <a:cxn ang="0">
                      <a:pos x="472" y="3"/>
                    </a:cxn>
                    <a:cxn ang="0">
                      <a:pos x="506" y="4"/>
                    </a:cxn>
                    <a:cxn ang="0">
                      <a:pos x="541" y="6"/>
                    </a:cxn>
                    <a:cxn ang="0">
                      <a:pos x="575" y="7"/>
                    </a:cxn>
                    <a:cxn ang="0">
                      <a:pos x="610" y="8"/>
                    </a:cxn>
                    <a:cxn ang="0">
                      <a:pos x="645" y="11"/>
                    </a:cxn>
                    <a:cxn ang="0">
                      <a:pos x="679" y="11"/>
                    </a:cxn>
                    <a:cxn ang="0">
                      <a:pos x="714" y="11"/>
                    </a:cxn>
                    <a:cxn ang="0">
                      <a:pos x="748" y="9"/>
                    </a:cxn>
                    <a:cxn ang="0">
                      <a:pos x="783" y="7"/>
                    </a:cxn>
                    <a:cxn ang="0">
                      <a:pos x="818" y="7"/>
                    </a:cxn>
                    <a:cxn ang="0">
                      <a:pos x="852" y="7"/>
                    </a:cxn>
                    <a:cxn ang="0">
                      <a:pos x="887" y="19"/>
                    </a:cxn>
                    <a:cxn ang="0">
                      <a:pos x="921" y="43"/>
                    </a:cxn>
                    <a:cxn ang="0">
                      <a:pos x="956" y="99"/>
                    </a:cxn>
                    <a:cxn ang="0">
                      <a:pos x="990" y="163"/>
                    </a:cxn>
                    <a:cxn ang="0">
                      <a:pos x="1025" y="206"/>
                    </a:cxn>
                    <a:cxn ang="0">
                      <a:pos x="1060" y="210"/>
                    </a:cxn>
                    <a:cxn ang="0">
                      <a:pos x="1094" y="173"/>
                    </a:cxn>
                    <a:cxn ang="0">
                      <a:pos x="1129" y="127"/>
                    </a:cxn>
                    <a:cxn ang="0">
                      <a:pos x="1163" y="77"/>
                    </a:cxn>
                    <a:cxn ang="0">
                      <a:pos x="1198" y="40"/>
                    </a:cxn>
                    <a:cxn ang="0">
                      <a:pos x="1233" y="25"/>
                    </a:cxn>
                    <a:cxn ang="0">
                      <a:pos x="1267" y="16"/>
                    </a:cxn>
                    <a:cxn ang="0">
                      <a:pos x="1302" y="15"/>
                    </a:cxn>
                    <a:cxn ang="0">
                      <a:pos x="1336" y="13"/>
                    </a:cxn>
                    <a:cxn ang="0">
                      <a:pos x="1371" y="14"/>
                    </a:cxn>
                    <a:cxn ang="0">
                      <a:pos x="1405" y="16"/>
                    </a:cxn>
                    <a:cxn ang="0">
                      <a:pos x="1440" y="13"/>
                    </a:cxn>
                    <a:cxn ang="0">
                      <a:pos x="1475" y="14"/>
                    </a:cxn>
                    <a:cxn ang="0">
                      <a:pos x="1509" y="12"/>
                    </a:cxn>
                    <a:cxn ang="0">
                      <a:pos x="1544" y="10"/>
                    </a:cxn>
                    <a:cxn ang="0">
                      <a:pos x="1578" y="6"/>
                    </a:cxn>
                    <a:cxn ang="0">
                      <a:pos x="1613" y="5"/>
                    </a:cxn>
                    <a:cxn ang="0">
                      <a:pos x="1648" y="3"/>
                    </a:cxn>
                    <a:cxn ang="0">
                      <a:pos x="1682" y="2"/>
                    </a:cxn>
                    <a:cxn ang="0">
                      <a:pos x="1717" y="2"/>
                    </a:cxn>
                    <a:cxn ang="0">
                      <a:pos x="1751" y="2"/>
                    </a:cxn>
                    <a:cxn ang="0">
                      <a:pos x="1786" y="1"/>
                    </a:cxn>
                    <a:cxn ang="0">
                      <a:pos x="1820" y="1"/>
                    </a:cxn>
                  </a:cxnLst>
                  <a:rect l="0" t="0" r="r" b="b"/>
                  <a:pathLst>
                    <a:path w="1841" h="215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8" y="1"/>
                      </a:lnTo>
                      <a:lnTo>
                        <a:pt x="15" y="1"/>
                      </a:lnTo>
                      <a:lnTo>
                        <a:pt x="22" y="2"/>
                      </a:lnTo>
                      <a:lnTo>
                        <a:pt x="29" y="2"/>
                      </a:lnTo>
                      <a:lnTo>
                        <a:pt x="36" y="4"/>
                      </a:lnTo>
                      <a:lnTo>
                        <a:pt x="43" y="4"/>
                      </a:lnTo>
                      <a:lnTo>
                        <a:pt x="50" y="5"/>
                      </a:lnTo>
                      <a:lnTo>
                        <a:pt x="57" y="4"/>
                      </a:lnTo>
                      <a:lnTo>
                        <a:pt x="64" y="7"/>
                      </a:lnTo>
                      <a:lnTo>
                        <a:pt x="71" y="8"/>
                      </a:lnTo>
                      <a:lnTo>
                        <a:pt x="77" y="10"/>
                      </a:lnTo>
                      <a:lnTo>
                        <a:pt x="84" y="12"/>
                      </a:lnTo>
                      <a:lnTo>
                        <a:pt x="91" y="14"/>
                      </a:lnTo>
                      <a:lnTo>
                        <a:pt x="98" y="17"/>
                      </a:lnTo>
                      <a:lnTo>
                        <a:pt x="105" y="18"/>
                      </a:lnTo>
                      <a:lnTo>
                        <a:pt x="112" y="19"/>
                      </a:lnTo>
                      <a:lnTo>
                        <a:pt x="119" y="24"/>
                      </a:lnTo>
                      <a:lnTo>
                        <a:pt x="126" y="26"/>
                      </a:lnTo>
                      <a:lnTo>
                        <a:pt x="133" y="34"/>
                      </a:lnTo>
                      <a:lnTo>
                        <a:pt x="140" y="36"/>
                      </a:lnTo>
                      <a:lnTo>
                        <a:pt x="147" y="38"/>
                      </a:lnTo>
                      <a:lnTo>
                        <a:pt x="154" y="42"/>
                      </a:lnTo>
                      <a:lnTo>
                        <a:pt x="160" y="45"/>
                      </a:lnTo>
                      <a:lnTo>
                        <a:pt x="167" y="48"/>
                      </a:lnTo>
                      <a:lnTo>
                        <a:pt x="174" y="51"/>
                      </a:lnTo>
                      <a:lnTo>
                        <a:pt x="181" y="53"/>
                      </a:lnTo>
                      <a:lnTo>
                        <a:pt x="188" y="60"/>
                      </a:lnTo>
                      <a:lnTo>
                        <a:pt x="195" y="62"/>
                      </a:lnTo>
                      <a:lnTo>
                        <a:pt x="202" y="63"/>
                      </a:lnTo>
                      <a:lnTo>
                        <a:pt x="209" y="64"/>
                      </a:lnTo>
                      <a:lnTo>
                        <a:pt x="216" y="69"/>
                      </a:lnTo>
                      <a:lnTo>
                        <a:pt x="223" y="67"/>
                      </a:lnTo>
                      <a:lnTo>
                        <a:pt x="230" y="70"/>
                      </a:lnTo>
                      <a:lnTo>
                        <a:pt x="237" y="71"/>
                      </a:lnTo>
                      <a:lnTo>
                        <a:pt x="243" y="72"/>
                      </a:lnTo>
                      <a:lnTo>
                        <a:pt x="250" y="69"/>
                      </a:lnTo>
                      <a:lnTo>
                        <a:pt x="257" y="66"/>
                      </a:lnTo>
                      <a:lnTo>
                        <a:pt x="264" y="68"/>
                      </a:lnTo>
                      <a:lnTo>
                        <a:pt x="271" y="65"/>
                      </a:lnTo>
                      <a:lnTo>
                        <a:pt x="278" y="62"/>
                      </a:lnTo>
                      <a:lnTo>
                        <a:pt x="285" y="58"/>
                      </a:lnTo>
                      <a:lnTo>
                        <a:pt x="292" y="54"/>
                      </a:lnTo>
                      <a:lnTo>
                        <a:pt x="299" y="54"/>
                      </a:lnTo>
                      <a:lnTo>
                        <a:pt x="306" y="51"/>
                      </a:lnTo>
                      <a:lnTo>
                        <a:pt x="313" y="46"/>
                      </a:lnTo>
                      <a:lnTo>
                        <a:pt x="320" y="45"/>
                      </a:lnTo>
                      <a:lnTo>
                        <a:pt x="326" y="40"/>
                      </a:lnTo>
                      <a:lnTo>
                        <a:pt x="333" y="37"/>
                      </a:lnTo>
                      <a:lnTo>
                        <a:pt x="340" y="36"/>
                      </a:lnTo>
                      <a:lnTo>
                        <a:pt x="347" y="30"/>
                      </a:lnTo>
                      <a:lnTo>
                        <a:pt x="354" y="28"/>
                      </a:lnTo>
                      <a:lnTo>
                        <a:pt x="361" y="26"/>
                      </a:lnTo>
                      <a:lnTo>
                        <a:pt x="368" y="23"/>
                      </a:lnTo>
                      <a:lnTo>
                        <a:pt x="375" y="19"/>
                      </a:lnTo>
                      <a:lnTo>
                        <a:pt x="382" y="19"/>
                      </a:lnTo>
                      <a:lnTo>
                        <a:pt x="389" y="18"/>
                      </a:lnTo>
                      <a:lnTo>
                        <a:pt x="396" y="14"/>
                      </a:lnTo>
                      <a:lnTo>
                        <a:pt x="403" y="13"/>
                      </a:lnTo>
                      <a:lnTo>
                        <a:pt x="409" y="11"/>
                      </a:lnTo>
                      <a:lnTo>
                        <a:pt x="416" y="10"/>
                      </a:lnTo>
                      <a:lnTo>
                        <a:pt x="423" y="8"/>
                      </a:lnTo>
                      <a:lnTo>
                        <a:pt x="430" y="6"/>
                      </a:lnTo>
                      <a:lnTo>
                        <a:pt x="437" y="7"/>
                      </a:lnTo>
                      <a:lnTo>
                        <a:pt x="444" y="7"/>
                      </a:lnTo>
                      <a:lnTo>
                        <a:pt x="451" y="7"/>
                      </a:lnTo>
                      <a:lnTo>
                        <a:pt x="458" y="5"/>
                      </a:lnTo>
                      <a:lnTo>
                        <a:pt x="465" y="3"/>
                      </a:lnTo>
                      <a:lnTo>
                        <a:pt x="472" y="3"/>
                      </a:lnTo>
                      <a:lnTo>
                        <a:pt x="479" y="5"/>
                      </a:lnTo>
                      <a:lnTo>
                        <a:pt x="486" y="4"/>
                      </a:lnTo>
                      <a:lnTo>
                        <a:pt x="492" y="5"/>
                      </a:lnTo>
                      <a:lnTo>
                        <a:pt x="499" y="6"/>
                      </a:lnTo>
                      <a:lnTo>
                        <a:pt x="506" y="4"/>
                      </a:lnTo>
                      <a:lnTo>
                        <a:pt x="513" y="5"/>
                      </a:lnTo>
                      <a:lnTo>
                        <a:pt x="520" y="7"/>
                      </a:lnTo>
                      <a:lnTo>
                        <a:pt x="527" y="6"/>
                      </a:lnTo>
                      <a:lnTo>
                        <a:pt x="534" y="8"/>
                      </a:lnTo>
                      <a:lnTo>
                        <a:pt x="541" y="6"/>
                      </a:lnTo>
                      <a:lnTo>
                        <a:pt x="548" y="8"/>
                      </a:lnTo>
                      <a:lnTo>
                        <a:pt x="555" y="7"/>
                      </a:lnTo>
                      <a:lnTo>
                        <a:pt x="562" y="7"/>
                      </a:lnTo>
                      <a:lnTo>
                        <a:pt x="569" y="8"/>
                      </a:lnTo>
                      <a:lnTo>
                        <a:pt x="575" y="7"/>
                      </a:lnTo>
                      <a:lnTo>
                        <a:pt x="582" y="6"/>
                      </a:lnTo>
                      <a:lnTo>
                        <a:pt x="589" y="7"/>
                      </a:lnTo>
                      <a:lnTo>
                        <a:pt x="596" y="10"/>
                      </a:lnTo>
                      <a:lnTo>
                        <a:pt x="603" y="9"/>
                      </a:lnTo>
                      <a:lnTo>
                        <a:pt x="610" y="8"/>
                      </a:lnTo>
                      <a:lnTo>
                        <a:pt x="617" y="10"/>
                      </a:lnTo>
                      <a:lnTo>
                        <a:pt x="624" y="9"/>
                      </a:lnTo>
                      <a:lnTo>
                        <a:pt x="631" y="10"/>
                      </a:lnTo>
                      <a:lnTo>
                        <a:pt x="638" y="10"/>
                      </a:lnTo>
                      <a:lnTo>
                        <a:pt x="645" y="11"/>
                      </a:lnTo>
                      <a:lnTo>
                        <a:pt x="652" y="12"/>
                      </a:lnTo>
                      <a:lnTo>
                        <a:pt x="658" y="11"/>
                      </a:lnTo>
                      <a:lnTo>
                        <a:pt x="665" y="11"/>
                      </a:lnTo>
                      <a:lnTo>
                        <a:pt x="672" y="11"/>
                      </a:lnTo>
                      <a:lnTo>
                        <a:pt x="679" y="11"/>
                      </a:lnTo>
                      <a:lnTo>
                        <a:pt x="686" y="11"/>
                      </a:lnTo>
                      <a:lnTo>
                        <a:pt x="693" y="10"/>
                      </a:lnTo>
                      <a:lnTo>
                        <a:pt x="700" y="13"/>
                      </a:lnTo>
                      <a:lnTo>
                        <a:pt x="707" y="11"/>
                      </a:lnTo>
                      <a:lnTo>
                        <a:pt x="714" y="11"/>
                      </a:lnTo>
                      <a:lnTo>
                        <a:pt x="721" y="11"/>
                      </a:lnTo>
                      <a:lnTo>
                        <a:pt x="728" y="11"/>
                      </a:lnTo>
                      <a:lnTo>
                        <a:pt x="735" y="11"/>
                      </a:lnTo>
                      <a:lnTo>
                        <a:pt x="741" y="11"/>
                      </a:lnTo>
                      <a:lnTo>
                        <a:pt x="748" y="9"/>
                      </a:lnTo>
                      <a:lnTo>
                        <a:pt x="755" y="9"/>
                      </a:lnTo>
                      <a:lnTo>
                        <a:pt x="762" y="9"/>
                      </a:lnTo>
                      <a:lnTo>
                        <a:pt x="769" y="8"/>
                      </a:lnTo>
                      <a:lnTo>
                        <a:pt x="776" y="7"/>
                      </a:lnTo>
                      <a:lnTo>
                        <a:pt x="783" y="7"/>
                      </a:lnTo>
                      <a:lnTo>
                        <a:pt x="790" y="7"/>
                      </a:lnTo>
                      <a:lnTo>
                        <a:pt x="797" y="6"/>
                      </a:lnTo>
                      <a:lnTo>
                        <a:pt x="804" y="5"/>
                      </a:lnTo>
                      <a:lnTo>
                        <a:pt x="811" y="6"/>
                      </a:lnTo>
                      <a:lnTo>
                        <a:pt x="818" y="7"/>
                      </a:lnTo>
                      <a:lnTo>
                        <a:pt x="824" y="4"/>
                      </a:lnTo>
                      <a:lnTo>
                        <a:pt x="831" y="6"/>
                      </a:lnTo>
                      <a:lnTo>
                        <a:pt x="838" y="6"/>
                      </a:lnTo>
                      <a:lnTo>
                        <a:pt x="845" y="6"/>
                      </a:lnTo>
                      <a:lnTo>
                        <a:pt x="852" y="7"/>
                      </a:lnTo>
                      <a:lnTo>
                        <a:pt x="859" y="8"/>
                      </a:lnTo>
                      <a:lnTo>
                        <a:pt x="866" y="9"/>
                      </a:lnTo>
                      <a:lnTo>
                        <a:pt x="873" y="11"/>
                      </a:lnTo>
                      <a:lnTo>
                        <a:pt x="880" y="14"/>
                      </a:lnTo>
                      <a:lnTo>
                        <a:pt x="887" y="19"/>
                      </a:lnTo>
                      <a:lnTo>
                        <a:pt x="894" y="20"/>
                      </a:lnTo>
                      <a:lnTo>
                        <a:pt x="901" y="26"/>
                      </a:lnTo>
                      <a:lnTo>
                        <a:pt x="907" y="30"/>
                      </a:lnTo>
                      <a:lnTo>
                        <a:pt x="914" y="37"/>
                      </a:lnTo>
                      <a:lnTo>
                        <a:pt x="921" y="43"/>
                      </a:lnTo>
                      <a:lnTo>
                        <a:pt x="928" y="55"/>
                      </a:lnTo>
                      <a:lnTo>
                        <a:pt x="935" y="65"/>
                      </a:lnTo>
                      <a:lnTo>
                        <a:pt x="942" y="75"/>
                      </a:lnTo>
                      <a:lnTo>
                        <a:pt x="949" y="86"/>
                      </a:lnTo>
                      <a:lnTo>
                        <a:pt x="956" y="99"/>
                      </a:lnTo>
                      <a:lnTo>
                        <a:pt x="963" y="114"/>
                      </a:lnTo>
                      <a:lnTo>
                        <a:pt x="970" y="124"/>
                      </a:lnTo>
                      <a:lnTo>
                        <a:pt x="977" y="138"/>
                      </a:lnTo>
                      <a:lnTo>
                        <a:pt x="984" y="149"/>
                      </a:lnTo>
                      <a:lnTo>
                        <a:pt x="990" y="163"/>
                      </a:lnTo>
                      <a:lnTo>
                        <a:pt x="997" y="176"/>
                      </a:lnTo>
                      <a:lnTo>
                        <a:pt x="1004" y="188"/>
                      </a:lnTo>
                      <a:lnTo>
                        <a:pt x="1011" y="193"/>
                      </a:lnTo>
                      <a:lnTo>
                        <a:pt x="1018" y="201"/>
                      </a:lnTo>
                      <a:lnTo>
                        <a:pt x="1025" y="206"/>
                      </a:lnTo>
                      <a:lnTo>
                        <a:pt x="1032" y="211"/>
                      </a:lnTo>
                      <a:lnTo>
                        <a:pt x="1039" y="215"/>
                      </a:lnTo>
                      <a:lnTo>
                        <a:pt x="1046" y="215"/>
                      </a:lnTo>
                      <a:lnTo>
                        <a:pt x="1053" y="212"/>
                      </a:lnTo>
                      <a:lnTo>
                        <a:pt x="1060" y="210"/>
                      </a:lnTo>
                      <a:lnTo>
                        <a:pt x="1067" y="204"/>
                      </a:lnTo>
                      <a:lnTo>
                        <a:pt x="1073" y="197"/>
                      </a:lnTo>
                      <a:lnTo>
                        <a:pt x="1080" y="193"/>
                      </a:lnTo>
                      <a:lnTo>
                        <a:pt x="1087" y="187"/>
                      </a:lnTo>
                      <a:lnTo>
                        <a:pt x="1094" y="173"/>
                      </a:lnTo>
                      <a:lnTo>
                        <a:pt x="1101" y="162"/>
                      </a:lnTo>
                      <a:lnTo>
                        <a:pt x="1108" y="157"/>
                      </a:lnTo>
                      <a:lnTo>
                        <a:pt x="1115" y="146"/>
                      </a:lnTo>
                      <a:lnTo>
                        <a:pt x="1122" y="133"/>
                      </a:lnTo>
                      <a:lnTo>
                        <a:pt x="1129" y="127"/>
                      </a:lnTo>
                      <a:lnTo>
                        <a:pt x="1136" y="116"/>
                      </a:lnTo>
                      <a:lnTo>
                        <a:pt x="1143" y="106"/>
                      </a:lnTo>
                      <a:lnTo>
                        <a:pt x="1150" y="96"/>
                      </a:lnTo>
                      <a:lnTo>
                        <a:pt x="1156" y="88"/>
                      </a:lnTo>
                      <a:lnTo>
                        <a:pt x="1163" y="77"/>
                      </a:lnTo>
                      <a:lnTo>
                        <a:pt x="1170" y="68"/>
                      </a:lnTo>
                      <a:lnTo>
                        <a:pt x="1177" y="60"/>
                      </a:lnTo>
                      <a:lnTo>
                        <a:pt x="1184" y="56"/>
                      </a:lnTo>
                      <a:lnTo>
                        <a:pt x="1191" y="49"/>
                      </a:lnTo>
                      <a:lnTo>
                        <a:pt x="1198" y="40"/>
                      </a:lnTo>
                      <a:lnTo>
                        <a:pt x="1205" y="41"/>
                      </a:lnTo>
                      <a:lnTo>
                        <a:pt x="1212" y="33"/>
                      </a:lnTo>
                      <a:lnTo>
                        <a:pt x="1219" y="31"/>
                      </a:lnTo>
                      <a:lnTo>
                        <a:pt x="1226" y="27"/>
                      </a:lnTo>
                      <a:lnTo>
                        <a:pt x="1233" y="25"/>
                      </a:lnTo>
                      <a:lnTo>
                        <a:pt x="1239" y="22"/>
                      </a:lnTo>
                      <a:lnTo>
                        <a:pt x="1246" y="19"/>
                      </a:lnTo>
                      <a:lnTo>
                        <a:pt x="1253" y="18"/>
                      </a:lnTo>
                      <a:lnTo>
                        <a:pt x="1260" y="15"/>
                      </a:lnTo>
                      <a:lnTo>
                        <a:pt x="1267" y="16"/>
                      </a:lnTo>
                      <a:lnTo>
                        <a:pt x="1274" y="14"/>
                      </a:lnTo>
                      <a:lnTo>
                        <a:pt x="1281" y="15"/>
                      </a:lnTo>
                      <a:lnTo>
                        <a:pt x="1288" y="13"/>
                      </a:lnTo>
                      <a:lnTo>
                        <a:pt x="1295" y="13"/>
                      </a:lnTo>
                      <a:lnTo>
                        <a:pt x="1302" y="15"/>
                      </a:lnTo>
                      <a:lnTo>
                        <a:pt x="1309" y="13"/>
                      </a:lnTo>
                      <a:lnTo>
                        <a:pt x="1316" y="12"/>
                      </a:lnTo>
                      <a:lnTo>
                        <a:pt x="1322" y="16"/>
                      </a:lnTo>
                      <a:lnTo>
                        <a:pt x="1329" y="14"/>
                      </a:lnTo>
                      <a:lnTo>
                        <a:pt x="1336" y="13"/>
                      </a:lnTo>
                      <a:lnTo>
                        <a:pt x="1343" y="15"/>
                      </a:lnTo>
                      <a:lnTo>
                        <a:pt x="1350" y="14"/>
                      </a:lnTo>
                      <a:lnTo>
                        <a:pt x="1357" y="15"/>
                      </a:lnTo>
                      <a:lnTo>
                        <a:pt x="1364" y="15"/>
                      </a:lnTo>
                      <a:lnTo>
                        <a:pt x="1371" y="14"/>
                      </a:lnTo>
                      <a:lnTo>
                        <a:pt x="1378" y="14"/>
                      </a:lnTo>
                      <a:lnTo>
                        <a:pt x="1385" y="14"/>
                      </a:lnTo>
                      <a:lnTo>
                        <a:pt x="1392" y="14"/>
                      </a:lnTo>
                      <a:lnTo>
                        <a:pt x="1399" y="14"/>
                      </a:lnTo>
                      <a:lnTo>
                        <a:pt x="1405" y="16"/>
                      </a:lnTo>
                      <a:lnTo>
                        <a:pt x="1412" y="15"/>
                      </a:lnTo>
                      <a:lnTo>
                        <a:pt x="1419" y="16"/>
                      </a:lnTo>
                      <a:lnTo>
                        <a:pt x="1426" y="15"/>
                      </a:lnTo>
                      <a:lnTo>
                        <a:pt x="1433" y="14"/>
                      </a:lnTo>
                      <a:lnTo>
                        <a:pt x="1440" y="13"/>
                      </a:lnTo>
                      <a:lnTo>
                        <a:pt x="1447" y="14"/>
                      </a:lnTo>
                      <a:lnTo>
                        <a:pt x="1454" y="14"/>
                      </a:lnTo>
                      <a:lnTo>
                        <a:pt x="1461" y="15"/>
                      </a:lnTo>
                      <a:lnTo>
                        <a:pt x="1468" y="14"/>
                      </a:lnTo>
                      <a:lnTo>
                        <a:pt x="1475" y="14"/>
                      </a:lnTo>
                      <a:lnTo>
                        <a:pt x="1482" y="13"/>
                      </a:lnTo>
                      <a:lnTo>
                        <a:pt x="1488" y="15"/>
                      </a:lnTo>
                      <a:lnTo>
                        <a:pt x="1495" y="13"/>
                      </a:lnTo>
                      <a:lnTo>
                        <a:pt x="1502" y="13"/>
                      </a:lnTo>
                      <a:lnTo>
                        <a:pt x="1509" y="12"/>
                      </a:lnTo>
                      <a:lnTo>
                        <a:pt x="1516" y="13"/>
                      </a:lnTo>
                      <a:lnTo>
                        <a:pt x="1523" y="11"/>
                      </a:lnTo>
                      <a:lnTo>
                        <a:pt x="1530" y="10"/>
                      </a:lnTo>
                      <a:lnTo>
                        <a:pt x="1537" y="9"/>
                      </a:lnTo>
                      <a:lnTo>
                        <a:pt x="1544" y="10"/>
                      </a:lnTo>
                      <a:lnTo>
                        <a:pt x="1551" y="8"/>
                      </a:lnTo>
                      <a:lnTo>
                        <a:pt x="1558" y="9"/>
                      </a:lnTo>
                      <a:lnTo>
                        <a:pt x="1565" y="8"/>
                      </a:lnTo>
                      <a:lnTo>
                        <a:pt x="1571" y="7"/>
                      </a:lnTo>
                      <a:lnTo>
                        <a:pt x="1578" y="6"/>
                      </a:lnTo>
                      <a:lnTo>
                        <a:pt x="1585" y="7"/>
                      </a:lnTo>
                      <a:lnTo>
                        <a:pt x="1592" y="6"/>
                      </a:lnTo>
                      <a:lnTo>
                        <a:pt x="1599" y="4"/>
                      </a:lnTo>
                      <a:lnTo>
                        <a:pt x="1606" y="5"/>
                      </a:lnTo>
                      <a:lnTo>
                        <a:pt x="1613" y="5"/>
                      </a:lnTo>
                      <a:lnTo>
                        <a:pt x="1620" y="5"/>
                      </a:lnTo>
                      <a:lnTo>
                        <a:pt x="1627" y="4"/>
                      </a:lnTo>
                      <a:lnTo>
                        <a:pt x="1634" y="4"/>
                      </a:lnTo>
                      <a:lnTo>
                        <a:pt x="1641" y="4"/>
                      </a:lnTo>
                      <a:lnTo>
                        <a:pt x="1648" y="3"/>
                      </a:lnTo>
                      <a:lnTo>
                        <a:pt x="1654" y="3"/>
                      </a:lnTo>
                      <a:lnTo>
                        <a:pt x="1661" y="3"/>
                      </a:lnTo>
                      <a:lnTo>
                        <a:pt x="1668" y="2"/>
                      </a:lnTo>
                      <a:lnTo>
                        <a:pt x="1675" y="3"/>
                      </a:lnTo>
                      <a:lnTo>
                        <a:pt x="1682" y="2"/>
                      </a:lnTo>
                      <a:lnTo>
                        <a:pt x="1689" y="3"/>
                      </a:lnTo>
                      <a:lnTo>
                        <a:pt x="1696" y="1"/>
                      </a:lnTo>
                      <a:lnTo>
                        <a:pt x="1703" y="2"/>
                      </a:lnTo>
                      <a:lnTo>
                        <a:pt x="1710" y="2"/>
                      </a:lnTo>
                      <a:lnTo>
                        <a:pt x="1717" y="2"/>
                      </a:lnTo>
                      <a:lnTo>
                        <a:pt x="1724" y="2"/>
                      </a:lnTo>
                      <a:lnTo>
                        <a:pt x="1731" y="2"/>
                      </a:lnTo>
                      <a:lnTo>
                        <a:pt x="1737" y="1"/>
                      </a:lnTo>
                      <a:lnTo>
                        <a:pt x="1744" y="1"/>
                      </a:lnTo>
                      <a:lnTo>
                        <a:pt x="1751" y="2"/>
                      </a:lnTo>
                      <a:lnTo>
                        <a:pt x="1758" y="2"/>
                      </a:lnTo>
                      <a:lnTo>
                        <a:pt x="1765" y="2"/>
                      </a:lnTo>
                      <a:lnTo>
                        <a:pt x="1772" y="1"/>
                      </a:lnTo>
                      <a:lnTo>
                        <a:pt x="1779" y="2"/>
                      </a:lnTo>
                      <a:lnTo>
                        <a:pt x="1786" y="1"/>
                      </a:lnTo>
                      <a:lnTo>
                        <a:pt x="1793" y="1"/>
                      </a:lnTo>
                      <a:lnTo>
                        <a:pt x="1800" y="1"/>
                      </a:lnTo>
                      <a:lnTo>
                        <a:pt x="1807" y="1"/>
                      </a:lnTo>
                      <a:lnTo>
                        <a:pt x="1814" y="1"/>
                      </a:lnTo>
                      <a:lnTo>
                        <a:pt x="1820" y="1"/>
                      </a:lnTo>
                      <a:lnTo>
                        <a:pt x="1827" y="1"/>
                      </a:lnTo>
                      <a:lnTo>
                        <a:pt x="1834" y="1"/>
                      </a:lnTo>
                      <a:lnTo>
                        <a:pt x="1841" y="1"/>
                      </a:lnTo>
                      <a:lnTo>
                        <a:pt x="184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8" name="Freeform 681"/>
                <p:cNvSpPr>
                  <a:spLocks/>
                </p:cNvSpPr>
                <p:nvPr/>
              </p:nvSpPr>
              <p:spPr bwMode="auto">
                <a:xfrm flipV="1">
                  <a:off x="3594859" y="2832139"/>
                  <a:ext cx="1865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7" y="1"/>
                    </a:cxn>
                    <a:cxn ang="0">
                      <a:pos x="14" y="1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14"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7" y="1"/>
                      </a:lnTo>
                      <a:lnTo>
                        <a:pt x="14" y="1"/>
                      </a:lnTo>
                      <a:lnTo>
                        <a:pt x="1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19" name="Freeform 682"/>
                <p:cNvSpPr>
                  <a:spLocks/>
                </p:cNvSpPr>
                <p:nvPr/>
              </p:nvSpPr>
              <p:spPr bwMode="auto">
                <a:xfrm flipV="1">
                  <a:off x="3598963" y="2832139"/>
                  <a:ext cx="559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7" y="1"/>
                    </a:cxn>
                    <a:cxn ang="0">
                      <a:pos x="14" y="1"/>
                    </a:cxn>
                    <a:cxn ang="0">
                      <a:pos x="20" y="1"/>
                    </a:cxn>
                    <a:cxn ang="0">
                      <a:pos x="27" y="2"/>
                    </a:cxn>
                    <a:cxn ang="0">
                      <a:pos x="34" y="1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2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7" y="1"/>
                      </a:lnTo>
                      <a:lnTo>
                        <a:pt x="14" y="1"/>
                      </a:lnTo>
                      <a:lnTo>
                        <a:pt x="20" y="1"/>
                      </a:lnTo>
                      <a:lnTo>
                        <a:pt x="27" y="2"/>
                      </a:lnTo>
                      <a:lnTo>
                        <a:pt x="34" y="1"/>
                      </a:lnTo>
                      <a:lnTo>
                        <a:pt x="3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0" name="Freeform 683"/>
                <p:cNvSpPr>
                  <a:spLocks/>
                </p:cNvSpPr>
                <p:nvPr/>
              </p:nvSpPr>
              <p:spPr bwMode="auto">
                <a:xfrm flipV="1">
                  <a:off x="3606425" y="2832139"/>
                  <a:ext cx="3358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9" y="1"/>
                    </a:cxn>
                    <a:cxn ang="0">
                      <a:pos x="16" y="1"/>
                    </a:cxn>
                    <a:cxn ang="0">
                      <a:pos x="23" y="1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9" y="1"/>
                      </a:lnTo>
                      <a:lnTo>
                        <a:pt x="16" y="1"/>
                      </a:lnTo>
                      <a:lnTo>
                        <a:pt x="23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1" name="Freeform 684"/>
                <p:cNvSpPr>
                  <a:spLocks/>
                </p:cNvSpPr>
                <p:nvPr/>
              </p:nvSpPr>
              <p:spPr bwMode="auto">
                <a:xfrm flipV="1">
                  <a:off x="3611649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2" name="Freeform 685"/>
                <p:cNvSpPr>
                  <a:spLocks/>
                </p:cNvSpPr>
                <p:nvPr/>
              </p:nvSpPr>
              <p:spPr bwMode="auto">
                <a:xfrm flipV="1">
                  <a:off x="3613515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5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3" name="Freeform 686"/>
                <p:cNvSpPr>
                  <a:spLocks/>
                </p:cNvSpPr>
                <p:nvPr/>
              </p:nvSpPr>
              <p:spPr bwMode="auto">
                <a:xfrm flipV="1">
                  <a:off x="3687135" y="2827991"/>
                  <a:ext cx="357051" cy="3718"/>
                </a:xfrm>
                <a:custGeom>
                  <a:avLst/>
                  <a:gdLst/>
                  <a:ahLst/>
                  <a:cxnLst>
                    <a:cxn ang="0">
                      <a:pos x="33" y="2"/>
                    </a:cxn>
                    <a:cxn ang="0">
                      <a:pos x="74" y="2"/>
                    </a:cxn>
                    <a:cxn ang="0">
                      <a:pos x="116" y="5"/>
                    </a:cxn>
                    <a:cxn ang="0">
                      <a:pos x="157" y="9"/>
                    </a:cxn>
                    <a:cxn ang="0">
                      <a:pos x="199" y="12"/>
                    </a:cxn>
                    <a:cxn ang="0">
                      <a:pos x="240" y="15"/>
                    </a:cxn>
                    <a:cxn ang="0">
                      <a:pos x="282" y="15"/>
                    </a:cxn>
                    <a:cxn ang="0">
                      <a:pos x="323" y="12"/>
                    </a:cxn>
                    <a:cxn ang="0">
                      <a:pos x="365" y="7"/>
                    </a:cxn>
                    <a:cxn ang="0">
                      <a:pos x="406" y="5"/>
                    </a:cxn>
                    <a:cxn ang="0">
                      <a:pos x="448" y="3"/>
                    </a:cxn>
                    <a:cxn ang="0">
                      <a:pos x="489" y="2"/>
                    </a:cxn>
                    <a:cxn ang="0">
                      <a:pos x="531" y="2"/>
                    </a:cxn>
                    <a:cxn ang="0">
                      <a:pos x="572" y="3"/>
                    </a:cxn>
                    <a:cxn ang="0">
                      <a:pos x="614" y="3"/>
                    </a:cxn>
                    <a:cxn ang="0">
                      <a:pos x="655" y="5"/>
                    </a:cxn>
                    <a:cxn ang="0">
                      <a:pos x="697" y="3"/>
                    </a:cxn>
                    <a:cxn ang="0">
                      <a:pos x="738" y="3"/>
                    </a:cxn>
                    <a:cxn ang="0">
                      <a:pos x="780" y="2"/>
                    </a:cxn>
                    <a:cxn ang="0">
                      <a:pos x="821" y="3"/>
                    </a:cxn>
                    <a:cxn ang="0">
                      <a:pos x="863" y="5"/>
                    </a:cxn>
                    <a:cxn ang="0">
                      <a:pos x="904" y="5"/>
                    </a:cxn>
                    <a:cxn ang="0">
                      <a:pos x="946" y="5"/>
                    </a:cxn>
                    <a:cxn ang="0">
                      <a:pos x="987" y="4"/>
                    </a:cxn>
                    <a:cxn ang="0">
                      <a:pos x="1029" y="3"/>
                    </a:cxn>
                    <a:cxn ang="0">
                      <a:pos x="1070" y="1"/>
                    </a:cxn>
                    <a:cxn ang="0">
                      <a:pos x="1112" y="2"/>
                    </a:cxn>
                    <a:cxn ang="0">
                      <a:pos x="1153" y="2"/>
                    </a:cxn>
                    <a:cxn ang="0">
                      <a:pos x="1195" y="3"/>
                    </a:cxn>
                    <a:cxn ang="0">
                      <a:pos x="1236" y="3"/>
                    </a:cxn>
                    <a:cxn ang="0">
                      <a:pos x="1278" y="4"/>
                    </a:cxn>
                    <a:cxn ang="0">
                      <a:pos x="1319" y="6"/>
                    </a:cxn>
                    <a:cxn ang="0">
                      <a:pos x="1361" y="6"/>
                    </a:cxn>
                    <a:cxn ang="0">
                      <a:pos x="1402" y="6"/>
                    </a:cxn>
                    <a:cxn ang="0">
                      <a:pos x="1444" y="5"/>
                    </a:cxn>
                    <a:cxn ang="0">
                      <a:pos x="1485" y="6"/>
                    </a:cxn>
                    <a:cxn ang="0">
                      <a:pos x="1527" y="5"/>
                    </a:cxn>
                    <a:cxn ang="0">
                      <a:pos x="1568" y="6"/>
                    </a:cxn>
                    <a:cxn ang="0">
                      <a:pos x="1610" y="7"/>
                    </a:cxn>
                    <a:cxn ang="0">
                      <a:pos x="1651" y="8"/>
                    </a:cxn>
                    <a:cxn ang="0">
                      <a:pos x="1693" y="5"/>
                    </a:cxn>
                    <a:cxn ang="0">
                      <a:pos x="1734" y="4"/>
                    </a:cxn>
                    <a:cxn ang="0">
                      <a:pos x="1776" y="3"/>
                    </a:cxn>
                    <a:cxn ang="0">
                      <a:pos x="1817" y="3"/>
                    </a:cxn>
                    <a:cxn ang="0">
                      <a:pos x="1859" y="2"/>
                    </a:cxn>
                    <a:cxn ang="0">
                      <a:pos x="1900" y="4"/>
                    </a:cxn>
                    <a:cxn ang="0">
                      <a:pos x="1942" y="5"/>
                    </a:cxn>
                    <a:cxn ang="0">
                      <a:pos x="1983" y="8"/>
                    </a:cxn>
                    <a:cxn ang="0">
                      <a:pos x="2025" y="12"/>
                    </a:cxn>
                    <a:cxn ang="0">
                      <a:pos x="2066" y="13"/>
                    </a:cxn>
                    <a:cxn ang="0">
                      <a:pos x="2108" y="12"/>
                    </a:cxn>
                    <a:cxn ang="0">
                      <a:pos x="2149" y="8"/>
                    </a:cxn>
                    <a:cxn ang="0">
                      <a:pos x="2191" y="5"/>
                    </a:cxn>
                    <a:cxn ang="0">
                      <a:pos x="2232" y="3"/>
                    </a:cxn>
                    <a:cxn ang="0">
                      <a:pos x="2274" y="1"/>
                    </a:cxn>
                  </a:cxnLst>
                  <a:rect l="0" t="0" r="r" b="b"/>
                  <a:pathLst>
                    <a:path w="2288" h="15">
                      <a:moveTo>
                        <a:pt x="0" y="1"/>
                      </a:moveTo>
                      <a:lnTo>
                        <a:pt x="5" y="1"/>
                      </a:lnTo>
                      <a:lnTo>
                        <a:pt x="12" y="2"/>
                      </a:lnTo>
                      <a:lnTo>
                        <a:pt x="19" y="1"/>
                      </a:lnTo>
                      <a:lnTo>
                        <a:pt x="26" y="1"/>
                      </a:lnTo>
                      <a:lnTo>
                        <a:pt x="33" y="2"/>
                      </a:lnTo>
                      <a:lnTo>
                        <a:pt x="40" y="3"/>
                      </a:lnTo>
                      <a:lnTo>
                        <a:pt x="47" y="2"/>
                      </a:lnTo>
                      <a:lnTo>
                        <a:pt x="54" y="2"/>
                      </a:lnTo>
                      <a:lnTo>
                        <a:pt x="61" y="2"/>
                      </a:lnTo>
                      <a:lnTo>
                        <a:pt x="68" y="3"/>
                      </a:lnTo>
                      <a:lnTo>
                        <a:pt x="74" y="2"/>
                      </a:lnTo>
                      <a:lnTo>
                        <a:pt x="81" y="5"/>
                      </a:lnTo>
                      <a:lnTo>
                        <a:pt x="88" y="5"/>
                      </a:lnTo>
                      <a:lnTo>
                        <a:pt x="95" y="4"/>
                      </a:lnTo>
                      <a:lnTo>
                        <a:pt x="102" y="5"/>
                      </a:lnTo>
                      <a:lnTo>
                        <a:pt x="109" y="4"/>
                      </a:lnTo>
                      <a:lnTo>
                        <a:pt x="116" y="5"/>
                      </a:lnTo>
                      <a:lnTo>
                        <a:pt x="123" y="7"/>
                      </a:lnTo>
                      <a:lnTo>
                        <a:pt x="130" y="7"/>
                      </a:lnTo>
                      <a:lnTo>
                        <a:pt x="137" y="7"/>
                      </a:lnTo>
                      <a:lnTo>
                        <a:pt x="144" y="7"/>
                      </a:lnTo>
                      <a:lnTo>
                        <a:pt x="151" y="8"/>
                      </a:lnTo>
                      <a:lnTo>
                        <a:pt x="157" y="9"/>
                      </a:lnTo>
                      <a:lnTo>
                        <a:pt x="164" y="11"/>
                      </a:lnTo>
                      <a:lnTo>
                        <a:pt x="171" y="11"/>
                      </a:lnTo>
                      <a:lnTo>
                        <a:pt x="178" y="12"/>
                      </a:lnTo>
                      <a:lnTo>
                        <a:pt x="185" y="10"/>
                      </a:lnTo>
                      <a:lnTo>
                        <a:pt x="192" y="13"/>
                      </a:lnTo>
                      <a:lnTo>
                        <a:pt x="199" y="12"/>
                      </a:lnTo>
                      <a:lnTo>
                        <a:pt x="206" y="13"/>
                      </a:lnTo>
                      <a:lnTo>
                        <a:pt x="213" y="14"/>
                      </a:lnTo>
                      <a:lnTo>
                        <a:pt x="220" y="13"/>
                      </a:lnTo>
                      <a:lnTo>
                        <a:pt x="227" y="14"/>
                      </a:lnTo>
                      <a:lnTo>
                        <a:pt x="234" y="14"/>
                      </a:lnTo>
                      <a:lnTo>
                        <a:pt x="240" y="15"/>
                      </a:lnTo>
                      <a:lnTo>
                        <a:pt x="247" y="14"/>
                      </a:lnTo>
                      <a:lnTo>
                        <a:pt x="254" y="14"/>
                      </a:lnTo>
                      <a:lnTo>
                        <a:pt x="261" y="14"/>
                      </a:lnTo>
                      <a:lnTo>
                        <a:pt x="268" y="15"/>
                      </a:lnTo>
                      <a:lnTo>
                        <a:pt x="275" y="14"/>
                      </a:lnTo>
                      <a:lnTo>
                        <a:pt x="282" y="15"/>
                      </a:lnTo>
                      <a:lnTo>
                        <a:pt x="289" y="14"/>
                      </a:lnTo>
                      <a:lnTo>
                        <a:pt x="296" y="13"/>
                      </a:lnTo>
                      <a:lnTo>
                        <a:pt x="303" y="11"/>
                      </a:lnTo>
                      <a:lnTo>
                        <a:pt x="310" y="13"/>
                      </a:lnTo>
                      <a:lnTo>
                        <a:pt x="317" y="11"/>
                      </a:lnTo>
                      <a:lnTo>
                        <a:pt x="323" y="12"/>
                      </a:lnTo>
                      <a:lnTo>
                        <a:pt x="330" y="10"/>
                      </a:lnTo>
                      <a:lnTo>
                        <a:pt x="337" y="10"/>
                      </a:lnTo>
                      <a:lnTo>
                        <a:pt x="344" y="9"/>
                      </a:lnTo>
                      <a:lnTo>
                        <a:pt x="351" y="8"/>
                      </a:lnTo>
                      <a:lnTo>
                        <a:pt x="358" y="7"/>
                      </a:lnTo>
                      <a:lnTo>
                        <a:pt x="365" y="7"/>
                      </a:lnTo>
                      <a:lnTo>
                        <a:pt x="372" y="8"/>
                      </a:lnTo>
                      <a:lnTo>
                        <a:pt x="379" y="6"/>
                      </a:lnTo>
                      <a:lnTo>
                        <a:pt x="386" y="7"/>
                      </a:lnTo>
                      <a:lnTo>
                        <a:pt x="393" y="6"/>
                      </a:lnTo>
                      <a:lnTo>
                        <a:pt x="400" y="6"/>
                      </a:lnTo>
                      <a:lnTo>
                        <a:pt x="406" y="5"/>
                      </a:lnTo>
                      <a:lnTo>
                        <a:pt x="413" y="4"/>
                      </a:lnTo>
                      <a:lnTo>
                        <a:pt x="420" y="4"/>
                      </a:lnTo>
                      <a:lnTo>
                        <a:pt x="427" y="4"/>
                      </a:lnTo>
                      <a:lnTo>
                        <a:pt x="434" y="2"/>
                      </a:lnTo>
                      <a:lnTo>
                        <a:pt x="441" y="3"/>
                      </a:lnTo>
                      <a:lnTo>
                        <a:pt x="448" y="3"/>
                      </a:lnTo>
                      <a:lnTo>
                        <a:pt x="455" y="3"/>
                      </a:lnTo>
                      <a:lnTo>
                        <a:pt x="462" y="2"/>
                      </a:lnTo>
                      <a:lnTo>
                        <a:pt x="469" y="4"/>
                      </a:lnTo>
                      <a:lnTo>
                        <a:pt x="476" y="3"/>
                      </a:lnTo>
                      <a:lnTo>
                        <a:pt x="483" y="2"/>
                      </a:lnTo>
                      <a:lnTo>
                        <a:pt x="489" y="2"/>
                      </a:lnTo>
                      <a:lnTo>
                        <a:pt x="496" y="3"/>
                      </a:lnTo>
                      <a:lnTo>
                        <a:pt x="503" y="3"/>
                      </a:lnTo>
                      <a:lnTo>
                        <a:pt x="510" y="3"/>
                      </a:lnTo>
                      <a:lnTo>
                        <a:pt x="517" y="2"/>
                      </a:lnTo>
                      <a:lnTo>
                        <a:pt x="524" y="1"/>
                      </a:lnTo>
                      <a:lnTo>
                        <a:pt x="531" y="2"/>
                      </a:lnTo>
                      <a:lnTo>
                        <a:pt x="538" y="2"/>
                      </a:lnTo>
                      <a:lnTo>
                        <a:pt x="545" y="3"/>
                      </a:lnTo>
                      <a:lnTo>
                        <a:pt x="552" y="2"/>
                      </a:lnTo>
                      <a:lnTo>
                        <a:pt x="559" y="3"/>
                      </a:lnTo>
                      <a:lnTo>
                        <a:pt x="566" y="3"/>
                      </a:lnTo>
                      <a:lnTo>
                        <a:pt x="572" y="3"/>
                      </a:lnTo>
                      <a:lnTo>
                        <a:pt x="579" y="3"/>
                      </a:lnTo>
                      <a:lnTo>
                        <a:pt x="586" y="3"/>
                      </a:lnTo>
                      <a:lnTo>
                        <a:pt x="593" y="2"/>
                      </a:lnTo>
                      <a:lnTo>
                        <a:pt x="600" y="3"/>
                      </a:lnTo>
                      <a:lnTo>
                        <a:pt x="607" y="4"/>
                      </a:lnTo>
                      <a:lnTo>
                        <a:pt x="614" y="3"/>
                      </a:lnTo>
                      <a:lnTo>
                        <a:pt x="621" y="3"/>
                      </a:lnTo>
                      <a:lnTo>
                        <a:pt x="628" y="3"/>
                      </a:lnTo>
                      <a:lnTo>
                        <a:pt x="635" y="3"/>
                      </a:lnTo>
                      <a:lnTo>
                        <a:pt x="642" y="3"/>
                      </a:lnTo>
                      <a:lnTo>
                        <a:pt x="649" y="3"/>
                      </a:lnTo>
                      <a:lnTo>
                        <a:pt x="655" y="5"/>
                      </a:lnTo>
                      <a:lnTo>
                        <a:pt x="662" y="4"/>
                      </a:lnTo>
                      <a:lnTo>
                        <a:pt x="669" y="3"/>
                      </a:lnTo>
                      <a:lnTo>
                        <a:pt x="676" y="3"/>
                      </a:lnTo>
                      <a:lnTo>
                        <a:pt x="683" y="4"/>
                      </a:lnTo>
                      <a:lnTo>
                        <a:pt x="690" y="3"/>
                      </a:lnTo>
                      <a:lnTo>
                        <a:pt x="697" y="3"/>
                      </a:lnTo>
                      <a:lnTo>
                        <a:pt x="704" y="2"/>
                      </a:lnTo>
                      <a:lnTo>
                        <a:pt x="711" y="2"/>
                      </a:lnTo>
                      <a:lnTo>
                        <a:pt x="718" y="4"/>
                      </a:lnTo>
                      <a:lnTo>
                        <a:pt x="725" y="2"/>
                      </a:lnTo>
                      <a:lnTo>
                        <a:pt x="732" y="2"/>
                      </a:lnTo>
                      <a:lnTo>
                        <a:pt x="738" y="3"/>
                      </a:lnTo>
                      <a:lnTo>
                        <a:pt x="745" y="2"/>
                      </a:lnTo>
                      <a:lnTo>
                        <a:pt x="752" y="3"/>
                      </a:lnTo>
                      <a:lnTo>
                        <a:pt x="759" y="2"/>
                      </a:lnTo>
                      <a:lnTo>
                        <a:pt x="766" y="3"/>
                      </a:lnTo>
                      <a:lnTo>
                        <a:pt x="773" y="3"/>
                      </a:lnTo>
                      <a:lnTo>
                        <a:pt x="780" y="2"/>
                      </a:lnTo>
                      <a:lnTo>
                        <a:pt x="787" y="2"/>
                      </a:lnTo>
                      <a:lnTo>
                        <a:pt x="794" y="3"/>
                      </a:lnTo>
                      <a:lnTo>
                        <a:pt x="801" y="2"/>
                      </a:lnTo>
                      <a:lnTo>
                        <a:pt x="808" y="2"/>
                      </a:lnTo>
                      <a:lnTo>
                        <a:pt x="815" y="3"/>
                      </a:lnTo>
                      <a:lnTo>
                        <a:pt x="821" y="3"/>
                      </a:lnTo>
                      <a:lnTo>
                        <a:pt x="828" y="3"/>
                      </a:lnTo>
                      <a:lnTo>
                        <a:pt x="835" y="4"/>
                      </a:lnTo>
                      <a:lnTo>
                        <a:pt x="842" y="4"/>
                      </a:lnTo>
                      <a:lnTo>
                        <a:pt x="849" y="3"/>
                      </a:lnTo>
                      <a:lnTo>
                        <a:pt x="856" y="4"/>
                      </a:lnTo>
                      <a:lnTo>
                        <a:pt x="863" y="5"/>
                      </a:lnTo>
                      <a:lnTo>
                        <a:pt x="870" y="5"/>
                      </a:lnTo>
                      <a:lnTo>
                        <a:pt x="877" y="4"/>
                      </a:lnTo>
                      <a:lnTo>
                        <a:pt x="884" y="5"/>
                      </a:lnTo>
                      <a:lnTo>
                        <a:pt x="891" y="5"/>
                      </a:lnTo>
                      <a:lnTo>
                        <a:pt x="898" y="4"/>
                      </a:lnTo>
                      <a:lnTo>
                        <a:pt x="904" y="5"/>
                      </a:lnTo>
                      <a:lnTo>
                        <a:pt x="911" y="5"/>
                      </a:lnTo>
                      <a:lnTo>
                        <a:pt x="918" y="4"/>
                      </a:lnTo>
                      <a:lnTo>
                        <a:pt x="925" y="4"/>
                      </a:lnTo>
                      <a:lnTo>
                        <a:pt x="932" y="5"/>
                      </a:lnTo>
                      <a:lnTo>
                        <a:pt x="939" y="4"/>
                      </a:lnTo>
                      <a:lnTo>
                        <a:pt x="946" y="5"/>
                      </a:lnTo>
                      <a:lnTo>
                        <a:pt x="953" y="3"/>
                      </a:lnTo>
                      <a:lnTo>
                        <a:pt x="960" y="3"/>
                      </a:lnTo>
                      <a:lnTo>
                        <a:pt x="967" y="4"/>
                      </a:lnTo>
                      <a:lnTo>
                        <a:pt x="974" y="4"/>
                      </a:lnTo>
                      <a:lnTo>
                        <a:pt x="981" y="3"/>
                      </a:lnTo>
                      <a:lnTo>
                        <a:pt x="987" y="4"/>
                      </a:lnTo>
                      <a:lnTo>
                        <a:pt x="994" y="4"/>
                      </a:lnTo>
                      <a:lnTo>
                        <a:pt x="1001" y="4"/>
                      </a:lnTo>
                      <a:lnTo>
                        <a:pt x="1008" y="2"/>
                      </a:lnTo>
                      <a:lnTo>
                        <a:pt x="1015" y="2"/>
                      </a:lnTo>
                      <a:lnTo>
                        <a:pt x="1022" y="2"/>
                      </a:lnTo>
                      <a:lnTo>
                        <a:pt x="1029" y="3"/>
                      </a:lnTo>
                      <a:lnTo>
                        <a:pt x="1036" y="2"/>
                      </a:lnTo>
                      <a:lnTo>
                        <a:pt x="1043" y="2"/>
                      </a:lnTo>
                      <a:lnTo>
                        <a:pt x="1050" y="2"/>
                      </a:lnTo>
                      <a:lnTo>
                        <a:pt x="1057" y="2"/>
                      </a:lnTo>
                      <a:lnTo>
                        <a:pt x="1064" y="1"/>
                      </a:lnTo>
                      <a:lnTo>
                        <a:pt x="1070" y="1"/>
                      </a:lnTo>
                      <a:lnTo>
                        <a:pt x="1077" y="1"/>
                      </a:lnTo>
                      <a:lnTo>
                        <a:pt x="1084" y="1"/>
                      </a:lnTo>
                      <a:lnTo>
                        <a:pt x="1091" y="1"/>
                      </a:lnTo>
                      <a:lnTo>
                        <a:pt x="1098" y="2"/>
                      </a:lnTo>
                      <a:lnTo>
                        <a:pt x="1105" y="1"/>
                      </a:lnTo>
                      <a:lnTo>
                        <a:pt x="1112" y="2"/>
                      </a:lnTo>
                      <a:lnTo>
                        <a:pt x="1119" y="1"/>
                      </a:lnTo>
                      <a:lnTo>
                        <a:pt x="1126" y="1"/>
                      </a:lnTo>
                      <a:lnTo>
                        <a:pt x="1133" y="2"/>
                      </a:lnTo>
                      <a:lnTo>
                        <a:pt x="1140" y="3"/>
                      </a:lnTo>
                      <a:lnTo>
                        <a:pt x="1147" y="2"/>
                      </a:lnTo>
                      <a:lnTo>
                        <a:pt x="1153" y="2"/>
                      </a:lnTo>
                      <a:lnTo>
                        <a:pt x="1160" y="2"/>
                      </a:lnTo>
                      <a:lnTo>
                        <a:pt x="1167" y="1"/>
                      </a:lnTo>
                      <a:lnTo>
                        <a:pt x="1174" y="1"/>
                      </a:lnTo>
                      <a:lnTo>
                        <a:pt x="1181" y="1"/>
                      </a:lnTo>
                      <a:lnTo>
                        <a:pt x="1188" y="1"/>
                      </a:lnTo>
                      <a:lnTo>
                        <a:pt x="1195" y="3"/>
                      </a:lnTo>
                      <a:lnTo>
                        <a:pt x="1202" y="2"/>
                      </a:lnTo>
                      <a:lnTo>
                        <a:pt x="1209" y="2"/>
                      </a:lnTo>
                      <a:lnTo>
                        <a:pt x="1216" y="3"/>
                      </a:lnTo>
                      <a:lnTo>
                        <a:pt x="1223" y="3"/>
                      </a:lnTo>
                      <a:lnTo>
                        <a:pt x="1230" y="3"/>
                      </a:lnTo>
                      <a:lnTo>
                        <a:pt x="1236" y="3"/>
                      </a:lnTo>
                      <a:lnTo>
                        <a:pt x="1243" y="4"/>
                      </a:lnTo>
                      <a:lnTo>
                        <a:pt x="1250" y="4"/>
                      </a:lnTo>
                      <a:lnTo>
                        <a:pt x="1257" y="4"/>
                      </a:lnTo>
                      <a:lnTo>
                        <a:pt x="1264" y="4"/>
                      </a:lnTo>
                      <a:lnTo>
                        <a:pt x="1271" y="4"/>
                      </a:lnTo>
                      <a:lnTo>
                        <a:pt x="1278" y="4"/>
                      </a:lnTo>
                      <a:lnTo>
                        <a:pt x="1285" y="5"/>
                      </a:lnTo>
                      <a:lnTo>
                        <a:pt x="1292" y="5"/>
                      </a:lnTo>
                      <a:lnTo>
                        <a:pt x="1299" y="7"/>
                      </a:lnTo>
                      <a:lnTo>
                        <a:pt x="1306" y="6"/>
                      </a:lnTo>
                      <a:lnTo>
                        <a:pt x="1313" y="6"/>
                      </a:lnTo>
                      <a:lnTo>
                        <a:pt x="1319" y="6"/>
                      </a:lnTo>
                      <a:lnTo>
                        <a:pt x="1326" y="5"/>
                      </a:lnTo>
                      <a:lnTo>
                        <a:pt x="1333" y="6"/>
                      </a:lnTo>
                      <a:lnTo>
                        <a:pt x="1340" y="6"/>
                      </a:lnTo>
                      <a:lnTo>
                        <a:pt x="1347" y="7"/>
                      </a:lnTo>
                      <a:lnTo>
                        <a:pt x="1354" y="7"/>
                      </a:lnTo>
                      <a:lnTo>
                        <a:pt x="1361" y="6"/>
                      </a:lnTo>
                      <a:lnTo>
                        <a:pt x="1368" y="7"/>
                      </a:lnTo>
                      <a:lnTo>
                        <a:pt x="1375" y="7"/>
                      </a:lnTo>
                      <a:lnTo>
                        <a:pt x="1382" y="6"/>
                      </a:lnTo>
                      <a:lnTo>
                        <a:pt x="1389" y="6"/>
                      </a:lnTo>
                      <a:lnTo>
                        <a:pt x="1396" y="6"/>
                      </a:lnTo>
                      <a:lnTo>
                        <a:pt x="1402" y="6"/>
                      </a:lnTo>
                      <a:lnTo>
                        <a:pt x="1409" y="6"/>
                      </a:lnTo>
                      <a:lnTo>
                        <a:pt x="1416" y="6"/>
                      </a:lnTo>
                      <a:lnTo>
                        <a:pt x="1423" y="5"/>
                      </a:lnTo>
                      <a:lnTo>
                        <a:pt x="1430" y="5"/>
                      </a:lnTo>
                      <a:lnTo>
                        <a:pt x="1437" y="4"/>
                      </a:lnTo>
                      <a:lnTo>
                        <a:pt x="1444" y="5"/>
                      </a:lnTo>
                      <a:lnTo>
                        <a:pt x="1451" y="5"/>
                      </a:lnTo>
                      <a:lnTo>
                        <a:pt x="1458" y="5"/>
                      </a:lnTo>
                      <a:lnTo>
                        <a:pt x="1465" y="5"/>
                      </a:lnTo>
                      <a:lnTo>
                        <a:pt x="1472" y="5"/>
                      </a:lnTo>
                      <a:lnTo>
                        <a:pt x="1479" y="4"/>
                      </a:lnTo>
                      <a:lnTo>
                        <a:pt x="1485" y="6"/>
                      </a:lnTo>
                      <a:lnTo>
                        <a:pt x="1492" y="4"/>
                      </a:lnTo>
                      <a:lnTo>
                        <a:pt x="1499" y="5"/>
                      </a:lnTo>
                      <a:lnTo>
                        <a:pt x="1506" y="4"/>
                      </a:lnTo>
                      <a:lnTo>
                        <a:pt x="1513" y="5"/>
                      </a:lnTo>
                      <a:lnTo>
                        <a:pt x="1520" y="4"/>
                      </a:lnTo>
                      <a:lnTo>
                        <a:pt x="1527" y="5"/>
                      </a:lnTo>
                      <a:lnTo>
                        <a:pt x="1534" y="5"/>
                      </a:lnTo>
                      <a:lnTo>
                        <a:pt x="1541" y="4"/>
                      </a:lnTo>
                      <a:lnTo>
                        <a:pt x="1548" y="6"/>
                      </a:lnTo>
                      <a:lnTo>
                        <a:pt x="1555" y="5"/>
                      </a:lnTo>
                      <a:lnTo>
                        <a:pt x="1562" y="6"/>
                      </a:lnTo>
                      <a:lnTo>
                        <a:pt x="1568" y="6"/>
                      </a:lnTo>
                      <a:lnTo>
                        <a:pt x="1575" y="8"/>
                      </a:lnTo>
                      <a:lnTo>
                        <a:pt x="1582" y="6"/>
                      </a:lnTo>
                      <a:lnTo>
                        <a:pt x="1589" y="6"/>
                      </a:lnTo>
                      <a:lnTo>
                        <a:pt x="1596" y="5"/>
                      </a:lnTo>
                      <a:lnTo>
                        <a:pt x="1603" y="7"/>
                      </a:lnTo>
                      <a:lnTo>
                        <a:pt x="1610" y="7"/>
                      </a:lnTo>
                      <a:lnTo>
                        <a:pt x="1617" y="6"/>
                      </a:lnTo>
                      <a:lnTo>
                        <a:pt x="1624" y="7"/>
                      </a:lnTo>
                      <a:lnTo>
                        <a:pt x="1631" y="5"/>
                      </a:lnTo>
                      <a:lnTo>
                        <a:pt x="1638" y="7"/>
                      </a:lnTo>
                      <a:lnTo>
                        <a:pt x="1645" y="7"/>
                      </a:lnTo>
                      <a:lnTo>
                        <a:pt x="1651" y="8"/>
                      </a:lnTo>
                      <a:lnTo>
                        <a:pt x="1658" y="6"/>
                      </a:lnTo>
                      <a:lnTo>
                        <a:pt x="1665" y="6"/>
                      </a:lnTo>
                      <a:lnTo>
                        <a:pt x="1672" y="6"/>
                      </a:lnTo>
                      <a:lnTo>
                        <a:pt x="1679" y="6"/>
                      </a:lnTo>
                      <a:lnTo>
                        <a:pt x="1686" y="5"/>
                      </a:lnTo>
                      <a:lnTo>
                        <a:pt x="1693" y="5"/>
                      </a:lnTo>
                      <a:lnTo>
                        <a:pt x="1700" y="6"/>
                      </a:lnTo>
                      <a:lnTo>
                        <a:pt x="1707" y="4"/>
                      </a:lnTo>
                      <a:lnTo>
                        <a:pt x="1714" y="5"/>
                      </a:lnTo>
                      <a:lnTo>
                        <a:pt x="1721" y="4"/>
                      </a:lnTo>
                      <a:lnTo>
                        <a:pt x="1728" y="5"/>
                      </a:lnTo>
                      <a:lnTo>
                        <a:pt x="1734" y="4"/>
                      </a:lnTo>
                      <a:lnTo>
                        <a:pt x="1741" y="4"/>
                      </a:lnTo>
                      <a:lnTo>
                        <a:pt x="1748" y="4"/>
                      </a:lnTo>
                      <a:lnTo>
                        <a:pt x="1755" y="3"/>
                      </a:lnTo>
                      <a:lnTo>
                        <a:pt x="1762" y="3"/>
                      </a:lnTo>
                      <a:lnTo>
                        <a:pt x="1769" y="3"/>
                      </a:lnTo>
                      <a:lnTo>
                        <a:pt x="1776" y="3"/>
                      </a:lnTo>
                      <a:lnTo>
                        <a:pt x="1783" y="2"/>
                      </a:lnTo>
                      <a:lnTo>
                        <a:pt x="1790" y="2"/>
                      </a:lnTo>
                      <a:lnTo>
                        <a:pt x="1797" y="3"/>
                      </a:lnTo>
                      <a:lnTo>
                        <a:pt x="1804" y="2"/>
                      </a:lnTo>
                      <a:lnTo>
                        <a:pt x="1811" y="2"/>
                      </a:lnTo>
                      <a:lnTo>
                        <a:pt x="1817" y="3"/>
                      </a:lnTo>
                      <a:lnTo>
                        <a:pt x="1824" y="2"/>
                      </a:lnTo>
                      <a:lnTo>
                        <a:pt x="1831" y="2"/>
                      </a:lnTo>
                      <a:lnTo>
                        <a:pt x="1838" y="1"/>
                      </a:lnTo>
                      <a:lnTo>
                        <a:pt x="1845" y="2"/>
                      </a:lnTo>
                      <a:lnTo>
                        <a:pt x="1852" y="2"/>
                      </a:lnTo>
                      <a:lnTo>
                        <a:pt x="1859" y="2"/>
                      </a:lnTo>
                      <a:lnTo>
                        <a:pt x="1866" y="2"/>
                      </a:lnTo>
                      <a:lnTo>
                        <a:pt x="1873" y="2"/>
                      </a:lnTo>
                      <a:lnTo>
                        <a:pt x="1880" y="3"/>
                      </a:lnTo>
                      <a:lnTo>
                        <a:pt x="1887" y="2"/>
                      </a:lnTo>
                      <a:lnTo>
                        <a:pt x="1894" y="3"/>
                      </a:lnTo>
                      <a:lnTo>
                        <a:pt x="1900" y="4"/>
                      </a:lnTo>
                      <a:lnTo>
                        <a:pt x="1907" y="3"/>
                      </a:lnTo>
                      <a:lnTo>
                        <a:pt x="1914" y="3"/>
                      </a:lnTo>
                      <a:lnTo>
                        <a:pt x="1921" y="4"/>
                      </a:lnTo>
                      <a:lnTo>
                        <a:pt x="1928" y="4"/>
                      </a:lnTo>
                      <a:lnTo>
                        <a:pt x="1935" y="5"/>
                      </a:lnTo>
                      <a:lnTo>
                        <a:pt x="1942" y="5"/>
                      </a:lnTo>
                      <a:lnTo>
                        <a:pt x="1949" y="7"/>
                      </a:lnTo>
                      <a:lnTo>
                        <a:pt x="1956" y="7"/>
                      </a:lnTo>
                      <a:lnTo>
                        <a:pt x="1963" y="7"/>
                      </a:lnTo>
                      <a:lnTo>
                        <a:pt x="1970" y="6"/>
                      </a:lnTo>
                      <a:lnTo>
                        <a:pt x="1977" y="9"/>
                      </a:lnTo>
                      <a:lnTo>
                        <a:pt x="1983" y="8"/>
                      </a:lnTo>
                      <a:lnTo>
                        <a:pt x="1990" y="10"/>
                      </a:lnTo>
                      <a:lnTo>
                        <a:pt x="1997" y="10"/>
                      </a:lnTo>
                      <a:lnTo>
                        <a:pt x="2004" y="12"/>
                      </a:lnTo>
                      <a:lnTo>
                        <a:pt x="2011" y="11"/>
                      </a:lnTo>
                      <a:lnTo>
                        <a:pt x="2018" y="12"/>
                      </a:lnTo>
                      <a:lnTo>
                        <a:pt x="2025" y="12"/>
                      </a:lnTo>
                      <a:lnTo>
                        <a:pt x="2032" y="14"/>
                      </a:lnTo>
                      <a:lnTo>
                        <a:pt x="2039" y="13"/>
                      </a:lnTo>
                      <a:lnTo>
                        <a:pt x="2046" y="14"/>
                      </a:lnTo>
                      <a:lnTo>
                        <a:pt x="2053" y="13"/>
                      </a:lnTo>
                      <a:lnTo>
                        <a:pt x="2060" y="13"/>
                      </a:lnTo>
                      <a:lnTo>
                        <a:pt x="2066" y="13"/>
                      </a:lnTo>
                      <a:lnTo>
                        <a:pt x="2073" y="13"/>
                      </a:lnTo>
                      <a:lnTo>
                        <a:pt x="2080" y="12"/>
                      </a:lnTo>
                      <a:lnTo>
                        <a:pt x="2087" y="13"/>
                      </a:lnTo>
                      <a:lnTo>
                        <a:pt x="2094" y="12"/>
                      </a:lnTo>
                      <a:lnTo>
                        <a:pt x="2101" y="12"/>
                      </a:lnTo>
                      <a:lnTo>
                        <a:pt x="2108" y="12"/>
                      </a:lnTo>
                      <a:lnTo>
                        <a:pt x="2115" y="10"/>
                      </a:lnTo>
                      <a:lnTo>
                        <a:pt x="2122" y="11"/>
                      </a:lnTo>
                      <a:lnTo>
                        <a:pt x="2129" y="9"/>
                      </a:lnTo>
                      <a:lnTo>
                        <a:pt x="2136" y="8"/>
                      </a:lnTo>
                      <a:lnTo>
                        <a:pt x="2143" y="9"/>
                      </a:lnTo>
                      <a:lnTo>
                        <a:pt x="2149" y="8"/>
                      </a:lnTo>
                      <a:lnTo>
                        <a:pt x="2156" y="8"/>
                      </a:lnTo>
                      <a:lnTo>
                        <a:pt x="2163" y="6"/>
                      </a:lnTo>
                      <a:lnTo>
                        <a:pt x="2170" y="7"/>
                      </a:lnTo>
                      <a:lnTo>
                        <a:pt x="2177" y="5"/>
                      </a:lnTo>
                      <a:lnTo>
                        <a:pt x="2184" y="5"/>
                      </a:lnTo>
                      <a:lnTo>
                        <a:pt x="2191" y="5"/>
                      </a:lnTo>
                      <a:lnTo>
                        <a:pt x="2198" y="3"/>
                      </a:lnTo>
                      <a:lnTo>
                        <a:pt x="2205" y="3"/>
                      </a:lnTo>
                      <a:lnTo>
                        <a:pt x="2212" y="2"/>
                      </a:lnTo>
                      <a:lnTo>
                        <a:pt x="2219" y="3"/>
                      </a:lnTo>
                      <a:lnTo>
                        <a:pt x="2226" y="2"/>
                      </a:lnTo>
                      <a:lnTo>
                        <a:pt x="2232" y="3"/>
                      </a:lnTo>
                      <a:lnTo>
                        <a:pt x="2239" y="2"/>
                      </a:lnTo>
                      <a:lnTo>
                        <a:pt x="2246" y="2"/>
                      </a:lnTo>
                      <a:lnTo>
                        <a:pt x="2253" y="1"/>
                      </a:lnTo>
                      <a:lnTo>
                        <a:pt x="2260" y="2"/>
                      </a:lnTo>
                      <a:lnTo>
                        <a:pt x="2267" y="2"/>
                      </a:lnTo>
                      <a:lnTo>
                        <a:pt x="2274" y="1"/>
                      </a:lnTo>
                      <a:lnTo>
                        <a:pt x="2281" y="1"/>
                      </a:lnTo>
                      <a:lnTo>
                        <a:pt x="2288" y="1"/>
                      </a:lnTo>
                      <a:lnTo>
                        <a:pt x="2288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4" name="Freeform 687"/>
                <p:cNvSpPr>
                  <a:spLocks/>
                </p:cNvSpPr>
                <p:nvPr/>
              </p:nvSpPr>
              <p:spPr bwMode="auto">
                <a:xfrm flipV="1">
                  <a:off x="3975043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5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1">
                      <a:moveTo>
                        <a:pt x="0" y="1"/>
                      </a:move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5" name="Freeform 688"/>
                <p:cNvSpPr>
                  <a:spLocks/>
                </p:cNvSpPr>
                <p:nvPr/>
              </p:nvSpPr>
              <p:spPr bwMode="auto">
                <a:xfrm>
                  <a:off x="3976907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1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0" h="1">
                      <a:moveTo>
                        <a:pt x="0" y="0"/>
                      </a:moveTo>
                      <a:lnTo>
                        <a:pt x="6" y="1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6" name="Freeform 689"/>
                <p:cNvSpPr>
                  <a:spLocks/>
                </p:cNvSpPr>
                <p:nvPr/>
              </p:nvSpPr>
              <p:spPr bwMode="auto">
                <a:xfrm flipV="1">
                  <a:off x="3981012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7" name="Freeform 690"/>
                <p:cNvSpPr>
                  <a:spLocks/>
                </p:cNvSpPr>
                <p:nvPr/>
              </p:nvSpPr>
              <p:spPr bwMode="auto">
                <a:xfrm flipV="1">
                  <a:off x="3986981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8" name="Freeform 691"/>
                <p:cNvSpPr>
                  <a:spLocks/>
                </p:cNvSpPr>
                <p:nvPr/>
              </p:nvSpPr>
              <p:spPr bwMode="auto">
                <a:xfrm flipV="1">
                  <a:off x="3989593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29" name="Freeform 692"/>
                <p:cNvSpPr>
                  <a:spLocks/>
                </p:cNvSpPr>
                <p:nvPr/>
              </p:nvSpPr>
              <p:spPr bwMode="auto">
                <a:xfrm flipV="1">
                  <a:off x="3993696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10" y="1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0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10" y="1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0" name="Freeform 693"/>
                <p:cNvSpPr>
                  <a:spLocks/>
                </p:cNvSpPr>
                <p:nvPr/>
              </p:nvSpPr>
              <p:spPr bwMode="auto">
                <a:xfrm flipV="1">
                  <a:off x="3998548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1" name="Freeform 694"/>
                <p:cNvSpPr>
                  <a:spLocks/>
                </p:cNvSpPr>
                <p:nvPr/>
              </p:nvSpPr>
              <p:spPr bwMode="auto">
                <a:xfrm flipV="1">
                  <a:off x="4000039" y="2832139"/>
                  <a:ext cx="373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4" y="1"/>
                    </a:cxn>
                    <a:cxn ang="0">
                      <a:pos x="11" y="1"/>
                    </a:cxn>
                    <a:cxn ang="0">
                      <a:pos x="18" y="1"/>
                    </a:cxn>
                    <a:cxn ang="0">
                      <a:pos x="24" y="1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">
                      <a:moveTo>
                        <a:pt x="0" y="1"/>
                      </a:moveTo>
                      <a:lnTo>
                        <a:pt x="4" y="1"/>
                      </a:lnTo>
                      <a:lnTo>
                        <a:pt x="11" y="1"/>
                      </a:lnTo>
                      <a:lnTo>
                        <a:pt x="18" y="1"/>
                      </a:lnTo>
                      <a:lnTo>
                        <a:pt x="24" y="1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2" name="Freeform 695"/>
                <p:cNvSpPr>
                  <a:spLocks/>
                </p:cNvSpPr>
                <p:nvPr/>
              </p:nvSpPr>
              <p:spPr bwMode="auto">
                <a:xfrm flipV="1">
                  <a:off x="4014590" y="2832139"/>
                  <a:ext cx="1120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8" y="1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8" y="1"/>
                      </a:lnTo>
                      <a:lnTo>
                        <a:pt x="8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3" name="Freeform 696"/>
                <p:cNvSpPr>
                  <a:spLocks/>
                </p:cNvSpPr>
                <p:nvPr/>
              </p:nvSpPr>
              <p:spPr bwMode="auto">
                <a:xfrm flipV="1">
                  <a:off x="4021306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5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4" name="Freeform 697"/>
                <p:cNvSpPr>
                  <a:spLocks/>
                </p:cNvSpPr>
                <p:nvPr/>
              </p:nvSpPr>
              <p:spPr bwMode="auto">
                <a:xfrm flipV="1">
                  <a:off x="4023171" y="2832139"/>
                  <a:ext cx="57457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7" y="1"/>
                    </a:cxn>
                    <a:cxn ang="0">
                      <a:pos x="14" y="1"/>
                    </a:cxn>
                    <a:cxn ang="0">
                      <a:pos x="21" y="2"/>
                    </a:cxn>
                    <a:cxn ang="0">
                      <a:pos x="28" y="1"/>
                    </a:cxn>
                    <a:cxn ang="0">
                      <a:pos x="35" y="2"/>
                    </a:cxn>
                    <a:cxn ang="0">
                      <a:pos x="41" y="1"/>
                    </a:cxn>
                    <a:cxn ang="0">
                      <a:pos x="48" y="2"/>
                    </a:cxn>
                    <a:cxn ang="0">
                      <a:pos x="55" y="1"/>
                    </a:cxn>
                    <a:cxn ang="0">
                      <a:pos x="62" y="1"/>
                    </a:cxn>
                    <a:cxn ang="0">
                      <a:pos x="69" y="3"/>
                    </a:cxn>
                    <a:cxn ang="0">
                      <a:pos x="76" y="2"/>
                    </a:cxn>
                    <a:cxn ang="0">
                      <a:pos x="83" y="1"/>
                    </a:cxn>
                    <a:cxn ang="0">
                      <a:pos x="90" y="3"/>
                    </a:cxn>
                    <a:cxn ang="0">
                      <a:pos x="97" y="3"/>
                    </a:cxn>
                    <a:cxn ang="0">
                      <a:pos x="104" y="2"/>
                    </a:cxn>
                    <a:cxn ang="0">
                      <a:pos x="111" y="2"/>
                    </a:cxn>
                    <a:cxn ang="0">
                      <a:pos x="118" y="2"/>
                    </a:cxn>
                    <a:cxn ang="0">
                      <a:pos x="124" y="3"/>
                    </a:cxn>
                    <a:cxn ang="0">
                      <a:pos x="131" y="4"/>
                    </a:cxn>
                    <a:cxn ang="0">
                      <a:pos x="138" y="3"/>
                    </a:cxn>
                    <a:cxn ang="0">
                      <a:pos x="145" y="3"/>
                    </a:cxn>
                    <a:cxn ang="0">
                      <a:pos x="152" y="2"/>
                    </a:cxn>
                    <a:cxn ang="0">
                      <a:pos x="159" y="2"/>
                    </a:cxn>
                    <a:cxn ang="0">
                      <a:pos x="166" y="3"/>
                    </a:cxn>
                    <a:cxn ang="0">
                      <a:pos x="173" y="3"/>
                    </a:cxn>
                    <a:cxn ang="0">
                      <a:pos x="180" y="3"/>
                    </a:cxn>
                    <a:cxn ang="0">
                      <a:pos x="187" y="4"/>
                    </a:cxn>
                    <a:cxn ang="0">
                      <a:pos x="194" y="4"/>
                    </a:cxn>
                    <a:cxn ang="0">
                      <a:pos x="201" y="4"/>
                    </a:cxn>
                    <a:cxn ang="0">
                      <a:pos x="207" y="4"/>
                    </a:cxn>
                    <a:cxn ang="0">
                      <a:pos x="214" y="5"/>
                    </a:cxn>
                    <a:cxn ang="0">
                      <a:pos x="221" y="3"/>
                    </a:cxn>
                    <a:cxn ang="0">
                      <a:pos x="228" y="4"/>
                    </a:cxn>
                    <a:cxn ang="0">
                      <a:pos x="235" y="3"/>
                    </a:cxn>
                    <a:cxn ang="0">
                      <a:pos x="242" y="4"/>
                    </a:cxn>
                    <a:cxn ang="0">
                      <a:pos x="249" y="5"/>
                    </a:cxn>
                    <a:cxn ang="0">
                      <a:pos x="256" y="3"/>
                    </a:cxn>
                    <a:cxn ang="0">
                      <a:pos x="263" y="3"/>
                    </a:cxn>
                    <a:cxn ang="0">
                      <a:pos x="270" y="4"/>
                    </a:cxn>
                    <a:cxn ang="0">
                      <a:pos x="277" y="3"/>
                    </a:cxn>
                    <a:cxn ang="0">
                      <a:pos x="284" y="3"/>
                    </a:cxn>
                    <a:cxn ang="0">
                      <a:pos x="290" y="3"/>
                    </a:cxn>
                    <a:cxn ang="0">
                      <a:pos x="297" y="2"/>
                    </a:cxn>
                    <a:cxn ang="0">
                      <a:pos x="304" y="3"/>
                    </a:cxn>
                    <a:cxn ang="0">
                      <a:pos x="311" y="3"/>
                    </a:cxn>
                    <a:cxn ang="0">
                      <a:pos x="318" y="2"/>
                    </a:cxn>
                    <a:cxn ang="0">
                      <a:pos x="325" y="2"/>
                    </a:cxn>
                    <a:cxn ang="0">
                      <a:pos x="332" y="2"/>
                    </a:cxn>
                    <a:cxn ang="0">
                      <a:pos x="339" y="3"/>
                    </a:cxn>
                    <a:cxn ang="0">
                      <a:pos x="346" y="1"/>
                    </a:cxn>
                    <a:cxn ang="0">
                      <a:pos x="353" y="3"/>
                    </a:cxn>
                    <a:cxn ang="0">
                      <a:pos x="360" y="2"/>
                    </a:cxn>
                    <a:cxn ang="0">
                      <a:pos x="367" y="1"/>
                    </a:cxn>
                    <a:cxn ang="0">
                      <a:pos x="367" y="0"/>
                    </a:cxn>
                  </a:cxnLst>
                  <a:rect l="0" t="0" r="r" b="b"/>
                  <a:pathLst>
                    <a:path w="367" h="5">
                      <a:moveTo>
                        <a:pt x="0" y="1"/>
                      </a:moveTo>
                      <a:lnTo>
                        <a:pt x="7" y="1"/>
                      </a:lnTo>
                      <a:lnTo>
                        <a:pt x="14" y="1"/>
                      </a:lnTo>
                      <a:lnTo>
                        <a:pt x="21" y="2"/>
                      </a:lnTo>
                      <a:lnTo>
                        <a:pt x="28" y="1"/>
                      </a:lnTo>
                      <a:lnTo>
                        <a:pt x="35" y="2"/>
                      </a:lnTo>
                      <a:lnTo>
                        <a:pt x="41" y="1"/>
                      </a:lnTo>
                      <a:lnTo>
                        <a:pt x="48" y="2"/>
                      </a:lnTo>
                      <a:lnTo>
                        <a:pt x="55" y="1"/>
                      </a:lnTo>
                      <a:lnTo>
                        <a:pt x="62" y="1"/>
                      </a:lnTo>
                      <a:lnTo>
                        <a:pt x="69" y="3"/>
                      </a:lnTo>
                      <a:lnTo>
                        <a:pt x="76" y="2"/>
                      </a:lnTo>
                      <a:lnTo>
                        <a:pt x="83" y="1"/>
                      </a:lnTo>
                      <a:lnTo>
                        <a:pt x="90" y="3"/>
                      </a:lnTo>
                      <a:lnTo>
                        <a:pt x="97" y="3"/>
                      </a:lnTo>
                      <a:lnTo>
                        <a:pt x="104" y="2"/>
                      </a:lnTo>
                      <a:lnTo>
                        <a:pt x="111" y="2"/>
                      </a:lnTo>
                      <a:lnTo>
                        <a:pt x="118" y="2"/>
                      </a:lnTo>
                      <a:lnTo>
                        <a:pt x="124" y="3"/>
                      </a:lnTo>
                      <a:lnTo>
                        <a:pt x="131" y="4"/>
                      </a:lnTo>
                      <a:lnTo>
                        <a:pt x="138" y="3"/>
                      </a:lnTo>
                      <a:lnTo>
                        <a:pt x="145" y="3"/>
                      </a:lnTo>
                      <a:lnTo>
                        <a:pt x="152" y="2"/>
                      </a:lnTo>
                      <a:lnTo>
                        <a:pt x="159" y="2"/>
                      </a:lnTo>
                      <a:lnTo>
                        <a:pt x="166" y="3"/>
                      </a:lnTo>
                      <a:lnTo>
                        <a:pt x="173" y="3"/>
                      </a:lnTo>
                      <a:lnTo>
                        <a:pt x="180" y="3"/>
                      </a:lnTo>
                      <a:lnTo>
                        <a:pt x="187" y="4"/>
                      </a:lnTo>
                      <a:lnTo>
                        <a:pt x="194" y="4"/>
                      </a:lnTo>
                      <a:lnTo>
                        <a:pt x="201" y="4"/>
                      </a:lnTo>
                      <a:lnTo>
                        <a:pt x="207" y="4"/>
                      </a:lnTo>
                      <a:lnTo>
                        <a:pt x="214" y="5"/>
                      </a:lnTo>
                      <a:lnTo>
                        <a:pt x="221" y="3"/>
                      </a:lnTo>
                      <a:lnTo>
                        <a:pt x="228" y="4"/>
                      </a:lnTo>
                      <a:lnTo>
                        <a:pt x="235" y="3"/>
                      </a:lnTo>
                      <a:lnTo>
                        <a:pt x="242" y="4"/>
                      </a:lnTo>
                      <a:lnTo>
                        <a:pt x="249" y="5"/>
                      </a:lnTo>
                      <a:lnTo>
                        <a:pt x="256" y="3"/>
                      </a:lnTo>
                      <a:lnTo>
                        <a:pt x="263" y="3"/>
                      </a:lnTo>
                      <a:lnTo>
                        <a:pt x="270" y="4"/>
                      </a:lnTo>
                      <a:lnTo>
                        <a:pt x="277" y="3"/>
                      </a:lnTo>
                      <a:lnTo>
                        <a:pt x="284" y="3"/>
                      </a:lnTo>
                      <a:lnTo>
                        <a:pt x="290" y="3"/>
                      </a:lnTo>
                      <a:lnTo>
                        <a:pt x="297" y="2"/>
                      </a:lnTo>
                      <a:lnTo>
                        <a:pt x="304" y="3"/>
                      </a:lnTo>
                      <a:lnTo>
                        <a:pt x="311" y="3"/>
                      </a:lnTo>
                      <a:lnTo>
                        <a:pt x="318" y="2"/>
                      </a:lnTo>
                      <a:lnTo>
                        <a:pt x="325" y="2"/>
                      </a:lnTo>
                      <a:lnTo>
                        <a:pt x="332" y="2"/>
                      </a:lnTo>
                      <a:lnTo>
                        <a:pt x="339" y="3"/>
                      </a:lnTo>
                      <a:lnTo>
                        <a:pt x="346" y="1"/>
                      </a:lnTo>
                      <a:lnTo>
                        <a:pt x="353" y="3"/>
                      </a:lnTo>
                      <a:lnTo>
                        <a:pt x="360" y="2"/>
                      </a:lnTo>
                      <a:lnTo>
                        <a:pt x="367" y="1"/>
                      </a:lnTo>
                      <a:lnTo>
                        <a:pt x="367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5" name="Freeform 698"/>
                <p:cNvSpPr>
                  <a:spLocks/>
                </p:cNvSpPr>
                <p:nvPr/>
              </p:nvSpPr>
              <p:spPr bwMode="auto">
                <a:xfrm flipV="1">
                  <a:off x="4082119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11" y="1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11" h="1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11" y="1"/>
                      </a:lnTo>
                      <a:lnTo>
                        <a:pt x="1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6" name="Freeform 699"/>
                <p:cNvSpPr>
                  <a:spLocks/>
                </p:cNvSpPr>
                <p:nvPr/>
              </p:nvSpPr>
              <p:spPr bwMode="auto">
                <a:xfrm flipV="1">
                  <a:off x="4085851" y="2832139"/>
                  <a:ext cx="559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6" y="1"/>
                    </a:cxn>
                    <a:cxn ang="0">
                      <a:pos x="13" y="1"/>
                    </a:cxn>
                    <a:cxn ang="0">
                      <a:pos x="20" y="1"/>
                    </a:cxn>
                    <a:cxn ang="0">
                      <a:pos x="27" y="1"/>
                    </a:cxn>
                    <a:cxn ang="0">
                      <a:pos x="34" y="1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34" h="1">
                      <a:moveTo>
                        <a:pt x="0" y="1"/>
                      </a:moveTo>
                      <a:lnTo>
                        <a:pt x="6" y="1"/>
                      </a:lnTo>
                      <a:lnTo>
                        <a:pt x="13" y="1"/>
                      </a:lnTo>
                      <a:lnTo>
                        <a:pt x="20" y="1"/>
                      </a:lnTo>
                      <a:lnTo>
                        <a:pt x="27" y="1"/>
                      </a:lnTo>
                      <a:lnTo>
                        <a:pt x="34" y="1"/>
                      </a:lnTo>
                      <a:lnTo>
                        <a:pt x="3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7" name="Freeform 700"/>
                <p:cNvSpPr>
                  <a:spLocks/>
                </p:cNvSpPr>
                <p:nvPr/>
              </p:nvSpPr>
              <p:spPr bwMode="auto">
                <a:xfrm flipV="1">
                  <a:off x="4092940" y="2832139"/>
                  <a:ext cx="559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4" y="1"/>
                    </a:cxn>
                    <a:cxn ang="0">
                      <a:pos x="10" y="1"/>
                    </a:cxn>
                    <a:cxn ang="0">
                      <a:pos x="17" y="2"/>
                    </a:cxn>
                    <a:cxn ang="0">
                      <a:pos x="24" y="1"/>
                    </a:cxn>
                    <a:cxn ang="0">
                      <a:pos x="31" y="2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36" h="2">
                      <a:moveTo>
                        <a:pt x="0" y="1"/>
                      </a:moveTo>
                      <a:lnTo>
                        <a:pt x="4" y="1"/>
                      </a:lnTo>
                      <a:lnTo>
                        <a:pt x="10" y="1"/>
                      </a:lnTo>
                      <a:lnTo>
                        <a:pt x="17" y="2"/>
                      </a:lnTo>
                      <a:lnTo>
                        <a:pt x="24" y="1"/>
                      </a:lnTo>
                      <a:lnTo>
                        <a:pt x="31" y="2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8" name="Freeform 701"/>
                <p:cNvSpPr>
                  <a:spLocks/>
                </p:cNvSpPr>
                <p:nvPr/>
              </p:nvSpPr>
              <p:spPr bwMode="auto">
                <a:xfrm flipV="1">
                  <a:off x="4100402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4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4" h="1">
                      <a:moveTo>
                        <a:pt x="0" y="1"/>
                      </a:moveTo>
                      <a:lnTo>
                        <a:pt x="4" y="1"/>
                      </a:lnTo>
                      <a:lnTo>
                        <a:pt x="4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39" name="Freeform 702"/>
                <p:cNvSpPr>
                  <a:spLocks/>
                </p:cNvSpPr>
                <p:nvPr/>
              </p:nvSpPr>
              <p:spPr bwMode="auto">
                <a:xfrm flipV="1">
                  <a:off x="4103013" y="2832139"/>
                  <a:ext cx="559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9" y="1"/>
                    </a:cxn>
                    <a:cxn ang="0">
                      <a:pos x="16" y="1"/>
                    </a:cxn>
                    <a:cxn ang="0">
                      <a:pos x="23" y="2"/>
                    </a:cxn>
                    <a:cxn ang="0">
                      <a:pos x="29" y="1"/>
                    </a:cxn>
                    <a:cxn ang="0">
                      <a:pos x="36" y="1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36" h="2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9" y="1"/>
                      </a:lnTo>
                      <a:lnTo>
                        <a:pt x="16" y="1"/>
                      </a:lnTo>
                      <a:lnTo>
                        <a:pt x="23" y="2"/>
                      </a:lnTo>
                      <a:lnTo>
                        <a:pt x="29" y="1"/>
                      </a:lnTo>
                      <a:lnTo>
                        <a:pt x="36" y="1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0" name="Freeform 703"/>
                <p:cNvSpPr>
                  <a:spLocks/>
                </p:cNvSpPr>
                <p:nvPr/>
              </p:nvSpPr>
              <p:spPr bwMode="auto">
                <a:xfrm flipV="1">
                  <a:off x="4113087" y="2832139"/>
                  <a:ext cx="5224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1"/>
                    </a:cxn>
                    <a:cxn ang="0">
                      <a:pos x="12" y="1"/>
                    </a:cxn>
                    <a:cxn ang="0">
                      <a:pos x="19" y="1"/>
                    </a:cxn>
                    <a:cxn ang="0">
                      <a:pos x="26" y="1"/>
                    </a:cxn>
                    <a:cxn ang="0">
                      <a:pos x="33" y="1"/>
                    </a:cxn>
                    <a:cxn ang="0">
                      <a:pos x="33" y="0"/>
                    </a:cxn>
                  </a:cxnLst>
                  <a:rect l="0" t="0" r="r" b="b"/>
                  <a:pathLst>
                    <a:path w="33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2" y="1"/>
                      </a:lnTo>
                      <a:lnTo>
                        <a:pt x="19" y="1"/>
                      </a:lnTo>
                      <a:lnTo>
                        <a:pt x="26" y="1"/>
                      </a:lnTo>
                      <a:lnTo>
                        <a:pt x="33" y="1"/>
                      </a:lnTo>
                      <a:lnTo>
                        <a:pt x="3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1" name="Freeform 704"/>
                <p:cNvSpPr>
                  <a:spLocks/>
                </p:cNvSpPr>
                <p:nvPr/>
              </p:nvSpPr>
              <p:spPr bwMode="auto">
                <a:xfrm flipV="1">
                  <a:off x="4121667" y="2832139"/>
                  <a:ext cx="1865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1"/>
                    </a:cxn>
                    <a:cxn ang="0">
                      <a:pos x="12" y="1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2" h="1">
                      <a:moveTo>
                        <a:pt x="0" y="0"/>
                      </a:moveTo>
                      <a:lnTo>
                        <a:pt x="5" y="1"/>
                      </a:lnTo>
                      <a:lnTo>
                        <a:pt x="12" y="1"/>
                      </a:lnTo>
                      <a:lnTo>
                        <a:pt x="1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2" name="Freeform 705"/>
                <p:cNvSpPr>
                  <a:spLocks/>
                </p:cNvSpPr>
                <p:nvPr/>
              </p:nvSpPr>
              <p:spPr bwMode="auto">
                <a:xfrm flipV="1">
                  <a:off x="4129502" y="2832139"/>
                  <a:ext cx="1120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2"/>
                    </a:cxn>
                    <a:cxn ang="0">
                      <a:pos x="7" y="1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7" y="1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3" name="Freeform 706"/>
                <p:cNvSpPr>
                  <a:spLocks/>
                </p:cNvSpPr>
                <p:nvPr/>
              </p:nvSpPr>
              <p:spPr bwMode="auto">
                <a:xfrm flipV="1">
                  <a:off x="4131742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4" name="Freeform 707"/>
                <p:cNvSpPr>
                  <a:spLocks/>
                </p:cNvSpPr>
                <p:nvPr/>
              </p:nvSpPr>
              <p:spPr bwMode="auto">
                <a:xfrm flipV="1">
                  <a:off x="4137711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5" name="Freeform 708"/>
                <p:cNvSpPr>
                  <a:spLocks/>
                </p:cNvSpPr>
                <p:nvPr/>
              </p:nvSpPr>
              <p:spPr bwMode="auto">
                <a:xfrm flipV="1">
                  <a:off x="4141815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6" name="Freeform 709"/>
                <p:cNvSpPr>
                  <a:spLocks/>
                </p:cNvSpPr>
                <p:nvPr/>
              </p:nvSpPr>
              <p:spPr bwMode="auto">
                <a:xfrm flipV="1">
                  <a:off x="4145919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lnTo>
                        <a:pt x="2" y="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7" name="Freeform 710"/>
                <p:cNvSpPr>
                  <a:spLocks/>
                </p:cNvSpPr>
                <p:nvPr/>
              </p:nvSpPr>
              <p:spPr bwMode="auto">
                <a:xfrm flipV="1">
                  <a:off x="4148158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8" name="Freeform 711"/>
                <p:cNvSpPr>
                  <a:spLocks/>
                </p:cNvSpPr>
                <p:nvPr/>
              </p:nvSpPr>
              <p:spPr bwMode="auto">
                <a:xfrm flipV="1">
                  <a:off x="4150023" y="2832139"/>
                  <a:ext cx="1865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10" y="1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0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10" y="1"/>
                      </a:lnTo>
                      <a:lnTo>
                        <a:pt x="1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49" name="Freeform 712"/>
                <p:cNvSpPr>
                  <a:spLocks/>
                </p:cNvSpPr>
                <p:nvPr/>
              </p:nvSpPr>
              <p:spPr bwMode="auto">
                <a:xfrm flipV="1">
                  <a:off x="4163827" y="2832139"/>
                  <a:ext cx="2985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5" y="1"/>
                    </a:cxn>
                    <a:cxn ang="0">
                      <a:pos x="12" y="1"/>
                    </a:cxn>
                    <a:cxn ang="0">
                      <a:pos x="19" y="1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19" h="1">
                      <a:moveTo>
                        <a:pt x="0" y="1"/>
                      </a:moveTo>
                      <a:lnTo>
                        <a:pt x="5" y="1"/>
                      </a:lnTo>
                      <a:lnTo>
                        <a:pt x="12" y="1"/>
                      </a:lnTo>
                      <a:lnTo>
                        <a:pt x="19" y="1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0" name="Freeform 713"/>
                <p:cNvSpPr>
                  <a:spLocks/>
                </p:cNvSpPr>
                <p:nvPr/>
              </p:nvSpPr>
              <p:spPr bwMode="auto">
                <a:xfrm flipV="1">
                  <a:off x="4169797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1" name="Freeform 714"/>
                <p:cNvSpPr>
                  <a:spLocks/>
                </p:cNvSpPr>
                <p:nvPr/>
              </p:nvSpPr>
              <p:spPr bwMode="auto">
                <a:xfrm flipV="1">
                  <a:off x="4173155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2" name="Freeform 715"/>
                <p:cNvSpPr>
                  <a:spLocks/>
                </p:cNvSpPr>
                <p:nvPr/>
              </p:nvSpPr>
              <p:spPr bwMode="auto">
                <a:xfrm flipV="1">
                  <a:off x="4176513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3" name="Freeform 716"/>
                <p:cNvSpPr>
                  <a:spLocks/>
                </p:cNvSpPr>
                <p:nvPr/>
              </p:nvSpPr>
              <p:spPr bwMode="auto">
                <a:xfrm flipV="1">
                  <a:off x="4180617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4" name="Freeform 717"/>
                <p:cNvSpPr>
                  <a:spLocks/>
                </p:cNvSpPr>
                <p:nvPr/>
              </p:nvSpPr>
              <p:spPr bwMode="auto">
                <a:xfrm flipV="1">
                  <a:off x="4184347" y="2832139"/>
                  <a:ext cx="5224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11" y="2"/>
                    </a:cxn>
                    <a:cxn ang="0">
                      <a:pos x="18" y="1"/>
                    </a:cxn>
                    <a:cxn ang="0">
                      <a:pos x="25" y="1"/>
                    </a:cxn>
                    <a:cxn ang="0">
                      <a:pos x="32" y="1"/>
                    </a:cxn>
                    <a:cxn ang="0">
                      <a:pos x="32" y="0"/>
                    </a:cxn>
                  </a:cxnLst>
                  <a:rect l="0" t="0" r="r" b="b"/>
                  <a:pathLst>
                    <a:path w="32" h="2">
                      <a:moveTo>
                        <a:pt x="0" y="0"/>
                      </a:moveTo>
                      <a:lnTo>
                        <a:pt x="4" y="1"/>
                      </a:lnTo>
                      <a:lnTo>
                        <a:pt x="11" y="2"/>
                      </a:lnTo>
                      <a:lnTo>
                        <a:pt x="18" y="1"/>
                      </a:lnTo>
                      <a:lnTo>
                        <a:pt x="25" y="1"/>
                      </a:lnTo>
                      <a:lnTo>
                        <a:pt x="32" y="1"/>
                      </a:lnTo>
                      <a:lnTo>
                        <a:pt x="32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5" name="Freeform 718"/>
                <p:cNvSpPr>
                  <a:spLocks/>
                </p:cNvSpPr>
                <p:nvPr/>
              </p:nvSpPr>
              <p:spPr bwMode="auto">
                <a:xfrm flipV="1">
                  <a:off x="4191064" y="2832139"/>
                  <a:ext cx="746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3" y="1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3" y="1"/>
                      </a:lnTo>
                      <a:lnTo>
                        <a:pt x="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6" name="Freeform 719"/>
                <p:cNvSpPr>
                  <a:spLocks/>
                </p:cNvSpPr>
                <p:nvPr/>
              </p:nvSpPr>
              <p:spPr bwMode="auto">
                <a:xfrm flipV="1">
                  <a:off x="4193675" y="2832139"/>
                  <a:ext cx="3358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1"/>
                    </a:cxn>
                    <a:cxn ang="0">
                      <a:pos x="9" y="1"/>
                    </a:cxn>
                    <a:cxn ang="0">
                      <a:pos x="16" y="1"/>
                    </a:cxn>
                    <a:cxn ang="0">
                      <a:pos x="23" y="1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1">
                      <a:moveTo>
                        <a:pt x="0" y="0"/>
                      </a:moveTo>
                      <a:lnTo>
                        <a:pt x="2" y="1"/>
                      </a:lnTo>
                      <a:lnTo>
                        <a:pt x="9" y="1"/>
                      </a:lnTo>
                      <a:lnTo>
                        <a:pt x="16" y="1"/>
                      </a:lnTo>
                      <a:lnTo>
                        <a:pt x="23" y="1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7" name="Freeform 720"/>
                <p:cNvSpPr>
                  <a:spLocks/>
                </p:cNvSpPr>
                <p:nvPr/>
              </p:nvSpPr>
              <p:spPr bwMode="auto">
                <a:xfrm flipV="1">
                  <a:off x="4198899" y="2832139"/>
                  <a:ext cx="372" cy="1239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1"/>
                      </a:lnTo>
                      <a:lnTo>
                        <a:pt x="1" y="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8" name="Freeform 721"/>
                <p:cNvSpPr>
                  <a:spLocks/>
                </p:cNvSpPr>
                <p:nvPr/>
              </p:nvSpPr>
              <p:spPr bwMode="auto">
                <a:xfrm flipV="1">
                  <a:off x="4203002" y="2832139"/>
                  <a:ext cx="1492" cy="12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2"/>
                    </a:cxn>
                    <a:cxn ang="0">
                      <a:pos x="11" y="1"/>
                    </a:cxn>
                  </a:cxnLst>
                  <a:rect l="0" t="0" r="r" b="b"/>
                  <a:pathLst>
                    <a:path w="11" h="2">
                      <a:moveTo>
                        <a:pt x="0" y="0"/>
                      </a:moveTo>
                      <a:lnTo>
                        <a:pt x="4" y="2"/>
                      </a:lnTo>
                      <a:lnTo>
                        <a:pt x="11" y="1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59" name="Rectangle 626"/>
                <p:cNvSpPr>
                  <a:spLocks noChangeArrowheads="1"/>
                </p:cNvSpPr>
                <p:nvPr/>
              </p:nvSpPr>
              <p:spPr bwMode="auto">
                <a:xfrm>
                  <a:off x="2594676" y="1968752"/>
                  <a:ext cx="95055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0" name="Rectangle 630"/>
                <p:cNvSpPr>
                  <a:spLocks noChangeArrowheads="1"/>
                </p:cNvSpPr>
                <p:nvPr/>
              </p:nvSpPr>
              <p:spPr bwMode="auto">
                <a:xfrm>
                  <a:off x="2594676" y="1807613"/>
                  <a:ext cx="95055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80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1" name="Rectangle 634"/>
                <p:cNvSpPr>
                  <a:spLocks noChangeArrowheads="1"/>
                </p:cNvSpPr>
                <p:nvPr/>
              </p:nvSpPr>
              <p:spPr bwMode="auto">
                <a:xfrm>
                  <a:off x="2547149" y="1640057"/>
                  <a:ext cx="142581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2" name="Rectangle 626"/>
                <p:cNvSpPr>
                  <a:spLocks noChangeArrowheads="1"/>
                </p:cNvSpPr>
                <p:nvPr/>
              </p:nvSpPr>
              <p:spPr bwMode="auto">
                <a:xfrm>
                  <a:off x="2594676" y="1317182"/>
                  <a:ext cx="95055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3" name="Rectangle 630"/>
                <p:cNvSpPr>
                  <a:spLocks noChangeArrowheads="1"/>
                </p:cNvSpPr>
                <p:nvPr/>
              </p:nvSpPr>
              <p:spPr bwMode="auto">
                <a:xfrm>
                  <a:off x="2594676" y="1156043"/>
                  <a:ext cx="95055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80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4" name="Rectangle 634"/>
                <p:cNvSpPr>
                  <a:spLocks noChangeArrowheads="1"/>
                </p:cNvSpPr>
                <p:nvPr/>
              </p:nvSpPr>
              <p:spPr bwMode="auto">
                <a:xfrm>
                  <a:off x="2547149" y="994902"/>
                  <a:ext cx="142581" cy="6477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5" name="Textfeld 416"/>
                <p:cNvSpPr txBox="1"/>
                <p:nvPr/>
              </p:nvSpPr>
              <p:spPr>
                <a:xfrm rot="16200000">
                  <a:off x="1428426" y="1676702"/>
                  <a:ext cx="2123386" cy="2390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Relative </a:t>
                  </a:r>
                  <a:r>
                    <a:rPr lang="de-DE" sz="1000" dirty="0" err="1" smtClean="0">
                      <a:latin typeface="Arial" pitchFamily="34" charset="0"/>
                      <a:cs typeface="Arial" pitchFamily="34" charset="0"/>
                    </a:rPr>
                    <a:t>abundance</a:t>
                  </a:r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 (TIC x10.000)</a:t>
                  </a:r>
                  <a:endParaRPr lang="de-DE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6" name="TextBox 1065"/>
                <p:cNvSpPr txBox="1"/>
                <p:nvPr/>
              </p:nvSpPr>
              <p:spPr>
                <a:xfrm>
                  <a:off x="2687818" y="2280457"/>
                  <a:ext cx="1668743" cy="12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000" b="1" dirty="0" smtClean="0">
                      <a:latin typeface="Arial" pitchFamily="34" charset="0"/>
                      <a:cs typeface="Arial" pitchFamily="34" charset="0"/>
                    </a:rPr>
                    <a:t>(+)-</a:t>
                  </a:r>
                  <a:r>
                    <a:rPr lang="de-DE" sz="1000" b="1" dirty="0" err="1" smtClean="0">
                      <a:latin typeface="Arial" pitchFamily="34" charset="0"/>
                      <a:cs typeface="Arial" pitchFamily="34" charset="0"/>
                    </a:rPr>
                    <a:t>nerolidol</a:t>
                  </a:r>
                  <a:r>
                    <a:rPr lang="de-DE" sz="1000" b="1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endParaRPr lang="de-DE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7" name="TextBox 1066"/>
                <p:cNvSpPr txBox="1"/>
                <p:nvPr/>
              </p:nvSpPr>
              <p:spPr>
                <a:xfrm>
                  <a:off x="2687818" y="1620333"/>
                  <a:ext cx="1668743" cy="1295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000" b="1" dirty="0" smtClean="0">
                      <a:latin typeface="Arial" pitchFamily="34" charset="0"/>
                      <a:cs typeface="Arial" pitchFamily="34" charset="0"/>
                    </a:rPr>
                    <a:t>(±)-</a:t>
                  </a:r>
                  <a:r>
                    <a:rPr lang="de-DE" sz="1000" b="1" dirty="0" err="1" smtClean="0">
                      <a:latin typeface="Arial" pitchFamily="34" charset="0"/>
                      <a:cs typeface="Arial" pitchFamily="34" charset="0"/>
                    </a:rPr>
                    <a:t>nerolidol</a:t>
                  </a:r>
                  <a:endParaRPr lang="de-DE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8" name="TextBox 1067"/>
                <p:cNvSpPr txBox="1"/>
                <p:nvPr/>
              </p:nvSpPr>
              <p:spPr>
                <a:xfrm>
                  <a:off x="2902987" y="1909206"/>
                  <a:ext cx="606816" cy="121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(-)-(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3R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69" name="TextBox 1068"/>
                <p:cNvSpPr txBox="1"/>
                <p:nvPr/>
              </p:nvSpPr>
              <p:spPr>
                <a:xfrm>
                  <a:off x="3405449" y="1649292"/>
                  <a:ext cx="606816" cy="121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(+)-(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3S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70" name="TextBox 1069"/>
                <p:cNvSpPr txBox="1"/>
                <p:nvPr/>
              </p:nvSpPr>
              <p:spPr>
                <a:xfrm>
                  <a:off x="3413439" y="2326007"/>
                  <a:ext cx="606816" cy="121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(+)-(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3S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71" name="TextBox 1070"/>
                <p:cNvSpPr txBox="1"/>
                <p:nvPr/>
              </p:nvSpPr>
              <p:spPr>
                <a:xfrm>
                  <a:off x="3375058" y="913965"/>
                  <a:ext cx="606816" cy="121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(+)-(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3S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72" name="TextBox 1071"/>
                <p:cNvSpPr txBox="1"/>
                <p:nvPr/>
              </p:nvSpPr>
              <p:spPr>
                <a:xfrm>
                  <a:off x="2687818" y="812234"/>
                  <a:ext cx="813653" cy="707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000" b="1" dirty="0" smtClean="0">
                      <a:latin typeface="Arial" pitchFamily="34" charset="0"/>
                      <a:cs typeface="Arial" pitchFamily="34" charset="0"/>
                    </a:rPr>
                    <a:t>PtTPS15</a:t>
                  </a:r>
                </a:p>
                <a:p>
                  <a:r>
                    <a:rPr lang="de-DE" sz="1000" dirty="0" err="1" smtClean="0">
                      <a:latin typeface="Arial" pitchFamily="34" charset="0"/>
                      <a:cs typeface="Arial" pitchFamily="34" charset="0"/>
                    </a:rPr>
                    <a:t>sesqui-terpene</a:t>
                  </a:r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de-DE" sz="1000" dirty="0" err="1" smtClean="0">
                      <a:latin typeface="Arial" pitchFamily="34" charset="0"/>
                      <a:cs typeface="Arial" pitchFamily="34" charset="0"/>
                    </a:rPr>
                    <a:t>products</a:t>
                  </a:r>
                  <a:endParaRPr lang="de-DE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73" name="Line 844"/>
                <p:cNvSpPr>
                  <a:spLocks noChangeShapeType="1"/>
                </p:cNvSpPr>
                <p:nvPr/>
              </p:nvSpPr>
              <p:spPr bwMode="auto">
                <a:xfrm>
                  <a:off x="4536857" y="2172692"/>
                  <a:ext cx="1478726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74" name="Line 845"/>
                <p:cNvSpPr>
                  <a:spLocks noChangeShapeType="1"/>
                </p:cNvSpPr>
                <p:nvPr/>
              </p:nvSpPr>
              <p:spPr bwMode="auto">
                <a:xfrm flipV="1">
                  <a:off x="4548477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75" name="Line 846"/>
                <p:cNvSpPr>
                  <a:spLocks noChangeShapeType="1"/>
                </p:cNvSpPr>
                <p:nvPr/>
              </p:nvSpPr>
              <p:spPr bwMode="auto">
                <a:xfrm flipV="1">
                  <a:off x="458483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76" name="Line 847"/>
                <p:cNvSpPr>
                  <a:spLocks noChangeShapeType="1"/>
                </p:cNvSpPr>
                <p:nvPr/>
              </p:nvSpPr>
              <p:spPr bwMode="auto">
                <a:xfrm flipV="1">
                  <a:off x="4620820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77" name="Line 848"/>
                <p:cNvSpPr>
                  <a:spLocks noChangeShapeType="1"/>
                </p:cNvSpPr>
                <p:nvPr/>
              </p:nvSpPr>
              <p:spPr bwMode="auto">
                <a:xfrm flipV="1">
                  <a:off x="4657179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78" name="Line 849"/>
                <p:cNvSpPr>
                  <a:spLocks noChangeShapeType="1"/>
                </p:cNvSpPr>
                <p:nvPr/>
              </p:nvSpPr>
              <p:spPr bwMode="auto">
                <a:xfrm flipV="1">
                  <a:off x="4693538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79" name="Line 850"/>
                <p:cNvSpPr>
                  <a:spLocks noChangeShapeType="1"/>
                </p:cNvSpPr>
                <p:nvPr/>
              </p:nvSpPr>
              <p:spPr bwMode="auto">
                <a:xfrm flipV="1">
                  <a:off x="4729897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0" name="Line 851"/>
                <p:cNvSpPr>
                  <a:spLocks noChangeShapeType="1"/>
                </p:cNvSpPr>
                <p:nvPr/>
              </p:nvSpPr>
              <p:spPr bwMode="auto">
                <a:xfrm flipV="1">
                  <a:off x="476625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1" name="Line 852"/>
                <p:cNvSpPr>
                  <a:spLocks noChangeShapeType="1"/>
                </p:cNvSpPr>
                <p:nvPr/>
              </p:nvSpPr>
              <p:spPr bwMode="auto">
                <a:xfrm flipV="1">
                  <a:off x="4802615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2" name="Line 853"/>
                <p:cNvSpPr>
                  <a:spLocks noChangeShapeType="1"/>
                </p:cNvSpPr>
                <p:nvPr/>
              </p:nvSpPr>
              <p:spPr bwMode="auto">
                <a:xfrm flipV="1">
                  <a:off x="4838974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3" name="Line 854"/>
                <p:cNvSpPr>
                  <a:spLocks noChangeShapeType="1"/>
                </p:cNvSpPr>
                <p:nvPr/>
              </p:nvSpPr>
              <p:spPr bwMode="auto">
                <a:xfrm flipV="1">
                  <a:off x="4875334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4" name="Line 855"/>
                <p:cNvSpPr>
                  <a:spLocks noChangeShapeType="1"/>
                </p:cNvSpPr>
                <p:nvPr/>
              </p:nvSpPr>
              <p:spPr bwMode="auto">
                <a:xfrm flipV="1">
                  <a:off x="4911318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5" name="Line 856"/>
                <p:cNvSpPr>
                  <a:spLocks noChangeShapeType="1"/>
                </p:cNvSpPr>
                <p:nvPr/>
              </p:nvSpPr>
              <p:spPr bwMode="auto">
                <a:xfrm flipV="1">
                  <a:off x="4948051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6" name="Line 857"/>
                <p:cNvSpPr>
                  <a:spLocks noChangeShapeType="1"/>
                </p:cNvSpPr>
                <p:nvPr/>
              </p:nvSpPr>
              <p:spPr bwMode="auto">
                <a:xfrm flipV="1">
                  <a:off x="4984035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7" name="Line 858"/>
                <p:cNvSpPr>
                  <a:spLocks noChangeShapeType="1"/>
                </p:cNvSpPr>
                <p:nvPr/>
              </p:nvSpPr>
              <p:spPr bwMode="auto">
                <a:xfrm flipV="1">
                  <a:off x="5020394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8" name="Line 859"/>
                <p:cNvSpPr>
                  <a:spLocks noChangeShapeType="1"/>
                </p:cNvSpPr>
                <p:nvPr/>
              </p:nvSpPr>
              <p:spPr bwMode="auto">
                <a:xfrm flipV="1">
                  <a:off x="5056753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89" name="Line 860"/>
                <p:cNvSpPr>
                  <a:spLocks noChangeShapeType="1"/>
                </p:cNvSpPr>
                <p:nvPr/>
              </p:nvSpPr>
              <p:spPr bwMode="auto">
                <a:xfrm flipV="1">
                  <a:off x="5093112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0" name="Line 861"/>
                <p:cNvSpPr>
                  <a:spLocks noChangeShapeType="1"/>
                </p:cNvSpPr>
                <p:nvPr/>
              </p:nvSpPr>
              <p:spPr bwMode="auto">
                <a:xfrm flipV="1">
                  <a:off x="5129472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1" name="Line 862"/>
                <p:cNvSpPr>
                  <a:spLocks noChangeShapeType="1"/>
                </p:cNvSpPr>
                <p:nvPr/>
              </p:nvSpPr>
              <p:spPr bwMode="auto">
                <a:xfrm flipV="1">
                  <a:off x="5165831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2" name="Line 863"/>
                <p:cNvSpPr>
                  <a:spLocks noChangeShapeType="1"/>
                </p:cNvSpPr>
                <p:nvPr/>
              </p:nvSpPr>
              <p:spPr bwMode="auto">
                <a:xfrm flipV="1">
                  <a:off x="5202189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3" name="Line 864"/>
                <p:cNvSpPr>
                  <a:spLocks noChangeShapeType="1"/>
                </p:cNvSpPr>
                <p:nvPr/>
              </p:nvSpPr>
              <p:spPr bwMode="auto">
                <a:xfrm flipV="1">
                  <a:off x="5238549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4" name="Line 865"/>
                <p:cNvSpPr>
                  <a:spLocks noChangeShapeType="1"/>
                </p:cNvSpPr>
                <p:nvPr/>
              </p:nvSpPr>
              <p:spPr bwMode="auto">
                <a:xfrm flipV="1">
                  <a:off x="5274532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5" name="Line 866"/>
                <p:cNvSpPr>
                  <a:spLocks noChangeShapeType="1"/>
                </p:cNvSpPr>
                <p:nvPr/>
              </p:nvSpPr>
              <p:spPr bwMode="auto">
                <a:xfrm flipV="1">
                  <a:off x="531126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6" name="Line 867"/>
                <p:cNvSpPr>
                  <a:spLocks noChangeShapeType="1"/>
                </p:cNvSpPr>
                <p:nvPr/>
              </p:nvSpPr>
              <p:spPr bwMode="auto">
                <a:xfrm flipV="1">
                  <a:off x="5347250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7" name="Line 868"/>
                <p:cNvSpPr>
                  <a:spLocks noChangeShapeType="1"/>
                </p:cNvSpPr>
                <p:nvPr/>
              </p:nvSpPr>
              <p:spPr bwMode="auto">
                <a:xfrm flipV="1">
                  <a:off x="5383609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8" name="Line 869"/>
                <p:cNvSpPr>
                  <a:spLocks noChangeShapeType="1"/>
                </p:cNvSpPr>
                <p:nvPr/>
              </p:nvSpPr>
              <p:spPr bwMode="auto">
                <a:xfrm flipV="1">
                  <a:off x="5419969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099" name="Line 870"/>
                <p:cNvSpPr>
                  <a:spLocks noChangeShapeType="1"/>
                </p:cNvSpPr>
                <p:nvPr/>
              </p:nvSpPr>
              <p:spPr bwMode="auto">
                <a:xfrm flipV="1">
                  <a:off x="5456327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0" name="Line 871"/>
                <p:cNvSpPr>
                  <a:spLocks noChangeShapeType="1"/>
                </p:cNvSpPr>
                <p:nvPr/>
              </p:nvSpPr>
              <p:spPr bwMode="auto">
                <a:xfrm flipV="1">
                  <a:off x="549268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1" name="Line 872"/>
                <p:cNvSpPr>
                  <a:spLocks noChangeShapeType="1"/>
                </p:cNvSpPr>
                <p:nvPr/>
              </p:nvSpPr>
              <p:spPr bwMode="auto">
                <a:xfrm flipV="1">
                  <a:off x="552904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2" name="Line 873"/>
                <p:cNvSpPr>
                  <a:spLocks noChangeShapeType="1"/>
                </p:cNvSpPr>
                <p:nvPr/>
              </p:nvSpPr>
              <p:spPr bwMode="auto">
                <a:xfrm flipV="1">
                  <a:off x="556540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3" name="Line 874"/>
                <p:cNvSpPr>
                  <a:spLocks noChangeShapeType="1"/>
                </p:cNvSpPr>
                <p:nvPr/>
              </p:nvSpPr>
              <p:spPr bwMode="auto">
                <a:xfrm flipV="1">
                  <a:off x="5601763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4" name="Line 875"/>
                <p:cNvSpPr>
                  <a:spLocks noChangeShapeType="1"/>
                </p:cNvSpPr>
                <p:nvPr/>
              </p:nvSpPr>
              <p:spPr bwMode="auto">
                <a:xfrm flipV="1">
                  <a:off x="5637748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5" name="Line 876"/>
                <p:cNvSpPr>
                  <a:spLocks noChangeShapeType="1"/>
                </p:cNvSpPr>
                <p:nvPr/>
              </p:nvSpPr>
              <p:spPr bwMode="auto">
                <a:xfrm flipV="1">
                  <a:off x="5674482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6" name="Line 877"/>
                <p:cNvSpPr>
                  <a:spLocks noChangeShapeType="1"/>
                </p:cNvSpPr>
                <p:nvPr/>
              </p:nvSpPr>
              <p:spPr bwMode="auto">
                <a:xfrm flipV="1">
                  <a:off x="5710466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7" name="Line 878"/>
                <p:cNvSpPr>
                  <a:spLocks noChangeShapeType="1"/>
                </p:cNvSpPr>
                <p:nvPr/>
              </p:nvSpPr>
              <p:spPr bwMode="auto">
                <a:xfrm flipV="1">
                  <a:off x="5746825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8" name="Line 879"/>
                <p:cNvSpPr>
                  <a:spLocks noChangeShapeType="1"/>
                </p:cNvSpPr>
                <p:nvPr/>
              </p:nvSpPr>
              <p:spPr bwMode="auto">
                <a:xfrm flipV="1">
                  <a:off x="5783184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09" name="Line 880"/>
                <p:cNvSpPr>
                  <a:spLocks noChangeShapeType="1"/>
                </p:cNvSpPr>
                <p:nvPr/>
              </p:nvSpPr>
              <p:spPr bwMode="auto">
                <a:xfrm flipV="1">
                  <a:off x="5819544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0" name="Line 881"/>
                <p:cNvSpPr>
                  <a:spLocks noChangeShapeType="1"/>
                </p:cNvSpPr>
                <p:nvPr/>
              </p:nvSpPr>
              <p:spPr bwMode="auto">
                <a:xfrm flipV="1">
                  <a:off x="5855902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1" name="Line 882"/>
                <p:cNvSpPr>
                  <a:spLocks noChangeShapeType="1"/>
                </p:cNvSpPr>
                <p:nvPr/>
              </p:nvSpPr>
              <p:spPr bwMode="auto">
                <a:xfrm flipV="1">
                  <a:off x="5892261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2" name="Line 883"/>
                <p:cNvSpPr>
                  <a:spLocks noChangeShapeType="1"/>
                </p:cNvSpPr>
                <p:nvPr/>
              </p:nvSpPr>
              <p:spPr bwMode="auto">
                <a:xfrm flipV="1">
                  <a:off x="5928620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3" name="Line 884"/>
                <p:cNvSpPr>
                  <a:spLocks noChangeShapeType="1"/>
                </p:cNvSpPr>
                <p:nvPr/>
              </p:nvSpPr>
              <p:spPr bwMode="auto">
                <a:xfrm flipV="1">
                  <a:off x="5964979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4" name="Line 885"/>
                <p:cNvSpPr>
                  <a:spLocks noChangeShapeType="1"/>
                </p:cNvSpPr>
                <p:nvPr/>
              </p:nvSpPr>
              <p:spPr bwMode="auto">
                <a:xfrm flipV="1">
                  <a:off x="6000964" y="2172692"/>
                  <a:ext cx="376" cy="968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5" name="Rectangle 888"/>
                <p:cNvSpPr>
                  <a:spLocks noChangeArrowheads="1"/>
                </p:cNvSpPr>
                <p:nvPr/>
              </p:nvSpPr>
              <p:spPr bwMode="auto">
                <a:xfrm>
                  <a:off x="4869971" y="2198711"/>
                  <a:ext cx="95054" cy="637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22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16" name="Rectangle 890"/>
                <p:cNvSpPr>
                  <a:spLocks noChangeArrowheads="1"/>
                </p:cNvSpPr>
                <p:nvPr/>
              </p:nvSpPr>
              <p:spPr bwMode="auto">
                <a:xfrm>
                  <a:off x="5233186" y="2198711"/>
                  <a:ext cx="95054" cy="637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23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17" name="Rectangle 892"/>
                <p:cNvSpPr>
                  <a:spLocks noChangeArrowheads="1"/>
                </p:cNvSpPr>
                <p:nvPr/>
              </p:nvSpPr>
              <p:spPr bwMode="auto">
                <a:xfrm>
                  <a:off x="5596402" y="2198711"/>
                  <a:ext cx="95054" cy="637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24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18" name="Line 894"/>
                <p:cNvSpPr>
                  <a:spLocks noChangeShapeType="1"/>
                </p:cNvSpPr>
                <p:nvPr/>
              </p:nvSpPr>
              <p:spPr bwMode="auto">
                <a:xfrm flipV="1">
                  <a:off x="4548477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19" name="Line 895"/>
                <p:cNvSpPr>
                  <a:spLocks noChangeShapeType="1"/>
                </p:cNvSpPr>
                <p:nvPr/>
              </p:nvSpPr>
              <p:spPr bwMode="auto">
                <a:xfrm flipV="1">
                  <a:off x="4729897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0" name="Line 896"/>
                <p:cNvSpPr>
                  <a:spLocks noChangeShapeType="1"/>
                </p:cNvSpPr>
                <p:nvPr/>
              </p:nvSpPr>
              <p:spPr bwMode="auto">
                <a:xfrm flipV="1">
                  <a:off x="4911318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1" name="Line 897"/>
                <p:cNvSpPr>
                  <a:spLocks noChangeShapeType="1"/>
                </p:cNvSpPr>
                <p:nvPr/>
              </p:nvSpPr>
              <p:spPr bwMode="auto">
                <a:xfrm flipV="1">
                  <a:off x="5093112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2" name="Line 898"/>
                <p:cNvSpPr>
                  <a:spLocks noChangeShapeType="1"/>
                </p:cNvSpPr>
                <p:nvPr/>
              </p:nvSpPr>
              <p:spPr bwMode="auto">
                <a:xfrm flipV="1">
                  <a:off x="5274532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3" name="Line 899"/>
                <p:cNvSpPr>
                  <a:spLocks noChangeShapeType="1"/>
                </p:cNvSpPr>
                <p:nvPr/>
              </p:nvSpPr>
              <p:spPr bwMode="auto">
                <a:xfrm flipV="1">
                  <a:off x="5456327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4" name="Line 900"/>
                <p:cNvSpPr>
                  <a:spLocks noChangeShapeType="1"/>
                </p:cNvSpPr>
                <p:nvPr/>
              </p:nvSpPr>
              <p:spPr bwMode="auto">
                <a:xfrm flipV="1">
                  <a:off x="5637748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5" name="Line 901"/>
                <p:cNvSpPr>
                  <a:spLocks noChangeShapeType="1"/>
                </p:cNvSpPr>
                <p:nvPr/>
              </p:nvSpPr>
              <p:spPr bwMode="auto">
                <a:xfrm flipV="1">
                  <a:off x="5819544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6" name="Line 902"/>
                <p:cNvSpPr>
                  <a:spLocks noChangeShapeType="1"/>
                </p:cNvSpPr>
                <p:nvPr/>
              </p:nvSpPr>
              <p:spPr bwMode="auto">
                <a:xfrm flipV="1">
                  <a:off x="6000964" y="2172693"/>
                  <a:ext cx="376" cy="2045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7" name="Line 903"/>
                <p:cNvSpPr>
                  <a:spLocks noChangeShapeType="1"/>
                </p:cNvSpPr>
                <p:nvPr/>
              </p:nvSpPr>
              <p:spPr bwMode="auto">
                <a:xfrm flipV="1">
                  <a:off x="4536857" y="1661321"/>
                  <a:ext cx="376" cy="51137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8" name="Line 904"/>
                <p:cNvSpPr>
                  <a:spLocks noChangeShapeType="1"/>
                </p:cNvSpPr>
                <p:nvPr/>
              </p:nvSpPr>
              <p:spPr bwMode="auto">
                <a:xfrm>
                  <a:off x="4534233" y="2172692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29" name="Line 905"/>
                <p:cNvSpPr>
                  <a:spLocks noChangeShapeType="1"/>
                </p:cNvSpPr>
                <p:nvPr/>
              </p:nvSpPr>
              <p:spPr bwMode="auto">
                <a:xfrm>
                  <a:off x="4534233" y="2158696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0" name="Line 906"/>
                <p:cNvSpPr>
                  <a:spLocks noChangeShapeType="1"/>
                </p:cNvSpPr>
                <p:nvPr/>
              </p:nvSpPr>
              <p:spPr bwMode="auto">
                <a:xfrm>
                  <a:off x="4534233" y="2144701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1" name="Line 907"/>
                <p:cNvSpPr>
                  <a:spLocks noChangeShapeType="1"/>
                </p:cNvSpPr>
                <p:nvPr/>
              </p:nvSpPr>
              <p:spPr bwMode="auto">
                <a:xfrm>
                  <a:off x="4534233" y="2130706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2" name="Line 908"/>
                <p:cNvSpPr>
                  <a:spLocks noChangeShapeType="1"/>
                </p:cNvSpPr>
                <p:nvPr/>
              </p:nvSpPr>
              <p:spPr bwMode="auto">
                <a:xfrm>
                  <a:off x="4534233" y="2116711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3" name="Line 909"/>
                <p:cNvSpPr>
                  <a:spLocks noChangeShapeType="1"/>
                </p:cNvSpPr>
                <p:nvPr/>
              </p:nvSpPr>
              <p:spPr bwMode="auto">
                <a:xfrm>
                  <a:off x="4534233" y="2102714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4" name="Line 910"/>
                <p:cNvSpPr>
                  <a:spLocks noChangeShapeType="1"/>
                </p:cNvSpPr>
                <p:nvPr/>
              </p:nvSpPr>
              <p:spPr bwMode="auto">
                <a:xfrm>
                  <a:off x="4534233" y="2088720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5" name="Line 911"/>
                <p:cNvSpPr>
                  <a:spLocks noChangeShapeType="1"/>
                </p:cNvSpPr>
                <p:nvPr/>
              </p:nvSpPr>
              <p:spPr bwMode="auto">
                <a:xfrm>
                  <a:off x="4534233" y="2074724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6" name="Line 912"/>
                <p:cNvSpPr>
                  <a:spLocks noChangeShapeType="1"/>
                </p:cNvSpPr>
                <p:nvPr/>
              </p:nvSpPr>
              <p:spPr bwMode="auto">
                <a:xfrm>
                  <a:off x="4534233" y="2060729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7" name="Line 913"/>
                <p:cNvSpPr>
                  <a:spLocks noChangeShapeType="1"/>
                </p:cNvSpPr>
                <p:nvPr/>
              </p:nvSpPr>
              <p:spPr bwMode="auto">
                <a:xfrm>
                  <a:off x="4534233" y="2046733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8" name="Line 914"/>
                <p:cNvSpPr>
                  <a:spLocks noChangeShapeType="1"/>
                </p:cNvSpPr>
                <p:nvPr/>
              </p:nvSpPr>
              <p:spPr bwMode="auto">
                <a:xfrm>
                  <a:off x="4534233" y="2032738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39" name="Line 915"/>
                <p:cNvSpPr>
                  <a:spLocks noChangeShapeType="1"/>
                </p:cNvSpPr>
                <p:nvPr/>
              </p:nvSpPr>
              <p:spPr bwMode="auto">
                <a:xfrm>
                  <a:off x="4534233" y="2018742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0" name="Line 916"/>
                <p:cNvSpPr>
                  <a:spLocks noChangeShapeType="1"/>
                </p:cNvSpPr>
                <p:nvPr/>
              </p:nvSpPr>
              <p:spPr bwMode="auto">
                <a:xfrm>
                  <a:off x="4534233" y="2004747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1" name="Line 917"/>
                <p:cNvSpPr>
                  <a:spLocks noChangeShapeType="1"/>
                </p:cNvSpPr>
                <p:nvPr/>
              </p:nvSpPr>
              <p:spPr bwMode="auto">
                <a:xfrm>
                  <a:off x="4534233" y="1990752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2" name="Line 918"/>
                <p:cNvSpPr>
                  <a:spLocks noChangeShapeType="1"/>
                </p:cNvSpPr>
                <p:nvPr/>
              </p:nvSpPr>
              <p:spPr bwMode="auto">
                <a:xfrm>
                  <a:off x="4534233" y="1976756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3" name="Line 919"/>
                <p:cNvSpPr>
                  <a:spLocks noChangeShapeType="1"/>
                </p:cNvSpPr>
                <p:nvPr/>
              </p:nvSpPr>
              <p:spPr bwMode="auto">
                <a:xfrm>
                  <a:off x="4534233" y="1962760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4" name="Line 920"/>
                <p:cNvSpPr>
                  <a:spLocks noChangeShapeType="1"/>
                </p:cNvSpPr>
                <p:nvPr/>
              </p:nvSpPr>
              <p:spPr bwMode="auto">
                <a:xfrm>
                  <a:off x="4534233" y="1948766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5" name="Line 921"/>
                <p:cNvSpPr>
                  <a:spLocks noChangeShapeType="1"/>
                </p:cNvSpPr>
                <p:nvPr/>
              </p:nvSpPr>
              <p:spPr bwMode="auto">
                <a:xfrm>
                  <a:off x="4534233" y="1934770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6" name="Line 922"/>
                <p:cNvSpPr>
                  <a:spLocks noChangeShapeType="1"/>
                </p:cNvSpPr>
                <p:nvPr/>
              </p:nvSpPr>
              <p:spPr bwMode="auto">
                <a:xfrm>
                  <a:off x="4534233" y="1920775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7" name="Line 923"/>
                <p:cNvSpPr>
                  <a:spLocks noChangeShapeType="1"/>
                </p:cNvSpPr>
                <p:nvPr/>
              </p:nvSpPr>
              <p:spPr bwMode="auto">
                <a:xfrm>
                  <a:off x="4534233" y="1906779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8" name="Line 924"/>
                <p:cNvSpPr>
                  <a:spLocks noChangeShapeType="1"/>
                </p:cNvSpPr>
                <p:nvPr/>
              </p:nvSpPr>
              <p:spPr bwMode="auto">
                <a:xfrm>
                  <a:off x="4534233" y="1892784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49" name="Line 925"/>
                <p:cNvSpPr>
                  <a:spLocks noChangeShapeType="1"/>
                </p:cNvSpPr>
                <p:nvPr/>
              </p:nvSpPr>
              <p:spPr bwMode="auto">
                <a:xfrm>
                  <a:off x="4534233" y="1878788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0" name="Line 926"/>
                <p:cNvSpPr>
                  <a:spLocks noChangeShapeType="1"/>
                </p:cNvSpPr>
                <p:nvPr/>
              </p:nvSpPr>
              <p:spPr bwMode="auto">
                <a:xfrm>
                  <a:off x="4534233" y="1864792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1" name="Line 928"/>
                <p:cNvSpPr>
                  <a:spLocks noChangeShapeType="1"/>
                </p:cNvSpPr>
                <p:nvPr/>
              </p:nvSpPr>
              <p:spPr bwMode="auto">
                <a:xfrm>
                  <a:off x="4534233" y="1850798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2" name="Line 929"/>
                <p:cNvSpPr>
                  <a:spLocks noChangeShapeType="1"/>
                </p:cNvSpPr>
                <p:nvPr/>
              </p:nvSpPr>
              <p:spPr bwMode="auto">
                <a:xfrm>
                  <a:off x="4534233" y="1836802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3" name="Line 930"/>
                <p:cNvSpPr>
                  <a:spLocks noChangeShapeType="1"/>
                </p:cNvSpPr>
                <p:nvPr/>
              </p:nvSpPr>
              <p:spPr bwMode="auto">
                <a:xfrm>
                  <a:off x="4534233" y="1822806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4" name="Line 931"/>
                <p:cNvSpPr>
                  <a:spLocks noChangeShapeType="1"/>
                </p:cNvSpPr>
                <p:nvPr/>
              </p:nvSpPr>
              <p:spPr bwMode="auto">
                <a:xfrm>
                  <a:off x="4534233" y="1808811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5" name="Line 932"/>
                <p:cNvSpPr>
                  <a:spLocks noChangeShapeType="1"/>
                </p:cNvSpPr>
                <p:nvPr/>
              </p:nvSpPr>
              <p:spPr bwMode="auto">
                <a:xfrm>
                  <a:off x="4534233" y="1794815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6" name="Line 933"/>
                <p:cNvSpPr>
                  <a:spLocks noChangeShapeType="1"/>
                </p:cNvSpPr>
                <p:nvPr/>
              </p:nvSpPr>
              <p:spPr bwMode="auto">
                <a:xfrm>
                  <a:off x="4534233" y="1780820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7" name="Line 934"/>
                <p:cNvSpPr>
                  <a:spLocks noChangeShapeType="1"/>
                </p:cNvSpPr>
                <p:nvPr/>
              </p:nvSpPr>
              <p:spPr bwMode="auto">
                <a:xfrm>
                  <a:off x="4534233" y="1766824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8" name="Line 935"/>
                <p:cNvSpPr>
                  <a:spLocks noChangeShapeType="1"/>
                </p:cNvSpPr>
                <p:nvPr/>
              </p:nvSpPr>
              <p:spPr bwMode="auto">
                <a:xfrm>
                  <a:off x="4534233" y="1752829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59" name="Line 936"/>
                <p:cNvSpPr>
                  <a:spLocks noChangeShapeType="1"/>
                </p:cNvSpPr>
                <p:nvPr/>
              </p:nvSpPr>
              <p:spPr bwMode="auto">
                <a:xfrm>
                  <a:off x="4534233" y="1738834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0" name="Line 937"/>
                <p:cNvSpPr>
                  <a:spLocks noChangeShapeType="1"/>
                </p:cNvSpPr>
                <p:nvPr/>
              </p:nvSpPr>
              <p:spPr bwMode="auto">
                <a:xfrm>
                  <a:off x="4534233" y="1724838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1" name="Line 938"/>
                <p:cNvSpPr>
                  <a:spLocks noChangeShapeType="1"/>
                </p:cNvSpPr>
                <p:nvPr/>
              </p:nvSpPr>
              <p:spPr bwMode="auto">
                <a:xfrm>
                  <a:off x="4534233" y="1710843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2" name="Line 939"/>
                <p:cNvSpPr>
                  <a:spLocks noChangeShapeType="1"/>
                </p:cNvSpPr>
                <p:nvPr/>
              </p:nvSpPr>
              <p:spPr bwMode="auto">
                <a:xfrm>
                  <a:off x="4534233" y="1696847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3" name="Line 940"/>
                <p:cNvSpPr>
                  <a:spLocks noChangeShapeType="1"/>
                </p:cNvSpPr>
                <p:nvPr/>
              </p:nvSpPr>
              <p:spPr bwMode="auto">
                <a:xfrm>
                  <a:off x="4534233" y="1682852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4" name="Line 941"/>
                <p:cNvSpPr>
                  <a:spLocks noChangeShapeType="1"/>
                </p:cNvSpPr>
                <p:nvPr/>
              </p:nvSpPr>
              <p:spPr bwMode="auto">
                <a:xfrm>
                  <a:off x="4534233" y="1668857"/>
                  <a:ext cx="2624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5" name="Line 942"/>
                <p:cNvSpPr>
                  <a:spLocks noChangeShapeType="1"/>
                </p:cNvSpPr>
                <p:nvPr/>
              </p:nvSpPr>
              <p:spPr bwMode="auto">
                <a:xfrm>
                  <a:off x="4531985" y="2172692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6" name="Line 944"/>
                <p:cNvSpPr>
                  <a:spLocks noChangeShapeType="1"/>
                </p:cNvSpPr>
                <p:nvPr/>
              </p:nvSpPr>
              <p:spPr bwMode="auto">
                <a:xfrm>
                  <a:off x="4531985" y="2102714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7" name="Line 946"/>
                <p:cNvSpPr>
                  <a:spLocks noChangeShapeType="1"/>
                </p:cNvSpPr>
                <p:nvPr/>
              </p:nvSpPr>
              <p:spPr bwMode="auto">
                <a:xfrm>
                  <a:off x="4531985" y="2032738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8" name="Line 948"/>
                <p:cNvSpPr>
                  <a:spLocks noChangeShapeType="1"/>
                </p:cNvSpPr>
                <p:nvPr/>
              </p:nvSpPr>
              <p:spPr bwMode="auto">
                <a:xfrm>
                  <a:off x="4531985" y="1962760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69" name="Line 950"/>
                <p:cNvSpPr>
                  <a:spLocks noChangeShapeType="1"/>
                </p:cNvSpPr>
                <p:nvPr/>
              </p:nvSpPr>
              <p:spPr bwMode="auto">
                <a:xfrm>
                  <a:off x="4531985" y="1892784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70" name="Line 952"/>
                <p:cNvSpPr>
                  <a:spLocks noChangeShapeType="1"/>
                </p:cNvSpPr>
                <p:nvPr/>
              </p:nvSpPr>
              <p:spPr bwMode="auto">
                <a:xfrm>
                  <a:off x="4531985" y="1822806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71" name="Line 954"/>
                <p:cNvSpPr>
                  <a:spLocks noChangeShapeType="1"/>
                </p:cNvSpPr>
                <p:nvPr/>
              </p:nvSpPr>
              <p:spPr bwMode="auto">
                <a:xfrm>
                  <a:off x="4531985" y="1752829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72" name="Line 956"/>
                <p:cNvSpPr>
                  <a:spLocks noChangeShapeType="1"/>
                </p:cNvSpPr>
                <p:nvPr/>
              </p:nvSpPr>
              <p:spPr bwMode="auto">
                <a:xfrm>
                  <a:off x="4531985" y="1682852"/>
                  <a:ext cx="4873" cy="107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73" name="Freeform 961"/>
                <p:cNvSpPr>
                  <a:spLocks/>
                </p:cNvSpPr>
                <p:nvPr/>
              </p:nvSpPr>
              <p:spPr bwMode="auto">
                <a:xfrm flipV="1">
                  <a:off x="4536482" y="1813117"/>
                  <a:ext cx="1479099" cy="358498"/>
                </a:xfrm>
                <a:custGeom>
                  <a:avLst/>
                  <a:gdLst/>
                  <a:ahLst/>
                  <a:cxnLst>
                    <a:cxn ang="0">
                      <a:pos x="115" y="1"/>
                    </a:cxn>
                    <a:cxn ang="0">
                      <a:pos x="240" y="3"/>
                    </a:cxn>
                    <a:cxn ang="0">
                      <a:pos x="364" y="6"/>
                    </a:cxn>
                    <a:cxn ang="0">
                      <a:pos x="489" y="2"/>
                    </a:cxn>
                    <a:cxn ang="0">
                      <a:pos x="613" y="2"/>
                    </a:cxn>
                    <a:cxn ang="0">
                      <a:pos x="738" y="3"/>
                    </a:cxn>
                    <a:cxn ang="0">
                      <a:pos x="862" y="27"/>
                    </a:cxn>
                    <a:cxn ang="0">
                      <a:pos x="987" y="100"/>
                    </a:cxn>
                    <a:cxn ang="0">
                      <a:pos x="1111" y="52"/>
                    </a:cxn>
                    <a:cxn ang="0">
                      <a:pos x="1236" y="13"/>
                    </a:cxn>
                    <a:cxn ang="0">
                      <a:pos x="1360" y="9"/>
                    </a:cxn>
                    <a:cxn ang="0">
                      <a:pos x="1485" y="6"/>
                    </a:cxn>
                    <a:cxn ang="0">
                      <a:pos x="1609" y="3"/>
                    </a:cxn>
                    <a:cxn ang="0">
                      <a:pos x="1734" y="2"/>
                    </a:cxn>
                    <a:cxn ang="0">
                      <a:pos x="1858" y="3"/>
                    </a:cxn>
                    <a:cxn ang="0">
                      <a:pos x="1983" y="2"/>
                    </a:cxn>
                    <a:cxn ang="0">
                      <a:pos x="2107" y="53"/>
                    </a:cxn>
                    <a:cxn ang="0">
                      <a:pos x="2232" y="172"/>
                    </a:cxn>
                    <a:cxn ang="0">
                      <a:pos x="2356" y="81"/>
                    </a:cxn>
                    <a:cxn ang="0">
                      <a:pos x="2481" y="31"/>
                    </a:cxn>
                    <a:cxn ang="0">
                      <a:pos x="2605" y="20"/>
                    </a:cxn>
                    <a:cxn ang="0">
                      <a:pos x="2730" y="16"/>
                    </a:cxn>
                    <a:cxn ang="0">
                      <a:pos x="2854" y="9"/>
                    </a:cxn>
                    <a:cxn ang="0">
                      <a:pos x="2979" y="307"/>
                    </a:cxn>
                    <a:cxn ang="0">
                      <a:pos x="3103" y="1980"/>
                    </a:cxn>
                    <a:cxn ang="0">
                      <a:pos x="3228" y="1278"/>
                    </a:cxn>
                    <a:cxn ang="0">
                      <a:pos x="3352" y="576"/>
                    </a:cxn>
                    <a:cxn ang="0">
                      <a:pos x="3477" y="195"/>
                    </a:cxn>
                    <a:cxn ang="0">
                      <a:pos x="3601" y="61"/>
                    </a:cxn>
                    <a:cxn ang="0">
                      <a:pos x="3726" y="33"/>
                    </a:cxn>
                    <a:cxn ang="0">
                      <a:pos x="3850" y="23"/>
                    </a:cxn>
                    <a:cxn ang="0">
                      <a:pos x="3975" y="649"/>
                    </a:cxn>
                    <a:cxn ang="0">
                      <a:pos x="4099" y="1852"/>
                    </a:cxn>
                    <a:cxn ang="0">
                      <a:pos x="4224" y="1171"/>
                    </a:cxn>
                    <a:cxn ang="0">
                      <a:pos x="4348" y="563"/>
                    </a:cxn>
                    <a:cxn ang="0">
                      <a:pos x="4473" y="211"/>
                    </a:cxn>
                    <a:cxn ang="0">
                      <a:pos x="4597" y="72"/>
                    </a:cxn>
                    <a:cxn ang="0">
                      <a:pos x="4722" y="36"/>
                    </a:cxn>
                    <a:cxn ang="0">
                      <a:pos x="4846" y="20"/>
                    </a:cxn>
                    <a:cxn ang="0">
                      <a:pos x="4971" y="15"/>
                    </a:cxn>
                    <a:cxn ang="0">
                      <a:pos x="5095" y="14"/>
                    </a:cxn>
                    <a:cxn ang="0">
                      <a:pos x="5220" y="19"/>
                    </a:cxn>
                    <a:cxn ang="0">
                      <a:pos x="5344" y="22"/>
                    </a:cxn>
                    <a:cxn ang="0">
                      <a:pos x="5469" y="65"/>
                    </a:cxn>
                    <a:cxn ang="0">
                      <a:pos x="5593" y="56"/>
                    </a:cxn>
                    <a:cxn ang="0">
                      <a:pos x="5718" y="50"/>
                    </a:cxn>
                    <a:cxn ang="0">
                      <a:pos x="5842" y="66"/>
                    </a:cxn>
                    <a:cxn ang="0">
                      <a:pos x="5967" y="43"/>
                    </a:cxn>
                    <a:cxn ang="0">
                      <a:pos x="6091" y="12"/>
                    </a:cxn>
                    <a:cxn ang="0">
                      <a:pos x="6216" y="8"/>
                    </a:cxn>
                    <a:cxn ang="0">
                      <a:pos x="6340" y="11"/>
                    </a:cxn>
                    <a:cxn ang="0">
                      <a:pos x="6465" y="61"/>
                    </a:cxn>
                    <a:cxn ang="0">
                      <a:pos x="6589" y="52"/>
                    </a:cxn>
                    <a:cxn ang="0">
                      <a:pos x="6714" y="25"/>
                    </a:cxn>
                    <a:cxn ang="0">
                      <a:pos x="6838" y="21"/>
                    </a:cxn>
                    <a:cxn ang="0">
                      <a:pos x="6963" y="16"/>
                    </a:cxn>
                    <a:cxn ang="0">
                      <a:pos x="7087" y="16"/>
                    </a:cxn>
                    <a:cxn ang="0">
                      <a:pos x="7212" y="14"/>
                    </a:cxn>
                    <a:cxn ang="0">
                      <a:pos x="7336" y="10"/>
                    </a:cxn>
                    <a:cxn ang="0">
                      <a:pos x="7461" y="15"/>
                    </a:cxn>
                    <a:cxn ang="0">
                      <a:pos x="7585" y="13"/>
                    </a:cxn>
                  </a:cxnLst>
                  <a:rect l="0" t="0" r="r" b="b"/>
                  <a:pathLst>
                    <a:path w="7635" h="1999">
                      <a:moveTo>
                        <a:pt x="0" y="2"/>
                      </a:moveTo>
                      <a:lnTo>
                        <a:pt x="5" y="0"/>
                      </a:lnTo>
                      <a:lnTo>
                        <a:pt x="11" y="2"/>
                      </a:lnTo>
                      <a:lnTo>
                        <a:pt x="18" y="2"/>
                      </a:lnTo>
                      <a:lnTo>
                        <a:pt x="25" y="2"/>
                      </a:lnTo>
                      <a:lnTo>
                        <a:pt x="32" y="1"/>
                      </a:lnTo>
                      <a:lnTo>
                        <a:pt x="39" y="2"/>
                      </a:lnTo>
                      <a:lnTo>
                        <a:pt x="46" y="3"/>
                      </a:lnTo>
                      <a:lnTo>
                        <a:pt x="53" y="1"/>
                      </a:lnTo>
                      <a:lnTo>
                        <a:pt x="60" y="3"/>
                      </a:lnTo>
                      <a:lnTo>
                        <a:pt x="67" y="2"/>
                      </a:lnTo>
                      <a:lnTo>
                        <a:pt x="74" y="2"/>
                      </a:lnTo>
                      <a:lnTo>
                        <a:pt x="81" y="2"/>
                      </a:lnTo>
                      <a:lnTo>
                        <a:pt x="88" y="0"/>
                      </a:lnTo>
                      <a:lnTo>
                        <a:pt x="95" y="3"/>
                      </a:lnTo>
                      <a:lnTo>
                        <a:pt x="101" y="2"/>
                      </a:lnTo>
                      <a:lnTo>
                        <a:pt x="108" y="2"/>
                      </a:lnTo>
                      <a:lnTo>
                        <a:pt x="115" y="1"/>
                      </a:lnTo>
                      <a:lnTo>
                        <a:pt x="122" y="2"/>
                      </a:lnTo>
                      <a:lnTo>
                        <a:pt x="129" y="2"/>
                      </a:lnTo>
                      <a:lnTo>
                        <a:pt x="136" y="2"/>
                      </a:lnTo>
                      <a:lnTo>
                        <a:pt x="143" y="1"/>
                      </a:lnTo>
                      <a:lnTo>
                        <a:pt x="150" y="0"/>
                      </a:lnTo>
                      <a:lnTo>
                        <a:pt x="157" y="1"/>
                      </a:lnTo>
                      <a:lnTo>
                        <a:pt x="164" y="0"/>
                      </a:lnTo>
                      <a:lnTo>
                        <a:pt x="171" y="3"/>
                      </a:lnTo>
                      <a:lnTo>
                        <a:pt x="178" y="1"/>
                      </a:lnTo>
                      <a:lnTo>
                        <a:pt x="184" y="2"/>
                      </a:lnTo>
                      <a:lnTo>
                        <a:pt x="191" y="0"/>
                      </a:lnTo>
                      <a:lnTo>
                        <a:pt x="198" y="2"/>
                      </a:lnTo>
                      <a:lnTo>
                        <a:pt x="205" y="3"/>
                      </a:lnTo>
                      <a:lnTo>
                        <a:pt x="212" y="3"/>
                      </a:lnTo>
                      <a:lnTo>
                        <a:pt x="219" y="2"/>
                      </a:lnTo>
                      <a:lnTo>
                        <a:pt x="226" y="2"/>
                      </a:lnTo>
                      <a:lnTo>
                        <a:pt x="233" y="0"/>
                      </a:lnTo>
                      <a:lnTo>
                        <a:pt x="240" y="3"/>
                      </a:lnTo>
                      <a:lnTo>
                        <a:pt x="247" y="1"/>
                      </a:lnTo>
                      <a:lnTo>
                        <a:pt x="254" y="2"/>
                      </a:lnTo>
                      <a:lnTo>
                        <a:pt x="261" y="3"/>
                      </a:lnTo>
                      <a:lnTo>
                        <a:pt x="267" y="2"/>
                      </a:lnTo>
                      <a:lnTo>
                        <a:pt x="274" y="3"/>
                      </a:lnTo>
                      <a:lnTo>
                        <a:pt x="281" y="2"/>
                      </a:lnTo>
                      <a:lnTo>
                        <a:pt x="288" y="3"/>
                      </a:lnTo>
                      <a:lnTo>
                        <a:pt x="295" y="1"/>
                      </a:lnTo>
                      <a:lnTo>
                        <a:pt x="302" y="3"/>
                      </a:lnTo>
                      <a:lnTo>
                        <a:pt x="309" y="2"/>
                      </a:lnTo>
                      <a:lnTo>
                        <a:pt x="316" y="2"/>
                      </a:lnTo>
                      <a:lnTo>
                        <a:pt x="323" y="5"/>
                      </a:lnTo>
                      <a:lnTo>
                        <a:pt x="330" y="2"/>
                      </a:lnTo>
                      <a:lnTo>
                        <a:pt x="337" y="4"/>
                      </a:lnTo>
                      <a:lnTo>
                        <a:pt x="344" y="5"/>
                      </a:lnTo>
                      <a:lnTo>
                        <a:pt x="350" y="4"/>
                      </a:lnTo>
                      <a:lnTo>
                        <a:pt x="357" y="3"/>
                      </a:lnTo>
                      <a:lnTo>
                        <a:pt x="364" y="6"/>
                      </a:lnTo>
                      <a:lnTo>
                        <a:pt x="371" y="6"/>
                      </a:lnTo>
                      <a:lnTo>
                        <a:pt x="378" y="3"/>
                      </a:lnTo>
                      <a:lnTo>
                        <a:pt x="385" y="5"/>
                      </a:lnTo>
                      <a:lnTo>
                        <a:pt x="392" y="5"/>
                      </a:lnTo>
                      <a:lnTo>
                        <a:pt x="399" y="4"/>
                      </a:lnTo>
                      <a:lnTo>
                        <a:pt x="406" y="7"/>
                      </a:lnTo>
                      <a:lnTo>
                        <a:pt x="413" y="5"/>
                      </a:lnTo>
                      <a:lnTo>
                        <a:pt x="420" y="6"/>
                      </a:lnTo>
                      <a:lnTo>
                        <a:pt x="427" y="6"/>
                      </a:lnTo>
                      <a:lnTo>
                        <a:pt x="433" y="6"/>
                      </a:lnTo>
                      <a:lnTo>
                        <a:pt x="440" y="6"/>
                      </a:lnTo>
                      <a:lnTo>
                        <a:pt x="447" y="5"/>
                      </a:lnTo>
                      <a:lnTo>
                        <a:pt x="454" y="4"/>
                      </a:lnTo>
                      <a:lnTo>
                        <a:pt x="461" y="6"/>
                      </a:lnTo>
                      <a:lnTo>
                        <a:pt x="468" y="6"/>
                      </a:lnTo>
                      <a:lnTo>
                        <a:pt x="475" y="5"/>
                      </a:lnTo>
                      <a:lnTo>
                        <a:pt x="482" y="3"/>
                      </a:lnTo>
                      <a:lnTo>
                        <a:pt x="489" y="2"/>
                      </a:lnTo>
                      <a:lnTo>
                        <a:pt x="496" y="3"/>
                      </a:lnTo>
                      <a:lnTo>
                        <a:pt x="503" y="3"/>
                      </a:lnTo>
                      <a:lnTo>
                        <a:pt x="510" y="3"/>
                      </a:lnTo>
                      <a:lnTo>
                        <a:pt x="516" y="4"/>
                      </a:lnTo>
                      <a:lnTo>
                        <a:pt x="523" y="4"/>
                      </a:lnTo>
                      <a:lnTo>
                        <a:pt x="530" y="6"/>
                      </a:lnTo>
                      <a:lnTo>
                        <a:pt x="537" y="4"/>
                      </a:lnTo>
                      <a:lnTo>
                        <a:pt x="544" y="2"/>
                      </a:lnTo>
                      <a:lnTo>
                        <a:pt x="551" y="3"/>
                      </a:lnTo>
                      <a:lnTo>
                        <a:pt x="558" y="3"/>
                      </a:lnTo>
                      <a:lnTo>
                        <a:pt x="565" y="2"/>
                      </a:lnTo>
                      <a:lnTo>
                        <a:pt x="572" y="3"/>
                      </a:lnTo>
                      <a:lnTo>
                        <a:pt x="579" y="3"/>
                      </a:lnTo>
                      <a:lnTo>
                        <a:pt x="586" y="3"/>
                      </a:lnTo>
                      <a:lnTo>
                        <a:pt x="593" y="1"/>
                      </a:lnTo>
                      <a:lnTo>
                        <a:pt x="599" y="1"/>
                      </a:lnTo>
                      <a:lnTo>
                        <a:pt x="606" y="3"/>
                      </a:lnTo>
                      <a:lnTo>
                        <a:pt x="613" y="2"/>
                      </a:lnTo>
                      <a:lnTo>
                        <a:pt x="620" y="3"/>
                      </a:lnTo>
                      <a:lnTo>
                        <a:pt x="627" y="3"/>
                      </a:lnTo>
                      <a:lnTo>
                        <a:pt x="634" y="4"/>
                      </a:lnTo>
                      <a:lnTo>
                        <a:pt x="641" y="2"/>
                      </a:lnTo>
                      <a:lnTo>
                        <a:pt x="648" y="3"/>
                      </a:lnTo>
                      <a:lnTo>
                        <a:pt x="655" y="4"/>
                      </a:lnTo>
                      <a:lnTo>
                        <a:pt x="662" y="3"/>
                      </a:lnTo>
                      <a:lnTo>
                        <a:pt x="669" y="2"/>
                      </a:lnTo>
                      <a:lnTo>
                        <a:pt x="676" y="2"/>
                      </a:lnTo>
                      <a:lnTo>
                        <a:pt x="682" y="4"/>
                      </a:lnTo>
                      <a:lnTo>
                        <a:pt x="689" y="3"/>
                      </a:lnTo>
                      <a:lnTo>
                        <a:pt x="696" y="2"/>
                      </a:lnTo>
                      <a:lnTo>
                        <a:pt x="703" y="2"/>
                      </a:lnTo>
                      <a:lnTo>
                        <a:pt x="710" y="2"/>
                      </a:lnTo>
                      <a:lnTo>
                        <a:pt x="717" y="3"/>
                      </a:lnTo>
                      <a:lnTo>
                        <a:pt x="724" y="1"/>
                      </a:lnTo>
                      <a:lnTo>
                        <a:pt x="731" y="3"/>
                      </a:lnTo>
                      <a:lnTo>
                        <a:pt x="738" y="3"/>
                      </a:lnTo>
                      <a:lnTo>
                        <a:pt x="745" y="4"/>
                      </a:lnTo>
                      <a:lnTo>
                        <a:pt x="752" y="5"/>
                      </a:lnTo>
                      <a:lnTo>
                        <a:pt x="759" y="5"/>
                      </a:lnTo>
                      <a:lnTo>
                        <a:pt x="765" y="5"/>
                      </a:lnTo>
                      <a:lnTo>
                        <a:pt x="772" y="3"/>
                      </a:lnTo>
                      <a:lnTo>
                        <a:pt x="779" y="5"/>
                      </a:lnTo>
                      <a:lnTo>
                        <a:pt x="786" y="5"/>
                      </a:lnTo>
                      <a:lnTo>
                        <a:pt x="793" y="5"/>
                      </a:lnTo>
                      <a:lnTo>
                        <a:pt x="800" y="6"/>
                      </a:lnTo>
                      <a:lnTo>
                        <a:pt x="807" y="9"/>
                      </a:lnTo>
                      <a:lnTo>
                        <a:pt x="814" y="9"/>
                      </a:lnTo>
                      <a:lnTo>
                        <a:pt x="821" y="10"/>
                      </a:lnTo>
                      <a:lnTo>
                        <a:pt x="828" y="10"/>
                      </a:lnTo>
                      <a:lnTo>
                        <a:pt x="835" y="13"/>
                      </a:lnTo>
                      <a:lnTo>
                        <a:pt x="842" y="16"/>
                      </a:lnTo>
                      <a:lnTo>
                        <a:pt x="848" y="19"/>
                      </a:lnTo>
                      <a:lnTo>
                        <a:pt x="855" y="23"/>
                      </a:lnTo>
                      <a:lnTo>
                        <a:pt x="862" y="27"/>
                      </a:lnTo>
                      <a:lnTo>
                        <a:pt x="869" y="28"/>
                      </a:lnTo>
                      <a:lnTo>
                        <a:pt x="876" y="35"/>
                      </a:lnTo>
                      <a:lnTo>
                        <a:pt x="883" y="36"/>
                      </a:lnTo>
                      <a:lnTo>
                        <a:pt x="890" y="39"/>
                      </a:lnTo>
                      <a:lnTo>
                        <a:pt x="897" y="43"/>
                      </a:lnTo>
                      <a:lnTo>
                        <a:pt x="904" y="50"/>
                      </a:lnTo>
                      <a:lnTo>
                        <a:pt x="911" y="56"/>
                      </a:lnTo>
                      <a:lnTo>
                        <a:pt x="918" y="59"/>
                      </a:lnTo>
                      <a:lnTo>
                        <a:pt x="925" y="63"/>
                      </a:lnTo>
                      <a:lnTo>
                        <a:pt x="931" y="70"/>
                      </a:lnTo>
                      <a:lnTo>
                        <a:pt x="938" y="75"/>
                      </a:lnTo>
                      <a:lnTo>
                        <a:pt x="945" y="79"/>
                      </a:lnTo>
                      <a:lnTo>
                        <a:pt x="952" y="85"/>
                      </a:lnTo>
                      <a:lnTo>
                        <a:pt x="959" y="91"/>
                      </a:lnTo>
                      <a:lnTo>
                        <a:pt x="966" y="89"/>
                      </a:lnTo>
                      <a:lnTo>
                        <a:pt x="973" y="94"/>
                      </a:lnTo>
                      <a:lnTo>
                        <a:pt x="980" y="100"/>
                      </a:lnTo>
                      <a:lnTo>
                        <a:pt x="987" y="100"/>
                      </a:lnTo>
                      <a:lnTo>
                        <a:pt x="994" y="95"/>
                      </a:lnTo>
                      <a:lnTo>
                        <a:pt x="1001" y="96"/>
                      </a:lnTo>
                      <a:lnTo>
                        <a:pt x="1008" y="99"/>
                      </a:lnTo>
                      <a:lnTo>
                        <a:pt x="1014" y="100"/>
                      </a:lnTo>
                      <a:lnTo>
                        <a:pt x="1021" y="94"/>
                      </a:lnTo>
                      <a:lnTo>
                        <a:pt x="1028" y="93"/>
                      </a:lnTo>
                      <a:lnTo>
                        <a:pt x="1035" y="93"/>
                      </a:lnTo>
                      <a:lnTo>
                        <a:pt x="1042" y="89"/>
                      </a:lnTo>
                      <a:lnTo>
                        <a:pt x="1049" y="88"/>
                      </a:lnTo>
                      <a:lnTo>
                        <a:pt x="1056" y="81"/>
                      </a:lnTo>
                      <a:lnTo>
                        <a:pt x="1063" y="80"/>
                      </a:lnTo>
                      <a:lnTo>
                        <a:pt x="1070" y="81"/>
                      </a:lnTo>
                      <a:lnTo>
                        <a:pt x="1077" y="66"/>
                      </a:lnTo>
                      <a:lnTo>
                        <a:pt x="1084" y="65"/>
                      </a:lnTo>
                      <a:lnTo>
                        <a:pt x="1091" y="61"/>
                      </a:lnTo>
                      <a:lnTo>
                        <a:pt x="1097" y="59"/>
                      </a:lnTo>
                      <a:lnTo>
                        <a:pt x="1104" y="55"/>
                      </a:lnTo>
                      <a:lnTo>
                        <a:pt x="1111" y="52"/>
                      </a:lnTo>
                      <a:lnTo>
                        <a:pt x="1118" y="48"/>
                      </a:lnTo>
                      <a:lnTo>
                        <a:pt x="1125" y="42"/>
                      </a:lnTo>
                      <a:lnTo>
                        <a:pt x="1132" y="39"/>
                      </a:lnTo>
                      <a:lnTo>
                        <a:pt x="1139" y="37"/>
                      </a:lnTo>
                      <a:lnTo>
                        <a:pt x="1146" y="35"/>
                      </a:lnTo>
                      <a:lnTo>
                        <a:pt x="1153" y="32"/>
                      </a:lnTo>
                      <a:lnTo>
                        <a:pt x="1160" y="30"/>
                      </a:lnTo>
                      <a:lnTo>
                        <a:pt x="1167" y="28"/>
                      </a:lnTo>
                      <a:lnTo>
                        <a:pt x="1174" y="25"/>
                      </a:lnTo>
                      <a:lnTo>
                        <a:pt x="1180" y="21"/>
                      </a:lnTo>
                      <a:lnTo>
                        <a:pt x="1187" y="20"/>
                      </a:lnTo>
                      <a:lnTo>
                        <a:pt x="1194" y="20"/>
                      </a:lnTo>
                      <a:lnTo>
                        <a:pt x="1201" y="17"/>
                      </a:lnTo>
                      <a:lnTo>
                        <a:pt x="1208" y="19"/>
                      </a:lnTo>
                      <a:lnTo>
                        <a:pt x="1215" y="18"/>
                      </a:lnTo>
                      <a:lnTo>
                        <a:pt x="1222" y="17"/>
                      </a:lnTo>
                      <a:lnTo>
                        <a:pt x="1229" y="14"/>
                      </a:lnTo>
                      <a:lnTo>
                        <a:pt x="1236" y="13"/>
                      </a:lnTo>
                      <a:lnTo>
                        <a:pt x="1243" y="16"/>
                      </a:lnTo>
                      <a:lnTo>
                        <a:pt x="1250" y="14"/>
                      </a:lnTo>
                      <a:lnTo>
                        <a:pt x="1257" y="14"/>
                      </a:lnTo>
                      <a:lnTo>
                        <a:pt x="1263" y="10"/>
                      </a:lnTo>
                      <a:lnTo>
                        <a:pt x="1270" y="11"/>
                      </a:lnTo>
                      <a:lnTo>
                        <a:pt x="1277" y="12"/>
                      </a:lnTo>
                      <a:lnTo>
                        <a:pt x="1284" y="12"/>
                      </a:lnTo>
                      <a:lnTo>
                        <a:pt x="1291" y="10"/>
                      </a:lnTo>
                      <a:lnTo>
                        <a:pt x="1298" y="14"/>
                      </a:lnTo>
                      <a:lnTo>
                        <a:pt x="1305" y="11"/>
                      </a:lnTo>
                      <a:lnTo>
                        <a:pt x="1312" y="10"/>
                      </a:lnTo>
                      <a:lnTo>
                        <a:pt x="1319" y="9"/>
                      </a:lnTo>
                      <a:lnTo>
                        <a:pt x="1326" y="10"/>
                      </a:lnTo>
                      <a:lnTo>
                        <a:pt x="1333" y="11"/>
                      </a:lnTo>
                      <a:lnTo>
                        <a:pt x="1340" y="12"/>
                      </a:lnTo>
                      <a:lnTo>
                        <a:pt x="1346" y="11"/>
                      </a:lnTo>
                      <a:lnTo>
                        <a:pt x="1353" y="11"/>
                      </a:lnTo>
                      <a:lnTo>
                        <a:pt x="1360" y="9"/>
                      </a:lnTo>
                      <a:lnTo>
                        <a:pt x="1367" y="8"/>
                      </a:lnTo>
                      <a:lnTo>
                        <a:pt x="1374" y="7"/>
                      </a:lnTo>
                      <a:lnTo>
                        <a:pt x="1381" y="10"/>
                      </a:lnTo>
                      <a:lnTo>
                        <a:pt x="1388" y="10"/>
                      </a:lnTo>
                      <a:lnTo>
                        <a:pt x="1395" y="11"/>
                      </a:lnTo>
                      <a:lnTo>
                        <a:pt x="1402" y="9"/>
                      </a:lnTo>
                      <a:lnTo>
                        <a:pt x="1409" y="6"/>
                      </a:lnTo>
                      <a:lnTo>
                        <a:pt x="1416" y="7"/>
                      </a:lnTo>
                      <a:lnTo>
                        <a:pt x="1423" y="6"/>
                      </a:lnTo>
                      <a:lnTo>
                        <a:pt x="1429" y="8"/>
                      </a:lnTo>
                      <a:lnTo>
                        <a:pt x="1436" y="7"/>
                      </a:lnTo>
                      <a:lnTo>
                        <a:pt x="1443" y="7"/>
                      </a:lnTo>
                      <a:lnTo>
                        <a:pt x="1450" y="6"/>
                      </a:lnTo>
                      <a:lnTo>
                        <a:pt x="1457" y="5"/>
                      </a:lnTo>
                      <a:lnTo>
                        <a:pt x="1464" y="5"/>
                      </a:lnTo>
                      <a:lnTo>
                        <a:pt x="1471" y="5"/>
                      </a:lnTo>
                      <a:lnTo>
                        <a:pt x="1478" y="7"/>
                      </a:lnTo>
                      <a:lnTo>
                        <a:pt x="1485" y="6"/>
                      </a:lnTo>
                      <a:lnTo>
                        <a:pt x="1492" y="7"/>
                      </a:lnTo>
                      <a:lnTo>
                        <a:pt x="1499" y="2"/>
                      </a:lnTo>
                      <a:lnTo>
                        <a:pt x="1506" y="4"/>
                      </a:lnTo>
                      <a:lnTo>
                        <a:pt x="1512" y="3"/>
                      </a:lnTo>
                      <a:lnTo>
                        <a:pt x="1519" y="4"/>
                      </a:lnTo>
                      <a:lnTo>
                        <a:pt x="1526" y="4"/>
                      </a:lnTo>
                      <a:lnTo>
                        <a:pt x="1533" y="4"/>
                      </a:lnTo>
                      <a:lnTo>
                        <a:pt x="1540" y="5"/>
                      </a:lnTo>
                      <a:lnTo>
                        <a:pt x="1547" y="4"/>
                      </a:lnTo>
                      <a:lnTo>
                        <a:pt x="1554" y="4"/>
                      </a:lnTo>
                      <a:lnTo>
                        <a:pt x="1561" y="3"/>
                      </a:lnTo>
                      <a:lnTo>
                        <a:pt x="1568" y="2"/>
                      </a:lnTo>
                      <a:lnTo>
                        <a:pt x="1575" y="3"/>
                      </a:lnTo>
                      <a:lnTo>
                        <a:pt x="1582" y="4"/>
                      </a:lnTo>
                      <a:lnTo>
                        <a:pt x="1589" y="3"/>
                      </a:lnTo>
                      <a:lnTo>
                        <a:pt x="1595" y="1"/>
                      </a:lnTo>
                      <a:lnTo>
                        <a:pt x="1602" y="3"/>
                      </a:lnTo>
                      <a:lnTo>
                        <a:pt x="1609" y="3"/>
                      </a:lnTo>
                      <a:lnTo>
                        <a:pt x="1616" y="3"/>
                      </a:lnTo>
                      <a:lnTo>
                        <a:pt x="1623" y="5"/>
                      </a:lnTo>
                      <a:lnTo>
                        <a:pt x="1630" y="4"/>
                      </a:lnTo>
                      <a:lnTo>
                        <a:pt x="1637" y="4"/>
                      </a:lnTo>
                      <a:lnTo>
                        <a:pt x="1644" y="3"/>
                      </a:lnTo>
                      <a:lnTo>
                        <a:pt x="1651" y="2"/>
                      </a:lnTo>
                      <a:lnTo>
                        <a:pt x="1658" y="3"/>
                      </a:lnTo>
                      <a:lnTo>
                        <a:pt x="1665" y="2"/>
                      </a:lnTo>
                      <a:lnTo>
                        <a:pt x="1672" y="2"/>
                      </a:lnTo>
                      <a:lnTo>
                        <a:pt x="1678" y="1"/>
                      </a:lnTo>
                      <a:lnTo>
                        <a:pt x="1685" y="4"/>
                      </a:lnTo>
                      <a:lnTo>
                        <a:pt x="1692" y="2"/>
                      </a:lnTo>
                      <a:lnTo>
                        <a:pt x="1699" y="2"/>
                      </a:lnTo>
                      <a:lnTo>
                        <a:pt x="1706" y="4"/>
                      </a:lnTo>
                      <a:lnTo>
                        <a:pt x="1713" y="2"/>
                      </a:lnTo>
                      <a:lnTo>
                        <a:pt x="1720" y="3"/>
                      </a:lnTo>
                      <a:lnTo>
                        <a:pt x="1727" y="2"/>
                      </a:lnTo>
                      <a:lnTo>
                        <a:pt x="1734" y="2"/>
                      </a:lnTo>
                      <a:lnTo>
                        <a:pt x="1741" y="0"/>
                      </a:lnTo>
                      <a:lnTo>
                        <a:pt x="1748" y="2"/>
                      </a:lnTo>
                      <a:lnTo>
                        <a:pt x="1755" y="3"/>
                      </a:lnTo>
                      <a:lnTo>
                        <a:pt x="1761" y="2"/>
                      </a:lnTo>
                      <a:lnTo>
                        <a:pt x="1768" y="2"/>
                      </a:lnTo>
                      <a:lnTo>
                        <a:pt x="1775" y="2"/>
                      </a:lnTo>
                      <a:lnTo>
                        <a:pt x="1782" y="1"/>
                      </a:lnTo>
                      <a:lnTo>
                        <a:pt x="1789" y="1"/>
                      </a:lnTo>
                      <a:lnTo>
                        <a:pt x="1796" y="3"/>
                      </a:lnTo>
                      <a:lnTo>
                        <a:pt x="1803" y="2"/>
                      </a:lnTo>
                      <a:lnTo>
                        <a:pt x="1810" y="1"/>
                      </a:lnTo>
                      <a:lnTo>
                        <a:pt x="1817" y="2"/>
                      </a:lnTo>
                      <a:lnTo>
                        <a:pt x="1824" y="2"/>
                      </a:lnTo>
                      <a:lnTo>
                        <a:pt x="1831" y="2"/>
                      </a:lnTo>
                      <a:lnTo>
                        <a:pt x="1838" y="3"/>
                      </a:lnTo>
                      <a:lnTo>
                        <a:pt x="1844" y="1"/>
                      </a:lnTo>
                      <a:lnTo>
                        <a:pt x="1851" y="1"/>
                      </a:lnTo>
                      <a:lnTo>
                        <a:pt x="1858" y="3"/>
                      </a:lnTo>
                      <a:lnTo>
                        <a:pt x="1865" y="3"/>
                      </a:lnTo>
                      <a:lnTo>
                        <a:pt x="1872" y="2"/>
                      </a:lnTo>
                      <a:lnTo>
                        <a:pt x="1879" y="2"/>
                      </a:lnTo>
                      <a:lnTo>
                        <a:pt x="1886" y="2"/>
                      </a:lnTo>
                      <a:lnTo>
                        <a:pt x="1893" y="5"/>
                      </a:lnTo>
                      <a:lnTo>
                        <a:pt x="1900" y="1"/>
                      </a:lnTo>
                      <a:lnTo>
                        <a:pt x="1907" y="0"/>
                      </a:lnTo>
                      <a:lnTo>
                        <a:pt x="1914" y="2"/>
                      </a:lnTo>
                      <a:lnTo>
                        <a:pt x="1921" y="2"/>
                      </a:lnTo>
                      <a:lnTo>
                        <a:pt x="1927" y="4"/>
                      </a:lnTo>
                      <a:lnTo>
                        <a:pt x="1934" y="1"/>
                      </a:lnTo>
                      <a:lnTo>
                        <a:pt x="1941" y="2"/>
                      </a:lnTo>
                      <a:lnTo>
                        <a:pt x="1948" y="2"/>
                      </a:lnTo>
                      <a:lnTo>
                        <a:pt x="1955" y="3"/>
                      </a:lnTo>
                      <a:lnTo>
                        <a:pt x="1962" y="4"/>
                      </a:lnTo>
                      <a:lnTo>
                        <a:pt x="1969" y="2"/>
                      </a:lnTo>
                      <a:lnTo>
                        <a:pt x="1976" y="4"/>
                      </a:lnTo>
                      <a:lnTo>
                        <a:pt x="1983" y="2"/>
                      </a:lnTo>
                      <a:lnTo>
                        <a:pt x="1990" y="4"/>
                      </a:lnTo>
                      <a:lnTo>
                        <a:pt x="1997" y="4"/>
                      </a:lnTo>
                      <a:lnTo>
                        <a:pt x="2004" y="5"/>
                      </a:lnTo>
                      <a:lnTo>
                        <a:pt x="2010" y="5"/>
                      </a:lnTo>
                      <a:lnTo>
                        <a:pt x="2017" y="5"/>
                      </a:lnTo>
                      <a:lnTo>
                        <a:pt x="2024" y="7"/>
                      </a:lnTo>
                      <a:lnTo>
                        <a:pt x="2031" y="9"/>
                      </a:lnTo>
                      <a:lnTo>
                        <a:pt x="2038" y="9"/>
                      </a:lnTo>
                      <a:lnTo>
                        <a:pt x="2045" y="13"/>
                      </a:lnTo>
                      <a:lnTo>
                        <a:pt x="2052" y="14"/>
                      </a:lnTo>
                      <a:lnTo>
                        <a:pt x="2059" y="14"/>
                      </a:lnTo>
                      <a:lnTo>
                        <a:pt x="2066" y="18"/>
                      </a:lnTo>
                      <a:lnTo>
                        <a:pt x="2073" y="22"/>
                      </a:lnTo>
                      <a:lnTo>
                        <a:pt x="2080" y="26"/>
                      </a:lnTo>
                      <a:lnTo>
                        <a:pt x="2087" y="34"/>
                      </a:lnTo>
                      <a:lnTo>
                        <a:pt x="2093" y="40"/>
                      </a:lnTo>
                      <a:lnTo>
                        <a:pt x="2100" y="44"/>
                      </a:lnTo>
                      <a:lnTo>
                        <a:pt x="2107" y="53"/>
                      </a:lnTo>
                      <a:lnTo>
                        <a:pt x="2114" y="60"/>
                      </a:lnTo>
                      <a:lnTo>
                        <a:pt x="2121" y="66"/>
                      </a:lnTo>
                      <a:lnTo>
                        <a:pt x="2128" y="79"/>
                      </a:lnTo>
                      <a:lnTo>
                        <a:pt x="2135" y="88"/>
                      </a:lnTo>
                      <a:lnTo>
                        <a:pt x="2142" y="92"/>
                      </a:lnTo>
                      <a:lnTo>
                        <a:pt x="2149" y="100"/>
                      </a:lnTo>
                      <a:lnTo>
                        <a:pt x="2156" y="108"/>
                      </a:lnTo>
                      <a:lnTo>
                        <a:pt x="2163" y="118"/>
                      </a:lnTo>
                      <a:lnTo>
                        <a:pt x="2170" y="133"/>
                      </a:lnTo>
                      <a:lnTo>
                        <a:pt x="2176" y="140"/>
                      </a:lnTo>
                      <a:lnTo>
                        <a:pt x="2183" y="153"/>
                      </a:lnTo>
                      <a:lnTo>
                        <a:pt x="2190" y="157"/>
                      </a:lnTo>
                      <a:lnTo>
                        <a:pt x="2197" y="159"/>
                      </a:lnTo>
                      <a:lnTo>
                        <a:pt x="2204" y="164"/>
                      </a:lnTo>
                      <a:lnTo>
                        <a:pt x="2211" y="168"/>
                      </a:lnTo>
                      <a:lnTo>
                        <a:pt x="2218" y="174"/>
                      </a:lnTo>
                      <a:lnTo>
                        <a:pt x="2225" y="172"/>
                      </a:lnTo>
                      <a:lnTo>
                        <a:pt x="2232" y="172"/>
                      </a:lnTo>
                      <a:lnTo>
                        <a:pt x="2239" y="177"/>
                      </a:lnTo>
                      <a:lnTo>
                        <a:pt x="2246" y="168"/>
                      </a:lnTo>
                      <a:lnTo>
                        <a:pt x="2253" y="166"/>
                      </a:lnTo>
                      <a:lnTo>
                        <a:pt x="2259" y="168"/>
                      </a:lnTo>
                      <a:lnTo>
                        <a:pt x="2266" y="163"/>
                      </a:lnTo>
                      <a:lnTo>
                        <a:pt x="2273" y="157"/>
                      </a:lnTo>
                      <a:lnTo>
                        <a:pt x="2280" y="152"/>
                      </a:lnTo>
                      <a:lnTo>
                        <a:pt x="2287" y="148"/>
                      </a:lnTo>
                      <a:lnTo>
                        <a:pt x="2294" y="139"/>
                      </a:lnTo>
                      <a:lnTo>
                        <a:pt x="2301" y="132"/>
                      </a:lnTo>
                      <a:lnTo>
                        <a:pt x="2308" y="126"/>
                      </a:lnTo>
                      <a:lnTo>
                        <a:pt x="2315" y="122"/>
                      </a:lnTo>
                      <a:lnTo>
                        <a:pt x="2322" y="114"/>
                      </a:lnTo>
                      <a:lnTo>
                        <a:pt x="2329" y="108"/>
                      </a:lnTo>
                      <a:lnTo>
                        <a:pt x="2336" y="100"/>
                      </a:lnTo>
                      <a:lnTo>
                        <a:pt x="2342" y="97"/>
                      </a:lnTo>
                      <a:lnTo>
                        <a:pt x="2349" y="88"/>
                      </a:lnTo>
                      <a:lnTo>
                        <a:pt x="2356" y="81"/>
                      </a:lnTo>
                      <a:lnTo>
                        <a:pt x="2363" y="81"/>
                      </a:lnTo>
                      <a:lnTo>
                        <a:pt x="2370" y="76"/>
                      </a:lnTo>
                      <a:lnTo>
                        <a:pt x="2377" y="71"/>
                      </a:lnTo>
                      <a:lnTo>
                        <a:pt x="2384" y="64"/>
                      </a:lnTo>
                      <a:lnTo>
                        <a:pt x="2391" y="58"/>
                      </a:lnTo>
                      <a:lnTo>
                        <a:pt x="2398" y="57"/>
                      </a:lnTo>
                      <a:lnTo>
                        <a:pt x="2405" y="53"/>
                      </a:lnTo>
                      <a:lnTo>
                        <a:pt x="2412" y="49"/>
                      </a:lnTo>
                      <a:lnTo>
                        <a:pt x="2419" y="46"/>
                      </a:lnTo>
                      <a:lnTo>
                        <a:pt x="2425" y="46"/>
                      </a:lnTo>
                      <a:lnTo>
                        <a:pt x="2432" y="42"/>
                      </a:lnTo>
                      <a:lnTo>
                        <a:pt x="2439" y="40"/>
                      </a:lnTo>
                      <a:lnTo>
                        <a:pt x="2446" y="41"/>
                      </a:lnTo>
                      <a:lnTo>
                        <a:pt x="2453" y="39"/>
                      </a:lnTo>
                      <a:lnTo>
                        <a:pt x="2460" y="35"/>
                      </a:lnTo>
                      <a:lnTo>
                        <a:pt x="2467" y="33"/>
                      </a:lnTo>
                      <a:lnTo>
                        <a:pt x="2474" y="33"/>
                      </a:lnTo>
                      <a:lnTo>
                        <a:pt x="2481" y="31"/>
                      </a:lnTo>
                      <a:lnTo>
                        <a:pt x="2488" y="30"/>
                      </a:lnTo>
                      <a:lnTo>
                        <a:pt x="2495" y="29"/>
                      </a:lnTo>
                      <a:lnTo>
                        <a:pt x="2502" y="28"/>
                      </a:lnTo>
                      <a:lnTo>
                        <a:pt x="2508" y="28"/>
                      </a:lnTo>
                      <a:lnTo>
                        <a:pt x="2515" y="28"/>
                      </a:lnTo>
                      <a:lnTo>
                        <a:pt x="2522" y="28"/>
                      </a:lnTo>
                      <a:lnTo>
                        <a:pt x="2529" y="22"/>
                      </a:lnTo>
                      <a:lnTo>
                        <a:pt x="2536" y="23"/>
                      </a:lnTo>
                      <a:lnTo>
                        <a:pt x="2543" y="22"/>
                      </a:lnTo>
                      <a:lnTo>
                        <a:pt x="2550" y="23"/>
                      </a:lnTo>
                      <a:lnTo>
                        <a:pt x="2557" y="19"/>
                      </a:lnTo>
                      <a:lnTo>
                        <a:pt x="2564" y="24"/>
                      </a:lnTo>
                      <a:lnTo>
                        <a:pt x="2571" y="21"/>
                      </a:lnTo>
                      <a:lnTo>
                        <a:pt x="2578" y="25"/>
                      </a:lnTo>
                      <a:lnTo>
                        <a:pt x="2585" y="20"/>
                      </a:lnTo>
                      <a:lnTo>
                        <a:pt x="2591" y="20"/>
                      </a:lnTo>
                      <a:lnTo>
                        <a:pt x="2598" y="18"/>
                      </a:lnTo>
                      <a:lnTo>
                        <a:pt x="2605" y="20"/>
                      </a:lnTo>
                      <a:lnTo>
                        <a:pt x="2612" y="18"/>
                      </a:lnTo>
                      <a:lnTo>
                        <a:pt x="2619" y="18"/>
                      </a:lnTo>
                      <a:lnTo>
                        <a:pt x="2626" y="21"/>
                      </a:lnTo>
                      <a:lnTo>
                        <a:pt x="2633" y="16"/>
                      </a:lnTo>
                      <a:lnTo>
                        <a:pt x="2640" y="16"/>
                      </a:lnTo>
                      <a:lnTo>
                        <a:pt x="2647" y="18"/>
                      </a:lnTo>
                      <a:lnTo>
                        <a:pt x="2654" y="13"/>
                      </a:lnTo>
                      <a:lnTo>
                        <a:pt x="2661" y="17"/>
                      </a:lnTo>
                      <a:lnTo>
                        <a:pt x="2668" y="14"/>
                      </a:lnTo>
                      <a:lnTo>
                        <a:pt x="2674" y="14"/>
                      </a:lnTo>
                      <a:lnTo>
                        <a:pt x="2681" y="16"/>
                      </a:lnTo>
                      <a:lnTo>
                        <a:pt x="2688" y="15"/>
                      </a:lnTo>
                      <a:lnTo>
                        <a:pt x="2695" y="13"/>
                      </a:lnTo>
                      <a:lnTo>
                        <a:pt x="2702" y="13"/>
                      </a:lnTo>
                      <a:lnTo>
                        <a:pt x="2709" y="15"/>
                      </a:lnTo>
                      <a:lnTo>
                        <a:pt x="2716" y="15"/>
                      </a:lnTo>
                      <a:lnTo>
                        <a:pt x="2723" y="14"/>
                      </a:lnTo>
                      <a:lnTo>
                        <a:pt x="2730" y="16"/>
                      </a:lnTo>
                      <a:lnTo>
                        <a:pt x="2737" y="12"/>
                      </a:lnTo>
                      <a:lnTo>
                        <a:pt x="2744" y="15"/>
                      </a:lnTo>
                      <a:lnTo>
                        <a:pt x="2751" y="11"/>
                      </a:lnTo>
                      <a:lnTo>
                        <a:pt x="2757" y="12"/>
                      </a:lnTo>
                      <a:lnTo>
                        <a:pt x="2764" y="13"/>
                      </a:lnTo>
                      <a:lnTo>
                        <a:pt x="2771" y="11"/>
                      </a:lnTo>
                      <a:lnTo>
                        <a:pt x="2778" y="13"/>
                      </a:lnTo>
                      <a:lnTo>
                        <a:pt x="2785" y="9"/>
                      </a:lnTo>
                      <a:lnTo>
                        <a:pt x="2792" y="11"/>
                      </a:lnTo>
                      <a:lnTo>
                        <a:pt x="2799" y="9"/>
                      </a:lnTo>
                      <a:lnTo>
                        <a:pt x="2806" y="12"/>
                      </a:lnTo>
                      <a:lnTo>
                        <a:pt x="2813" y="9"/>
                      </a:lnTo>
                      <a:lnTo>
                        <a:pt x="2820" y="12"/>
                      </a:lnTo>
                      <a:lnTo>
                        <a:pt x="2827" y="9"/>
                      </a:lnTo>
                      <a:lnTo>
                        <a:pt x="2834" y="9"/>
                      </a:lnTo>
                      <a:lnTo>
                        <a:pt x="2840" y="13"/>
                      </a:lnTo>
                      <a:lnTo>
                        <a:pt x="2847" y="11"/>
                      </a:lnTo>
                      <a:lnTo>
                        <a:pt x="2854" y="9"/>
                      </a:lnTo>
                      <a:lnTo>
                        <a:pt x="2861" y="7"/>
                      </a:lnTo>
                      <a:lnTo>
                        <a:pt x="2868" y="9"/>
                      </a:lnTo>
                      <a:lnTo>
                        <a:pt x="2875" y="10"/>
                      </a:lnTo>
                      <a:lnTo>
                        <a:pt x="2882" y="10"/>
                      </a:lnTo>
                      <a:lnTo>
                        <a:pt x="2889" y="11"/>
                      </a:lnTo>
                      <a:lnTo>
                        <a:pt x="2896" y="8"/>
                      </a:lnTo>
                      <a:lnTo>
                        <a:pt x="2903" y="9"/>
                      </a:lnTo>
                      <a:lnTo>
                        <a:pt x="2910" y="13"/>
                      </a:lnTo>
                      <a:lnTo>
                        <a:pt x="2917" y="15"/>
                      </a:lnTo>
                      <a:lnTo>
                        <a:pt x="2923" y="20"/>
                      </a:lnTo>
                      <a:lnTo>
                        <a:pt x="2930" y="25"/>
                      </a:lnTo>
                      <a:lnTo>
                        <a:pt x="2937" y="40"/>
                      </a:lnTo>
                      <a:lnTo>
                        <a:pt x="2944" y="49"/>
                      </a:lnTo>
                      <a:lnTo>
                        <a:pt x="2951" y="82"/>
                      </a:lnTo>
                      <a:lnTo>
                        <a:pt x="2958" y="114"/>
                      </a:lnTo>
                      <a:lnTo>
                        <a:pt x="2965" y="161"/>
                      </a:lnTo>
                      <a:lnTo>
                        <a:pt x="2972" y="221"/>
                      </a:lnTo>
                      <a:lnTo>
                        <a:pt x="2979" y="307"/>
                      </a:lnTo>
                      <a:lnTo>
                        <a:pt x="2986" y="401"/>
                      </a:lnTo>
                      <a:lnTo>
                        <a:pt x="2993" y="527"/>
                      </a:lnTo>
                      <a:lnTo>
                        <a:pt x="3000" y="669"/>
                      </a:lnTo>
                      <a:lnTo>
                        <a:pt x="3006" y="843"/>
                      </a:lnTo>
                      <a:lnTo>
                        <a:pt x="3013" y="995"/>
                      </a:lnTo>
                      <a:lnTo>
                        <a:pt x="3020" y="1149"/>
                      </a:lnTo>
                      <a:lnTo>
                        <a:pt x="3027" y="1313"/>
                      </a:lnTo>
                      <a:lnTo>
                        <a:pt x="3034" y="1448"/>
                      </a:lnTo>
                      <a:lnTo>
                        <a:pt x="3041" y="1586"/>
                      </a:lnTo>
                      <a:lnTo>
                        <a:pt x="3048" y="1690"/>
                      </a:lnTo>
                      <a:lnTo>
                        <a:pt x="3055" y="1803"/>
                      </a:lnTo>
                      <a:lnTo>
                        <a:pt x="3062" y="1867"/>
                      </a:lnTo>
                      <a:lnTo>
                        <a:pt x="3069" y="1923"/>
                      </a:lnTo>
                      <a:lnTo>
                        <a:pt x="3076" y="1957"/>
                      </a:lnTo>
                      <a:lnTo>
                        <a:pt x="3083" y="1977"/>
                      </a:lnTo>
                      <a:lnTo>
                        <a:pt x="3089" y="1999"/>
                      </a:lnTo>
                      <a:lnTo>
                        <a:pt x="3096" y="1994"/>
                      </a:lnTo>
                      <a:lnTo>
                        <a:pt x="3103" y="1980"/>
                      </a:lnTo>
                      <a:lnTo>
                        <a:pt x="3110" y="1964"/>
                      </a:lnTo>
                      <a:lnTo>
                        <a:pt x="3117" y="1950"/>
                      </a:lnTo>
                      <a:lnTo>
                        <a:pt x="3124" y="1920"/>
                      </a:lnTo>
                      <a:lnTo>
                        <a:pt x="3131" y="1895"/>
                      </a:lnTo>
                      <a:lnTo>
                        <a:pt x="3138" y="1869"/>
                      </a:lnTo>
                      <a:lnTo>
                        <a:pt x="3145" y="1832"/>
                      </a:lnTo>
                      <a:lnTo>
                        <a:pt x="3152" y="1770"/>
                      </a:lnTo>
                      <a:lnTo>
                        <a:pt x="3159" y="1740"/>
                      </a:lnTo>
                      <a:lnTo>
                        <a:pt x="3166" y="1696"/>
                      </a:lnTo>
                      <a:lnTo>
                        <a:pt x="3172" y="1658"/>
                      </a:lnTo>
                      <a:lnTo>
                        <a:pt x="3179" y="1612"/>
                      </a:lnTo>
                      <a:lnTo>
                        <a:pt x="3186" y="1537"/>
                      </a:lnTo>
                      <a:lnTo>
                        <a:pt x="3193" y="1480"/>
                      </a:lnTo>
                      <a:lnTo>
                        <a:pt x="3200" y="1479"/>
                      </a:lnTo>
                      <a:lnTo>
                        <a:pt x="3207" y="1423"/>
                      </a:lnTo>
                      <a:lnTo>
                        <a:pt x="3214" y="1379"/>
                      </a:lnTo>
                      <a:lnTo>
                        <a:pt x="3221" y="1318"/>
                      </a:lnTo>
                      <a:lnTo>
                        <a:pt x="3228" y="1278"/>
                      </a:lnTo>
                      <a:lnTo>
                        <a:pt x="3235" y="1239"/>
                      </a:lnTo>
                      <a:lnTo>
                        <a:pt x="3242" y="1176"/>
                      </a:lnTo>
                      <a:lnTo>
                        <a:pt x="3249" y="1152"/>
                      </a:lnTo>
                      <a:lnTo>
                        <a:pt x="3255" y="1113"/>
                      </a:lnTo>
                      <a:lnTo>
                        <a:pt x="3262" y="1062"/>
                      </a:lnTo>
                      <a:lnTo>
                        <a:pt x="3269" y="1008"/>
                      </a:lnTo>
                      <a:lnTo>
                        <a:pt x="3276" y="980"/>
                      </a:lnTo>
                      <a:lnTo>
                        <a:pt x="3283" y="932"/>
                      </a:lnTo>
                      <a:lnTo>
                        <a:pt x="3290" y="891"/>
                      </a:lnTo>
                      <a:lnTo>
                        <a:pt x="3297" y="858"/>
                      </a:lnTo>
                      <a:lnTo>
                        <a:pt x="3304" y="814"/>
                      </a:lnTo>
                      <a:lnTo>
                        <a:pt x="3311" y="782"/>
                      </a:lnTo>
                      <a:lnTo>
                        <a:pt x="3318" y="746"/>
                      </a:lnTo>
                      <a:lnTo>
                        <a:pt x="3325" y="709"/>
                      </a:lnTo>
                      <a:lnTo>
                        <a:pt x="3332" y="679"/>
                      </a:lnTo>
                      <a:lnTo>
                        <a:pt x="3338" y="635"/>
                      </a:lnTo>
                      <a:lnTo>
                        <a:pt x="3345" y="612"/>
                      </a:lnTo>
                      <a:lnTo>
                        <a:pt x="3352" y="576"/>
                      </a:lnTo>
                      <a:lnTo>
                        <a:pt x="3359" y="551"/>
                      </a:lnTo>
                      <a:lnTo>
                        <a:pt x="3366" y="525"/>
                      </a:lnTo>
                      <a:lnTo>
                        <a:pt x="3373" y="491"/>
                      </a:lnTo>
                      <a:lnTo>
                        <a:pt x="3380" y="464"/>
                      </a:lnTo>
                      <a:lnTo>
                        <a:pt x="3387" y="444"/>
                      </a:lnTo>
                      <a:lnTo>
                        <a:pt x="3394" y="419"/>
                      </a:lnTo>
                      <a:lnTo>
                        <a:pt x="3401" y="396"/>
                      </a:lnTo>
                      <a:lnTo>
                        <a:pt x="3408" y="365"/>
                      </a:lnTo>
                      <a:lnTo>
                        <a:pt x="3415" y="352"/>
                      </a:lnTo>
                      <a:lnTo>
                        <a:pt x="3421" y="337"/>
                      </a:lnTo>
                      <a:lnTo>
                        <a:pt x="3428" y="305"/>
                      </a:lnTo>
                      <a:lnTo>
                        <a:pt x="3435" y="284"/>
                      </a:lnTo>
                      <a:lnTo>
                        <a:pt x="3442" y="265"/>
                      </a:lnTo>
                      <a:lnTo>
                        <a:pt x="3449" y="258"/>
                      </a:lnTo>
                      <a:lnTo>
                        <a:pt x="3456" y="235"/>
                      </a:lnTo>
                      <a:lnTo>
                        <a:pt x="3463" y="228"/>
                      </a:lnTo>
                      <a:lnTo>
                        <a:pt x="3470" y="215"/>
                      </a:lnTo>
                      <a:lnTo>
                        <a:pt x="3477" y="195"/>
                      </a:lnTo>
                      <a:lnTo>
                        <a:pt x="3484" y="185"/>
                      </a:lnTo>
                      <a:lnTo>
                        <a:pt x="3491" y="172"/>
                      </a:lnTo>
                      <a:lnTo>
                        <a:pt x="3498" y="163"/>
                      </a:lnTo>
                      <a:lnTo>
                        <a:pt x="3504" y="151"/>
                      </a:lnTo>
                      <a:lnTo>
                        <a:pt x="3511" y="140"/>
                      </a:lnTo>
                      <a:lnTo>
                        <a:pt x="3518" y="129"/>
                      </a:lnTo>
                      <a:lnTo>
                        <a:pt x="3525" y="122"/>
                      </a:lnTo>
                      <a:lnTo>
                        <a:pt x="3532" y="117"/>
                      </a:lnTo>
                      <a:lnTo>
                        <a:pt x="3539" y="105"/>
                      </a:lnTo>
                      <a:lnTo>
                        <a:pt x="3546" y="97"/>
                      </a:lnTo>
                      <a:lnTo>
                        <a:pt x="3553" y="97"/>
                      </a:lnTo>
                      <a:lnTo>
                        <a:pt x="3560" y="90"/>
                      </a:lnTo>
                      <a:lnTo>
                        <a:pt x="3567" y="82"/>
                      </a:lnTo>
                      <a:lnTo>
                        <a:pt x="3574" y="78"/>
                      </a:lnTo>
                      <a:lnTo>
                        <a:pt x="3581" y="72"/>
                      </a:lnTo>
                      <a:lnTo>
                        <a:pt x="3587" y="68"/>
                      </a:lnTo>
                      <a:lnTo>
                        <a:pt x="3594" y="65"/>
                      </a:lnTo>
                      <a:lnTo>
                        <a:pt x="3601" y="61"/>
                      </a:lnTo>
                      <a:lnTo>
                        <a:pt x="3608" y="57"/>
                      </a:lnTo>
                      <a:lnTo>
                        <a:pt x="3615" y="58"/>
                      </a:lnTo>
                      <a:lnTo>
                        <a:pt x="3622" y="50"/>
                      </a:lnTo>
                      <a:lnTo>
                        <a:pt x="3629" y="51"/>
                      </a:lnTo>
                      <a:lnTo>
                        <a:pt x="3636" y="45"/>
                      </a:lnTo>
                      <a:lnTo>
                        <a:pt x="3643" y="49"/>
                      </a:lnTo>
                      <a:lnTo>
                        <a:pt x="3650" y="44"/>
                      </a:lnTo>
                      <a:lnTo>
                        <a:pt x="3657" y="44"/>
                      </a:lnTo>
                      <a:lnTo>
                        <a:pt x="3664" y="39"/>
                      </a:lnTo>
                      <a:lnTo>
                        <a:pt x="3670" y="38"/>
                      </a:lnTo>
                      <a:lnTo>
                        <a:pt x="3677" y="38"/>
                      </a:lnTo>
                      <a:lnTo>
                        <a:pt x="3684" y="37"/>
                      </a:lnTo>
                      <a:lnTo>
                        <a:pt x="3691" y="34"/>
                      </a:lnTo>
                      <a:lnTo>
                        <a:pt x="3698" y="33"/>
                      </a:lnTo>
                      <a:lnTo>
                        <a:pt x="3705" y="33"/>
                      </a:lnTo>
                      <a:lnTo>
                        <a:pt x="3712" y="31"/>
                      </a:lnTo>
                      <a:lnTo>
                        <a:pt x="3719" y="32"/>
                      </a:lnTo>
                      <a:lnTo>
                        <a:pt x="3726" y="33"/>
                      </a:lnTo>
                      <a:lnTo>
                        <a:pt x="3733" y="30"/>
                      </a:lnTo>
                      <a:lnTo>
                        <a:pt x="3740" y="30"/>
                      </a:lnTo>
                      <a:lnTo>
                        <a:pt x="3747" y="28"/>
                      </a:lnTo>
                      <a:lnTo>
                        <a:pt x="3753" y="28"/>
                      </a:lnTo>
                      <a:lnTo>
                        <a:pt x="3760" y="28"/>
                      </a:lnTo>
                      <a:lnTo>
                        <a:pt x="3767" y="25"/>
                      </a:lnTo>
                      <a:lnTo>
                        <a:pt x="3774" y="29"/>
                      </a:lnTo>
                      <a:lnTo>
                        <a:pt x="3781" y="29"/>
                      </a:lnTo>
                      <a:lnTo>
                        <a:pt x="3788" y="28"/>
                      </a:lnTo>
                      <a:lnTo>
                        <a:pt x="3795" y="24"/>
                      </a:lnTo>
                      <a:lnTo>
                        <a:pt x="3802" y="27"/>
                      </a:lnTo>
                      <a:lnTo>
                        <a:pt x="3809" y="22"/>
                      </a:lnTo>
                      <a:lnTo>
                        <a:pt x="3816" y="24"/>
                      </a:lnTo>
                      <a:lnTo>
                        <a:pt x="3823" y="23"/>
                      </a:lnTo>
                      <a:lnTo>
                        <a:pt x="3830" y="24"/>
                      </a:lnTo>
                      <a:lnTo>
                        <a:pt x="3836" y="26"/>
                      </a:lnTo>
                      <a:lnTo>
                        <a:pt x="3843" y="21"/>
                      </a:lnTo>
                      <a:lnTo>
                        <a:pt x="3850" y="23"/>
                      </a:lnTo>
                      <a:lnTo>
                        <a:pt x="3857" y="24"/>
                      </a:lnTo>
                      <a:lnTo>
                        <a:pt x="3864" y="20"/>
                      </a:lnTo>
                      <a:lnTo>
                        <a:pt x="3871" y="24"/>
                      </a:lnTo>
                      <a:lnTo>
                        <a:pt x="3878" y="25"/>
                      </a:lnTo>
                      <a:lnTo>
                        <a:pt x="3885" y="29"/>
                      </a:lnTo>
                      <a:lnTo>
                        <a:pt x="3892" y="27"/>
                      </a:lnTo>
                      <a:lnTo>
                        <a:pt x="3899" y="37"/>
                      </a:lnTo>
                      <a:lnTo>
                        <a:pt x="3906" y="42"/>
                      </a:lnTo>
                      <a:lnTo>
                        <a:pt x="3913" y="53"/>
                      </a:lnTo>
                      <a:lnTo>
                        <a:pt x="3919" y="66"/>
                      </a:lnTo>
                      <a:lnTo>
                        <a:pt x="3926" y="92"/>
                      </a:lnTo>
                      <a:lnTo>
                        <a:pt x="3933" y="127"/>
                      </a:lnTo>
                      <a:lnTo>
                        <a:pt x="3940" y="174"/>
                      </a:lnTo>
                      <a:lnTo>
                        <a:pt x="3947" y="230"/>
                      </a:lnTo>
                      <a:lnTo>
                        <a:pt x="3954" y="308"/>
                      </a:lnTo>
                      <a:lnTo>
                        <a:pt x="3961" y="400"/>
                      </a:lnTo>
                      <a:lnTo>
                        <a:pt x="3968" y="518"/>
                      </a:lnTo>
                      <a:lnTo>
                        <a:pt x="3975" y="649"/>
                      </a:lnTo>
                      <a:lnTo>
                        <a:pt x="3982" y="794"/>
                      </a:lnTo>
                      <a:lnTo>
                        <a:pt x="3989" y="935"/>
                      </a:lnTo>
                      <a:lnTo>
                        <a:pt x="3996" y="1101"/>
                      </a:lnTo>
                      <a:lnTo>
                        <a:pt x="4002" y="1250"/>
                      </a:lnTo>
                      <a:lnTo>
                        <a:pt x="4009" y="1387"/>
                      </a:lnTo>
                      <a:lnTo>
                        <a:pt x="4016" y="1497"/>
                      </a:lnTo>
                      <a:lnTo>
                        <a:pt x="4023" y="1585"/>
                      </a:lnTo>
                      <a:lnTo>
                        <a:pt x="4030" y="1674"/>
                      </a:lnTo>
                      <a:lnTo>
                        <a:pt x="4037" y="1750"/>
                      </a:lnTo>
                      <a:lnTo>
                        <a:pt x="4044" y="1798"/>
                      </a:lnTo>
                      <a:lnTo>
                        <a:pt x="4051" y="1847"/>
                      </a:lnTo>
                      <a:lnTo>
                        <a:pt x="4058" y="1880"/>
                      </a:lnTo>
                      <a:lnTo>
                        <a:pt x="4065" y="1879"/>
                      </a:lnTo>
                      <a:lnTo>
                        <a:pt x="4072" y="1898"/>
                      </a:lnTo>
                      <a:lnTo>
                        <a:pt x="4079" y="1892"/>
                      </a:lnTo>
                      <a:lnTo>
                        <a:pt x="4085" y="1878"/>
                      </a:lnTo>
                      <a:lnTo>
                        <a:pt x="4092" y="1847"/>
                      </a:lnTo>
                      <a:lnTo>
                        <a:pt x="4099" y="1852"/>
                      </a:lnTo>
                      <a:lnTo>
                        <a:pt x="4106" y="1830"/>
                      </a:lnTo>
                      <a:lnTo>
                        <a:pt x="4113" y="1780"/>
                      </a:lnTo>
                      <a:lnTo>
                        <a:pt x="4120" y="1748"/>
                      </a:lnTo>
                      <a:lnTo>
                        <a:pt x="4127" y="1730"/>
                      </a:lnTo>
                      <a:lnTo>
                        <a:pt x="4134" y="1677"/>
                      </a:lnTo>
                      <a:lnTo>
                        <a:pt x="4141" y="1647"/>
                      </a:lnTo>
                      <a:lnTo>
                        <a:pt x="4148" y="1619"/>
                      </a:lnTo>
                      <a:lnTo>
                        <a:pt x="4155" y="1580"/>
                      </a:lnTo>
                      <a:lnTo>
                        <a:pt x="4162" y="1530"/>
                      </a:lnTo>
                      <a:lnTo>
                        <a:pt x="4168" y="1499"/>
                      </a:lnTo>
                      <a:lnTo>
                        <a:pt x="4175" y="1457"/>
                      </a:lnTo>
                      <a:lnTo>
                        <a:pt x="4182" y="1414"/>
                      </a:lnTo>
                      <a:lnTo>
                        <a:pt x="4189" y="1378"/>
                      </a:lnTo>
                      <a:lnTo>
                        <a:pt x="4196" y="1330"/>
                      </a:lnTo>
                      <a:lnTo>
                        <a:pt x="4203" y="1295"/>
                      </a:lnTo>
                      <a:lnTo>
                        <a:pt x="4210" y="1252"/>
                      </a:lnTo>
                      <a:lnTo>
                        <a:pt x="4217" y="1213"/>
                      </a:lnTo>
                      <a:lnTo>
                        <a:pt x="4224" y="1171"/>
                      </a:lnTo>
                      <a:lnTo>
                        <a:pt x="4231" y="1136"/>
                      </a:lnTo>
                      <a:lnTo>
                        <a:pt x="4238" y="1097"/>
                      </a:lnTo>
                      <a:lnTo>
                        <a:pt x="4245" y="1049"/>
                      </a:lnTo>
                      <a:lnTo>
                        <a:pt x="4251" y="1022"/>
                      </a:lnTo>
                      <a:lnTo>
                        <a:pt x="4258" y="986"/>
                      </a:lnTo>
                      <a:lnTo>
                        <a:pt x="4265" y="951"/>
                      </a:lnTo>
                      <a:lnTo>
                        <a:pt x="4272" y="899"/>
                      </a:lnTo>
                      <a:lnTo>
                        <a:pt x="4279" y="870"/>
                      </a:lnTo>
                      <a:lnTo>
                        <a:pt x="4286" y="843"/>
                      </a:lnTo>
                      <a:lnTo>
                        <a:pt x="4293" y="802"/>
                      </a:lnTo>
                      <a:lnTo>
                        <a:pt x="4300" y="774"/>
                      </a:lnTo>
                      <a:lnTo>
                        <a:pt x="4307" y="731"/>
                      </a:lnTo>
                      <a:lnTo>
                        <a:pt x="4314" y="709"/>
                      </a:lnTo>
                      <a:lnTo>
                        <a:pt x="4321" y="681"/>
                      </a:lnTo>
                      <a:lnTo>
                        <a:pt x="4328" y="649"/>
                      </a:lnTo>
                      <a:lnTo>
                        <a:pt x="4334" y="625"/>
                      </a:lnTo>
                      <a:lnTo>
                        <a:pt x="4341" y="589"/>
                      </a:lnTo>
                      <a:lnTo>
                        <a:pt x="4348" y="563"/>
                      </a:lnTo>
                      <a:lnTo>
                        <a:pt x="4355" y="532"/>
                      </a:lnTo>
                      <a:lnTo>
                        <a:pt x="4362" y="518"/>
                      </a:lnTo>
                      <a:lnTo>
                        <a:pt x="4369" y="491"/>
                      </a:lnTo>
                      <a:lnTo>
                        <a:pt x="4376" y="457"/>
                      </a:lnTo>
                      <a:lnTo>
                        <a:pt x="4383" y="439"/>
                      </a:lnTo>
                      <a:lnTo>
                        <a:pt x="4390" y="415"/>
                      </a:lnTo>
                      <a:lnTo>
                        <a:pt x="4397" y="404"/>
                      </a:lnTo>
                      <a:lnTo>
                        <a:pt x="4404" y="374"/>
                      </a:lnTo>
                      <a:lnTo>
                        <a:pt x="4411" y="358"/>
                      </a:lnTo>
                      <a:lnTo>
                        <a:pt x="4417" y="343"/>
                      </a:lnTo>
                      <a:lnTo>
                        <a:pt x="4424" y="319"/>
                      </a:lnTo>
                      <a:lnTo>
                        <a:pt x="4431" y="305"/>
                      </a:lnTo>
                      <a:lnTo>
                        <a:pt x="4438" y="280"/>
                      </a:lnTo>
                      <a:lnTo>
                        <a:pt x="4445" y="262"/>
                      </a:lnTo>
                      <a:lnTo>
                        <a:pt x="4452" y="249"/>
                      </a:lnTo>
                      <a:lnTo>
                        <a:pt x="4459" y="231"/>
                      </a:lnTo>
                      <a:lnTo>
                        <a:pt x="4466" y="224"/>
                      </a:lnTo>
                      <a:lnTo>
                        <a:pt x="4473" y="211"/>
                      </a:lnTo>
                      <a:lnTo>
                        <a:pt x="4480" y="194"/>
                      </a:lnTo>
                      <a:lnTo>
                        <a:pt x="4487" y="177"/>
                      </a:lnTo>
                      <a:lnTo>
                        <a:pt x="4494" y="176"/>
                      </a:lnTo>
                      <a:lnTo>
                        <a:pt x="4500" y="162"/>
                      </a:lnTo>
                      <a:lnTo>
                        <a:pt x="4507" y="149"/>
                      </a:lnTo>
                      <a:lnTo>
                        <a:pt x="4514" y="141"/>
                      </a:lnTo>
                      <a:lnTo>
                        <a:pt x="4521" y="131"/>
                      </a:lnTo>
                      <a:lnTo>
                        <a:pt x="4528" y="125"/>
                      </a:lnTo>
                      <a:lnTo>
                        <a:pt x="4535" y="117"/>
                      </a:lnTo>
                      <a:lnTo>
                        <a:pt x="4542" y="113"/>
                      </a:lnTo>
                      <a:lnTo>
                        <a:pt x="4549" y="104"/>
                      </a:lnTo>
                      <a:lnTo>
                        <a:pt x="4556" y="97"/>
                      </a:lnTo>
                      <a:lnTo>
                        <a:pt x="4563" y="93"/>
                      </a:lnTo>
                      <a:lnTo>
                        <a:pt x="4570" y="88"/>
                      </a:lnTo>
                      <a:lnTo>
                        <a:pt x="4577" y="86"/>
                      </a:lnTo>
                      <a:lnTo>
                        <a:pt x="4583" y="77"/>
                      </a:lnTo>
                      <a:lnTo>
                        <a:pt x="4590" y="76"/>
                      </a:lnTo>
                      <a:lnTo>
                        <a:pt x="4597" y="72"/>
                      </a:lnTo>
                      <a:lnTo>
                        <a:pt x="4604" y="70"/>
                      </a:lnTo>
                      <a:lnTo>
                        <a:pt x="4611" y="63"/>
                      </a:lnTo>
                      <a:lnTo>
                        <a:pt x="4618" y="63"/>
                      </a:lnTo>
                      <a:lnTo>
                        <a:pt x="4625" y="61"/>
                      </a:lnTo>
                      <a:lnTo>
                        <a:pt x="4632" y="54"/>
                      </a:lnTo>
                      <a:lnTo>
                        <a:pt x="4639" y="53"/>
                      </a:lnTo>
                      <a:lnTo>
                        <a:pt x="4646" y="53"/>
                      </a:lnTo>
                      <a:lnTo>
                        <a:pt x="4653" y="52"/>
                      </a:lnTo>
                      <a:lnTo>
                        <a:pt x="4660" y="49"/>
                      </a:lnTo>
                      <a:lnTo>
                        <a:pt x="4666" y="44"/>
                      </a:lnTo>
                      <a:lnTo>
                        <a:pt x="4673" y="45"/>
                      </a:lnTo>
                      <a:lnTo>
                        <a:pt x="4680" y="41"/>
                      </a:lnTo>
                      <a:lnTo>
                        <a:pt x="4687" y="43"/>
                      </a:lnTo>
                      <a:lnTo>
                        <a:pt x="4694" y="39"/>
                      </a:lnTo>
                      <a:lnTo>
                        <a:pt x="4701" y="41"/>
                      </a:lnTo>
                      <a:lnTo>
                        <a:pt x="4708" y="39"/>
                      </a:lnTo>
                      <a:lnTo>
                        <a:pt x="4715" y="35"/>
                      </a:lnTo>
                      <a:lnTo>
                        <a:pt x="4722" y="36"/>
                      </a:lnTo>
                      <a:lnTo>
                        <a:pt x="4729" y="33"/>
                      </a:lnTo>
                      <a:lnTo>
                        <a:pt x="4736" y="33"/>
                      </a:lnTo>
                      <a:lnTo>
                        <a:pt x="4743" y="32"/>
                      </a:lnTo>
                      <a:lnTo>
                        <a:pt x="4749" y="30"/>
                      </a:lnTo>
                      <a:lnTo>
                        <a:pt x="4756" y="27"/>
                      </a:lnTo>
                      <a:lnTo>
                        <a:pt x="4763" y="30"/>
                      </a:lnTo>
                      <a:lnTo>
                        <a:pt x="4770" y="29"/>
                      </a:lnTo>
                      <a:lnTo>
                        <a:pt x="4777" y="30"/>
                      </a:lnTo>
                      <a:lnTo>
                        <a:pt x="4784" y="26"/>
                      </a:lnTo>
                      <a:lnTo>
                        <a:pt x="4791" y="27"/>
                      </a:lnTo>
                      <a:lnTo>
                        <a:pt x="4798" y="29"/>
                      </a:lnTo>
                      <a:lnTo>
                        <a:pt x="4805" y="25"/>
                      </a:lnTo>
                      <a:lnTo>
                        <a:pt x="4812" y="25"/>
                      </a:lnTo>
                      <a:lnTo>
                        <a:pt x="4819" y="25"/>
                      </a:lnTo>
                      <a:lnTo>
                        <a:pt x="4826" y="23"/>
                      </a:lnTo>
                      <a:lnTo>
                        <a:pt x="4832" y="21"/>
                      </a:lnTo>
                      <a:lnTo>
                        <a:pt x="4839" y="24"/>
                      </a:lnTo>
                      <a:lnTo>
                        <a:pt x="4846" y="20"/>
                      </a:lnTo>
                      <a:lnTo>
                        <a:pt x="4853" y="20"/>
                      </a:lnTo>
                      <a:lnTo>
                        <a:pt x="4860" y="17"/>
                      </a:lnTo>
                      <a:lnTo>
                        <a:pt x="4867" y="22"/>
                      </a:lnTo>
                      <a:lnTo>
                        <a:pt x="4874" y="19"/>
                      </a:lnTo>
                      <a:lnTo>
                        <a:pt x="4881" y="19"/>
                      </a:lnTo>
                      <a:lnTo>
                        <a:pt x="4888" y="20"/>
                      </a:lnTo>
                      <a:lnTo>
                        <a:pt x="4895" y="19"/>
                      </a:lnTo>
                      <a:lnTo>
                        <a:pt x="4902" y="17"/>
                      </a:lnTo>
                      <a:lnTo>
                        <a:pt x="4909" y="17"/>
                      </a:lnTo>
                      <a:lnTo>
                        <a:pt x="4915" y="18"/>
                      </a:lnTo>
                      <a:lnTo>
                        <a:pt x="4922" y="17"/>
                      </a:lnTo>
                      <a:lnTo>
                        <a:pt x="4929" y="19"/>
                      </a:lnTo>
                      <a:lnTo>
                        <a:pt x="4936" y="16"/>
                      </a:lnTo>
                      <a:lnTo>
                        <a:pt x="4943" y="16"/>
                      </a:lnTo>
                      <a:lnTo>
                        <a:pt x="4950" y="17"/>
                      </a:lnTo>
                      <a:lnTo>
                        <a:pt x="4957" y="16"/>
                      </a:lnTo>
                      <a:lnTo>
                        <a:pt x="4964" y="18"/>
                      </a:lnTo>
                      <a:lnTo>
                        <a:pt x="4971" y="15"/>
                      </a:lnTo>
                      <a:lnTo>
                        <a:pt x="4978" y="17"/>
                      </a:lnTo>
                      <a:lnTo>
                        <a:pt x="4985" y="14"/>
                      </a:lnTo>
                      <a:lnTo>
                        <a:pt x="4992" y="15"/>
                      </a:lnTo>
                      <a:lnTo>
                        <a:pt x="4998" y="12"/>
                      </a:lnTo>
                      <a:lnTo>
                        <a:pt x="5005" y="16"/>
                      </a:lnTo>
                      <a:lnTo>
                        <a:pt x="5012" y="14"/>
                      </a:lnTo>
                      <a:lnTo>
                        <a:pt x="5019" y="12"/>
                      </a:lnTo>
                      <a:lnTo>
                        <a:pt x="5026" y="15"/>
                      </a:lnTo>
                      <a:lnTo>
                        <a:pt x="5033" y="18"/>
                      </a:lnTo>
                      <a:lnTo>
                        <a:pt x="5040" y="15"/>
                      </a:lnTo>
                      <a:lnTo>
                        <a:pt x="5047" y="13"/>
                      </a:lnTo>
                      <a:lnTo>
                        <a:pt x="5054" y="13"/>
                      </a:lnTo>
                      <a:lnTo>
                        <a:pt x="5061" y="16"/>
                      </a:lnTo>
                      <a:lnTo>
                        <a:pt x="5068" y="13"/>
                      </a:lnTo>
                      <a:lnTo>
                        <a:pt x="5075" y="14"/>
                      </a:lnTo>
                      <a:lnTo>
                        <a:pt x="5081" y="18"/>
                      </a:lnTo>
                      <a:lnTo>
                        <a:pt x="5088" y="12"/>
                      </a:lnTo>
                      <a:lnTo>
                        <a:pt x="5095" y="14"/>
                      </a:lnTo>
                      <a:lnTo>
                        <a:pt x="5102" y="17"/>
                      </a:lnTo>
                      <a:lnTo>
                        <a:pt x="5109" y="17"/>
                      </a:lnTo>
                      <a:lnTo>
                        <a:pt x="5116" y="14"/>
                      </a:lnTo>
                      <a:lnTo>
                        <a:pt x="5123" y="14"/>
                      </a:lnTo>
                      <a:lnTo>
                        <a:pt x="5130" y="18"/>
                      </a:lnTo>
                      <a:lnTo>
                        <a:pt x="5137" y="17"/>
                      </a:lnTo>
                      <a:lnTo>
                        <a:pt x="5144" y="17"/>
                      </a:lnTo>
                      <a:lnTo>
                        <a:pt x="5151" y="16"/>
                      </a:lnTo>
                      <a:lnTo>
                        <a:pt x="5158" y="17"/>
                      </a:lnTo>
                      <a:lnTo>
                        <a:pt x="5164" y="17"/>
                      </a:lnTo>
                      <a:lnTo>
                        <a:pt x="5171" y="21"/>
                      </a:lnTo>
                      <a:lnTo>
                        <a:pt x="5178" y="18"/>
                      </a:lnTo>
                      <a:lnTo>
                        <a:pt x="5185" y="17"/>
                      </a:lnTo>
                      <a:lnTo>
                        <a:pt x="5192" y="19"/>
                      </a:lnTo>
                      <a:lnTo>
                        <a:pt x="5199" y="19"/>
                      </a:lnTo>
                      <a:lnTo>
                        <a:pt x="5206" y="19"/>
                      </a:lnTo>
                      <a:lnTo>
                        <a:pt x="5213" y="17"/>
                      </a:lnTo>
                      <a:lnTo>
                        <a:pt x="5220" y="19"/>
                      </a:lnTo>
                      <a:lnTo>
                        <a:pt x="5227" y="21"/>
                      </a:lnTo>
                      <a:lnTo>
                        <a:pt x="5234" y="18"/>
                      </a:lnTo>
                      <a:lnTo>
                        <a:pt x="5241" y="19"/>
                      </a:lnTo>
                      <a:lnTo>
                        <a:pt x="5247" y="18"/>
                      </a:lnTo>
                      <a:lnTo>
                        <a:pt x="5254" y="18"/>
                      </a:lnTo>
                      <a:lnTo>
                        <a:pt x="5261" y="20"/>
                      </a:lnTo>
                      <a:lnTo>
                        <a:pt x="5268" y="19"/>
                      </a:lnTo>
                      <a:lnTo>
                        <a:pt x="5275" y="20"/>
                      </a:lnTo>
                      <a:lnTo>
                        <a:pt x="5282" y="17"/>
                      </a:lnTo>
                      <a:lnTo>
                        <a:pt x="5289" y="18"/>
                      </a:lnTo>
                      <a:lnTo>
                        <a:pt x="5296" y="23"/>
                      </a:lnTo>
                      <a:lnTo>
                        <a:pt x="5303" y="19"/>
                      </a:lnTo>
                      <a:lnTo>
                        <a:pt x="5310" y="19"/>
                      </a:lnTo>
                      <a:lnTo>
                        <a:pt x="5317" y="17"/>
                      </a:lnTo>
                      <a:lnTo>
                        <a:pt x="5324" y="17"/>
                      </a:lnTo>
                      <a:lnTo>
                        <a:pt x="5330" y="21"/>
                      </a:lnTo>
                      <a:lnTo>
                        <a:pt x="5337" y="21"/>
                      </a:lnTo>
                      <a:lnTo>
                        <a:pt x="5344" y="22"/>
                      </a:lnTo>
                      <a:lnTo>
                        <a:pt x="5351" y="23"/>
                      </a:lnTo>
                      <a:lnTo>
                        <a:pt x="5358" y="24"/>
                      </a:lnTo>
                      <a:lnTo>
                        <a:pt x="5365" y="24"/>
                      </a:lnTo>
                      <a:lnTo>
                        <a:pt x="5372" y="30"/>
                      </a:lnTo>
                      <a:lnTo>
                        <a:pt x="5379" y="33"/>
                      </a:lnTo>
                      <a:lnTo>
                        <a:pt x="5386" y="34"/>
                      </a:lnTo>
                      <a:lnTo>
                        <a:pt x="5393" y="33"/>
                      </a:lnTo>
                      <a:lnTo>
                        <a:pt x="5400" y="39"/>
                      </a:lnTo>
                      <a:lnTo>
                        <a:pt x="5407" y="42"/>
                      </a:lnTo>
                      <a:lnTo>
                        <a:pt x="5413" y="46"/>
                      </a:lnTo>
                      <a:lnTo>
                        <a:pt x="5420" y="48"/>
                      </a:lnTo>
                      <a:lnTo>
                        <a:pt x="5427" y="51"/>
                      </a:lnTo>
                      <a:lnTo>
                        <a:pt x="5434" y="55"/>
                      </a:lnTo>
                      <a:lnTo>
                        <a:pt x="5441" y="58"/>
                      </a:lnTo>
                      <a:lnTo>
                        <a:pt x="5448" y="63"/>
                      </a:lnTo>
                      <a:lnTo>
                        <a:pt x="5455" y="65"/>
                      </a:lnTo>
                      <a:lnTo>
                        <a:pt x="5462" y="65"/>
                      </a:lnTo>
                      <a:lnTo>
                        <a:pt x="5469" y="65"/>
                      </a:lnTo>
                      <a:lnTo>
                        <a:pt x="5476" y="72"/>
                      </a:lnTo>
                      <a:lnTo>
                        <a:pt x="5483" y="71"/>
                      </a:lnTo>
                      <a:lnTo>
                        <a:pt x="5490" y="75"/>
                      </a:lnTo>
                      <a:lnTo>
                        <a:pt x="5496" y="79"/>
                      </a:lnTo>
                      <a:lnTo>
                        <a:pt x="5503" y="76"/>
                      </a:lnTo>
                      <a:lnTo>
                        <a:pt x="5510" y="74"/>
                      </a:lnTo>
                      <a:lnTo>
                        <a:pt x="5517" y="75"/>
                      </a:lnTo>
                      <a:lnTo>
                        <a:pt x="5524" y="77"/>
                      </a:lnTo>
                      <a:lnTo>
                        <a:pt x="5531" y="74"/>
                      </a:lnTo>
                      <a:lnTo>
                        <a:pt x="5538" y="74"/>
                      </a:lnTo>
                      <a:lnTo>
                        <a:pt x="5545" y="76"/>
                      </a:lnTo>
                      <a:lnTo>
                        <a:pt x="5552" y="67"/>
                      </a:lnTo>
                      <a:lnTo>
                        <a:pt x="5559" y="67"/>
                      </a:lnTo>
                      <a:lnTo>
                        <a:pt x="5566" y="69"/>
                      </a:lnTo>
                      <a:lnTo>
                        <a:pt x="5573" y="63"/>
                      </a:lnTo>
                      <a:lnTo>
                        <a:pt x="5579" y="62"/>
                      </a:lnTo>
                      <a:lnTo>
                        <a:pt x="5586" y="57"/>
                      </a:lnTo>
                      <a:lnTo>
                        <a:pt x="5593" y="56"/>
                      </a:lnTo>
                      <a:lnTo>
                        <a:pt x="5600" y="53"/>
                      </a:lnTo>
                      <a:lnTo>
                        <a:pt x="5607" y="51"/>
                      </a:lnTo>
                      <a:lnTo>
                        <a:pt x="5614" y="50"/>
                      </a:lnTo>
                      <a:lnTo>
                        <a:pt x="5621" y="46"/>
                      </a:lnTo>
                      <a:lnTo>
                        <a:pt x="5628" y="46"/>
                      </a:lnTo>
                      <a:lnTo>
                        <a:pt x="5635" y="45"/>
                      </a:lnTo>
                      <a:lnTo>
                        <a:pt x="5642" y="45"/>
                      </a:lnTo>
                      <a:lnTo>
                        <a:pt x="5649" y="41"/>
                      </a:lnTo>
                      <a:lnTo>
                        <a:pt x="5656" y="39"/>
                      </a:lnTo>
                      <a:lnTo>
                        <a:pt x="5662" y="43"/>
                      </a:lnTo>
                      <a:lnTo>
                        <a:pt x="5669" y="40"/>
                      </a:lnTo>
                      <a:lnTo>
                        <a:pt x="5676" y="40"/>
                      </a:lnTo>
                      <a:lnTo>
                        <a:pt x="5683" y="43"/>
                      </a:lnTo>
                      <a:lnTo>
                        <a:pt x="5690" y="44"/>
                      </a:lnTo>
                      <a:lnTo>
                        <a:pt x="5697" y="42"/>
                      </a:lnTo>
                      <a:lnTo>
                        <a:pt x="5704" y="46"/>
                      </a:lnTo>
                      <a:lnTo>
                        <a:pt x="5711" y="45"/>
                      </a:lnTo>
                      <a:lnTo>
                        <a:pt x="5718" y="50"/>
                      </a:lnTo>
                      <a:lnTo>
                        <a:pt x="5725" y="47"/>
                      </a:lnTo>
                      <a:lnTo>
                        <a:pt x="5732" y="51"/>
                      </a:lnTo>
                      <a:lnTo>
                        <a:pt x="5739" y="53"/>
                      </a:lnTo>
                      <a:lnTo>
                        <a:pt x="5745" y="52"/>
                      </a:lnTo>
                      <a:lnTo>
                        <a:pt x="5752" y="54"/>
                      </a:lnTo>
                      <a:lnTo>
                        <a:pt x="5759" y="56"/>
                      </a:lnTo>
                      <a:lnTo>
                        <a:pt x="5766" y="61"/>
                      </a:lnTo>
                      <a:lnTo>
                        <a:pt x="5773" y="61"/>
                      </a:lnTo>
                      <a:lnTo>
                        <a:pt x="5780" y="60"/>
                      </a:lnTo>
                      <a:lnTo>
                        <a:pt x="5787" y="59"/>
                      </a:lnTo>
                      <a:lnTo>
                        <a:pt x="5794" y="59"/>
                      </a:lnTo>
                      <a:lnTo>
                        <a:pt x="5801" y="63"/>
                      </a:lnTo>
                      <a:lnTo>
                        <a:pt x="5808" y="65"/>
                      </a:lnTo>
                      <a:lnTo>
                        <a:pt x="5815" y="65"/>
                      </a:lnTo>
                      <a:lnTo>
                        <a:pt x="5822" y="69"/>
                      </a:lnTo>
                      <a:lnTo>
                        <a:pt x="5828" y="65"/>
                      </a:lnTo>
                      <a:lnTo>
                        <a:pt x="5835" y="69"/>
                      </a:lnTo>
                      <a:lnTo>
                        <a:pt x="5842" y="66"/>
                      </a:lnTo>
                      <a:lnTo>
                        <a:pt x="5849" y="61"/>
                      </a:lnTo>
                      <a:lnTo>
                        <a:pt x="5856" y="67"/>
                      </a:lnTo>
                      <a:lnTo>
                        <a:pt x="5863" y="64"/>
                      </a:lnTo>
                      <a:lnTo>
                        <a:pt x="5870" y="65"/>
                      </a:lnTo>
                      <a:lnTo>
                        <a:pt x="5877" y="64"/>
                      </a:lnTo>
                      <a:lnTo>
                        <a:pt x="5884" y="64"/>
                      </a:lnTo>
                      <a:lnTo>
                        <a:pt x="5891" y="63"/>
                      </a:lnTo>
                      <a:lnTo>
                        <a:pt x="5898" y="58"/>
                      </a:lnTo>
                      <a:lnTo>
                        <a:pt x="5905" y="63"/>
                      </a:lnTo>
                      <a:lnTo>
                        <a:pt x="5911" y="57"/>
                      </a:lnTo>
                      <a:lnTo>
                        <a:pt x="5918" y="53"/>
                      </a:lnTo>
                      <a:lnTo>
                        <a:pt x="5925" y="57"/>
                      </a:lnTo>
                      <a:lnTo>
                        <a:pt x="5932" y="53"/>
                      </a:lnTo>
                      <a:lnTo>
                        <a:pt x="5939" y="53"/>
                      </a:lnTo>
                      <a:lnTo>
                        <a:pt x="5946" y="52"/>
                      </a:lnTo>
                      <a:lnTo>
                        <a:pt x="5953" y="50"/>
                      </a:lnTo>
                      <a:lnTo>
                        <a:pt x="5960" y="42"/>
                      </a:lnTo>
                      <a:lnTo>
                        <a:pt x="5967" y="43"/>
                      </a:lnTo>
                      <a:lnTo>
                        <a:pt x="5974" y="39"/>
                      </a:lnTo>
                      <a:lnTo>
                        <a:pt x="5981" y="37"/>
                      </a:lnTo>
                      <a:lnTo>
                        <a:pt x="5988" y="38"/>
                      </a:lnTo>
                      <a:lnTo>
                        <a:pt x="5994" y="33"/>
                      </a:lnTo>
                      <a:lnTo>
                        <a:pt x="6001" y="34"/>
                      </a:lnTo>
                      <a:lnTo>
                        <a:pt x="6008" y="29"/>
                      </a:lnTo>
                      <a:lnTo>
                        <a:pt x="6015" y="30"/>
                      </a:lnTo>
                      <a:lnTo>
                        <a:pt x="6022" y="25"/>
                      </a:lnTo>
                      <a:lnTo>
                        <a:pt x="6029" y="22"/>
                      </a:lnTo>
                      <a:lnTo>
                        <a:pt x="6036" y="20"/>
                      </a:lnTo>
                      <a:lnTo>
                        <a:pt x="6043" y="20"/>
                      </a:lnTo>
                      <a:lnTo>
                        <a:pt x="6050" y="17"/>
                      </a:lnTo>
                      <a:lnTo>
                        <a:pt x="6057" y="15"/>
                      </a:lnTo>
                      <a:lnTo>
                        <a:pt x="6064" y="19"/>
                      </a:lnTo>
                      <a:lnTo>
                        <a:pt x="6071" y="13"/>
                      </a:lnTo>
                      <a:lnTo>
                        <a:pt x="6077" y="12"/>
                      </a:lnTo>
                      <a:lnTo>
                        <a:pt x="6084" y="13"/>
                      </a:lnTo>
                      <a:lnTo>
                        <a:pt x="6091" y="12"/>
                      </a:lnTo>
                      <a:lnTo>
                        <a:pt x="6098" y="13"/>
                      </a:lnTo>
                      <a:lnTo>
                        <a:pt x="6105" y="11"/>
                      </a:lnTo>
                      <a:lnTo>
                        <a:pt x="6112" y="10"/>
                      </a:lnTo>
                      <a:lnTo>
                        <a:pt x="6119" y="11"/>
                      </a:lnTo>
                      <a:lnTo>
                        <a:pt x="6126" y="11"/>
                      </a:lnTo>
                      <a:lnTo>
                        <a:pt x="6133" y="9"/>
                      </a:lnTo>
                      <a:lnTo>
                        <a:pt x="6140" y="7"/>
                      </a:lnTo>
                      <a:lnTo>
                        <a:pt x="6147" y="10"/>
                      </a:lnTo>
                      <a:lnTo>
                        <a:pt x="6154" y="8"/>
                      </a:lnTo>
                      <a:lnTo>
                        <a:pt x="6160" y="11"/>
                      </a:lnTo>
                      <a:lnTo>
                        <a:pt x="6167" y="9"/>
                      </a:lnTo>
                      <a:lnTo>
                        <a:pt x="6174" y="7"/>
                      </a:lnTo>
                      <a:lnTo>
                        <a:pt x="6181" y="7"/>
                      </a:lnTo>
                      <a:lnTo>
                        <a:pt x="6188" y="8"/>
                      </a:lnTo>
                      <a:lnTo>
                        <a:pt x="6195" y="6"/>
                      </a:lnTo>
                      <a:lnTo>
                        <a:pt x="6202" y="8"/>
                      </a:lnTo>
                      <a:lnTo>
                        <a:pt x="6209" y="8"/>
                      </a:lnTo>
                      <a:lnTo>
                        <a:pt x="6216" y="8"/>
                      </a:lnTo>
                      <a:lnTo>
                        <a:pt x="6223" y="7"/>
                      </a:lnTo>
                      <a:lnTo>
                        <a:pt x="6230" y="10"/>
                      </a:lnTo>
                      <a:lnTo>
                        <a:pt x="6237" y="6"/>
                      </a:lnTo>
                      <a:lnTo>
                        <a:pt x="6243" y="7"/>
                      </a:lnTo>
                      <a:lnTo>
                        <a:pt x="6250" y="6"/>
                      </a:lnTo>
                      <a:lnTo>
                        <a:pt x="6257" y="7"/>
                      </a:lnTo>
                      <a:lnTo>
                        <a:pt x="6264" y="6"/>
                      </a:lnTo>
                      <a:lnTo>
                        <a:pt x="6271" y="8"/>
                      </a:lnTo>
                      <a:lnTo>
                        <a:pt x="6278" y="9"/>
                      </a:lnTo>
                      <a:lnTo>
                        <a:pt x="6285" y="8"/>
                      </a:lnTo>
                      <a:lnTo>
                        <a:pt x="6292" y="7"/>
                      </a:lnTo>
                      <a:lnTo>
                        <a:pt x="6299" y="7"/>
                      </a:lnTo>
                      <a:lnTo>
                        <a:pt x="6306" y="4"/>
                      </a:lnTo>
                      <a:lnTo>
                        <a:pt x="6313" y="7"/>
                      </a:lnTo>
                      <a:lnTo>
                        <a:pt x="6320" y="9"/>
                      </a:lnTo>
                      <a:lnTo>
                        <a:pt x="6326" y="11"/>
                      </a:lnTo>
                      <a:lnTo>
                        <a:pt x="6333" y="10"/>
                      </a:lnTo>
                      <a:lnTo>
                        <a:pt x="6340" y="11"/>
                      </a:lnTo>
                      <a:lnTo>
                        <a:pt x="6347" y="13"/>
                      </a:lnTo>
                      <a:lnTo>
                        <a:pt x="6354" y="14"/>
                      </a:lnTo>
                      <a:lnTo>
                        <a:pt x="6361" y="18"/>
                      </a:lnTo>
                      <a:lnTo>
                        <a:pt x="6368" y="16"/>
                      </a:lnTo>
                      <a:lnTo>
                        <a:pt x="6375" y="21"/>
                      </a:lnTo>
                      <a:lnTo>
                        <a:pt x="6382" y="22"/>
                      </a:lnTo>
                      <a:lnTo>
                        <a:pt x="6389" y="23"/>
                      </a:lnTo>
                      <a:lnTo>
                        <a:pt x="6396" y="27"/>
                      </a:lnTo>
                      <a:lnTo>
                        <a:pt x="6403" y="28"/>
                      </a:lnTo>
                      <a:lnTo>
                        <a:pt x="6409" y="35"/>
                      </a:lnTo>
                      <a:lnTo>
                        <a:pt x="6416" y="34"/>
                      </a:lnTo>
                      <a:lnTo>
                        <a:pt x="6423" y="42"/>
                      </a:lnTo>
                      <a:lnTo>
                        <a:pt x="6430" y="43"/>
                      </a:lnTo>
                      <a:lnTo>
                        <a:pt x="6437" y="45"/>
                      </a:lnTo>
                      <a:lnTo>
                        <a:pt x="6444" y="52"/>
                      </a:lnTo>
                      <a:lnTo>
                        <a:pt x="6451" y="53"/>
                      </a:lnTo>
                      <a:lnTo>
                        <a:pt x="6458" y="59"/>
                      </a:lnTo>
                      <a:lnTo>
                        <a:pt x="6465" y="61"/>
                      </a:lnTo>
                      <a:lnTo>
                        <a:pt x="6472" y="64"/>
                      </a:lnTo>
                      <a:lnTo>
                        <a:pt x="6479" y="62"/>
                      </a:lnTo>
                      <a:lnTo>
                        <a:pt x="6486" y="64"/>
                      </a:lnTo>
                      <a:lnTo>
                        <a:pt x="6492" y="69"/>
                      </a:lnTo>
                      <a:lnTo>
                        <a:pt x="6499" y="73"/>
                      </a:lnTo>
                      <a:lnTo>
                        <a:pt x="6506" y="68"/>
                      </a:lnTo>
                      <a:lnTo>
                        <a:pt x="6513" y="74"/>
                      </a:lnTo>
                      <a:lnTo>
                        <a:pt x="6520" y="70"/>
                      </a:lnTo>
                      <a:lnTo>
                        <a:pt x="6527" y="72"/>
                      </a:lnTo>
                      <a:lnTo>
                        <a:pt x="6534" y="71"/>
                      </a:lnTo>
                      <a:lnTo>
                        <a:pt x="6541" y="70"/>
                      </a:lnTo>
                      <a:lnTo>
                        <a:pt x="6548" y="67"/>
                      </a:lnTo>
                      <a:lnTo>
                        <a:pt x="6555" y="66"/>
                      </a:lnTo>
                      <a:lnTo>
                        <a:pt x="6562" y="63"/>
                      </a:lnTo>
                      <a:lnTo>
                        <a:pt x="6569" y="62"/>
                      </a:lnTo>
                      <a:lnTo>
                        <a:pt x="6575" y="57"/>
                      </a:lnTo>
                      <a:lnTo>
                        <a:pt x="6582" y="59"/>
                      </a:lnTo>
                      <a:lnTo>
                        <a:pt x="6589" y="52"/>
                      </a:lnTo>
                      <a:lnTo>
                        <a:pt x="6596" y="52"/>
                      </a:lnTo>
                      <a:lnTo>
                        <a:pt x="6603" y="47"/>
                      </a:lnTo>
                      <a:lnTo>
                        <a:pt x="6610" y="45"/>
                      </a:lnTo>
                      <a:lnTo>
                        <a:pt x="6617" y="45"/>
                      </a:lnTo>
                      <a:lnTo>
                        <a:pt x="6624" y="39"/>
                      </a:lnTo>
                      <a:lnTo>
                        <a:pt x="6631" y="40"/>
                      </a:lnTo>
                      <a:lnTo>
                        <a:pt x="6638" y="36"/>
                      </a:lnTo>
                      <a:lnTo>
                        <a:pt x="6645" y="35"/>
                      </a:lnTo>
                      <a:lnTo>
                        <a:pt x="6652" y="35"/>
                      </a:lnTo>
                      <a:lnTo>
                        <a:pt x="6658" y="33"/>
                      </a:lnTo>
                      <a:lnTo>
                        <a:pt x="6665" y="30"/>
                      </a:lnTo>
                      <a:lnTo>
                        <a:pt x="6672" y="27"/>
                      </a:lnTo>
                      <a:lnTo>
                        <a:pt x="6679" y="29"/>
                      </a:lnTo>
                      <a:lnTo>
                        <a:pt x="6686" y="26"/>
                      </a:lnTo>
                      <a:lnTo>
                        <a:pt x="6693" y="27"/>
                      </a:lnTo>
                      <a:lnTo>
                        <a:pt x="6700" y="26"/>
                      </a:lnTo>
                      <a:lnTo>
                        <a:pt x="6707" y="27"/>
                      </a:lnTo>
                      <a:lnTo>
                        <a:pt x="6714" y="25"/>
                      </a:lnTo>
                      <a:lnTo>
                        <a:pt x="6721" y="24"/>
                      </a:lnTo>
                      <a:lnTo>
                        <a:pt x="6728" y="23"/>
                      </a:lnTo>
                      <a:lnTo>
                        <a:pt x="6735" y="24"/>
                      </a:lnTo>
                      <a:lnTo>
                        <a:pt x="6741" y="25"/>
                      </a:lnTo>
                      <a:lnTo>
                        <a:pt x="6748" y="22"/>
                      </a:lnTo>
                      <a:lnTo>
                        <a:pt x="6755" y="23"/>
                      </a:lnTo>
                      <a:lnTo>
                        <a:pt x="6762" y="25"/>
                      </a:lnTo>
                      <a:lnTo>
                        <a:pt x="6769" y="21"/>
                      </a:lnTo>
                      <a:lnTo>
                        <a:pt x="6776" y="21"/>
                      </a:lnTo>
                      <a:lnTo>
                        <a:pt x="6783" y="23"/>
                      </a:lnTo>
                      <a:lnTo>
                        <a:pt x="6790" y="19"/>
                      </a:lnTo>
                      <a:lnTo>
                        <a:pt x="6797" y="18"/>
                      </a:lnTo>
                      <a:lnTo>
                        <a:pt x="6804" y="21"/>
                      </a:lnTo>
                      <a:lnTo>
                        <a:pt x="6811" y="22"/>
                      </a:lnTo>
                      <a:lnTo>
                        <a:pt x="6818" y="18"/>
                      </a:lnTo>
                      <a:lnTo>
                        <a:pt x="6824" y="19"/>
                      </a:lnTo>
                      <a:lnTo>
                        <a:pt x="6831" y="18"/>
                      </a:lnTo>
                      <a:lnTo>
                        <a:pt x="6838" y="21"/>
                      </a:lnTo>
                      <a:lnTo>
                        <a:pt x="6845" y="20"/>
                      </a:lnTo>
                      <a:lnTo>
                        <a:pt x="6852" y="17"/>
                      </a:lnTo>
                      <a:lnTo>
                        <a:pt x="6859" y="16"/>
                      </a:lnTo>
                      <a:lnTo>
                        <a:pt x="6866" y="15"/>
                      </a:lnTo>
                      <a:lnTo>
                        <a:pt x="6873" y="20"/>
                      </a:lnTo>
                      <a:lnTo>
                        <a:pt x="6880" y="18"/>
                      </a:lnTo>
                      <a:lnTo>
                        <a:pt x="6887" y="14"/>
                      </a:lnTo>
                      <a:lnTo>
                        <a:pt x="6894" y="17"/>
                      </a:lnTo>
                      <a:lnTo>
                        <a:pt x="6901" y="18"/>
                      </a:lnTo>
                      <a:lnTo>
                        <a:pt x="6907" y="15"/>
                      </a:lnTo>
                      <a:lnTo>
                        <a:pt x="6914" y="16"/>
                      </a:lnTo>
                      <a:lnTo>
                        <a:pt x="6921" y="18"/>
                      </a:lnTo>
                      <a:lnTo>
                        <a:pt x="6928" y="19"/>
                      </a:lnTo>
                      <a:lnTo>
                        <a:pt x="6935" y="14"/>
                      </a:lnTo>
                      <a:lnTo>
                        <a:pt x="6942" y="17"/>
                      </a:lnTo>
                      <a:lnTo>
                        <a:pt x="6949" y="17"/>
                      </a:lnTo>
                      <a:lnTo>
                        <a:pt x="6956" y="14"/>
                      </a:lnTo>
                      <a:lnTo>
                        <a:pt x="6963" y="16"/>
                      </a:lnTo>
                      <a:lnTo>
                        <a:pt x="6970" y="18"/>
                      </a:lnTo>
                      <a:lnTo>
                        <a:pt x="6977" y="17"/>
                      </a:lnTo>
                      <a:lnTo>
                        <a:pt x="6984" y="18"/>
                      </a:lnTo>
                      <a:lnTo>
                        <a:pt x="6990" y="18"/>
                      </a:lnTo>
                      <a:lnTo>
                        <a:pt x="6997" y="17"/>
                      </a:lnTo>
                      <a:lnTo>
                        <a:pt x="7004" y="17"/>
                      </a:lnTo>
                      <a:lnTo>
                        <a:pt x="7011" y="17"/>
                      </a:lnTo>
                      <a:lnTo>
                        <a:pt x="7018" y="17"/>
                      </a:lnTo>
                      <a:lnTo>
                        <a:pt x="7025" y="18"/>
                      </a:lnTo>
                      <a:lnTo>
                        <a:pt x="7032" y="17"/>
                      </a:lnTo>
                      <a:lnTo>
                        <a:pt x="7039" y="19"/>
                      </a:lnTo>
                      <a:lnTo>
                        <a:pt x="7046" y="18"/>
                      </a:lnTo>
                      <a:lnTo>
                        <a:pt x="7053" y="18"/>
                      </a:lnTo>
                      <a:lnTo>
                        <a:pt x="7060" y="16"/>
                      </a:lnTo>
                      <a:lnTo>
                        <a:pt x="7067" y="13"/>
                      </a:lnTo>
                      <a:lnTo>
                        <a:pt x="7073" y="19"/>
                      </a:lnTo>
                      <a:lnTo>
                        <a:pt x="7080" y="18"/>
                      </a:lnTo>
                      <a:lnTo>
                        <a:pt x="7087" y="16"/>
                      </a:lnTo>
                      <a:lnTo>
                        <a:pt x="7094" y="18"/>
                      </a:lnTo>
                      <a:lnTo>
                        <a:pt x="7101" y="17"/>
                      </a:lnTo>
                      <a:lnTo>
                        <a:pt x="7108" y="16"/>
                      </a:lnTo>
                      <a:lnTo>
                        <a:pt x="7115" y="16"/>
                      </a:lnTo>
                      <a:lnTo>
                        <a:pt x="7122" y="20"/>
                      </a:lnTo>
                      <a:lnTo>
                        <a:pt x="7129" y="16"/>
                      </a:lnTo>
                      <a:lnTo>
                        <a:pt x="7136" y="16"/>
                      </a:lnTo>
                      <a:lnTo>
                        <a:pt x="7143" y="18"/>
                      </a:lnTo>
                      <a:lnTo>
                        <a:pt x="7150" y="17"/>
                      </a:lnTo>
                      <a:lnTo>
                        <a:pt x="7156" y="18"/>
                      </a:lnTo>
                      <a:lnTo>
                        <a:pt x="7163" y="17"/>
                      </a:lnTo>
                      <a:lnTo>
                        <a:pt x="7170" y="17"/>
                      </a:lnTo>
                      <a:lnTo>
                        <a:pt x="7177" y="15"/>
                      </a:lnTo>
                      <a:lnTo>
                        <a:pt x="7184" y="17"/>
                      </a:lnTo>
                      <a:lnTo>
                        <a:pt x="7191" y="15"/>
                      </a:lnTo>
                      <a:lnTo>
                        <a:pt x="7198" y="15"/>
                      </a:lnTo>
                      <a:lnTo>
                        <a:pt x="7205" y="15"/>
                      </a:lnTo>
                      <a:lnTo>
                        <a:pt x="7212" y="14"/>
                      </a:lnTo>
                      <a:lnTo>
                        <a:pt x="7219" y="14"/>
                      </a:lnTo>
                      <a:lnTo>
                        <a:pt x="7226" y="15"/>
                      </a:lnTo>
                      <a:lnTo>
                        <a:pt x="7233" y="13"/>
                      </a:lnTo>
                      <a:lnTo>
                        <a:pt x="7239" y="12"/>
                      </a:lnTo>
                      <a:lnTo>
                        <a:pt x="7246" y="12"/>
                      </a:lnTo>
                      <a:lnTo>
                        <a:pt x="7253" y="13"/>
                      </a:lnTo>
                      <a:lnTo>
                        <a:pt x="7260" y="12"/>
                      </a:lnTo>
                      <a:lnTo>
                        <a:pt x="7267" y="12"/>
                      </a:lnTo>
                      <a:lnTo>
                        <a:pt x="7274" y="12"/>
                      </a:lnTo>
                      <a:lnTo>
                        <a:pt x="7281" y="11"/>
                      </a:lnTo>
                      <a:lnTo>
                        <a:pt x="7288" y="11"/>
                      </a:lnTo>
                      <a:lnTo>
                        <a:pt x="7295" y="13"/>
                      </a:lnTo>
                      <a:lnTo>
                        <a:pt x="7302" y="7"/>
                      </a:lnTo>
                      <a:lnTo>
                        <a:pt x="7309" y="7"/>
                      </a:lnTo>
                      <a:lnTo>
                        <a:pt x="7316" y="7"/>
                      </a:lnTo>
                      <a:lnTo>
                        <a:pt x="7322" y="7"/>
                      </a:lnTo>
                      <a:lnTo>
                        <a:pt x="7329" y="11"/>
                      </a:lnTo>
                      <a:lnTo>
                        <a:pt x="7336" y="10"/>
                      </a:lnTo>
                      <a:lnTo>
                        <a:pt x="7343" y="9"/>
                      </a:lnTo>
                      <a:lnTo>
                        <a:pt x="7350" y="9"/>
                      </a:lnTo>
                      <a:lnTo>
                        <a:pt x="7357" y="8"/>
                      </a:lnTo>
                      <a:lnTo>
                        <a:pt x="7364" y="10"/>
                      </a:lnTo>
                      <a:lnTo>
                        <a:pt x="7371" y="10"/>
                      </a:lnTo>
                      <a:lnTo>
                        <a:pt x="7378" y="12"/>
                      </a:lnTo>
                      <a:lnTo>
                        <a:pt x="7385" y="11"/>
                      </a:lnTo>
                      <a:lnTo>
                        <a:pt x="7392" y="11"/>
                      </a:lnTo>
                      <a:lnTo>
                        <a:pt x="7399" y="12"/>
                      </a:lnTo>
                      <a:lnTo>
                        <a:pt x="7405" y="14"/>
                      </a:lnTo>
                      <a:lnTo>
                        <a:pt x="7412" y="13"/>
                      </a:lnTo>
                      <a:lnTo>
                        <a:pt x="7419" y="14"/>
                      </a:lnTo>
                      <a:lnTo>
                        <a:pt x="7426" y="15"/>
                      </a:lnTo>
                      <a:lnTo>
                        <a:pt x="7433" y="17"/>
                      </a:lnTo>
                      <a:lnTo>
                        <a:pt x="7440" y="18"/>
                      </a:lnTo>
                      <a:lnTo>
                        <a:pt x="7447" y="16"/>
                      </a:lnTo>
                      <a:lnTo>
                        <a:pt x="7454" y="20"/>
                      </a:lnTo>
                      <a:lnTo>
                        <a:pt x="7461" y="15"/>
                      </a:lnTo>
                      <a:lnTo>
                        <a:pt x="7468" y="19"/>
                      </a:lnTo>
                      <a:lnTo>
                        <a:pt x="7475" y="20"/>
                      </a:lnTo>
                      <a:lnTo>
                        <a:pt x="7482" y="19"/>
                      </a:lnTo>
                      <a:lnTo>
                        <a:pt x="7488" y="20"/>
                      </a:lnTo>
                      <a:lnTo>
                        <a:pt x="7495" y="19"/>
                      </a:lnTo>
                      <a:lnTo>
                        <a:pt x="7502" y="19"/>
                      </a:lnTo>
                      <a:lnTo>
                        <a:pt x="7509" y="22"/>
                      </a:lnTo>
                      <a:lnTo>
                        <a:pt x="7516" y="17"/>
                      </a:lnTo>
                      <a:lnTo>
                        <a:pt x="7523" y="17"/>
                      </a:lnTo>
                      <a:lnTo>
                        <a:pt x="7530" y="17"/>
                      </a:lnTo>
                      <a:lnTo>
                        <a:pt x="7537" y="19"/>
                      </a:lnTo>
                      <a:lnTo>
                        <a:pt x="7544" y="16"/>
                      </a:lnTo>
                      <a:lnTo>
                        <a:pt x="7551" y="17"/>
                      </a:lnTo>
                      <a:lnTo>
                        <a:pt x="7558" y="17"/>
                      </a:lnTo>
                      <a:lnTo>
                        <a:pt x="7565" y="18"/>
                      </a:lnTo>
                      <a:lnTo>
                        <a:pt x="7571" y="13"/>
                      </a:lnTo>
                      <a:lnTo>
                        <a:pt x="7578" y="16"/>
                      </a:lnTo>
                      <a:lnTo>
                        <a:pt x="7585" y="13"/>
                      </a:lnTo>
                      <a:lnTo>
                        <a:pt x="7592" y="13"/>
                      </a:lnTo>
                      <a:lnTo>
                        <a:pt x="7599" y="13"/>
                      </a:lnTo>
                      <a:lnTo>
                        <a:pt x="7606" y="11"/>
                      </a:lnTo>
                      <a:lnTo>
                        <a:pt x="7613" y="13"/>
                      </a:lnTo>
                      <a:lnTo>
                        <a:pt x="7620" y="11"/>
                      </a:lnTo>
                      <a:lnTo>
                        <a:pt x="7627" y="10"/>
                      </a:lnTo>
                      <a:lnTo>
                        <a:pt x="7634" y="10"/>
                      </a:lnTo>
                      <a:lnTo>
                        <a:pt x="7635" y="10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74" name="Rectangle 1064"/>
                <p:cNvSpPr>
                  <a:spLocks noChangeArrowheads="1"/>
                </p:cNvSpPr>
                <p:nvPr/>
              </p:nvSpPr>
              <p:spPr bwMode="auto">
                <a:xfrm>
                  <a:off x="4406375" y="2013996"/>
                  <a:ext cx="95055" cy="637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75" name="Rectangle 1068"/>
                <p:cNvSpPr>
                  <a:spLocks noChangeArrowheads="1"/>
                </p:cNvSpPr>
                <p:nvPr/>
              </p:nvSpPr>
              <p:spPr bwMode="auto">
                <a:xfrm>
                  <a:off x="4406375" y="1874042"/>
                  <a:ext cx="95055" cy="637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76" name="Rectangle 1072"/>
                <p:cNvSpPr>
                  <a:spLocks noChangeArrowheads="1"/>
                </p:cNvSpPr>
                <p:nvPr/>
              </p:nvSpPr>
              <p:spPr bwMode="auto">
                <a:xfrm>
                  <a:off x="4406375" y="1734088"/>
                  <a:ext cx="95055" cy="637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60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77" name="TextBox 1176"/>
                <p:cNvSpPr txBox="1"/>
                <p:nvPr/>
              </p:nvSpPr>
              <p:spPr>
                <a:xfrm>
                  <a:off x="4479985" y="1627419"/>
                  <a:ext cx="1668743" cy="1274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000" b="1" dirty="0" smtClean="0">
                      <a:latin typeface="Arial" pitchFamily="34" charset="0"/>
                      <a:cs typeface="Arial" pitchFamily="34" charset="0"/>
                    </a:rPr>
                    <a:t>(±)-</a:t>
                  </a:r>
                  <a:r>
                    <a:rPr lang="de-DE" sz="1000" b="1" dirty="0" err="1" smtClean="0">
                      <a:latin typeface="Arial" pitchFamily="34" charset="0"/>
                      <a:cs typeface="Arial" pitchFamily="34" charset="0"/>
                    </a:rPr>
                    <a:t>linalool</a:t>
                  </a:r>
                  <a:endParaRPr lang="de-DE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78" name="TextBox 1177"/>
                <p:cNvSpPr txBox="1"/>
                <p:nvPr/>
              </p:nvSpPr>
              <p:spPr>
                <a:xfrm>
                  <a:off x="4636382" y="1839207"/>
                  <a:ext cx="606816" cy="1194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(-)-(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3R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79" name="TextBox 1178"/>
                <p:cNvSpPr txBox="1"/>
                <p:nvPr/>
              </p:nvSpPr>
              <p:spPr>
                <a:xfrm>
                  <a:off x="5184687" y="1648675"/>
                  <a:ext cx="606816" cy="1194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(+)-(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3S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180" name="Group 1179"/>
                <p:cNvGrpSpPr/>
                <p:nvPr/>
              </p:nvGrpSpPr>
              <p:grpSpPr>
                <a:xfrm>
                  <a:off x="4411131" y="812234"/>
                  <a:ext cx="1609208" cy="794195"/>
                  <a:chOff x="3565453" y="1887168"/>
                  <a:chExt cx="1953927" cy="1534595"/>
                </a:xfrm>
              </p:grpSpPr>
              <p:sp>
                <p:nvSpPr>
                  <p:cNvPr id="1290" name="Line 727"/>
                  <p:cNvSpPr>
                    <a:spLocks noChangeShapeType="1"/>
                  </p:cNvSpPr>
                  <p:nvPr/>
                </p:nvSpPr>
                <p:spPr bwMode="auto">
                  <a:xfrm>
                    <a:off x="3723886" y="3248371"/>
                    <a:ext cx="1795494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1" name="Line 7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37995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2" name="Line 72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8214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3" name="Line 7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25836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4" name="Line 7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6998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5" name="Line 73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14131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6" name="Line 7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5827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7" name="Line 7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02426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8" name="Line 7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46574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299" name="Line 7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90722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0" name="Line 7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34870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1" name="Line 7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7856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2" name="Line 7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23165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3" name="Line 7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266857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4" name="Line 74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11005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5" name="Line 7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5515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6" name="Line 7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99300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7" name="Line 74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44344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8" name="Line 7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487597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09" name="Line 7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3174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0" name="Line 7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75892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1" name="Line 7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19584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2" name="Line 7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64187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3" name="Line 75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0787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4" name="Line 7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52027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5" name="Line 75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96176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6" name="Line 7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840322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7" name="Line 7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884470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8" name="Line 7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92861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19" name="Line 7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972767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0" name="Line 7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1691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1" name="Line 7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60606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2" name="Line 75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10520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3" name="Line 7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148902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4" name="Line 76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19304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5" name="Line 7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237197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6" name="Line 7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281346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7" name="Line 7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325493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8" name="Line 7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369640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29" name="Line 7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13788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0" name="Line 7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457936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1" name="Line 7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501629" y="3248372"/>
                    <a:ext cx="456" cy="18724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2" name="Rectangle 771"/>
                  <p:cNvSpPr>
                    <a:spLocks noChangeArrowheads="1"/>
                  </p:cNvSpPr>
                  <p:nvPr/>
                </p:nvSpPr>
                <p:spPr bwMode="auto">
                  <a:xfrm>
                    <a:off x="4128359" y="3298652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22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33" name="Rectangle 773"/>
                  <p:cNvSpPr>
                    <a:spLocks noChangeArrowheads="1"/>
                  </p:cNvSpPr>
                  <p:nvPr/>
                </p:nvSpPr>
                <p:spPr bwMode="auto">
                  <a:xfrm>
                    <a:off x="4569381" y="3298652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23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34" name="Rectangle 775"/>
                  <p:cNvSpPr>
                    <a:spLocks noChangeArrowheads="1"/>
                  </p:cNvSpPr>
                  <p:nvPr/>
                </p:nvSpPr>
                <p:spPr bwMode="auto">
                  <a:xfrm>
                    <a:off x="5010404" y="3298652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24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35" name="Line 7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37995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6" name="Line 7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58279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7" name="Line 7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78563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8" name="Line 7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399300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39" name="Line 7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619584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0" name="Line 7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840322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1" name="Line 7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060606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2" name="Line 7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281346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3" name="Line 7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501629" y="3248372"/>
                    <a:ext cx="456" cy="39529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4" name="Line 7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23886" y="2260122"/>
                    <a:ext cx="456" cy="988248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5" name="Line 787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248371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6" name="Line 788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221323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7" name="Line 789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194278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8" name="Line 790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167230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49" name="Line 791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140183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0" name="Line 792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113136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1" name="Line 793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086090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2" name="Line 794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059043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3" name="Line 795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031996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4" name="Line 796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3004948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5" name="Line 797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977903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6" name="Line 798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950855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7" name="Line 799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923810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8" name="Line 800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896762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59" name="Line 801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869715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0" name="Line 802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842668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1" name="Line 803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815622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2" name="Line 804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788575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3" name="Line 805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761528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4" name="Line 806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734480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5" name="Line 807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707435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6" name="Line 808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680387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7" name="Line 809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653342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8" name="Line 810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626294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69" name="Line 811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599247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0" name="Line 812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572200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1" name="Line 813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545154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2" name="Line 814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518107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3" name="Line 815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491060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4" name="Line 816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464012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5" name="Line 817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436967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6" name="Line 818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409919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7" name="Line 819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382874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8" name="Line 820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355826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79" name="Line 821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328779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0" name="Line 822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301732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1" name="Line 823"/>
                  <p:cNvSpPr>
                    <a:spLocks noChangeShapeType="1"/>
                  </p:cNvSpPr>
                  <p:nvPr/>
                </p:nvSpPr>
                <p:spPr bwMode="auto">
                  <a:xfrm>
                    <a:off x="3720700" y="2274686"/>
                    <a:ext cx="3186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2" name="Line 824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3248371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3" name="Line 826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3113136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4" name="Line 828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2977903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5" name="Line 830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2842668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6" name="Line 832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2707435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7" name="Line 834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2572200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8" name="Line 836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2436967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89" name="Line 838"/>
                  <p:cNvSpPr>
                    <a:spLocks noChangeShapeType="1"/>
                  </p:cNvSpPr>
                  <p:nvPr/>
                </p:nvSpPr>
                <p:spPr bwMode="auto">
                  <a:xfrm>
                    <a:off x="3717970" y="2301732"/>
                    <a:ext cx="5917" cy="208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90" name="Freeform 843"/>
                  <p:cNvSpPr>
                    <a:spLocks/>
                  </p:cNvSpPr>
                  <p:nvPr/>
                </p:nvSpPr>
                <p:spPr bwMode="auto">
                  <a:xfrm flipV="1">
                    <a:off x="3723431" y="2429186"/>
                    <a:ext cx="1795494" cy="804911"/>
                  </a:xfrm>
                  <a:custGeom>
                    <a:avLst/>
                    <a:gdLst/>
                    <a:ahLst/>
                    <a:cxnLst>
                      <a:cxn ang="0">
                        <a:pos x="115" y="4"/>
                      </a:cxn>
                      <a:cxn ang="0">
                        <a:pos x="240" y="4"/>
                      </a:cxn>
                      <a:cxn ang="0">
                        <a:pos x="364" y="7"/>
                      </a:cxn>
                      <a:cxn ang="0">
                        <a:pos x="489" y="19"/>
                      </a:cxn>
                      <a:cxn ang="0">
                        <a:pos x="613" y="17"/>
                      </a:cxn>
                      <a:cxn ang="0">
                        <a:pos x="738" y="7"/>
                      </a:cxn>
                      <a:cxn ang="0">
                        <a:pos x="862" y="4"/>
                      </a:cxn>
                      <a:cxn ang="0">
                        <a:pos x="987" y="13"/>
                      </a:cxn>
                      <a:cxn ang="0">
                        <a:pos x="1111" y="15"/>
                      </a:cxn>
                      <a:cxn ang="0">
                        <a:pos x="1236" y="8"/>
                      </a:cxn>
                      <a:cxn ang="0">
                        <a:pos x="1360" y="5"/>
                      </a:cxn>
                      <a:cxn ang="0">
                        <a:pos x="1485" y="5"/>
                      </a:cxn>
                      <a:cxn ang="0">
                        <a:pos x="1609" y="6"/>
                      </a:cxn>
                      <a:cxn ang="0">
                        <a:pos x="1734" y="5"/>
                      </a:cxn>
                      <a:cxn ang="0">
                        <a:pos x="1858" y="4"/>
                      </a:cxn>
                      <a:cxn ang="0">
                        <a:pos x="1983" y="4"/>
                      </a:cxn>
                      <a:cxn ang="0">
                        <a:pos x="2107" y="3"/>
                      </a:cxn>
                      <a:cxn ang="0">
                        <a:pos x="2232" y="5"/>
                      </a:cxn>
                      <a:cxn ang="0">
                        <a:pos x="2356" y="15"/>
                      </a:cxn>
                      <a:cxn ang="0">
                        <a:pos x="2481" y="14"/>
                      </a:cxn>
                      <a:cxn ang="0">
                        <a:pos x="2605" y="10"/>
                      </a:cxn>
                      <a:cxn ang="0">
                        <a:pos x="2730" y="10"/>
                      </a:cxn>
                      <a:cxn ang="0">
                        <a:pos x="2854" y="7"/>
                      </a:cxn>
                      <a:cxn ang="0">
                        <a:pos x="2979" y="4"/>
                      </a:cxn>
                      <a:cxn ang="0">
                        <a:pos x="3103" y="8"/>
                      </a:cxn>
                      <a:cxn ang="0">
                        <a:pos x="3228" y="9"/>
                      </a:cxn>
                      <a:cxn ang="0">
                        <a:pos x="3352" y="12"/>
                      </a:cxn>
                      <a:cxn ang="0">
                        <a:pos x="3477" y="7"/>
                      </a:cxn>
                      <a:cxn ang="0">
                        <a:pos x="3601" y="3"/>
                      </a:cxn>
                      <a:cxn ang="0">
                        <a:pos x="3726" y="4"/>
                      </a:cxn>
                      <a:cxn ang="0">
                        <a:pos x="3850" y="4"/>
                      </a:cxn>
                      <a:cxn ang="0">
                        <a:pos x="3975" y="152"/>
                      </a:cxn>
                      <a:cxn ang="0">
                        <a:pos x="4099" y="2642"/>
                      </a:cxn>
                      <a:cxn ang="0">
                        <a:pos x="4224" y="1977"/>
                      </a:cxn>
                      <a:cxn ang="0">
                        <a:pos x="4348" y="1135"/>
                      </a:cxn>
                      <a:cxn ang="0">
                        <a:pos x="4473" y="465"/>
                      </a:cxn>
                      <a:cxn ang="0">
                        <a:pos x="4597" y="139"/>
                      </a:cxn>
                      <a:cxn ang="0">
                        <a:pos x="4722" y="62"/>
                      </a:cxn>
                      <a:cxn ang="0">
                        <a:pos x="4846" y="36"/>
                      </a:cxn>
                      <a:cxn ang="0">
                        <a:pos x="4971" y="25"/>
                      </a:cxn>
                      <a:cxn ang="0">
                        <a:pos x="5095" y="25"/>
                      </a:cxn>
                      <a:cxn ang="0">
                        <a:pos x="5220" y="25"/>
                      </a:cxn>
                      <a:cxn ang="0">
                        <a:pos x="5344" y="20"/>
                      </a:cxn>
                      <a:cxn ang="0">
                        <a:pos x="5469" y="18"/>
                      </a:cxn>
                      <a:cxn ang="0">
                        <a:pos x="5593" y="14"/>
                      </a:cxn>
                      <a:cxn ang="0">
                        <a:pos x="5718" y="11"/>
                      </a:cxn>
                      <a:cxn ang="0">
                        <a:pos x="5842" y="15"/>
                      </a:cxn>
                      <a:cxn ang="0">
                        <a:pos x="5967" y="14"/>
                      </a:cxn>
                      <a:cxn ang="0">
                        <a:pos x="6091" y="9"/>
                      </a:cxn>
                      <a:cxn ang="0">
                        <a:pos x="6216" y="8"/>
                      </a:cxn>
                      <a:cxn ang="0">
                        <a:pos x="6340" y="5"/>
                      </a:cxn>
                      <a:cxn ang="0">
                        <a:pos x="6465" y="5"/>
                      </a:cxn>
                      <a:cxn ang="0">
                        <a:pos x="6589" y="8"/>
                      </a:cxn>
                      <a:cxn ang="0">
                        <a:pos x="6714" y="9"/>
                      </a:cxn>
                      <a:cxn ang="0">
                        <a:pos x="6838" y="10"/>
                      </a:cxn>
                      <a:cxn ang="0">
                        <a:pos x="6963" y="9"/>
                      </a:cxn>
                      <a:cxn ang="0">
                        <a:pos x="7087" y="8"/>
                      </a:cxn>
                      <a:cxn ang="0">
                        <a:pos x="7212" y="8"/>
                      </a:cxn>
                      <a:cxn ang="0">
                        <a:pos x="7336" y="5"/>
                      </a:cxn>
                      <a:cxn ang="0">
                        <a:pos x="7461" y="6"/>
                      </a:cxn>
                      <a:cxn ang="0">
                        <a:pos x="7585" y="10"/>
                      </a:cxn>
                    </a:cxnLst>
                    <a:rect l="0" t="0" r="r" b="b"/>
                    <a:pathLst>
                      <a:path w="7634" h="2642">
                        <a:moveTo>
                          <a:pt x="0" y="3"/>
                        </a:moveTo>
                        <a:lnTo>
                          <a:pt x="4" y="3"/>
                        </a:lnTo>
                        <a:lnTo>
                          <a:pt x="11" y="5"/>
                        </a:lnTo>
                        <a:lnTo>
                          <a:pt x="18" y="5"/>
                        </a:lnTo>
                        <a:lnTo>
                          <a:pt x="25" y="6"/>
                        </a:lnTo>
                        <a:lnTo>
                          <a:pt x="32" y="4"/>
                        </a:lnTo>
                        <a:lnTo>
                          <a:pt x="39" y="3"/>
                        </a:lnTo>
                        <a:lnTo>
                          <a:pt x="46" y="5"/>
                        </a:lnTo>
                        <a:lnTo>
                          <a:pt x="53" y="5"/>
                        </a:lnTo>
                        <a:lnTo>
                          <a:pt x="60" y="5"/>
                        </a:lnTo>
                        <a:lnTo>
                          <a:pt x="67" y="5"/>
                        </a:lnTo>
                        <a:lnTo>
                          <a:pt x="74" y="4"/>
                        </a:lnTo>
                        <a:lnTo>
                          <a:pt x="81" y="7"/>
                        </a:lnTo>
                        <a:lnTo>
                          <a:pt x="87" y="6"/>
                        </a:lnTo>
                        <a:lnTo>
                          <a:pt x="94" y="6"/>
                        </a:lnTo>
                        <a:lnTo>
                          <a:pt x="101" y="5"/>
                        </a:lnTo>
                        <a:lnTo>
                          <a:pt x="108" y="5"/>
                        </a:lnTo>
                        <a:lnTo>
                          <a:pt x="115" y="4"/>
                        </a:lnTo>
                        <a:lnTo>
                          <a:pt x="122" y="5"/>
                        </a:lnTo>
                        <a:lnTo>
                          <a:pt x="129" y="7"/>
                        </a:lnTo>
                        <a:lnTo>
                          <a:pt x="136" y="6"/>
                        </a:lnTo>
                        <a:lnTo>
                          <a:pt x="143" y="4"/>
                        </a:lnTo>
                        <a:lnTo>
                          <a:pt x="150" y="3"/>
                        </a:lnTo>
                        <a:lnTo>
                          <a:pt x="157" y="5"/>
                        </a:lnTo>
                        <a:lnTo>
                          <a:pt x="164" y="6"/>
                        </a:lnTo>
                        <a:lnTo>
                          <a:pt x="170" y="5"/>
                        </a:lnTo>
                        <a:lnTo>
                          <a:pt x="177" y="6"/>
                        </a:lnTo>
                        <a:lnTo>
                          <a:pt x="184" y="2"/>
                        </a:lnTo>
                        <a:lnTo>
                          <a:pt x="191" y="5"/>
                        </a:lnTo>
                        <a:lnTo>
                          <a:pt x="198" y="5"/>
                        </a:lnTo>
                        <a:lnTo>
                          <a:pt x="205" y="6"/>
                        </a:lnTo>
                        <a:lnTo>
                          <a:pt x="212" y="5"/>
                        </a:lnTo>
                        <a:lnTo>
                          <a:pt x="219" y="0"/>
                        </a:lnTo>
                        <a:lnTo>
                          <a:pt x="226" y="4"/>
                        </a:lnTo>
                        <a:lnTo>
                          <a:pt x="233" y="4"/>
                        </a:lnTo>
                        <a:lnTo>
                          <a:pt x="240" y="4"/>
                        </a:lnTo>
                        <a:lnTo>
                          <a:pt x="247" y="6"/>
                        </a:lnTo>
                        <a:lnTo>
                          <a:pt x="253" y="3"/>
                        </a:lnTo>
                        <a:lnTo>
                          <a:pt x="260" y="6"/>
                        </a:lnTo>
                        <a:lnTo>
                          <a:pt x="267" y="4"/>
                        </a:lnTo>
                        <a:lnTo>
                          <a:pt x="274" y="4"/>
                        </a:lnTo>
                        <a:lnTo>
                          <a:pt x="281" y="5"/>
                        </a:lnTo>
                        <a:lnTo>
                          <a:pt x="288" y="4"/>
                        </a:lnTo>
                        <a:lnTo>
                          <a:pt x="295" y="5"/>
                        </a:lnTo>
                        <a:lnTo>
                          <a:pt x="302" y="5"/>
                        </a:lnTo>
                        <a:lnTo>
                          <a:pt x="309" y="5"/>
                        </a:lnTo>
                        <a:lnTo>
                          <a:pt x="316" y="3"/>
                        </a:lnTo>
                        <a:lnTo>
                          <a:pt x="323" y="2"/>
                        </a:lnTo>
                        <a:lnTo>
                          <a:pt x="330" y="5"/>
                        </a:lnTo>
                        <a:lnTo>
                          <a:pt x="336" y="4"/>
                        </a:lnTo>
                        <a:lnTo>
                          <a:pt x="343" y="5"/>
                        </a:lnTo>
                        <a:lnTo>
                          <a:pt x="350" y="4"/>
                        </a:lnTo>
                        <a:lnTo>
                          <a:pt x="357" y="6"/>
                        </a:lnTo>
                        <a:lnTo>
                          <a:pt x="364" y="7"/>
                        </a:lnTo>
                        <a:lnTo>
                          <a:pt x="371" y="7"/>
                        </a:lnTo>
                        <a:lnTo>
                          <a:pt x="378" y="6"/>
                        </a:lnTo>
                        <a:lnTo>
                          <a:pt x="385" y="5"/>
                        </a:lnTo>
                        <a:lnTo>
                          <a:pt x="392" y="9"/>
                        </a:lnTo>
                        <a:lnTo>
                          <a:pt x="399" y="9"/>
                        </a:lnTo>
                        <a:lnTo>
                          <a:pt x="406" y="8"/>
                        </a:lnTo>
                        <a:lnTo>
                          <a:pt x="413" y="11"/>
                        </a:lnTo>
                        <a:lnTo>
                          <a:pt x="419" y="12"/>
                        </a:lnTo>
                        <a:lnTo>
                          <a:pt x="426" y="11"/>
                        </a:lnTo>
                        <a:lnTo>
                          <a:pt x="433" y="11"/>
                        </a:lnTo>
                        <a:lnTo>
                          <a:pt x="440" y="13"/>
                        </a:lnTo>
                        <a:lnTo>
                          <a:pt x="447" y="15"/>
                        </a:lnTo>
                        <a:lnTo>
                          <a:pt x="454" y="14"/>
                        </a:lnTo>
                        <a:lnTo>
                          <a:pt x="461" y="15"/>
                        </a:lnTo>
                        <a:lnTo>
                          <a:pt x="468" y="14"/>
                        </a:lnTo>
                        <a:lnTo>
                          <a:pt x="475" y="17"/>
                        </a:lnTo>
                        <a:lnTo>
                          <a:pt x="482" y="17"/>
                        </a:lnTo>
                        <a:lnTo>
                          <a:pt x="489" y="19"/>
                        </a:lnTo>
                        <a:lnTo>
                          <a:pt x="496" y="19"/>
                        </a:lnTo>
                        <a:lnTo>
                          <a:pt x="502" y="18"/>
                        </a:lnTo>
                        <a:lnTo>
                          <a:pt x="509" y="19"/>
                        </a:lnTo>
                        <a:lnTo>
                          <a:pt x="516" y="22"/>
                        </a:lnTo>
                        <a:lnTo>
                          <a:pt x="523" y="20"/>
                        </a:lnTo>
                        <a:lnTo>
                          <a:pt x="530" y="19"/>
                        </a:lnTo>
                        <a:lnTo>
                          <a:pt x="537" y="21"/>
                        </a:lnTo>
                        <a:lnTo>
                          <a:pt x="544" y="21"/>
                        </a:lnTo>
                        <a:lnTo>
                          <a:pt x="551" y="21"/>
                        </a:lnTo>
                        <a:lnTo>
                          <a:pt x="558" y="19"/>
                        </a:lnTo>
                        <a:lnTo>
                          <a:pt x="565" y="21"/>
                        </a:lnTo>
                        <a:lnTo>
                          <a:pt x="572" y="20"/>
                        </a:lnTo>
                        <a:lnTo>
                          <a:pt x="579" y="20"/>
                        </a:lnTo>
                        <a:lnTo>
                          <a:pt x="585" y="17"/>
                        </a:lnTo>
                        <a:lnTo>
                          <a:pt x="592" y="19"/>
                        </a:lnTo>
                        <a:lnTo>
                          <a:pt x="599" y="18"/>
                        </a:lnTo>
                        <a:lnTo>
                          <a:pt x="606" y="14"/>
                        </a:lnTo>
                        <a:lnTo>
                          <a:pt x="613" y="17"/>
                        </a:lnTo>
                        <a:lnTo>
                          <a:pt x="620" y="15"/>
                        </a:lnTo>
                        <a:lnTo>
                          <a:pt x="627" y="17"/>
                        </a:lnTo>
                        <a:lnTo>
                          <a:pt x="634" y="16"/>
                        </a:lnTo>
                        <a:lnTo>
                          <a:pt x="641" y="15"/>
                        </a:lnTo>
                        <a:lnTo>
                          <a:pt x="648" y="16"/>
                        </a:lnTo>
                        <a:lnTo>
                          <a:pt x="655" y="14"/>
                        </a:lnTo>
                        <a:lnTo>
                          <a:pt x="662" y="13"/>
                        </a:lnTo>
                        <a:lnTo>
                          <a:pt x="668" y="13"/>
                        </a:lnTo>
                        <a:lnTo>
                          <a:pt x="675" y="12"/>
                        </a:lnTo>
                        <a:lnTo>
                          <a:pt x="682" y="12"/>
                        </a:lnTo>
                        <a:lnTo>
                          <a:pt x="689" y="11"/>
                        </a:lnTo>
                        <a:lnTo>
                          <a:pt x="696" y="10"/>
                        </a:lnTo>
                        <a:lnTo>
                          <a:pt x="703" y="9"/>
                        </a:lnTo>
                        <a:lnTo>
                          <a:pt x="710" y="12"/>
                        </a:lnTo>
                        <a:lnTo>
                          <a:pt x="717" y="8"/>
                        </a:lnTo>
                        <a:lnTo>
                          <a:pt x="724" y="8"/>
                        </a:lnTo>
                        <a:lnTo>
                          <a:pt x="731" y="10"/>
                        </a:lnTo>
                        <a:lnTo>
                          <a:pt x="738" y="7"/>
                        </a:lnTo>
                        <a:lnTo>
                          <a:pt x="745" y="9"/>
                        </a:lnTo>
                        <a:lnTo>
                          <a:pt x="751" y="9"/>
                        </a:lnTo>
                        <a:lnTo>
                          <a:pt x="758" y="8"/>
                        </a:lnTo>
                        <a:lnTo>
                          <a:pt x="765" y="8"/>
                        </a:lnTo>
                        <a:lnTo>
                          <a:pt x="772" y="9"/>
                        </a:lnTo>
                        <a:lnTo>
                          <a:pt x="779" y="7"/>
                        </a:lnTo>
                        <a:lnTo>
                          <a:pt x="786" y="7"/>
                        </a:lnTo>
                        <a:lnTo>
                          <a:pt x="793" y="8"/>
                        </a:lnTo>
                        <a:lnTo>
                          <a:pt x="800" y="6"/>
                        </a:lnTo>
                        <a:lnTo>
                          <a:pt x="807" y="6"/>
                        </a:lnTo>
                        <a:lnTo>
                          <a:pt x="814" y="9"/>
                        </a:lnTo>
                        <a:lnTo>
                          <a:pt x="821" y="7"/>
                        </a:lnTo>
                        <a:lnTo>
                          <a:pt x="828" y="6"/>
                        </a:lnTo>
                        <a:lnTo>
                          <a:pt x="834" y="7"/>
                        </a:lnTo>
                        <a:lnTo>
                          <a:pt x="841" y="4"/>
                        </a:lnTo>
                        <a:lnTo>
                          <a:pt x="848" y="5"/>
                        </a:lnTo>
                        <a:lnTo>
                          <a:pt x="855" y="4"/>
                        </a:lnTo>
                        <a:lnTo>
                          <a:pt x="862" y="4"/>
                        </a:lnTo>
                        <a:lnTo>
                          <a:pt x="869" y="5"/>
                        </a:lnTo>
                        <a:lnTo>
                          <a:pt x="876" y="5"/>
                        </a:lnTo>
                        <a:lnTo>
                          <a:pt x="883" y="7"/>
                        </a:lnTo>
                        <a:lnTo>
                          <a:pt x="890" y="6"/>
                        </a:lnTo>
                        <a:lnTo>
                          <a:pt x="897" y="6"/>
                        </a:lnTo>
                        <a:lnTo>
                          <a:pt x="904" y="5"/>
                        </a:lnTo>
                        <a:lnTo>
                          <a:pt x="911" y="6"/>
                        </a:lnTo>
                        <a:lnTo>
                          <a:pt x="917" y="8"/>
                        </a:lnTo>
                        <a:lnTo>
                          <a:pt x="924" y="9"/>
                        </a:lnTo>
                        <a:lnTo>
                          <a:pt x="931" y="7"/>
                        </a:lnTo>
                        <a:lnTo>
                          <a:pt x="938" y="11"/>
                        </a:lnTo>
                        <a:lnTo>
                          <a:pt x="945" y="9"/>
                        </a:lnTo>
                        <a:lnTo>
                          <a:pt x="952" y="11"/>
                        </a:lnTo>
                        <a:lnTo>
                          <a:pt x="959" y="9"/>
                        </a:lnTo>
                        <a:lnTo>
                          <a:pt x="966" y="10"/>
                        </a:lnTo>
                        <a:lnTo>
                          <a:pt x="973" y="10"/>
                        </a:lnTo>
                        <a:lnTo>
                          <a:pt x="980" y="12"/>
                        </a:lnTo>
                        <a:lnTo>
                          <a:pt x="987" y="13"/>
                        </a:lnTo>
                        <a:lnTo>
                          <a:pt x="994" y="11"/>
                        </a:lnTo>
                        <a:lnTo>
                          <a:pt x="1000" y="13"/>
                        </a:lnTo>
                        <a:lnTo>
                          <a:pt x="1007" y="13"/>
                        </a:lnTo>
                        <a:lnTo>
                          <a:pt x="1014" y="12"/>
                        </a:lnTo>
                        <a:lnTo>
                          <a:pt x="1021" y="18"/>
                        </a:lnTo>
                        <a:lnTo>
                          <a:pt x="1028" y="16"/>
                        </a:lnTo>
                        <a:lnTo>
                          <a:pt x="1035" y="16"/>
                        </a:lnTo>
                        <a:lnTo>
                          <a:pt x="1042" y="14"/>
                        </a:lnTo>
                        <a:lnTo>
                          <a:pt x="1049" y="14"/>
                        </a:lnTo>
                        <a:lnTo>
                          <a:pt x="1056" y="15"/>
                        </a:lnTo>
                        <a:lnTo>
                          <a:pt x="1063" y="14"/>
                        </a:lnTo>
                        <a:lnTo>
                          <a:pt x="1070" y="14"/>
                        </a:lnTo>
                        <a:lnTo>
                          <a:pt x="1077" y="15"/>
                        </a:lnTo>
                        <a:lnTo>
                          <a:pt x="1083" y="15"/>
                        </a:lnTo>
                        <a:lnTo>
                          <a:pt x="1090" y="15"/>
                        </a:lnTo>
                        <a:lnTo>
                          <a:pt x="1097" y="18"/>
                        </a:lnTo>
                        <a:lnTo>
                          <a:pt x="1104" y="15"/>
                        </a:lnTo>
                        <a:lnTo>
                          <a:pt x="1111" y="15"/>
                        </a:lnTo>
                        <a:lnTo>
                          <a:pt x="1118" y="16"/>
                        </a:lnTo>
                        <a:lnTo>
                          <a:pt x="1125" y="16"/>
                        </a:lnTo>
                        <a:lnTo>
                          <a:pt x="1132" y="14"/>
                        </a:lnTo>
                        <a:lnTo>
                          <a:pt x="1139" y="12"/>
                        </a:lnTo>
                        <a:lnTo>
                          <a:pt x="1146" y="16"/>
                        </a:lnTo>
                        <a:lnTo>
                          <a:pt x="1153" y="13"/>
                        </a:lnTo>
                        <a:lnTo>
                          <a:pt x="1160" y="13"/>
                        </a:lnTo>
                        <a:lnTo>
                          <a:pt x="1166" y="12"/>
                        </a:lnTo>
                        <a:lnTo>
                          <a:pt x="1173" y="11"/>
                        </a:lnTo>
                        <a:lnTo>
                          <a:pt x="1180" y="11"/>
                        </a:lnTo>
                        <a:lnTo>
                          <a:pt x="1187" y="9"/>
                        </a:lnTo>
                        <a:lnTo>
                          <a:pt x="1194" y="9"/>
                        </a:lnTo>
                        <a:lnTo>
                          <a:pt x="1201" y="13"/>
                        </a:lnTo>
                        <a:lnTo>
                          <a:pt x="1208" y="10"/>
                        </a:lnTo>
                        <a:lnTo>
                          <a:pt x="1215" y="11"/>
                        </a:lnTo>
                        <a:lnTo>
                          <a:pt x="1222" y="10"/>
                        </a:lnTo>
                        <a:lnTo>
                          <a:pt x="1229" y="9"/>
                        </a:lnTo>
                        <a:lnTo>
                          <a:pt x="1236" y="8"/>
                        </a:lnTo>
                        <a:lnTo>
                          <a:pt x="1243" y="8"/>
                        </a:lnTo>
                        <a:lnTo>
                          <a:pt x="1249" y="8"/>
                        </a:lnTo>
                        <a:lnTo>
                          <a:pt x="1256" y="8"/>
                        </a:lnTo>
                        <a:lnTo>
                          <a:pt x="1263" y="7"/>
                        </a:lnTo>
                        <a:lnTo>
                          <a:pt x="1270" y="8"/>
                        </a:lnTo>
                        <a:lnTo>
                          <a:pt x="1277" y="7"/>
                        </a:lnTo>
                        <a:lnTo>
                          <a:pt x="1284" y="7"/>
                        </a:lnTo>
                        <a:lnTo>
                          <a:pt x="1291" y="6"/>
                        </a:lnTo>
                        <a:lnTo>
                          <a:pt x="1298" y="6"/>
                        </a:lnTo>
                        <a:lnTo>
                          <a:pt x="1305" y="8"/>
                        </a:lnTo>
                        <a:lnTo>
                          <a:pt x="1312" y="7"/>
                        </a:lnTo>
                        <a:lnTo>
                          <a:pt x="1319" y="4"/>
                        </a:lnTo>
                        <a:lnTo>
                          <a:pt x="1326" y="4"/>
                        </a:lnTo>
                        <a:lnTo>
                          <a:pt x="1332" y="6"/>
                        </a:lnTo>
                        <a:lnTo>
                          <a:pt x="1339" y="6"/>
                        </a:lnTo>
                        <a:lnTo>
                          <a:pt x="1346" y="6"/>
                        </a:lnTo>
                        <a:lnTo>
                          <a:pt x="1353" y="6"/>
                        </a:lnTo>
                        <a:lnTo>
                          <a:pt x="1360" y="5"/>
                        </a:lnTo>
                        <a:lnTo>
                          <a:pt x="1367" y="5"/>
                        </a:lnTo>
                        <a:lnTo>
                          <a:pt x="1374" y="6"/>
                        </a:lnTo>
                        <a:lnTo>
                          <a:pt x="1381" y="5"/>
                        </a:lnTo>
                        <a:lnTo>
                          <a:pt x="1388" y="3"/>
                        </a:lnTo>
                        <a:lnTo>
                          <a:pt x="1395" y="3"/>
                        </a:lnTo>
                        <a:lnTo>
                          <a:pt x="1402" y="3"/>
                        </a:lnTo>
                        <a:lnTo>
                          <a:pt x="1409" y="3"/>
                        </a:lnTo>
                        <a:lnTo>
                          <a:pt x="1415" y="5"/>
                        </a:lnTo>
                        <a:lnTo>
                          <a:pt x="1422" y="3"/>
                        </a:lnTo>
                        <a:lnTo>
                          <a:pt x="1429" y="2"/>
                        </a:lnTo>
                        <a:lnTo>
                          <a:pt x="1436" y="4"/>
                        </a:lnTo>
                        <a:lnTo>
                          <a:pt x="1443" y="5"/>
                        </a:lnTo>
                        <a:lnTo>
                          <a:pt x="1450" y="6"/>
                        </a:lnTo>
                        <a:lnTo>
                          <a:pt x="1457" y="5"/>
                        </a:lnTo>
                        <a:lnTo>
                          <a:pt x="1464" y="5"/>
                        </a:lnTo>
                        <a:lnTo>
                          <a:pt x="1471" y="5"/>
                        </a:lnTo>
                        <a:lnTo>
                          <a:pt x="1478" y="4"/>
                        </a:lnTo>
                        <a:lnTo>
                          <a:pt x="1485" y="5"/>
                        </a:lnTo>
                        <a:lnTo>
                          <a:pt x="1492" y="4"/>
                        </a:lnTo>
                        <a:lnTo>
                          <a:pt x="1498" y="4"/>
                        </a:lnTo>
                        <a:lnTo>
                          <a:pt x="1505" y="4"/>
                        </a:lnTo>
                        <a:lnTo>
                          <a:pt x="1512" y="4"/>
                        </a:lnTo>
                        <a:lnTo>
                          <a:pt x="1519" y="5"/>
                        </a:lnTo>
                        <a:lnTo>
                          <a:pt x="1526" y="6"/>
                        </a:lnTo>
                        <a:lnTo>
                          <a:pt x="1533" y="6"/>
                        </a:lnTo>
                        <a:lnTo>
                          <a:pt x="1540" y="4"/>
                        </a:lnTo>
                        <a:lnTo>
                          <a:pt x="1547" y="2"/>
                        </a:lnTo>
                        <a:lnTo>
                          <a:pt x="1554" y="5"/>
                        </a:lnTo>
                        <a:lnTo>
                          <a:pt x="1561" y="4"/>
                        </a:lnTo>
                        <a:lnTo>
                          <a:pt x="1568" y="5"/>
                        </a:lnTo>
                        <a:lnTo>
                          <a:pt x="1575" y="6"/>
                        </a:lnTo>
                        <a:lnTo>
                          <a:pt x="1581" y="5"/>
                        </a:lnTo>
                        <a:lnTo>
                          <a:pt x="1588" y="5"/>
                        </a:lnTo>
                        <a:lnTo>
                          <a:pt x="1595" y="4"/>
                        </a:lnTo>
                        <a:lnTo>
                          <a:pt x="1602" y="5"/>
                        </a:lnTo>
                        <a:lnTo>
                          <a:pt x="1609" y="6"/>
                        </a:lnTo>
                        <a:lnTo>
                          <a:pt x="1616" y="5"/>
                        </a:lnTo>
                        <a:lnTo>
                          <a:pt x="1623" y="5"/>
                        </a:lnTo>
                        <a:lnTo>
                          <a:pt x="1630" y="5"/>
                        </a:lnTo>
                        <a:lnTo>
                          <a:pt x="1637" y="6"/>
                        </a:lnTo>
                        <a:lnTo>
                          <a:pt x="1644" y="6"/>
                        </a:lnTo>
                        <a:lnTo>
                          <a:pt x="1651" y="5"/>
                        </a:lnTo>
                        <a:lnTo>
                          <a:pt x="1658" y="8"/>
                        </a:lnTo>
                        <a:lnTo>
                          <a:pt x="1664" y="4"/>
                        </a:lnTo>
                        <a:lnTo>
                          <a:pt x="1671" y="6"/>
                        </a:lnTo>
                        <a:lnTo>
                          <a:pt x="1678" y="5"/>
                        </a:lnTo>
                        <a:lnTo>
                          <a:pt x="1685" y="4"/>
                        </a:lnTo>
                        <a:lnTo>
                          <a:pt x="1692" y="5"/>
                        </a:lnTo>
                        <a:lnTo>
                          <a:pt x="1699" y="5"/>
                        </a:lnTo>
                        <a:lnTo>
                          <a:pt x="1706" y="5"/>
                        </a:lnTo>
                        <a:lnTo>
                          <a:pt x="1713" y="4"/>
                        </a:lnTo>
                        <a:lnTo>
                          <a:pt x="1720" y="3"/>
                        </a:lnTo>
                        <a:lnTo>
                          <a:pt x="1727" y="4"/>
                        </a:lnTo>
                        <a:lnTo>
                          <a:pt x="1734" y="5"/>
                        </a:lnTo>
                        <a:lnTo>
                          <a:pt x="1741" y="2"/>
                        </a:lnTo>
                        <a:lnTo>
                          <a:pt x="1747" y="2"/>
                        </a:lnTo>
                        <a:lnTo>
                          <a:pt x="1754" y="6"/>
                        </a:lnTo>
                        <a:lnTo>
                          <a:pt x="1761" y="3"/>
                        </a:lnTo>
                        <a:lnTo>
                          <a:pt x="1768" y="6"/>
                        </a:lnTo>
                        <a:lnTo>
                          <a:pt x="1775" y="2"/>
                        </a:lnTo>
                        <a:lnTo>
                          <a:pt x="1782" y="6"/>
                        </a:lnTo>
                        <a:lnTo>
                          <a:pt x="1789" y="3"/>
                        </a:lnTo>
                        <a:lnTo>
                          <a:pt x="1796" y="5"/>
                        </a:lnTo>
                        <a:lnTo>
                          <a:pt x="1803" y="6"/>
                        </a:lnTo>
                        <a:lnTo>
                          <a:pt x="1810" y="4"/>
                        </a:lnTo>
                        <a:lnTo>
                          <a:pt x="1817" y="5"/>
                        </a:lnTo>
                        <a:lnTo>
                          <a:pt x="1824" y="4"/>
                        </a:lnTo>
                        <a:lnTo>
                          <a:pt x="1830" y="5"/>
                        </a:lnTo>
                        <a:lnTo>
                          <a:pt x="1837" y="4"/>
                        </a:lnTo>
                        <a:lnTo>
                          <a:pt x="1844" y="4"/>
                        </a:lnTo>
                        <a:lnTo>
                          <a:pt x="1851" y="4"/>
                        </a:lnTo>
                        <a:lnTo>
                          <a:pt x="1858" y="4"/>
                        </a:lnTo>
                        <a:lnTo>
                          <a:pt x="1865" y="2"/>
                        </a:lnTo>
                        <a:lnTo>
                          <a:pt x="1872" y="4"/>
                        </a:lnTo>
                        <a:lnTo>
                          <a:pt x="1879" y="3"/>
                        </a:lnTo>
                        <a:lnTo>
                          <a:pt x="1886" y="7"/>
                        </a:lnTo>
                        <a:lnTo>
                          <a:pt x="1893" y="3"/>
                        </a:lnTo>
                        <a:lnTo>
                          <a:pt x="1900" y="3"/>
                        </a:lnTo>
                        <a:lnTo>
                          <a:pt x="1907" y="5"/>
                        </a:lnTo>
                        <a:lnTo>
                          <a:pt x="1913" y="4"/>
                        </a:lnTo>
                        <a:lnTo>
                          <a:pt x="1920" y="2"/>
                        </a:lnTo>
                        <a:lnTo>
                          <a:pt x="1927" y="4"/>
                        </a:lnTo>
                        <a:lnTo>
                          <a:pt x="1934" y="4"/>
                        </a:lnTo>
                        <a:lnTo>
                          <a:pt x="1941" y="5"/>
                        </a:lnTo>
                        <a:lnTo>
                          <a:pt x="1948" y="4"/>
                        </a:lnTo>
                        <a:lnTo>
                          <a:pt x="1955" y="3"/>
                        </a:lnTo>
                        <a:lnTo>
                          <a:pt x="1962" y="4"/>
                        </a:lnTo>
                        <a:lnTo>
                          <a:pt x="1969" y="4"/>
                        </a:lnTo>
                        <a:lnTo>
                          <a:pt x="1976" y="2"/>
                        </a:lnTo>
                        <a:lnTo>
                          <a:pt x="1983" y="4"/>
                        </a:lnTo>
                        <a:lnTo>
                          <a:pt x="1990" y="6"/>
                        </a:lnTo>
                        <a:lnTo>
                          <a:pt x="1996" y="4"/>
                        </a:lnTo>
                        <a:lnTo>
                          <a:pt x="2003" y="5"/>
                        </a:lnTo>
                        <a:lnTo>
                          <a:pt x="2010" y="5"/>
                        </a:lnTo>
                        <a:lnTo>
                          <a:pt x="2017" y="2"/>
                        </a:lnTo>
                        <a:lnTo>
                          <a:pt x="2024" y="2"/>
                        </a:lnTo>
                        <a:lnTo>
                          <a:pt x="2031" y="3"/>
                        </a:lnTo>
                        <a:lnTo>
                          <a:pt x="2038" y="4"/>
                        </a:lnTo>
                        <a:lnTo>
                          <a:pt x="2045" y="4"/>
                        </a:lnTo>
                        <a:lnTo>
                          <a:pt x="2052" y="5"/>
                        </a:lnTo>
                        <a:lnTo>
                          <a:pt x="2059" y="2"/>
                        </a:lnTo>
                        <a:lnTo>
                          <a:pt x="2066" y="1"/>
                        </a:lnTo>
                        <a:lnTo>
                          <a:pt x="2073" y="1"/>
                        </a:lnTo>
                        <a:lnTo>
                          <a:pt x="2079" y="1"/>
                        </a:lnTo>
                        <a:lnTo>
                          <a:pt x="2086" y="4"/>
                        </a:lnTo>
                        <a:lnTo>
                          <a:pt x="2093" y="3"/>
                        </a:lnTo>
                        <a:lnTo>
                          <a:pt x="2100" y="5"/>
                        </a:lnTo>
                        <a:lnTo>
                          <a:pt x="2107" y="3"/>
                        </a:lnTo>
                        <a:lnTo>
                          <a:pt x="2114" y="4"/>
                        </a:lnTo>
                        <a:lnTo>
                          <a:pt x="2121" y="4"/>
                        </a:lnTo>
                        <a:lnTo>
                          <a:pt x="2128" y="7"/>
                        </a:lnTo>
                        <a:lnTo>
                          <a:pt x="2135" y="4"/>
                        </a:lnTo>
                        <a:lnTo>
                          <a:pt x="2142" y="5"/>
                        </a:lnTo>
                        <a:lnTo>
                          <a:pt x="2149" y="6"/>
                        </a:lnTo>
                        <a:lnTo>
                          <a:pt x="2156" y="2"/>
                        </a:lnTo>
                        <a:lnTo>
                          <a:pt x="2162" y="4"/>
                        </a:lnTo>
                        <a:lnTo>
                          <a:pt x="2169" y="5"/>
                        </a:lnTo>
                        <a:lnTo>
                          <a:pt x="2176" y="5"/>
                        </a:lnTo>
                        <a:lnTo>
                          <a:pt x="2183" y="6"/>
                        </a:lnTo>
                        <a:lnTo>
                          <a:pt x="2190" y="6"/>
                        </a:lnTo>
                        <a:lnTo>
                          <a:pt x="2197" y="4"/>
                        </a:lnTo>
                        <a:lnTo>
                          <a:pt x="2204" y="4"/>
                        </a:lnTo>
                        <a:lnTo>
                          <a:pt x="2211" y="8"/>
                        </a:lnTo>
                        <a:lnTo>
                          <a:pt x="2218" y="8"/>
                        </a:lnTo>
                        <a:lnTo>
                          <a:pt x="2225" y="5"/>
                        </a:lnTo>
                        <a:lnTo>
                          <a:pt x="2232" y="5"/>
                        </a:lnTo>
                        <a:lnTo>
                          <a:pt x="2239" y="5"/>
                        </a:lnTo>
                        <a:lnTo>
                          <a:pt x="2245" y="7"/>
                        </a:lnTo>
                        <a:lnTo>
                          <a:pt x="2252" y="9"/>
                        </a:lnTo>
                        <a:lnTo>
                          <a:pt x="2259" y="8"/>
                        </a:lnTo>
                        <a:lnTo>
                          <a:pt x="2266" y="10"/>
                        </a:lnTo>
                        <a:lnTo>
                          <a:pt x="2273" y="11"/>
                        </a:lnTo>
                        <a:lnTo>
                          <a:pt x="2280" y="10"/>
                        </a:lnTo>
                        <a:lnTo>
                          <a:pt x="2287" y="9"/>
                        </a:lnTo>
                        <a:lnTo>
                          <a:pt x="2294" y="13"/>
                        </a:lnTo>
                        <a:lnTo>
                          <a:pt x="2301" y="12"/>
                        </a:lnTo>
                        <a:lnTo>
                          <a:pt x="2308" y="11"/>
                        </a:lnTo>
                        <a:lnTo>
                          <a:pt x="2315" y="13"/>
                        </a:lnTo>
                        <a:lnTo>
                          <a:pt x="2322" y="15"/>
                        </a:lnTo>
                        <a:lnTo>
                          <a:pt x="2328" y="14"/>
                        </a:lnTo>
                        <a:lnTo>
                          <a:pt x="2335" y="14"/>
                        </a:lnTo>
                        <a:lnTo>
                          <a:pt x="2342" y="15"/>
                        </a:lnTo>
                        <a:lnTo>
                          <a:pt x="2349" y="16"/>
                        </a:lnTo>
                        <a:lnTo>
                          <a:pt x="2356" y="15"/>
                        </a:lnTo>
                        <a:lnTo>
                          <a:pt x="2363" y="16"/>
                        </a:lnTo>
                        <a:lnTo>
                          <a:pt x="2370" y="16"/>
                        </a:lnTo>
                        <a:lnTo>
                          <a:pt x="2377" y="18"/>
                        </a:lnTo>
                        <a:lnTo>
                          <a:pt x="2384" y="15"/>
                        </a:lnTo>
                        <a:lnTo>
                          <a:pt x="2391" y="18"/>
                        </a:lnTo>
                        <a:lnTo>
                          <a:pt x="2398" y="16"/>
                        </a:lnTo>
                        <a:lnTo>
                          <a:pt x="2405" y="17"/>
                        </a:lnTo>
                        <a:lnTo>
                          <a:pt x="2411" y="18"/>
                        </a:lnTo>
                        <a:lnTo>
                          <a:pt x="2418" y="20"/>
                        </a:lnTo>
                        <a:lnTo>
                          <a:pt x="2425" y="15"/>
                        </a:lnTo>
                        <a:lnTo>
                          <a:pt x="2432" y="15"/>
                        </a:lnTo>
                        <a:lnTo>
                          <a:pt x="2439" y="17"/>
                        </a:lnTo>
                        <a:lnTo>
                          <a:pt x="2446" y="16"/>
                        </a:lnTo>
                        <a:lnTo>
                          <a:pt x="2453" y="15"/>
                        </a:lnTo>
                        <a:lnTo>
                          <a:pt x="2460" y="16"/>
                        </a:lnTo>
                        <a:lnTo>
                          <a:pt x="2467" y="16"/>
                        </a:lnTo>
                        <a:lnTo>
                          <a:pt x="2474" y="14"/>
                        </a:lnTo>
                        <a:lnTo>
                          <a:pt x="2481" y="14"/>
                        </a:lnTo>
                        <a:lnTo>
                          <a:pt x="2488" y="15"/>
                        </a:lnTo>
                        <a:lnTo>
                          <a:pt x="2494" y="16"/>
                        </a:lnTo>
                        <a:lnTo>
                          <a:pt x="2501" y="13"/>
                        </a:lnTo>
                        <a:lnTo>
                          <a:pt x="2508" y="12"/>
                        </a:lnTo>
                        <a:lnTo>
                          <a:pt x="2515" y="14"/>
                        </a:lnTo>
                        <a:lnTo>
                          <a:pt x="2522" y="14"/>
                        </a:lnTo>
                        <a:lnTo>
                          <a:pt x="2529" y="14"/>
                        </a:lnTo>
                        <a:lnTo>
                          <a:pt x="2536" y="12"/>
                        </a:lnTo>
                        <a:lnTo>
                          <a:pt x="2543" y="13"/>
                        </a:lnTo>
                        <a:lnTo>
                          <a:pt x="2550" y="13"/>
                        </a:lnTo>
                        <a:lnTo>
                          <a:pt x="2557" y="14"/>
                        </a:lnTo>
                        <a:lnTo>
                          <a:pt x="2564" y="13"/>
                        </a:lnTo>
                        <a:lnTo>
                          <a:pt x="2571" y="10"/>
                        </a:lnTo>
                        <a:lnTo>
                          <a:pt x="2577" y="12"/>
                        </a:lnTo>
                        <a:lnTo>
                          <a:pt x="2584" y="12"/>
                        </a:lnTo>
                        <a:lnTo>
                          <a:pt x="2591" y="10"/>
                        </a:lnTo>
                        <a:lnTo>
                          <a:pt x="2598" y="10"/>
                        </a:lnTo>
                        <a:lnTo>
                          <a:pt x="2605" y="10"/>
                        </a:lnTo>
                        <a:lnTo>
                          <a:pt x="2612" y="10"/>
                        </a:lnTo>
                        <a:lnTo>
                          <a:pt x="2619" y="10"/>
                        </a:lnTo>
                        <a:lnTo>
                          <a:pt x="2626" y="9"/>
                        </a:lnTo>
                        <a:lnTo>
                          <a:pt x="2633" y="9"/>
                        </a:lnTo>
                        <a:lnTo>
                          <a:pt x="2640" y="8"/>
                        </a:lnTo>
                        <a:lnTo>
                          <a:pt x="2647" y="9"/>
                        </a:lnTo>
                        <a:lnTo>
                          <a:pt x="2654" y="10"/>
                        </a:lnTo>
                        <a:lnTo>
                          <a:pt x="2660" y="11"/>
                        </a:lnTo>
                        <a:lnTo>
                          <a:pt x="2667" y="12"/>
                        </a:lnTo>
                        <a:lnTo>
                          <a:pt x="2674" y="11"/>
                        </a:lnTo>
                        <a:lnTo>
                          <a:pt x="2681" y="11"/>
                        </a:lnTo>
                        <a:lnTo>
                          <a:pt x="2688" y="9"/>
                        </a:lnTo>
                        <a:lnTo>
                          <a:pt x="2695" y="8"/>
                        </a:lnTo>
                        <a:lnTo>
                          <a:pt x="2702" y="9"/>
                        </a:lnTo>
                        <a:lnTo>
                          <a:pt x="2709" y="9"/>
                        </a:lnTo>
                        <a:lnTo>
                          <a:pt x="2716" y="8"/>
                        </a:lnTo>
                        <a:lnTo>
                          <a:pt x="2723" y="10"/>
                        </a:lnTo>
                        <a:lnTo>
                          <a:pt x="2730" y="10"/>
                        </a:lnTo>
                        <a:lnTo>
                          <a:pt x="2737" y="6"/>
                        </a:lnTo>
                        <a:lnTo>
                          <a:pt x="2743" y="9"/>
                        </a:lnTo>
                        <a:lnTo>
                          <a:pt x="2750" y="8"/>
                        </a:lnTo>
                        <a:lnTo>
                          <a:pt x="2757" y="8"/>
                        </a:lnTo>
                        <a:lnTo>
                          <a:pt x="2764" y="8"/>
                        </a:lnTo>
                        <a:lnTo>
                          <a:pt x="2771" y="7"/>
                        </a:lnTo>
                        <a:lnTo>
                          <a:pt x="2778" y="10"/>
                        </a:lnTo>
                        <a:lnTo>
                          <a:pt x="2785" y="7"/>
                        </a:lnTo>
                        <a:lnTo>
                          <a:pt x="2792" y="6"/>
                        </a:lnTo>
                        <a:lnTo>
                          <a:pt x="2799" y="8"/>
                        </a:lnTo>
                        <a:lnTo>
                          <a:pt x="2806" y="8"/>
                        </a:lnTo>
                        <a:lnTo>
                          <a:pt x="2813" y="9"/>
                        </a:lnTo>
                        <a:lnTo>
                          <a:pt x="2820" y="9"/>
                        </a:lnTo>
                        <a:lnTo>
                          <a:pt x="2826" y="6"/>
                        </a:lnTo>
                        <a:lnTo>
                          <a:pt x="2833" y="5"/>
                        </a:lnTo>
                        <a:lnTo>
                          <a:pt x="2840" y="7"/>
                        </a:lnTo>
                        <a:lnTo>
                          <a:pt x="2847" y="7"/>
                        </a:lnTo>
                        <a:lnTo>
                          <a:pt x="2854" y="7"/>
                        </a:lnTo>
                        <a:lnTo>
                          <a:pt x="2861" y="7"/>
                        </a:lnTo>
                        <a:lnTo>
                          <a:pt x="2868" y="8"/>
                        </a:lnTo>
                        <a:lnTo>
                          <a:pt x="2875" y="7"/>
                        </a:lnTo>
                        <a:lnTo>
                          <a:pt x="2882" y="8"/>
                        </a:lnTo>
                        <a:lnTo>
                          <a:pt x="2889" y="6"/>
                        </a:lnTo>
                        <a:lnTo>
                          <a:pt x="2896" y="6"/>
                        </a:lnTo>
                        <a:lnTo>
                          <a:pt x="2903" y="9"/>
                        </a:lnTo>
                        <a:lnTo>
                          <a:pt x="2909" y="5"/>
                        </a:lnTo>
                        <a:lnTo>
                          <a:pt x="2916" y="7"/>
                        </a:lnTo>
                        <a:lnTo>
                          <a:pt x="2923" y="7"/>
                        </a:lnTo>
                        <a:lnTo>
                          <a:pt x="2930" y="7"/>
                        </a:lnTo>
                        <a:lnTo>
                          <a:pt x="2937" y="5"/>
                        </a:lnTo>
                        <a:lnTo>
                          <a:pt x="2944" y="7"/>
                        </a:lnTo>
                        <a:lnTo>
                          <a:pt x="2951" y="8"/>
                        </a:lnTo>
                        <a:lnTo>
                          <a:pt x="2958" y="6"/>
                        </a:lnTo>
                        <a:lnTo>
                          <a:pt x="2965" y="7"/>
                        </a:lnTo>
                        <a:lnTo>
                          <a:pt x="2972" y="7"/>
                        </a:lnTo>
                        <a:lnTo>
                          <a:pt x="2979" y="4"/>
                        </a:lnTo>
                        <a:lnTo>
                          <a:pt x="2986" y="7"/>
                        </a:lnTo>
                        <a:lnTo>
                          <a:pt x="2992" y="8"/>
                        </a:lnTo>
                        <a:lnTo>
                          <a:pt x="2999" y="9"/>
                        </a:lnTo>
                        <a:lnTo>
                          <a:pt x="3006" y="9"/>
                        </a:lnTo>
                        <a:lnTo>
                          <a:pt x="3013" y="6"/>
                        </a:lnTo>
                        <a:lnTo>
                          <a:pt x="3020" y="7"/>
                        </a:lnTo>
                        <a:lnTo>
                          <a:pt x="3027" y="5"/>
                        </a:lnTo>
                        <a:lnTo>
                          <a:pt x="3034" y="5"/>
                        </a:lnTo>
                        <a:lnTo>
                          <a:pt x="3041" y="5"/>
                        </a:lnTo>
                        <a:lnTo>
                          <a:pt x="3048" y="6"/>
                        </a:lnTo>
                        <a:lnTo>
                          <a:pt x="3055" y="4"/>
                        </a:lnTo>
                        <a:lnTo>
                          <a:pt x="3062" y="8"/>
                        </a:lnTo>
                        <a:lnTo>
                          <a:pt x="3069" y="7"/>
                        </a:lnTo>
                        <a:lnTo>
                          <a:pt x="3075" y="8"/>
                        </a:lnTo>
                        <a:lnTo>
                          <a:pt x="3082" y="10"/>
                        </a:lnTo>
                        <a:lnTo>
                          <a:pt x="3089" y="8"/>
                        </a:lnTo>
                        <a:lnTo>
                          <a:pt x="3096" y="4"/>
                        </a:lnTo>
                        <a:lnTo>
                          <a:pt x="3103" y="8"/>
                        </a:lnTo>
                        <a:lnTo>
                          <a:pt x="3110" y="7"/>
                        </a:lnTo>
                        <a:lnTo>
                          <a:pt x="3117" y="8"/>
                        </a:lnTo>
                        <a:lnTo>
                          <a:pt x="3124" y="6"/>
                        </a:lnTo>
                        <a:lnTo>
                          <a:pt x="3131" y="9"/>
                        </a:lnTo>
                        <a:lnTo>
                          <a:pt x="3138" y="8"/>
                        </a:lnTo>
                        <a:lnTo>
                          <a:pt x="3145" y="7"/>
                        </a:lnTo>
                        <a:lnTo>
                          <a:pt x="3152" y="6"/>
                        </a:lnTo>
                        <a:lnTo>
                          <a:pt x="3158" y="7"/>
                        </a:lnTo>
                        <a:lnTo>
                          <a:pt x="3165" y="7"/>
                        </a:lnTo>
                        <a:lnTo>
                          <a:pt x="3172" y="9"/>
                        </a:lnTo>
                        <a:lnTo>
                          <a:pt x="3179" y="9"/>
                        </a:lnTo>
                        <a:lnTo>
                          <a:pt x="3186" y="10"/>
                        </a:lnTo>
                        <a:lnTo>
                          <a:pt x="3193" y="8"/>
                        </a:lnTo>
                        <a:lnTo>
                          <a:pt x="3200" y="6"/>
                        </a:lnTo>
                        <a:lnTo>
                          <a:pt x="3207" y="10"/>
                        </a:lnTo>
                        <a:lnTo>
                          <a:pt x="3214" y="9"/>
                        </a:lnTo>
                        <a:lnTo>
                          <a:pt x="3221" y="8"/>
                        </a:lnTo>
                        <a:lnTo>
                          <a:pt x="3228" y="9"/>
                        </a:lnTo>
                        <a:lnTo>
                          <a:pt x="3235" y="9"/>
                        </a:lnTo>
                        <a:lnTo>
                          <a:pt x="3241" y="11"/>
                        </a:lnTo>
                        <a:lnTo>
                          <a:pt x="3248" y="10"/>
                        </a:lnTo>
                        <a:lnTo>
                          <a:pt x="3255" y="9"/>
                        </a:lnTo>
                        <a:lnTo>
                          <a:pt x="3262" y="9"/>
                        </a:lnTo>
                        <a:lnTo>
                          <a:pt x="3269" y="11"/>
                        </a:lnTo>
                        <a:lnTo>
                          <a:pt x="3276" y="11"/>
                        </a:lnTo>
                        <a:lnTo>
                          <a:pt x="3283" y="9"/>
                        </a:lnTo>
                        <a:lnTo>
                          <a:pt x="3290" y="11"/>
                        </a:lnTo>
                        <a:lnTo>
                          <a:pt x="3297" y="13"/>
                        </a:lnTo>
                        <a:lnTo>
                          <a:pt x="3304" y="11"/>
                        </a:lnTo>
                        <a:lnTo>
                          <a:pt x="3311" y="14"/>
                        </a:lnTo>
                        <a:lnTo>
                          <a:pt x="3318" y="12"/>
                        </a:lnTo>
                        <a:lnTo>
                          <a:pt x="3324" y="12"/>
                        </a:lnTo>
                        <a:lnTo>
                          <a:pt x="3331" y="13"/>
                        </a:lnTo>
                        <a:lnTo>
                          <a:pt x="3338" y="13"/>
                        </a:lnTo>
                        <a:lnTo>
                          <a:pt x="3345" y="13"/>
                        </a:lnTo>
                        <a:lnTo>
                          <a:pt x="3352" y="12"/>
                        </a:lnTo>
                        <a:lnTo>
                          <a:pt x="3359" y="15"/>
                        </a:lnTo>
                        <a:lnTo>
                          <a:pt x="3366" y="11"/>
                        </a:lnTo>
                        <a:lnTo>
                          <a:pt x="3373" y="11"/>
                        </a:lnTo>
                        <a:lnTo>
                          <a:pt x="3380" y="9"/>
                        </a:lnTo>
                        <a:lnTo>
                          <a:pt x="3387" y="12"/>
                        </a:lnTo>
                        <a:lnTo>
                          <a:pt x="3394" y="13"/>
                        </a:lnTo>
                        <a:lnTo>
                          <a:pt x="3401" y="13"/>
                        </a:lnTo>
                        <a:lnTo>
                          <a:pt x="3407" y="9"/>
                        </a:lnTo>
                        <a:lnTo>
                          <a:pt x="3414" y="12"/>
                        </a:lnTo>
                        <a:lnTo>
                          <a:pt x="3421" y="10"/>
                        </a:lnTo>
                        <a:lnTo>
                          <a:pt x="3428" y="7"/>
                        </a:lnTo>
                        <a:lnTo>
                          <a:pt x="3435" y="10"/>
                        </a:lnTo>
                        <a:lnTo>
                          <a:pt x="3442" y="9"/>
                        </a:lnTo>
                        <a:lnTo>
                          <a:pt x="3449" y="10"/>
                        </a:lnTo>
                        <a:lnTo>
                          <a:pt x="3456" y="8"/>
                        </a:lnTo>
                        <a:lnTo>
                          <a:pt x="3463" y="5"/>
                        </a:lnTo>
                        <a:lnTo>
                          <a:pt x="3470" y="8"/>
                        </a:lnTo>
                        <a:lnTo>
                          <a:pt x="3477" y="7"/>
                        </a:lnTo>
                        <a:lnTo>
                          <a:pt x="3484" y="8"/>
                        </a:lnTo>
                        <a:lnTo>
                          <a:pt x="3490" y="7"/>
                        </a:lnTo>
                        <a:lnTo>
                          <a:pt x="3497" y="7"/>
                        </a:lnTo>
                        <a:lnTo>
                          <a:pt x="3504" y="9"/>
                        </a:lnTo>
                        <a:lnTo>
                          <a:pt x="3511" y="4"/>
                        </a:lnTo>
                        <a:lnTo>
                          <a:pt x="3518" y="7"/>
                        </a:lnTo>
                        <a:lnTo>
                          <a:pt x="3525" y="4"/>
                        </a:lnTo>
                        <a:lnTo>
                          <a:pt x="3532" y="6"/>
                        </a:lnTo>
                        <a:lnTo>
                          <a:pt x="3539" y="3"/>
                        </a:lnTo>
                        <a:lnTo>
                          <a:pt x="3546" y="7"/>
                        </a:lnTo>
                        <a:lnTo>
                          <a:pt x="3553" y="7"/>
                        </a:lnTo>
                        <a:lnTo>
                          <a:pt x="3560" y="6"/>
                        </a:lnTo>
                        <a:lnTo>
                          <a:pt x="3567" y="4"/>
                        </a:lnTo>
                        <a:lnTo>
                          <a:pt x="3573" y="7"/>
                        </a:lnTo>
                        <a:lnTo>
                          <a:pt x="3580" y="7"/>
                        </a:lnTo>
                        <a:lnTo>
                          <a:pt x="3587" y="4"/>
                        </a:lnTo>
                        <a:lnTo>
                          <a:pt x="3594" y="5"/>
                        </a:lnTo>
                        <a:lnTo>
                          <a:pt x="3601" y="3"/>
                        </a:lnTo>
                        <a:lnTo>
                          <a:pt x="3608" y="4"/>
                        </a:lnTo>
                        <a:lnTo>
                          <a:pt x="3615" y="7"/>
                        </a:lnTo>
                        <a:lnTo>
                          <a:pt x="3622" y="5"/>
                        </a:lnTo>
                        <a:lnTo>
                          <a:pt x="3629" y="5"/>
                        </a:lnTo>
                        <a:lnTo>
                          <a:pt x="3636" y="5"/>
                        </a:lnTo>
                        <a:lnTo>
                          <a:pt x="3643" y="4"/>
                        </a:lnTo>
                        <a:lnTo>
                          <a:pt x="3650" y="4"/>
                        </a:lnTo>
                        <a:lnTo>
                          <a:pt x="3656" y="4"/>
                        </a:lnTo>
                        <a:lnTo>
                          <a:pt x="3663" y="3"/>
                        </a:lnTo>
                        <a:lnTo>
                          <a:pt x="3670" y="3"/>
                        </a:lnTo>
                        <a:lnTo>
                          <a:pt x="3677" y="4"/>
                        </a:lnTo>
                        <a:lnTo>
                          <a:pt x="3684" y="3"/>
                        </a:lnTo>
                        <a:lnTo>
                          <a:pt x="3691" y="7"/>
                        </a:lnTo>
                        <a:lnTo>
                          <a:pt x="3698" y="4"/>
                        </a:lnTo>
                        <a:lnTo>
                          <a:pt x="3705" y="0"/>
                        </a:lnTo>
                        <a:lnTo>
                          <a:pt x="3712" y="4"/>
                        </a:lnTo>
                        <a:lnTo>
                          <a:pt x="3719" y="3"/>
                        </a:lnTo>
                        <a:lnTo>
                          <a:pt x="3726" y="4"/>
                        </a:lnTo>
                        <a:lnTo>
                          <a:pt x="3733" y="4"/>
                        </a:lnTo>
                        <a:lnTo>
                          <a:pt x="3739" y="3"/>
                        </a:lnTo>
                        <a:lnTo>
                          <a:pt x="3746" y="5"/>
                        </a:lnTo>
                        <a:lnTo>
                          <a:pt x="3753" y="7"/>
                        </a:lnTo>
                        <a:lnTo>
                          <a:pt x="3760" y="6"/>
                        </a:lnTo>
                        <a:lnTo>
                          <a:pt x="3767" y="4"/>
                        </a:lnTo>
                        <a:lnTo>
                          <a:pt x="3774" y="4"/>
                        </a:lnTo>
                        <a:lnTo>
                          <a:pt x="3781" y="4"/>
                        </a:lnTo>
                        <a:lnTo>
                          <a:pt x="3788" y="4"/>
                        </a:lnTo>
                        <a:lnTo>
                          <a:pt x="3795" y="4"/>
                        </a:lnTo>
                        <a:lnTo>
                          <a:pt x="3802" y="3"/>
                        </a:lnTo>
                        <a:lnTo>
                          <a:pt x="3809" y="4"/>
                        </a:lnTo>
                        <a:lnTo>
                          <a:pt x="3816" y="6"/>
                        </a:lnTo>
                        <a:lnTo>
                          <a:pt x="3822" y="4"/>
                        </a:lnTo>
                        <a:lnTo>
                          <a:pt x="3829" y="3"/>
                        </a:lnTo>
                        <a:lnTo>
                          <a:pt x="3836" y="4"/>
                        </a:lnTo>
                        <a:lnTo>
                          <a:pt x="3843" y="2"/>
                        </a:lnTo>
                        <a:lnTo>
                          <a:pt x="3850" y="4"/>
                        </a:lnTo>
                        <a:lnTo>
                          <a:pt x="3857" y="4"/>
                        </a:lnTo>
                        <a:lnTo>
                          <a:pt x="3864" y="5"/>
                        </a:lnTo>
                        <a:lnTo>
                          <a:pt x="3871" y="5"/>
                        </a:lnTo>
                        <a:lnTo>
                          <a:pt x="3878" y="4"/>
                        </a:lnTo>
                        <a:lnTo>
                          <a:pt x="3885" y="3"/>
                        </a:lnTo>
                        <a:lnTo>
                          <a:pt x="3892" y="4"/>
                        </a:lnTo>
                        <a:lnTo>
                          <a:pt x="3899" y="3"/>
                        </a:lnTo>
                        <a:lnTo>
                          <a:pt x="3905" y="6"/>
                        </a:lnTo>
                        <a:lnTo>
                          <a:pt x="3912" y="6"/>
                        </a:lnTo>
                        <a:lnTo>
                          <a:pt x="3919" y="5"/>
                        </a:lnTo>
                        <a:lnTo>
                          <a:pt x="3926" y="7"/>
                        </a:lnTo>
                        <a:lnTo>
                          <a:pt x="3933" y="12"/>
                        </a:lnTo>
                        <a:lnTo>
                          <a:pt x="3940" y="17"/>
                        </a:lnTo>
                        <a:lnTo>
                          <a:pt x="3947" y="24"/>
                        </a:lnTo>
                        <a:lnTo>
                          <a:pt x="3954" y="40"/>
                        </a:lnTo>
                        <a:lnTo>
                          <a:pt x="3961" y="60"/>
                        </a:lnTo>
                        <a:lnTo>
                          <a:pt x="3968" y="101"/>
                        </a:lnTo>
                        <a:lnTo>
                          <a:pt x="3975" y="152"/>
                        </a:lnTo>
                        <a:lnTo>
                          <a:pt x="3982" y="227"/>
                        </a:lnTo>
                        <a:lnTo>
                          <a:pt x="3988" y="336"/>
                        </a:lnTo>
                        <a:lnTo>
                          <a:pt x="3995" y="484"/>
                        </a:lnTo>
                        <a:lnTo>
                          <a:pt x="4002" y="652"/>
                        </a:lnTo>
                        <a:lnTo>
                          <a:pt x="4009" y="858"/>
                        </a:lnTo>
                        <a:lnTo>
                          <a:pt x="4016" y="1084"/>
                        </a:lnTo>
                        <a:lnTo>
                          <a:pt x="4023" y="1315"/>
                        </a:lnTo>
                        <a:lnTo>
                          <a:pt x="4030" y="1543"/>
                        </a:lnTo>
                        <a:lnTo>
                          <a:pt x="4037" y="1777"/>
                        </a:lnTo>
                        <a:lnTo>
                          <a:pt x="4044" y="1974"/>
                        </a:lnTo>
                        <a:lnTo>
                          <a:pt x="4051" y="2167"/>
                        </a:lnTo>
                        <a:lnTo>
                          <a:pt x="4058" y="2282"/>
                        </a:lnTo>
                        <a:lnTo>
                          <a:pt x="4065" y="2415"/>
                        </a:lnTo>
                        <a:lnTo>
                          <a:pt x="4071" y="2486"/>
                        </a:lnTo>
                        <a:lnTo>
                          <a:pt x="4078" y="2556"/>
                        </a:lnTo>
                        <a:lnTo>
                          <a:pt x="4085" y="2591"/>
                        </a:lnTo>
                        <a:lnTo>
                          <a:pt x="4092" y="2589"/>
                        </a:lnTo>
                        <a:lnTo>
                          <a:pt x="4099" y="2642"/>
                        </a:lnTo>
                        <a:lnTo>
                          <a:pt x="4106" y="2635"/>
                        </a:lnTo>
                        <a:lnTo>
                          <a:pt x="4113" y="2614"/>
                        </a:lnTo>
                        <a:lnTo>
                          <a:pt x="4120" y="2576"/>
                        </a:lnTo>
                        <a:lnTo>
                          <a:pt x="4127" y="2594"/>
                        </a:lnTo>
                        <a:lnTo>
                          <a:pt x="4134" y="2568"/>
                        </a:lnTo>
                        <a:lnTo>
                          <a:pt x="4141" y="2520"/>
                        </a:lnTo>
                        <a:lnTo>
                          <a:pt x="4148" y="2492"/>
                        </a:lnTo>
                        <a:lnTo>
                          <a:pt x="4154" y="2431"/>
                        </a:lnTo>
                        <a:lnTo>
                          <a:pt x="4161" y="2393"/>
                        </a:lnTo>
                        <a:lnTo>
                          <a:pt x="4168" y="2361"/>
                        </a:lnTo>
                        <a:lnTo>
                          <a:pt x="4175" y="2334"/>
                        </a:lnTo>
                        <a:lnTo>
                          <a:pt x="4182" y="2273"/>
                        </a:lnTo>
                        <a:lnTo>
                          <a:pt x="4189" y="2238"/>
                        </a:lnTo>
                        <a:lnTo>
                          <a:pt x="4196" y="2191"/>
                        </a:lnTo>
                        <a:lnTo>
                          <a:pt x="4203" y="2132"/>
                        </a:lnTo>
                        <a:lnTo>
                          <a:pt x="4210" y="2094"/>
                        </a:lnTo>
                        <a:lnTo>
                          <a:pt x="4217" y="2044"/>
                        </a:lnTo>
                        <a:lnTo>
                          <a:pt x="4224" y="1977"/>
                        </a:lnTo>
                        <a:lnTo>
                          <a:pt x="4231" y="1937"/>
                        </a:lnTo>
                        <a:lnTo>
                          <a:pt x="4237" y="1890"/>
                        </a:lnTo>
                        <a:lnTo>
                          <a:pt x="4244" y="1831"/>
                        </a:lnTo>
                        <a:lnTo>
                          <a:pt x="4251" y="1786"/>
                        </a:lnTo>
                        <a:lnTo>
                          <a:pt x="4258" y="1758"/>
                        </a:lnTo>
                        <a:lnTo>
                          <a:pt x="4265" y="1693"/>
                        </a:lnTo>
                        <a:lnTo>
                          <a:pt x="4272" y="1659"/>
                        </a:lnTo>
                        <a:lnTo>
                          <a:pt x="4279" y="1588"/>
                        </a:lnTo>
                        <a:lnTo>
                          <a:pt x="4286" y="1545"/>
                        </a:lnTo>
                        <a:lnTo>
                          <a:pt x="4293" y="1505"/>
                        </a:lnTo>
                        <a:lnTo>
                          <a:pt x="4300" y="1457"/>
                        </a:lnTo>
                        <a:lnTo>
                          <a:pt x="4307" y="1403"/>
                        </a:lnTo>
                        <a:lnTo>
                          <a:pt x="4314" y="1358"/>
                        </a:lnTo>
                        <a:lnTo>
                          <a:pt x="4320" y="1313"/>
                        </a:lnTo>
                        <a:lnTo>
                          <a:pt x="4327" y="1265"/>
                        </a:lnTo>
                        <a:lnTo>
                          <a:pt x="4334" y="1225"/>
                        </a:lnTo>
                        <a:lnTo>
                          <a:pt x="4341" y="1184"/>
                        </a:lnTo>
                        <a:lnTo>
                          <a:pt x="4348" y="1135"/>
                        </a:lnTo>
                        <a:lnTo>
                          <a:pt x="4355" y="1085"/>
                        </a:lnTo>
                        <a:lnTo>
                          <a:pt x="4362" y="1036"/>
                        </a:lnTo>
                        <a:lnTo>
                          <a:pt x="4369" y="1001"/>
                        </a:lnTo>
                        <a:lnTo>
                          <a:pt x="4376" y="965"/>
                        </a:lnTo>
                        <a:lnTo>
                          <a:pt x="4383" y="922"/>
                        </a:lnTo>
                        <a:lnTo>
                          <a:pt x="4390" y="885"/>
                        </a:lnTo>
                        <a:lnTo>
                          <a:pt x="4397" y="846"/>
                        </a:lnTo>
                        <a:lnTo>
                          <a:pt x="4403" y="811"/>
                        </a:lnTo>
                        <a:lnTo>
                          <a:pt x="4410" y="758"/>
                        </a:lnTo>
                        <a:lnTo>
                          <a:pt x="4417" y="737"/>
                        </a:lnTo>
                        <a:lnTo>
                          <a:pt x="4424" y="693"/>
                        </a:lnTo>
                        <a:lnTo>
                          <a:pt x="4431" y="659"/>
                        </a:lnTo>
                        <a:lnTo>
                          <a:pt x="4438" y="633"/>
                        </a:lnTo>
                        <a:lnTo>
                          <a:pt x="4445" y="591"/>
                        </a:lnTo>
                        <a:lnTo>
                          <a:pt x="4452" y="554"/>
                        </a:lnTo>
                        <a:lnTo>
                          <a:pt x="4459" y="516"/>
                        </a:lnTo>
                        <a:lnTo>
                          <a:pt x="4466" y="500"/>
                        </a:lnTo>
                        <a:lnTo>
                          <a:pt x="4473" y="465"/>
                        </a:lnTo>
                        <a:lnTo>
                          <a:pt x="4480" y="436"/>
                        </a:lnTo>
                        <a:lnTo>
                          <a:pt x="4486" y="400"/>
                        </a:lnTo>
                        <a:lnTo>
                          <a:pt x="4493" y="377"/>
                        </a:lnTo>
                        <a:lnTo>
                          <a:pt x="4500" y="356"/>
                        </a:lnTo>
                        <a:lnTo>
                          <a:pt x="4507" y="328"/>
                        </a:lnTo>
                        <a:lnTo>
                          <a:pt x="4514" y="308"/>
                        </a:lnTo>
                        <a:lnTo>
                          <a:pt x="4521" y="288"/>
                        </a:lnTo>
                        <a:lnTo>
                          <a:pt x="4528" y="269"/>
                        </a:lnTo>
                        <a:lnTo>
                          <a:pt x="4535" y="246"/>
                        </a:lnTo>
                        <a:lnTo>
                          <a:pt x="4542" y="234"/>
                        </a:lnTo>
                        <a:lnTo>
                          <a:pt x="4549" y="217"/>
                        </a:lnTo>
                        <a:lnTo>
                          <a:pt x="4556" y="204"/>
                        </a:lnTo>
                        <a:lnTo>
                          <a:pt x="4563" y="192"/>
                        </a:lnTo>
                        <a:lnTo>
                          <a:pt x="4569" y="180"/>
                        </a:lnTo>
                        <a:lnTo>
                          <a:pt x="4576" y="165"/>
                        </a:lnTo>
                        <a:lnTo>
                          <a:pt x="4583" y="156"/>
                        </a:lnTo>
                        <a:lnTo>
                          <a:pt x="4590" y="152"/>
                        </a:lnTo>
                        <a:lnTo>
                          <a:pt x="4597" y="139"/>
                        </a:lnTo>
                        <a:lnTo>
                          <a:pt x="4604" y="131"/>
                        </a:lnTo>
                        <a:lnTo>
                          <a:pt x="4611" y="124"/>
                        </a:lnTo>
                        <a:lnTo>
                          <a:pt x="4618" y="115"/>
                        </a:lnTo>
                        <a:lnTo>
                          <a:pt x="4625" y="111"/>
                        </a:lnTo>
                        <a:lnTo>
                          <a:pt x="4632" y="106"/>
                        </a:lnTo>
                        <a:lnTo>
                          <a:pt x="4639" y="95"/>
                        </a:lnTo>
                        <a:lnTo>
                          <a:pt x="4646" y="98"/>
                        </a:lnTo>
                        <a:lnTo>
                          <a:pt x="4652" y="94"/>
                        </a:lnTo>
                        <a:lnTo>
                          <a:pt x="4659" y="84"/>
                        </a:lnTo>
                        <a:lnTo>
                          <a:pt x="4666" y="83"/>
                        </a:lnTo>
                        <a:lnTo>
                          <a:pt x="4673" y="83"/>
                        </a:lnTo>
                        <a:lnTo>
                          <a:pt x="4680" y="75"/>
                        </a:lnTo>
                        <a:lnTo>
                          <a:pt x="4687" y="74"/>
                        </a:lnTo>
                        <a:lnTo>
                          <a:pt x="4694" y="71"/>
                        </a:lnTo>
                        <a:lnTo>
                          <a:pt x="4701" y="68"/>
                        </a:lnTo>
                        <a:lnTo>
                          <a:pt x="4708" y="69"/>
                        </a:lnTo>
                        <a:lnTo>
                          <a:pt x="4715" y="68"/>
                        </a:lnTo>
                        <a:lnTo>
                          <a:pt x="4722" y="62"/>
                        </a:lnTo>
                        <a:lnTo>
                          <a:pt x="4729" y="64"/>
                        </a:lnTo>
                        <a:lnTo>
                          <a:pt x="4735" y="60"/>
                        </a:lnTo>
                        <a:lnTo>
                          <a:pt x="4742" y="56"/>
                        </a:lnTo>
                        <a:lnTo>
                          <a:pt x="4749" y="56"/>
                        </a:lnTo>
                        <a:lnTo>
                          <a:pt x="4756" y="54"/>
                        </a:lnTo>
                        <a:lnTo>
                          <a:pt x="4763" y="52"/>
                        </a:lnTo>
                        <a:lnTo>
                          <a:pt x="4770" y="50"/>
                        </a:lnTo>
                        <a:lnTo>
                          <a:pt x="4777" y="50"/>
                        </a:lnTo>
                        <a:lnTo>
                          <a:pt x="4784" y="48"/>
                        </a:lnTo>
                        <a:lnTo>
                          <a:pt x="4791" y="49"/>
                        </a:lnTo>
                        <a:lnTo>
                          <a:pt x="4798" y="47"/>
                        </a:lnTo>
                        <a:lnTo>
                          <a:pt x="4805" y="45"/>
                        </a:lnTo>
                        <a:lnTo>
                          <a:pt x="4812" y="45"/>
                        </a:lnTo>
                        <a:lnTo>
                          <a:pt x="4818" y="45"/>
                        </a:lnTo>
                        <a:lnTo>
                          <a:pt x="4825" y="38"/>
                        </a:lnTo>
                        <a:lnTo>
                          <a:pt x="4832" y="41"/>
                        </a:lnTo>
                        <a:lnTo>
                          <a:pt x="4839" y="40"/>
                        </a:lnTo>
                        <a:lnTo>
                          <a:pt x="4846" y="36"/>
                        </a:lnTo>
                        <a:lnTo>
                          <a:pt x="4853" y="35"/>
                        </a:lnTo>
                        <a:lnTo>
                          <a:pt x="4860" y="35"/>
                        </a:lnTo>
                        <a:lnTo>
                          <a:pt x="4867" y="36"/>
                        </a:lnTo>
                        <a:lnTo>
                          <a:pt x="4874" y="36"/>
                        </a:lnTo>
                        <a:lnTo>
                          <a:pt x="4881" y="33"/>
                        </a:lnTo>
                        <a:lnTo>
                          <a:pt x="4888" y="32"/>
                        </a:lnTo>
                        <a:lnTo>
                          <a:pt x="4895" y="32"/>
                        </a:lnTo>
                        <a:lnTo>
                          <a:pt x="4901" y="32"/>
                        </a:lnTo>
                        <a:lnTo>
                          <a:pt x="4908" y="31"/>
                        </a:lnTo>
                        <a:lnTo>
                          <a:pt x="4915" y="28"/>
                        </a:lnTo>
                        <a:lnTo>
                          <a:pt x="4922" y="33"/>
                        </a:lnTo>
                        <a:lnTo>
                          <a:pt x="4929" y="32"/>
                        </a:lnTo>
                        <a:lnTo>
                          <a:pt x="4936" y="32"/>
                        </a:lnTo>
                        <a:lnTo>
                          <a:pt x="4943" y="28"/>
                        </a:lnTo>
                        <a:lnTo>
                          <a:pt x="4950" y="28"/>
                        </a:lnTo>
                        <a:lnTo>
                          <a:pt x="4957" y="29"/>
                        </a:lnTo>
                        <a:lnTo>
                          <a:pt x="4964" y="27"/>
                        </a:lnTo>
                        <a:lnTo>
                          <a:pt x="4971" y="25"/>
                        </a:lnTo>
                        <a:lnTo>
                          <a:pt x="4978" y="28"/>
                        </a:lnTo>
                        <a:lnTo>
                          <a:pt x="4984" y="21"/>
                        </a:lnTo>
                        <a:lnTo>
                          <a:pt x="4991" y="27"/>
                        </a:lnTo>
                        <a:lnTo>
                          <a:pt x="4998" y="26"/>
                        </a:lnTo>
                        <a:lnTo>
                          <a:pt x="5005" y="26"/>
                        </a:lnTo>
                        <a:lnTo>
                          <a:pt x="5012" y="24"/>
                        </a:lnTo>
                        <a:lnTo>
                          <a:pt x="5019" y="26"/>
                        </a:lnTo>
                        <a:lnTo>
                          <a:pt x="5026" y="23"/>
                        </a:lnTo>
                        <a:lnTo>
                          <a:pt x="5033" y="24"/>
                        </a:lnTo>
                        <a:lnTo>
                          <a:pt x="5040" y="25"/>
                        </a:lnTo>
                        <a:lnTo>
                          <a:pt x="5047" y="29"/>
                        </a:lnTo>
                        <a:lnTo>
                          <a:pt x="5054" y="27"/>
                        </a:lnTo>
                        <a:lnTo>
                          <a:pt x="5061" y="28"/>
                        </a:lnTo>
                        <a:lnTo>
                          <a:pt x="5067" y="27"/>
                        </a:lnTo>
                        <a:lnTo>
                          <a:pt x="5074" y="27"/>
                        </a:lnTo>
                        <a:lnTo>
                          <a:pt x="5081" y="25"/>
                        </a:lnTo>
                        <a:lnTo>
                          <a:pt x="5088" y="27"/>
                        </a:lnTo>
                        <a:lnTo>
                          <a:pt x="5095" y="25"/>
                        </a:lnTo>
                        <a:lnTo>
                          <a:pt x="5102" y="26"/>
                        </a:lnTo>
                        <a:lnTo>
                          <a:pt x="5109" y="25"/>
                        </a:lnTo>
                        <a:lnTo>
                          <a:pt x="5116" y="28"/>
                        </a:lnTo>
                        <a:lnTo>
                          <a:pt x="5123" y="27"/>
                        </a:lnTo>
                        <a:lnTo>
                          <a:pt x="5130" y="24"/>
                        </a:lnTo>
                        <a:lnTo>
                          <a:pt x="5137" y="25"/>
                        </a:lnTo>
                        <a:lnTo>
                          <a:pt x="5144" y="28"/>
                        </a:lnTo>
                        <a:lnTo>
                          <a:pt x="5150" y="23"/>
                        </a:lnTo>
                        <a:lnTo>
                          <a:pt x="5157" y="22"/>
                        </a:lnTo>
                        <a:lnTo>
                          <a:pt x="5164" y="26"/>
                        </a:lnTo>
                        <a:lnTo>
                          <a:pt x="5171" y="27"/>
                        </a:lnTo>
                        <a:lnTo>
                          <a:pt x="5178" y="21"/>
                        </a:lnTo>
                        <a:lnTo>
                          <a:pt x="5185" y="25"/>
                        </a:lnTo>
                        <a:lnTo>
                          <a:pt x="5192" y="26"/>
                        </a:lnTo>
                        <a:lnTo>
                          <a:pt x="5199" y="25"/>
                        </a:lnTo>
                        <a:lnTo>
                          <a:pt x="5206" y="26"/>
                        </a:lnTo>
                        <a:lnTo>
                          <a:pt x="5213" y="25"/>
                        </a:lnTo>
                        <a:lnTo>
                          <a:pt x="5220" y="25"/>
                        </a:lnTo>
                        <a:lnTo>
                          <a:pt x="5227" y="23"/>
                        </a:lnTo>
                        <a:lnTo>
                          <a:pt x="5233" y="23"/>
                        </a:lnTo>
                        <a:lnTo>
                          <a:pt x="5240" y="22"/>
                        </a:lnTo>
                        <a:lnTo>
                          <a:pt x="5247" y="25"/>
                        </a:lnTo>
                        <a:lnTo>
                          <a:pt x="5254" y="25"/>
                        </a:lnTo>
                        <a:lnTo>
                          <a:pt x="5261" y="26"/>
                        </a:lnTo>
                        <a:lnTo>
                          <a:pt x="5268" y="23"/>
                        </a:lnTo>
                        <a:lnTo>
                          <a:pt x="5275" y="23"/>
                        </a:lnTo>
                        <a:lnTo>
                          <a:pt x="5282" y="25"/>
                        </a:lnTo>
                        <a:lnTo>
                          <a:pt x="5289" y="22"/>
                        </a:lnTo>
                        <a:lnTo>
                          <a:pt x="5296" y="24"/>
                        </a:lnTo>
                        <a:lnTo>
                          <a:pt x="5303" y="21"/>
                        </a:lnTo>
                        <a:lnTo>
                          <a:pt x="5310" y="23"/>
                        </a:lnTo>
                        <a:lnTo>
                          <a:pt x="5316" y="21"/>
                        </a:lnTo>
                        <a:lnTo>
                          <a:pt x="5323" y="23"/>
                        </a:lnTo>
                        <a:lnTo>
                          <a:pt x="5330" y="20"/>
                        </a:lnTo>
                        <a:lnTo>
                          <a:pt x="5337" y="21"/>
                        </a:lnTo>
                        <a:lnTo>
                          <a:pt x="5344" y="20"/>
                        </a:lnTo>
                        <a:lnTo>
                          <a:pt x="5351" y="20"/>
                        </a:lnTo>
                        <a:lnTo>
                          <a:pt x="5358" y="18"/>
                        </a:lnTo>
                        <a:lnTo>
                          <a:pt x="5365" y="22"/>
                        </a:lnTo>
                        <a:lnTo>
                          <a:pt x="5372" y="21"/>
                        </a:lnTo>
                        <a:lnTo>
                          <a:pt x="5379" y="19"/>
                        </a:lnTo>
                        <a:lnTo>
                          <a:pt x="5386" y="18"/>
                        </a:lnTo>
                        <a:lnTo>
                          <a:pt x="5393" y="19"/>
                        </a:lnTo>
                        <a:lnTo>
                          <a:pt x="5399" y="20"/>
                        </a:lnTo>
                        <a:lnTo>
                          <a:pt x="5406" y="19"/>
                        </a:lnTo>
                        <a:lnTo>
                          <a:pt x="5413" y="16"/>
                        </a:lnTo>
                        <a:lnTo>
                          <a:pt x="5420" y="21"/>
                        </a:lnTo>
                        <a:lnTo>
                          <a:pt x="5427" y="20"/>
                        </a:lnTo>
                        <a:lnTo>
                          <a:pt x="5434" y="19"/>
                        </a:lnTo>
                        <a:lnTo>
                          <a:pt x="5441" y="17"/>
                        </a:lnTo>
                        <a:lnTo>
                          <a:pt x="5448" y="17"/>
                        </a:lnTo>
                        <a:lnTo>
                          <a:pt x="5455" y="16"/>
                        </a:lnTo>
                        <a:lnTo>
                          <a:pt x="5462" y="14"/>
                        </a:lnTo>
                        <a:lnTo>
                          <a:pt x="5469" y="18"/>
                        </a:lnTo>
                        <a:lnTo>
                          <a:pt x="5476" y="16"/>
                        </a:lnTo>
                        <a:lnTo>
                          <a:pt x="5482" y="17"/>
                        </a:lnTo>
                        <a:lnTo>
                          <a:pt x="5489" y="17"/>
                        </a:lnTo>
                        <a:lnTo>
                          <a:pt x="5496" y="17"/>
                        </a:lnTo>
                        <a:lnTo>
                          <a:pt x="5503" y="16"/>
                        </a:lnTo>
                        <a:lnTo>
                          <a:pt x="5510" y="15"/>
                        </a:lnTo>
                        <a:lnTo>
                          <a:pt x="5517" y="15"/>
                        </a:lnTo>
                        <a:lnTo>
                          <a:pt x="5524" y="15"/>
                        </a:lnTo>
                        <a:lnTo>
                          <a:pt x="5531" y="16"/>
                        </a:lnTo>
                        <a:lnTo>
                          <a:pt x="5538" y="14"/>
                        </a:lnTo>
                        <a:lnTo>
                          <a:pt x="5545" y="15"/>
                        </a:lnTo>
                        <a:lnTo>
                          <a:pt x="5552" y="16"/>
                        </a:lnTo>
                        <a:lnTo>
                          <a:pt x="5559" y="19"/>
                        </a:lnTo>
                        <a:lnTo>
                          <a:pt x="5565" y="16"/>
                        </a:lnTo>
                        <a:lnTo>
                          <a:pt x="5572" y="16"/>
                        </a:lnTo>
                        <a:lnTo>
                          <a:pt x="5579" y="14"/>
                        </a:lnTo>
                        <a:lnTo>
                          <a:pt x="5586" y="15"/>
                        </a:lnTo>
                        <a:lnTo>
                          <a:pt x="5593" y="14"/>
                        </a:lnTo>
                        <a:lnTo>
                          <a:pt x="5600" y="16"/>
                        </a:lnTo>
                        <a:lnTo>
                          <a:pt x="5607" y="14"/>
                        </a:lnTo>
                        <a:lnTo>
                          <a:pt x="5614" y="15"/>
                        </a:lnTo>
                        <a:lnTo>
                          <a:pt x="5621" y="17"/>
                        </a:lnTo>
                        <a:lnTo>
                          <a:pt x="5628" y="14"/>
                        </a:lnTo>
                        <a:lnTo>
                          <a:pt x="5635" y="13"/>
                        </a:lnTo>
                        <a:lnTo>
                          <a:pt x="5642" y="12"/>
                        </a:lnTo>
                        <a:lnTo>
                          <a:pt x="5648" y="12"/>
                        </a:lnTo>
                        <a:lnTo>
                          <a:pt x="5655" y="14"/>
                        </a:lnTo>
                        <a:lnTo>
                          <a:pt x="5662" y="13"/>
                        </a:lnTo>
                        <a:lnTo>
                          <a:pt x="5669" y="13"/>
                        </a:lnTo>
                        <a:lnTo>
                          <a:pt x="5676" y="13"/>
                        </a:lnTo>
                        <a:lnTo>
                          <a:pt x="5683" y="13"/>
                        </a:lnTo>
                        <a:lnTo>
                          <a:pt x="5690" y="14"/>
                        </a:lnTo>
                        <a:lnTo>
                          <a:pt x="5697" y="15"/>
                        </a:lnTo>
                        <a:lnTo>
                          <a:pt x="5704" y="12"/>
                        </a:lnTo>
                        <a:lnTo>
                          <a:pt x="5711" y="13"/>
                        </a:lnTo>
                        <a:lnTo>
                          <a:pt x="5718" y="11"/>
                        </a:lnTo>
                        <a:lnTo>
                          <a:pt x="5725" y="14"/>
                        </a:lnTo>
                        <a:lnTo>
                          <a:pt x="5731" y="10"/>
                        </a:lnTo>
                        <a:lnTo>
                          <a:pt x="5738" y="12"/>
                        </a:lnTo>
                        <a:lnTo>
                          <a:pt x="5745" y="15"/>
                        </a:lnTo>
                        <a:lnTo>
                          <a:pt x="5752" y="13"/>
                        </a:lnTo>
                        <a:lnTo>
                          <a:pt x="5759" y="13"/>
                        </a:lnTo>
                        <a:lnTo>
                          <a:pt x="5766" y="16"/>
                        </a:lnTo>
                        <a:lnTo>
                          <a:pt x="5773" y="15"/>
                        </a:lnTo>
                        <a:lnTo>
                          <a:pt x="5780" y="16"/>
                        </a:lnTo>
                        <a:lnTo>
                          <a:pt x="5787" y="17"/>
                        </a:lnTo>
                        <a:lnTo>
                          <a:pt x="5794" y="14"/>
                        </a:lnTo>
                        <a:lnTo>
                          <a:pt x="5801" y="16"/>
                        </a:lnTo>
                        <a:lnTo>
                          <a:pt x="5808" y="18"/>
                        </a:lnTo>
                        <a:lnTo>
                          <a:pt x="5814" y="15"/>
                        </a:lnTo>
                        <a:lnTo>
                          <a:pt x="5821" y="14"/>
                        </a:lnTo>
                        <a:lnTo>
                          <a:pt x="5828" y="16"/>
                        </a:lnTo>
                        <a:lnTo>
                          <a:pt x="5835" y="14"/>
                        </a:lnTo>
                        <a:lnTo>
                          <a:pt x="5842" y="15"/>
                        </a:lnTo>
                        <a:lnTo>
                          <a:pt x="5849" y="20"/>
                        </a:lnTo>
                        <a:lnTo>
                          <a:pt x="5856" y="14"/>
                        </a:lnTo>
                        <a:lnTo>
                          <a:pt x="5863" y="14"/>
                        </a:lnTo>
                        <a:lnTo>
                          <a:pt x="5870" y="16"/>
                        </a:lnTo>
                        <a:lnTo>
                          <a:pt x="5877" y="18"/>
                        </a:lnTo>
                        <a:lnTo>
                          <a:pt x="5884" y="16"/>
                        </a:lnTo>
                        <a:lnTo>
                          <a:pt x="5891" y="16"/>
                        </a:lnTo>
                        <a:lnTo>
                          <a:pt x="5897" y="14"/>
                        </a:lnTo>
                        <a:lnTo>
                          <a:pt x="5904" y="16"/>
                        </a:lnTo>
                        <a:lnTo>
                          <a:pt x="5911" y="14"/>
                        </a:lnTo>
                        <a:lnTo>
                          <a:pt x="5918" y="16"/>
                        </a:lnTo>
                        <a:lnTo>
                          <a:pt x="5925" y="17"/>
                        </a:lnTo>
                        <a:lnTo>
                          <a:pt x="5932" y="15"/>
                        </a:lnTo>
                        <a:lnTo>
                          <a:pt x="5939" y="15"/>
                        </a:lnTo>
                        <a:lnTo>
                          <a:pt x="5946" y="15"/>
                        </a:lnTo>
                        <a:lnTo>
                          <a:pt x="5953" y="14"/>
                        </a:lnTo>
                        <a:lnTo>
                          <a:pt x="5960" y="14"/>
                        </a:lnTo>
                        <a:lnTo>
                          <a:pt x="5967" y="14"/>
                        </a:lnTo>
                        <a:lnTo>
                          <a:pt x="5974" y="14"/>
                        </a:lnTo>
                        <a:lnTo>
                          <a:pt x="5980" y="12"/>
                        </a:lnTo>
                        <a:lnTo>
                          <a:pt x="5987" y="16"/>
                        </a:lnTo>
                        <a:lnTo>
                          <a:pt x="5994" y="14"/>
                        </a:lnTo>
                        <a:lnTo>
                          <a:pt x="6001" y="13"/>
                        </a:lnTo>
                        <a:lnTo>
                          <a:pt x="6008" y="11"/>
                        </a:lnTo>
                        <a:lnTo>
                          <a:pt x="6015" y="12"/>
                        </a:lnTo>
                        <a:lnTo>
                          <a:pt x="6022" y="12"/>
                        </a:lnTo>
                        <a:lnTo>
                          <a:pt x="6029" y="11"/>
                        </a:lnTo>
                        <a:lnTo>
                          <a:pt x="6036" y="12"/>
                        </a:lnTo>
                        <a:lnTo>
                          <a:pt x="6043" y="12"/>
                        </a:lnTo>
                        <a:lnTo>
                          <a:pt x="6050" y="12"/>
                        </a:lnTo>
                        <a:lnTo>
                          <a:pt x="6057" y="8"/>
                        </a:lnTo>
                        <a:lnTo>
                          <a:pt x="6063" y="10"/>
                        </a:lnTo>
                        <a:lnTo>
                          <a:pt x="6070" y="8"/>
                        </a:lnTo>
                        <a:lnTo>
                          <a:pt x="6077" y="8"/>
                        </a:lnTo>
                        <a:lnTo>
                          <a:pt x="6084" y="11"/>
                        </a:lnTo>
                        <a:lnTo>
                          <a:pt x="6091" y="9"/>
                        </a:lnTo>
                        <a:lnTo>
                          <a:pt x="6098" y="7"/>
                        </a:lnTo>
                        <a:lnTo>
                          <a:pt x="6105" y="9"/>
                        </a:lnTo>
                        <a:lnTo>
                          <a:pt x="6112" y="10"/>
                        </a:lnTo>
                        <a:lnTo>
                          <a:pt x="6119" y="7"/>
                        </a:lnTo>
                        <a:lnTo>
                          <a:pt x="6126" y="9"/>
                        </a:lnTo>
                        <a:lnTo>
                          <a:pt x="6133" y="8"/>
                        </a:lnTo>
                        <a:lnTo>
                          <a:pt x="6140" y="5"/>
                        </a:lnTo>
                        <a:lnTo>
                          <a:pt x="6146" y="9"/>
                        </a:lnTo>
                        <a:lnTo>
                          <a:pt x="6153" y="11"/>
                        </a:lnTo>
                        <a:lnTo>
                          <a:pt x="6160" y="5"/>
                        </a:lnTo>
                        <a:lnTo>
                          <a:pt x="6167" y="7"/>
                        </a:lnTo>
                        <a:lnTo>
                          <a:pt x="6174" y="9"/>
                        </a:lnTo>
                        <a:lnTo>
                          <a:pt x="6181" y="7"/>
                        </a:lnTo>
                        <a:lnTo>
                          <a:pt x="6188" y="7"/>
                        </a:lnTo>
                        <a:lnTo>
                          <a:pt x="6195" y="6"/>
                        </a:lnTo>
                        <a:lnTo>
                          <a:pt x="6202" y="7"/>
                        </a:lnTo>
                        <a:lnTo>
                          <a:pt x="6209" y="9"/>
                        </a:lnTo>
                        <a:lnTo>
                          <a:pt x="6216" y="8"/>
                        </a:lnTo>
                        <a:lnTo>
                          <a:pt x="6223" y="4"/>
                        </a:lnTo>
                        <a:lnTo>
                          <a:pt x="6229" y="6"/>
                        </a:lnTo>
                        <a:lnTo>
                          <a:pt x="6236" y="7"/>
                        </a:lnTo>
                        <a:lnTo>
                          <a:pt x="6243" y="8"/>
                        </a:lnTo>
                        <a:lnTo>
                          <a:pt x="6250" y="5"/>
                        </a:lnTo>
                        <a:lnTo>
                          <a:pt x="6257" y="10"/>
                        </a:lnTo>
                        <a:lnTo>
                          <a:pt x="6264" y="7"/>
                        </a:lnTo>
                        <a:lnTo>
                          <a:pt x="6271" y="8"/>
                        </a:lnTo>
                        <a:lnTo>
                          <a:pt x="6278" y="7"/>
                        </a:lnTo>
                        <a:lnTo>
                          <a:pt x="6285" y="5"/>
                        </a:lnTo>
                        <a:lnTo>
                          <a:pt x="6292" y="6"/>
                        </a:lnTo>
                        <a:lnTo>
                          <a:pt x="6299" y="7"/>
                        </a:lnTo>
                        <a:lnTo>
                          <a:pt x="6306" y="7"/>
                        </a:lnTo>
                        <a:lnTo>
                          <a:pt x="6312" y="7"/>
                        </a:lnTo>
                        <a:lnTo>
                          <a:pt x="6319" y="5"/>
                        </a:lnTo>
                        <a:lnTo>
                          <a:pt x="6326" y="8"/>
                        </a:lnTo>
                        <a:lnTo>
                          <a:pt x="6333" y="8"/>
                        </a:lnTo>
                        <a:lnTo>
                          <a:pt x="6340" y="5"/>
                        </a:lnTo>
                        <a:lnTo>
                          <a:pt x="6347" y="6"/>
                        </a:lnTo>
                        <a:lnTo>
                          <a:pt x="6354" y="8"/>
                        </a:lnTo>
                        <a:lnTo>
                          <a:pt x="6361" y="6"/>
                        </a:lnTo>
                        <a:lnTo>
                          <a:pt x="6368" y="4"/>
                        </a:lnTo>
                        <a:lnTo>
                          <a:pt x="6375" y="7"/>
                        </a:lnTo>
                        <a:lnTo>
                          <a:pt x="6382" y="7"/>
                        </a:lnTo>
                        <a:lnTo>
                          <a:pt x="6389" y="6"/>
                        </a:lnTo>
                        <a:lnTo>
                          <a:pt x="6395" y="7"/>
                        </a:lnTo>
                        <a:lnTo>
                          <a:pt x="6402" y="8"/>
                        </a:lnTo>
                        <a:lnTo>
                          <a:pt x="6409" y="6"/>
                        </a:lnTo>
                        <a:lnTo>
                          <a:pt x="6416" y="7"/>
                        </a:lnTo>
                        <a:lnTo>
                          <a:pt x="6423" y="6"/>
                        </a:lnTo>
                        <a:lnTo>
                          <a:pt x="6430" y="5"/>
                        </a:lnTo>
                        <a:lnTo>
                          <a:pt x="6437" y="7"/>
                        </a:lnTo>
                        <a:lnTo>
                          <a:pt x="6444" y="8"/>
                        </a:lnTo>
                        <a:lnTo>
                          <a:pt x="6451" y="6"/>
                        </a:lnTo>
                        <a:lnTo>
                          <a:pt x="6458" y="7"/>
                        </a:lnTo>
                        <a:lnTo>
                          <a:pt x="6465" y="5"/>
                        </a:lnTo>
                        <a:lnTo>
                          <a:pt x="6472" y="7"/>
                        </a:lnTo>
                        <a:lnTo>
                          <a:pt x="6478" y="8"/>
                        </a:lnTo>
                        <a:lnTo>
                          <a:pt x="6485" y="7"/>
                        </a:lnTo>
                        <a:lnTo>
                          <a:pt x="6492" y="8"/>
                        </a:lnTo>
                        <a:lnTo>
                          <a:pt x="6499" y="6"/>
                        </a:lnTo>
                        <a:lnTo>
                          <a:pt x="6506" y="8"/>
                        </a:lnTo>
                        <a:lnTo>
                          <a:pt x="6513" y="8"/>
                        </a:lnTo>
                        <a:lnTo>
                          <a:pt x="6520" y="10"/>
                        </a:lnTo>
                        <a:lnTo>
                          <a:pt x="6527" y="9"/>
                        </a:lnTo>
                        <a:lnTo>
                          <a:pt x="6534" y="8"/>
                        </a:lnTo>
                        <a:lnTo>
                          <a:pt x="6541" y="12"/>
                        </a:lnTo>
                        <a:lnTo>
                          <a:pt x="6548" y="10"/>
                        </a:lnTo>
                        <a:lnTo>
                          <a:pt x="6555" y="9"/>
                        </a:lnTo>
                        <a:lnTo>
                          <a:pt x="6561" y="7"/>
                        </a:lnTo>
                        <a:lnTo>
                          <a:pt x="6568" y="6"/>
                        </a:lnTo>
                        <a:lnTo>
                          <a:pt x="6575" y="8"/>
                        </a:lnTo>
                        <a:lnTo>
                          <a:pt x="6582" y="9"/>
                        </a:lnTo>
                        <a:lnTo>
                          <a:pt x="6589" y="8"/>
                        </a:lnTo>
                        <a:lnTo>
                          <a:pt x="6596" y="10"/>
                        </a:lnTo>
                        <a:lnTo>
                          <a:pt x="6603" y="7"/>
                        </a:lnTo>
                        <a:lnTo>
                          <a:pt x="6610" y="9"/>
                        </a:lnTo>
                        <a:lnTo>
                          <a:pt x="6617" y="10"/>
                        </a:lnTo>
                        <a:lnTo>
                          <a:pt x="6624" y="11"/>
                        </a:lnTo>
                        <a:lnTo>
                          <a:pt x="6631" y="8"/>
                        </a:lnTo>
                        <a:lnTo>
                          <a:pt x="6638" y="10"/>
                        </a:lnTo>
                        <a:lnTo>
                          <a:pt x="6644" y="10"/>
                        </a:lnTo>
                        <a:lnTo>
                          <a:pt x="6651" y="11"/>
                        </a:lnTo>
                        <a:lnTo>
                          <a:pt x="6658" y="10"/>
                        </a:lnTo>
                        <a:lnTo>
                          <a:pt x="6665" y="9"/>
                        </a:lnTo>
                        <a:lnTo>
                          <a:pt x="6672" y="9"/>
                        </a:lnTo>
                        <a:lnTo>
                          <a:pt x="6679" y="6"/>
                        </a:lnTo>
                        <a:lnTo>
                          <a:pt x="6686" y="6"/>
                        </a:lnTo>
                        <a:lnTo>
                          <a:pt x="6693" y="9"/>
                        </a:lnTo>
                        <a:lnTo>
                          <a:pt x="6700" y="6"/>
                        </a:lnTo>
                        <a:lnTo>
                          <a:pt x="6707" y="10"/>
                        </a:lnTo>
                        <a:lnTo>
                          <a:pt x="6714" y="9"/>
                        </a:lnTo>
                        <a:lnTo>
                          <a:pt x="6721" y="9"/>
                        </a:lnTo>
                        <a:lnTo>
                          <a:pt x="6727" y="8"/>
                        </a:lnTo>
                        <a:lnTo>
                          <a:pt x="6734" y="9"/>
                        </a:lnTo>
                        <a:lnTo>
                          <a:pt x="6741" y="10"/>
                        </a:lnTo>
                        <a:lnTo>
                          <a:pt x="6748" y="7"/>
                        </a:lnTo>
                        <a:lnTo>
                          <a:pt x="6755" y="9"/>
                        </a:lnTo>
                        <a:lnTo>
                          <a:pt x="6762" y="8"/>
                        </a:lnTo>
                        <a:lnTo>
                          <a:pt x="6769" y="10"/>
                        </a:lnTo>
                        <a:lnTo>
                          <a:pt x="6776" y="8"/>
                        </a:lnTo>
                        <a:lnTo>
                          <a:pt x="6783" y="8"/>
                        </a:lnTo>
                        <a:lnTo>
                          <a:pt x="6790" y="5"/>
                        </a:lnTo>
                        <a:lnTo>
                          <a:pt x="6797" y="10"/>
                        </a:lnTo>
                        <a:lnTo>
                          <a:pt x="6804" y="9"/>
                        </a:lnTo>
                        <a:lnTo>
                          <a:pt x="6810" y="12"/>
                        </a:lnTo>
                        <a:lnTo>
                          <a:pt x="6817" y="9"/>
                        </a:lnTo>
                        <a:lnTo>
                          <a:pt x="6824" y="8"/>
                        </a:lnTo>
                        <a:lnTo>
                          <a:pt x="6831" y="10"/>
                        </a:lnTo>
                        <a:lnTo>
                          <a:pt x="6838" y="10"/>
                        </a:lnTo>
                        <a:lnTo>
                          <a:pt x="6845" y="9"/>
                        </a:lnTo>
                        <a:lnTo>
                          <a:pt x="6852" y="8"/>
                        </a:lnTo>
                        <a:lnTo>
                          <a:pt x="6859" y="8"/>
                        </a:lnTo>
                        <a:lnTo>
                          <a:pt x="6866" y="10"/>
                        </a:lnTo>
                        <a:lnTo>
                          <a:pt x="6873" y="9"/>
                        </a:lnTo>
                        <a:lnTo>
                          <a:pt x="6880" y="8"/>
                        </a:lnTo>
                        <a:lnTo>
                          <a:pt x="6887" y="12"/>
                        </a:lnTo>
                        <a:lnTo>
                          <a:pt x="6893" y="8"/>
                        </a:lnTo>
                        <a:lnTo>
                          <a:pt x="6900" y="11"/>
                        </a:lnTo>
                        <a:lnTo>
                          <a:pt x="6907" y="11"/>
                        </a:lnTo>
                        <a:lnTo>
                          <a:pt x="6914" y="10"/>
                        </a:lnTo>
                        <a:lnTo>
                          <a:pt x="6921" y="10"/>
                        </a:lnTo>
                        <a:lnTo>
                          <a:pt x="6928" y="10"/>
                        </a:lnTo>
                        <a:lnTo>
                          <a:pt x="6935" y="13"/>
                        </a:lnTo>
                        <a:lnTo>
                          <a:pt x="6942" y="8"/>
                        </a:lnTo>
                        <a:lnTo>
                          <a:pt x="6949" y="10"/>
                        </a:lnTo>
                        <a:lnTo>
                          <a:pt x="6956" y="10"/>
                        </a:lnTo>
                        <a:lnTo>
                          <a:pt x="6963" y="9"/>
                        </a:lnTo>
                        <a:lnTo>
                          <a:pt x="6970" y="9"/>
                        </a:lnTo>
                        <a:lnTo>
                          <a:pt x="6976" y="9"/>
                        </a:lnTo>
                        <a:lnTo>
                          <a:pt x="6983" y="7"/>
                        </a:lnTo>
                        <a:lnTo>
                          <a:pt x="6990" y="10"/>
                        </a:lnTo>
                        <a:lnTo>
                          <a:pt x="6997" y="10"/>
                        </a:lnTo>
                        <a:lnTo>
                          <a:pt x="7004" y="10"/>
                        </a:lnTo>
                        <a:lnTo>
                          <a:pt x="7011" y="8"/>
                        </a:lnTo>
                        <a:lnTo>
                          <a:pt x="7018" y="11"/>
                        </a:lnTo>
                        <a:lnTo>
                          <a:pt x="7025" y="10"/>
                        </a:lnTo>
                        <a:lnTo>
                          <a:pt x="7032" y="12"/>
                        </a:lnTo>
                        <a:lnTo>
                          <a:pt x="7039" y="10"/>
                        </a:lnTo>
                        <a:lnTo>
                          <a:pt x="7046" y="11"/>
                        </a:lnTo>
                        <a:lnTo>
                          <a:pt x="7053" y="8"/>
                        </a:lnTo>
                        <a:lnTo>
                          <a:pt x="7059" y="11"/>
                        </a:lnTo>
                        <a:lnTo>
                          <a:pt x="7066" y="10"/>
                        </a:lnTo>
                        <a:lnTo>
                          <a:pt x="7073" y="13"/>
                        </a:lnTo>
                        <a:lnTo>
                          <a:pt x="7080" y="9"/>
                        </a:lnTo>
                        <a:lnTo>
                          <a:pt x="7087" y="8"/>
                        </a:lnTo>
                        <a:lnTo>
                          <a:pt x="7094" y="12"/>
                        </a:lnTo>
                        <a:lnTo>
                          <a:pt x="7101" y="7"/>
                        </a:lnTo>
                        <a:lnTo>
                          <a:pt x="7108" y="9"/>
                        </a:lnTo>
                        <a:lnTo>
                          <a:pt x="7115" y="12"/>
                        </a:lnTo>
                        <a:lnTo>
                          <a:pt x="7122" y="8"/>
                        </a:lnTo>
                        <a:lnTo>
                          <a:pt x="7129" y="8"/>
                        </a:lnTo>
                        <a:lnTo>
                          <a:pt x="7136" y="9"/>
                        </a:lnTo>
                        <a:lnTo>
                          <a:pt x="7142" y="10"/>
                        </a:lnTo>
                        <a:lnTo>
                          <a:pt x="7149" y="9"/>
                        </a:lnTo>
                        <a:lnTo>
                          <a:pt x="7156" y="8"/>
                        </a:lnTo>
                        <a:lnTo>
                          <a:pt x="7163" y="11"/>
                        </a:lnTo>
                        <a:lnTo>
                          <a:pt x="7170" y="10"/>
                        </a:lnTo>
                        <a:lnTo>
                          <a:pt x="7177" y="8"/>
                        </a:lnTo>
                        <a:lnTo>
                          <a:pt x="7184" y="8"/>
                        </a:lnTo>
                        <a:lnTo>
                          <a:pt x="7191" y="7"/>
                        </a:lnTo>
                        <a:lnTo>
                          <a:pt x="7198" y="9"/>
                        </a:lnTo>
                        <a:lnTo>
                          <a:pt x="7205" y="8"/>
                        </a:lnTo>
                        <a:lnTo>
                          <a:pt x="7212" y="8"/>
                        </a:lnTo>
                        <a:lnTo>
                          <a:pt x="7219" y="11"/>
                        </a:lnTo>
                        <a:lnTo>
                          <a:pt x="7225" y="8"/>
                        </a:lnTo>
                        <a:lnTo>
                          <a:pt x="7232" y="7"/>
                        </a:lnTo>
                        <a:lnTo>
                          <a:pt x="7239" y="6"/>
                        </a:lnTo>
                        <a:lnTo>
                          <a:pt x="7246" y="8"/>
                        </a:lnTo>
                        <a:lnTo>
                          <a:pt x="7253" y="9"/>
                        </a:lnTo>
                        <a:lnTo>
                          <a:pt x="7260" y="9"/>
                        </a:lnTo>
                        <a:lnTo>
                          <a:pt x="7267" y="8"/>
                        </a:lnTo>
                        <a:lnTo>
                          <a:pt x="7274" y="5"/>
                        </a:lnTo>
                        <a:lnTo>
                          <a:pt x="7281" y="8"/>
                        </a:lnTo>
                        <a:lnTo>
                          <a:pt x="7288" y="9"/>
                        </a:lnTo>
                        <a:lnTo>
                          <a:pt x="7295" y="8"/>
                        </a:lnTo>
                        <a:lnTo>
                          <a:pt x="7302" y="8"/>
                        </a:lnTo>
                        <a:lnTo>
                          <a:pt x="7308" y="6"/>
                        </a:lnTo>
                        <a:lnTo>
                          <a:pt x="7315" y="8"/>
                        </a:lnTo>
                        <a:lnTo>
                          <a:pt x="7322" y="8"/>
                        </a:lnTo>
                        <a:lnTo>
                          <a:pt x="7329" y="7"/>
                        </a:lnTo>
                        <a:lnTo>
                          <a:pt x="7336" y="5"/>
                        </a:lnTo>
                        <a:lnTo>
                          <a:pt x="7343" y="7"/>
                        </a:lnTo>
                        <a:lnTo>
                          <a:pt x="7350" y="6"/>
                        </a:lnTo>
                        <a:lnTo>
                          <a:pt x="7357" y="5"/>
                        </a:lnTo>
                        <a:lnTo>
                          <a:pt x="7364" y="6"/>
                        </a:lnTo>
                        <a:lnTo>
                          <a:pt x="7371" y="4"/>
                        </a:lnTo>
                        <a:lnTo>
                          <a:pt x="7378" y="6"/>
                        </a:lnTo>
                        <a:lnTo>
                          <a:pt x="7385" y="8"/>
                        </a:lnTo>
                        <a:lnTo>
                          <a:pt x="7391" y="6"/>
                        </a:lnTo>
                        <a:lnTo>
                          <a:pt x="7398" y="6"/>
                        </a:lnTo>
                        <a:lnTo>
                          <a:pt x="7405" y="6"/>
                        </a:lnTo>
                        <a:lnTo>
                          <a:pt x="7412" y="8"/>
                        </a:lnTo>
                        <a:lnTo>
                          <a:pt x="7419" y="8"/>
                        </a:lnTo>
                        <a:lnTo>
                          <a:pt x="7426" y="8"/>
                        </a:lnTo>
                        <a:lnTo>
                          <a:pt x="7433" y="7"/>
                        </a:lnTo>
                        <a:lnTo>
                          <a:pt x="7440" y="10"/>
                        </a:lnTo>
                        <a:lnTo>
                          <a:pt x="7447" y="7"/>
                        </a:lnTo>
                        <a:lnTo>
                          <a:pt x="7454" y="7"/>
                        </a:lnTo>
                        <a:lnTo>
                          <a:pt x="7461" y="6"/>
                        </a:lnTo>
                        <a:lnTo>
                          <a:pt x="7468" y="9"/>
                        </a:lnTo>
                        <a:lnTo>
                          <a:pt x="7474" y="8"/>
                        </a:lnTo>
                        <a:lnTo>
                          <a:pt x="7481" y="7"/>
                        </a:lnTo>
                        <a:lnTo>
                          <a:pt x="7488" y="7"/>
                        </a:lnTo>
                        <a:lnTo>
                          <a:pt x="7495" y="7"/>
                        </a:lnTo>
                        <a:lnTo>
                          <a:pt x="7502" y="7"/>
                        </a:lnTo>
                        <a:lnTo>
                          <a:pt x="7509" y="8"/>
                        </a:lnTo>
                        <a:lnTo>
                          <a:pt x="7516" y="10"/>
                        </a:lnTo>
                        <a:lnTo>
                          <a:pt x="7523" y="9"/>
                        </a:lnTo>
                        <a:lnTo>
                          <a:pt x="7530" y="8"/>
                        </a:lnTo>
                        <a:lnTo>
                          <a:pt x="7537" y="8"/>
                        </a:lnTo>
                        <a:lnTo>
                          <a:pt x="7544" y="7"/>
                        </a:lnTo>
                        <a:lnTo>
                          <a:pt x="7551" y="7"/>
                        </a:lnTo>
                        <a:lnTo>
                          <a:pt x="7557" y="9"/>
                        </a:lnTo>
                        <a:lnTo>
                          <a:pt x="7564" y="7"/>
                        </a:lnTo>
                        <a:lnTo>
                          <a:pt x="7571" y="9"/>
                        </a:lnTo>
                        <a:lnTo>
                          <a:pt x="7578" y="7"/>
                        </a:lnTo>
                        <a:lnTo>
                          <a:pt x="7585" y="10"/>
                        </a:lnTo>
                        <a:lnTo>
                          <a:pt x="7592" y="6"/>
                        </a:lnTo>
                        <a:lnTo>
                          <a:pt x="7599" y="8"/>
                        </a:lnTo>
                        <a:lnTo>
                          <a:pt x="7606" y="7"/>
                        </a:lnTo>
                        <a:lnTo>
                          <a:pt x="7613" y="6"/>
                        </a:lnTo>
                        <a:lnTo>
                          <a:pt x="7620" y="7"/>
                        </a:lnTo>
                        <a:lnTo>
                          <a:pt x="7627" y="8"/>
                        </a:lnTo>
                        <a:lnTo>
                          <a:pt x="7634" y="7"/>
                        </a:lnTo>
                        <a:lnTo>
                          <a:pt x="7634" y="6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de-DE"/>
                  </a:p>
                </p:txBody>
              </p:sp>
              <p:sp>
                <p:nvSpPr>
                  <p:cNvPr id="1391" name="Rectangle 1064"/>
                  <p:cNvSpPr>
                    <a:spLocks noChangeArrowheads="1"/>
                  </p:cNvSpPr>
                  <p:nvPr/>
                </p:nvSpPr>
                <p:spPr bwMode="auto">
                  <a:xfrm>
                    <a:off x="3565453" y="2916576"/>
                    <a:ext cx="115416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20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92" name="Rectangle 1068"/>
                  <p:cNvSpPr>
                    <a:spLocks noChangeArrowheads="1"/>
                  </p:cNvSpPr>
                  <p:nvPr/>
                </p:nvSpPr>
                <p:spPr bwMode="auto">
                  <a:xfrm>
                    <a:off x="3565453" y="2646107"/>
                    <a:ext cx="115417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40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93" name="Rectangle 1072"/>
                  <p:cNvSpPr>
                    <a:spLocks noChangeArrowheads="1"/>
                  </p:cNvSpPr>
                  <p:nvPr/>
                </p:nvSpPr>
                <p:spPr bwMode="auto">
                  <a:xfrm>
                    <a:off x="3565453" y="2375639"/>
                    <a:ext cx="115417" cy="12311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de-DE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60</a:t>
                    </a:r>
                    <a:endPara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94" name="TextBox 1393"/>
                  <p:cNvSpPr txBox="1"/>
                  <p:nvPr/>
                </p:nvSpPr>
                <p:spPr>
                  <a:xfrm>
                    <a:off x="3677806" y="1887168"/>
                    <a:ext cx="1062819" cy="13678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1000" b="1" dirty="0" smtClean="0">
                        <a:latin typeface="Arial" pitchFamily="34" charset="0"/>
                        <a:cs typeface="Arial" pitchFamily="34" charset="0"/>
                      </a:rPr>
                      <a:t>PtTPS15</a:t>
                    </a:r>
                  </a:p>
                  <a:p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mono-</a:t>
                    </a:r>
                    <a:r>
                      <a:rPr lang="de-DE" sz="1000" dirty="0" err="1" smtClean="0">
                        <a:latin typeface="Arial" pitchFamily="34" charset="0"/>
                        <a:cs typeface="Arial" pitchFamily="34" charset="0"/>
                      </a:rPr>
                      <a:t>terpene</a:t>
                    </a:r>
                    <a:r>
                      <a:rPr lang="de-DE" sz="1000" dirty="0" smtClean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de-DE" sz="1000" dirty="0" err="1" smtClean="0">
                        <a:latin typeface="Arial" pitchFamily="34" charset="0"/>
                        <a:cs typeface="Arial" pitchFamily="34" charset="0"/>
                      </a:rPr>
                      <a:t>products</a:t>
                    </a:r>
                    <a:endParaRPr lang="de-DE" sz="10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1395" name="TextBox 1394"/>
                  <p:cNvSpPr txBox="1"/>
                  <p:nvPr/>
                </p:nvSpPr>
                <p:spPr>
                  <a:xfrm>
                    <a:off x="4519107" y="2041334"/>
                    <a:ext cx="736807" cy="23083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900" dirty="0" smtClean="0">
                        <a:latin typeface="Arial" pitchFamily="34" charset="0"/>
                        <a:cs typeface="Arial" pitchFamily="34" charset="0"/>
                      </a:rPr>
                      <a:t>(+)-(</a:t>
                    </a:r>
                    <a:r>
                      <a:rPr lang="de-DE" sz="900" i="1" dirty="0" smtClean="0">
                        <a:latin typeface="Arial" pitchFamily="34" charset="0"/>
                        <a:cs typeface="Arial" pitchFamily="34" charset="0"/>
                      </a:rPr>
                      <a:t>3S</a:t>
                    </a:r>
                    <a:r>
                      <a:rPr lang="de-DE" sz="900" dirty="0" smtClean="0">
                        <a:latin typeface="Arial" pitchFamily="34" charset="0"/>
                        <a:cs typeface="Arial" pitchFamily="34" charset="0"/>
                      </a:rPr>
                      <a:t>) </a:t>
                    </a:r>
                    <a:endParaRPr lang="de-DE" sz="900" dirty="0"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181" name="Textfeld 416"/>
                <p:cNvSpPr txBox="1"/>
                <p:nvPr/>
              </p:nvSpPr>
              <p:spPr>
                <a:xfrm rot="16200000">
                  <a:off x="3175236" y="1680057"/>
                  <a:ext cx="2275876" cy="2390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Relative </a:t>
                  </a:r>
                  <a:r>
                    <a:rPr lang="de-DE" sz="1000" dirty="0" err="1" smtClean="0">
                      <a:latin typeface="Arial" pitchFamily="34" charset="0"/>
                      <a:cs typeface="Arial" pitchFamily="34" charset="0"/>
                    </a:rPr>
                    <a:t>abundance</a:t>
                  </a:r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 (TIC x10.000)</a:t>
                  </a:r>
                  <a:endParaRPr lang="de-DE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82" name="TextBox 1181"/>
                <p:cNvSpPr txBox="1"/>
                <p:nvPr/>
              </p:nvSpPr>
              <p:spPr>
                <a:xfrm>
                  <a:off x="2877659" y="2909228"/>
                  <a:ext cx="1099987" cy="12955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Retention time (min)</a:t>
                  </a:r>
                  <a:endParaRPr lang="de-DE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83" name="Line 962"/>
                <p:cNvSpPr>
                  <a:spLocks noChangeShapeType="1"/>
                </p:cNvSpPr>
                <p:nvPr/>
              </p:nvSpPr>
              <p:spPr bwMode="auto">
                <a:xfrm>
                  <a:off x="4540301" y="2832715"/>
                  <a:ext cx="1478726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84" name="Line 963"/>
                <p:cNvSpPr>
                  <a:spLocks noChangeShapeType="1"/>
                </p:cNvSpPr>
                <p:nvPr/>
              </p:nvSpPr>
              <p:spPr bwMode="auto">
                <a:xfrm flipV="1">
                  <a:off x="4551921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85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4588280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86" name="Line 965"/>
                <p:cNvSpPr>
                  <a:spLocks noChangeShapeType="1"/>
                </p:cNvSpPr>
                <p:nvPr/>
              </p:nvSpPr>
              <p:spPr bwMode="auto">
                <a:xfrm flipV="1">
                  <a:off x="4624265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87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4660623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88" name="Line 967"/>
                <p:cNvSpPr>
                  <a:spLocks noChangeShapeType="1"/>
                </p:cNvSpPr>
                <p:nvPr/>
              </p:nvSpPr>
              <p:spPr bwMode="auto">
                <a:xfrm flipV="1">
                  <a:off x="4696981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89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4733342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0" name="Line 969"/>
                <p:cNvSpPr>
                  <a:spLocks noChangeShapeType="1"/>
                </p:cNvSpPr>
                <p:nvPr/>
              </p:nvSpPr>
              <p:spPr bwMode="auto">
                <a:xfrm flipV="1">
                  <a:off x="4769700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1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4806059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2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4842418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3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4878778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4" name="Line 973"/>
                <p:cNvSpPr>
                  <a:spLocks noChangeShapeType="1"/>
                </p:cNvSpPr>
                <p:nvPr/>
              </p:nvSpPr>
              <p:spPr bwMode="auto">
                <a:xfrm flipV="1">
                  <a:off x="4914762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5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4951495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6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4987479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7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5023838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8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5060198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199" name="Line 978"/>
                <p:cNvSpPr>
                  <a:spLocks noChangeShapeType="1"/>
                </p:cNvSpPr>
                <p:nvPr/>
              </p:nvSpPr>
              <p:spPr bwMode="auto">
                <a:xfrm flipV="1">
                  <a:off x="5096556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0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5132916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1" name="Line 980"/>
                <p:cNvSpPr>
                  <a:spLocks noChangeShapeType="1"/>
                </p:cNvSpPr>
                <p:nvPr/>
              </p:nvSpPr>
              <p:spPr bwMode="auto">
                <a:xfrm flipV="1">
                  <a:off x="5169274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2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5205633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3" name="Line 982"/>
                <p:cNvSpPr>
                  <a:spLocks noChangeShapeType="1"/>
                </p:cNvSpPr>
                <p:nvPr/>
              </p:nvSpPr>
              <p:spPr bwMode="auto">
                <a:xfrm flipV="1">
                  <a:off x="5241993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4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5277977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5" name="Line 984"/>
                <p:cNvSpPr>
                  <a:spLocks noChangeShapeType="1"/>
                </p:cNvSpPr>
                <p:nvPr/>
              </p:nvSpPr>
              <p:spPr bwMode="auto">
                <a:xfrm flipV="1">
                  <a:off x="5314710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6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5350694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7" name="Line 986"/>
                <p:cNvSpPr>
                  <a:spLocks noChangeShapeType="1"/>
                </p:cNvSpPr>
                <p:nvPr/>
              </p:nvSpPr>
              <p:spPr bwMode="auto">
                <a:xfrm flipV="1">
                  <a:off x="5387054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8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5423413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09" name="Line 988"/>
                <p:cNvSpPr>
                  <a:spLocks noChangeShapeType="1"/>
                </p:cNvSpPr>
                <p:nvPr/>
              </p:nvSpPr>
              <p:spPr bwMode="auto">
                <a:xfrm flipV="1">
                  <a:off x="5459771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0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5496130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1" name="Line 990"/>
                <p:cNvSpPr>
                  <a:spLocks noChangeShapeType="1"/>
                </p:cNvSpPr>
                <p:nvPr/>
              </p:nvSpPr>
              <p:spPr bwMode="auto">
                <a:xfrm flipV="1">
                  <a:off x="5532491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2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5568849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3" name="Line 992"/>
                <p:cNvSpPr>
                  <a:spLocks noChangeShapeType="1"/>
                </p:cNvSpPr>
                <p:nvPr/>
              </p:nvSpPr>
              <p:spPr bwMode="auto">
                <a:xfrm flipV="1">
                  <a:off x="5605207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4" name="Line 993"/>
                <p:cNvSpPr>
                  <a:spLocks noChangeShapeType="1"/>
                </p:cNvSpPr>
                <p:nvPr/>
              </p:nvSpPr>
              <p:spPr bwMode="auto">
                <a:xfrm flipV="1">
                  <a:off x="5641192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5" name="Line 994"/>
                <p:cNvSpPr>
                  <a:spLocks noChangeShapeType="1"/>
                </p:cNvSpPr>
                <p:nvPr/>
              </p:nvSpPr>
              <p:spPr bwMode="auto">
                <a:xfrm flipV="1">
                  <a:off x="5677926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6" name="Line 995"/>
                <p:cNvSpPr>
                  <a:spLocks noChangeShapeType="1"/>
                </p:cNvSpPr>
                <p:nvPr/>
              </p:nvSpPr>
              <p:spPr bwMode="auto">
                <a:xfrm flipV="1">
                  <a:off x="5713910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7" name="Line 996"/>
                <p:cNvSpPr>
                  <a:spLocks noChangeShapeType="1"/>
                </p:cNvSpPr>
                <p:nvPr/>
              </p:nvSpPr>
              <p:spPr bwMode="auto">
                <a:xfrm flipV="1">
                  <a:off x="5750269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8" name="Line 997"/>
                <p:cNvSpPr>
                  <a:spLocks noChangeShapeType="1"/>
                </p:cNvSpPr>
                <p:nvPr/>
              </p:nvSpPr>
              <p:spPr bwMode="auto">
                <a:xfrm flipV="1">
                  <a:off x="5786628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19" name="Line 998"/>
                <p:cNvSpPr>
                  <a:spLocks noChangeShapeType="1"/>
                </p:cNvSpPr>
                <p:nvPr/>
              </p:nvSpPr>
              <p:spPr bwMode="auto">
                <a:xfrm flipV="1">
                  <a:off x="5822987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0" name="Line 999"/>
                <p:cNvSpPr>
                  <a:spLocks noChangeShapeType="1"/>
                </p:cNvSpPr>
                <p:nvPr/>
              </p:nvSpPr>
              <p:spPr bwMode="auto">
                <a:xfrm flipV="1">
                  <a:off x="5859347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1" name="Line 1000"/>
                <p:cNvSpPr>
                  <a:spLocks noChangeShapeType="1"/>
                </p:cNvSpPr>
                <p:nvPr/>
              </p:nvSpPr>
              <p:spPr bwMode="auto">
                <a:xfrm flipV="1">
                  <a:off x="5895705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2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5932064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3" name="Line 1002"/>
                <p:cNvSpPr>
                  <a:spLocks noChangeShapeType="1"/>
                </p:cNvSpPr>
                <p:nvPr/>
              </p:nvSpPr>
              <p:spPr bwMode="auto">
                <a:xfrm flipV="1">
                  <a:off x="5968423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4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6004408" y="2832715"/>
                  <a:ext cx="376" cy="984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5" name="Rectangle 1006"/>
                <p:cNvSpPr>
                  <a:spLocks noChangeArrowheads="1"/>
                </p:cNvSpPr>
                <p:nvPr/>
              </p:nvSpPr>
              <p:spPr bwMode="auto">
                <a:xfrm>
                  <a:off x="4873415" y="2859147"/>
                  <a:ext cx="95054" cy="647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22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26" name="Rectangle 1008"/>
                <p:cNvSpPr>
                  <a:spLocks noChangeArrowheads="1"/>
                </p:cNvSpPr>
                <p:nvPr/>
              </p:nvSpPr>
              <p:spPr bwMode="auto">
                <a:xfrm>
                  <a:off x="5236631" y="2859147"/>
                  <a:ext cx="95054" cy="647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23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27" name="Rectangle 1010"/>
                <p:cNvSpPr>
                  <a:spLocks noChangeArrowheads="1"/>
                </p:cNvSpPr>
                <p:nvPr/>
              </p:nvSpPr>
              <p:spPr bwMode="auto">
                <a:xfrm>
                  <a:off x="5599847" y="2859147"/>
                  <a:ext cx="95054" cy="647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24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28" name="Line 1012"/>
                <p:cNvSpPr>
                  <a:spLocks noChangeShapeType="1"/>
                </p:cNvSpPr>
                <p:nvPr/>
              </p:nvSpPr>
              <p:spPr bwMode="auto">
                <a:xfrm flipV="1">
                  <a:off x="4551921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29" name="Line 1013"/>
                <p:cNvSpPr>
                  <a:spLocks noChangeShapeType="1"/>
                </p:cNvSpPr>
                <p:nvPr/>
              </p:nvSpPr>
              <p:spPr bwMode="auto">
                <a:xfrm flipV="1">
                  <a:off x="4733342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0" name="Line 1014"/>
                <p:cNvSpPr>
                  <a:spLocks noChangeShapeType="1"/>
                </p:cNvSpPr>
                <p:nvPr/>
              </p:nvSpPr>
              <p:spPr bwMode="auto">
                <a:xfrm flipV="1">
                  <a:off x="4914762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1" name="Line 1015"/>
                <p:cNvSpPr>
                  <a:spLocks noChangeShapeType="1"/>
                </p:cNvSpPr>
                <p:nvPr/>
              </p:nvSpPr>
              <p:spPr bwMode="auto">
                <a:xfrm flipV="1">
                  <a:off x="5096556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2" name="Line 1016"/>
                <p:cNvSpPr>
                  <a:spLocks noChangeShapeType="1"/>
                </p:cNvSpPr>
                <p:nvPr/>
              </p:nvSpPr>
              <p:spPr bwMode="auto">
                <a:xfrm flipV="1">
                  <a:off x="5277977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3" name="Line 1017"/>
                <p:cNvSpPr>
                  <a:spLocks noChangeShapeType="1"/>
                </p:cNvSpPr>
                <p:nvPr/>
              </p:nvSpPr>
              <p:spPr bwMode="auto">
                <a:xfrm flipV="1">
                  <a:off x="5459771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4" name="Line 1018"/>
                <p:cNvSpPr>
                  <a:spLocks noChangeShapeType="1"/>
                </p:cNvSpPr>
                <p:nvPr/>
              </p:nvSpPr>
              <p:spPr bwMode="auto">
                <a:xfrm flipV="1">
                  <a:off x="5641192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5" name="Line 1019"/>
                <p:cNvSpPr>
                  <a:spLocks noChangeShapeType="1"/>
                </p:cNvSpPr>
                <p:nvPr/>
              </p:nvSpPr>
              <p:spPr bwMode="auto">
                <a:xfrm flipV="1">
                  <a:off x="5822987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6" name="Line 1020"/>
                <p:cNvSpPr>
                  <a:spLocks noChangeShapeType="1"/>
                </p:cNvSpPr>
                <p:nvPr/>
              </p:nvSpPr>
              <p:spPr bwMode="auto">
                <a:xfrm flipV="1">
                  <a:off x="6004408" y="2832715"/>
                  <a:ext cx="376" cy="20779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7" name="Line 1021"/>
                <p:cNvSpPr>
                  <a:spLocks noChangeShapeType="1"/>
                </p:cNvSpPr>
                <p:nvPr/>
              </p:nvSpPr>
              <p:spPr bwMode="auto">
                <a:xfrm flipV="1">
                  <a:off x="4540301" y="2313222"/>
                  <a:ext cx="376" cy="51949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8" name="Line 1022"/>
                <p:cNvSpPr>
                  <a:spLocks noChangeShapeType="1"/>
                </p:cNvSpPr>
                <p:nvPr/>
              </p:nvSpPr>
              <p:spPr bwMode="auto">
                <a:xfrm>
                  <a:off x="4537677" y="2832715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39" name="Line 1023"/>
                <p:cNvSpPr>
                  <a:spLocks noChangeShapeType="1"/>
                </p:cNvSpPr>
                <p:nvPr/>
              </p:nvSpPr>
              <p:spPr bwMode="auto">
                <a:xfrm>
                  <a:off x="4537677" y="2818498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0" name="Line 1024"/>
                <p:cNvSpPr>
                  <a:spLocks noChangeShapeType="1"/>
                </p:cNvSpPr>
                <p:nvPr/>
              </p:nvSpPr>
              <p:spPr bwMode="auto">
                <a:xfrm>
                  <a:off x="4537677" y="2804280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1" name="Line 1025"/>
                <p:cNvSpPr>
                  <a:spLocks noChangeShapeType="1"/>
                </p:cNvSpPr>
                <p:nvPr/>
              </p:nvSpPr>
              <p:spPr bwMode="auto">
                <a:xfrm>
                  <a:off x="4537677" y="2790062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2" name="Line 1026"/>
                <p:cNvSpPr>
                  <a:spLocks noChangeShapeType="1"/>
                </p:cNvSpPr>
                <p:nvPr/>
              </p:nvSpPr>
              <p:spPr bwMode="auto">
                <a:xfrm>
                  <a:off x="4537677" y="2775845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3" name="Line 1027"/>
                <p:cNvSpPr>
                  <a:spLocks noChangeShapeType="1"/>
                </p:cNvSpPr>
                <p:nvPr/>
              </p:nvSpPr>
              <p:spPr bwMode="auto">
                <a:xfrm>
                  <a:off x="4537677" y="2761627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4" name="Line 1028"/>
                <p:cNvSpPr>
                  <a:spLocks noChangeShapeType="1"/>
                </p:cNvSpPr>
                <p:nvPr/>
              </p:nvSpPr>
              <p:spPr bwMode="auto">
                <a:xfrm>
                  <a:off x="4537677" y="2747409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5" name="Line 1029"/>
                <p:cNvSpPr>
                  <a:spLocks noChangeShapeType="1"/>
                </p:cNvSpPr>
                <p:nvPr/>
              </p:nvSpPr>
              <p:spPr bwMode="auto">
                <a:xfrm>
                  <a:off x="4537677" y="2733191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6" name="Line 1030"/>
                <p:cNvSpPr>
                  <a:spLocks noChangeShapeType="1"/>
                </p:cNvSpPr>
                <p:nvPr/>
              </p:nvSpPr>
              <p:spPr bwMode="auto">
                <a:xfrm>
                  <a:off x="4537677" y="2718974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7" name="Line 1031"/>
                <p:cNvSpPr>
                  <a:spLocks noChangeShapeType="1"/>
                </p:cNvSpPr>
                <p:nvPr/>
              </p:nvSpPr>
              <p:spPr bwMode="auto">
                <a:xfrm>
                  <a:off x="4537677" y="2704756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8" name="Line 1032"/>
                <p:cNvSpPr>
                  <a:spLocks noChangeShapeType="1"/>
                </p:cNvSpPr>
                <p:nvPr/>
              </p:nvSpPr>
              <p:spPr bwMode="auto">
                <a:xfrm>
                  <a:off x="4537677" y="2690538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49" name="Line 1033"/>
                <p:cNvSpPr>
                  <a:spLocks noChangeShapeType="1"/>
                </p:cNvSpPr>
                <p:nvPr/>
              </p:nvSpPr>
              <p:spPr bwMode="auto">
                <a:xfrm>
                  <a:off x="4537677" y="2676321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0" name="Line 1034"/>
                <p:cNvSpPr>
                  <a:spLocks noChangeShapeType="1"/>
                </p:cNvSpPr>
                <p:nvPr/>
              </p:nvSpPr>
              <p:spPr bwMode="auto">
                <a:xfrm>
                  <a:off x="4537677" y="2662103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1" name="Line 1035"/>
                <p:cNvSpPr>
                  <a:spLocks noChangeShapeType="1"/>
                </p:cNvSpPr>
                <p:nvPr/>
              </p:nvSpPr>
              <p:spPr bwMode="auto">
                <a:xfrm>
                  <a:off x="4537677" y="2647885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2" name="Line 1036"/>
                <p:cNvSpPr>
                  <a:spLocks noChangeShapeType="1"/>
                </p:cNvSpPr>
                <p:nvPr/>
              </p:nvSpPr>
              <p:spPr bwMode="auto">
                <a:xfrm>
                  <a:off x="4537677" y="2633668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3" name="Line 1037"/>
                <p:cNvSpPr>
                  <a:spLocks noChangeShapeType="1"/>
                </p:cNvSpPr>
                <p:nvPr/>
              </p:nvSpPr>
              <p:spPr bwMode="auto">
                <a:xfrm>
                  <a:off x="4537677" y="2619450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4" name="Line 1038"/>
                <p:cNvSpPr>
                  <a:spLocks noChangeShapeType="1"/>
                </p:cNvSpPr>
                <p:nvPr/>
              </p:nvSpPr>
              <p:spPr bwMode="auto">
                <a:xfrm>
                  <a:off x="4537677" y="2605233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5" name="Line 1039"/>
                <p:cNvSpPr>
                  <a:spLocks noChangeShapeType="1"/>
                </p:cNvSpPr>
                <p:nvPr/>
              </p:nvSpPr>
              <p:spPr bwMode="auto">
                <a:xfrm>
                  <a:off x="4537677" y="2591014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6" name="Line 1040"/>
                <p:cNvSpPr>
                  <a:spLocks noChangeShapeType="1"/>
                </p:cNvSpPr>
                <p:nvPr/>
              </p:nvSpPr>
              <p:spPr bwMode="auto">
                <a:xfrm>
                  <a:off x="4537677" y="2576797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7" name="Line 1041"/>
                <p:cNvSpPr>
                  <a:spLocks noChangeShapeType="1"/>
                </p:cNvSpPr>
                <p:nvPr/>
              </p:nvSpPr>
              <p:spPr bwMode="auto">
                <a:xfrm>
                  <a:off x="4537677" y="2562579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8" name="Line 1042"/>
                <p:cNvSpPr>
                  <a:spLocks noChangeShapeType="1"/>
                </p:cNvSpPr>
                <p:nvPr/>
              </p:nvSpPr>
              <p:spPr bwMode="auto">
                <a:xfrm>
                  <a:off x="4537677" y="2548361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59" name="Line 1043"/>
                <p:cNvSpPr>
                  <a:spLocks noChangeShapeType="1"/>
                </p:cNvSpPr>
                <p:nvPr/>
              </p:nvSpPr>
              <p:spPr bwMode="auto">
                <a:xfrm>
                  <a:off x="4537677" y="2534144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0" name="Line 1044"/>
                <p:cNvSpPr>
                  <a:spLocks noChangeShapeType="1"/>
                </p:cNvSpPr>
                <p:nvPr/>
              </p:nvSpPr>
              <p:spPr bwMode="auto">
                <a:xfrm>
                  <a:off x="4537677" y="2519926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1" name="Line 1045"/>
                <p:cNvSpPr>
                  <a:spLocks noChangeShapeType="1"/>
                </p:cNvSpPr>
                <p:nvPr/>
              </p:nvSpPr>
              <p:spPr bwMode="auto">
                <a:xfrm>
                  <a:off x="4537677" y="2505708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2" name="Line 1046"/>
                <p:cNvSpPr>
                  <a:spLocks noChangeShapeType="1"/>
                </p:cNvSpPr>
                <p:nvPr/>
              </p:nvSpPr>
              <p:spPr bwMode="auto">
                <a:xfrm>
                  <a:off x="4537677" y="2491491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3" name="Line 1047"/>
                <p:cNvSpPr>
                  <a:spLocks noChangeShapeType="1"/>
                </p:cNvSpPr>
                <p:nvPr/>
              </p:nvSpPr>
              <p:spPr bwMode="auto">
                <a:xfrm>
                  <a:off x="4537677" y="2477273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4" name="Line 1048"/>
                <p:cNvSpPr>
                  <a:spLocks noChangeShapeType="1"/>
                </p:cNvSpPr>
                <p:nvPr/>
              </p:nvSpPr>
              <p:spPr bwMode="auto">
                <a:xfrm>
                  <a:off x="4537677" y="2463056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5" name="Line 1049"/>
                <p:cNvSpPr>
                  <a:spLocks noChangeShapeType="1"/>
                </p:cNvSpPr>
                <p:nvPr/>
              </p:nvSpPr>
              <p:spPr bwMode="auto">
                <a:xfrm>
                  <a:off x="4537677" y="2448837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6" name="Line 1050"/>
                <p:cNvSpPr>
                  <a:spLocks noChangeShapeType="1"/>
                </p:cNvSpPr>
                <p:nvPr/>
              </p:nvSpPr>
              <p:spPr bwMode="auto">
                <a:xfrm>
                  <a:off x="4537677" y="2434620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7" name="Line 1051"/>
                <p:cNvSpPr>
                  <a:spLocks noChangeShapeType="1"/>
                </p:cNvSpPr>
                <p:nvPr/>
              </p:nvSpPr>
              <p:spPr bwMode="auto">
                <a:xfrm>
                  <a:off x="4537677" y="2420402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8" name="Line 1052"/>
                <p:cNvSpPr>
                  <a:spLocks noChangeShapeType="1"/>
                </p:cNvSpPr>
                <p:nvPr/>
              </p:nvSpPr>
              <p:spPr bwMode="auto">
                <a:xfrm>
                  <a:off x="4537677" y="2406184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69" name="Line 1053"/>
                <p:cNvSpPr>
                  <a:spLocks noChangeShapeType="1"/>
                </p:cNvSpPr>
                <p:nvPr/>
              </p:nvSpPr>
              <p:spPr bwMode="auto">
                <a:xfrm>
                  <a:off x="4537677" y="2391967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0" name="Line 1054"/>
                <p:cNvSpPr>
                  <a:spLocks noChangeShapeType="1"/>
                </p:cNvSpPr>
                <p:nvPr/>
              </p:nvSpPr>
              <p:spPr bwMode="auto">
                <a:xfrm>
                  <a:off x="4537677" y="2377749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1" name="Line 1055"/>
                <p:cNvSpPr>
                  <a:spLocks noChangeShapeType="1"/>
                </p:cNvSpPr>
                <p:nvPr/>
              </p:nvSpPr>
              <p:spPr bwMode="auto">
                <a:xfrm>
                  <a:off x="4537677" y="2363531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2" name="Line 1056"/>
                <p:cNvSpPr>
                  <a:spLocks noChangeShapeType="1"/>
                </p:cNvSpPr>
                <p:nvPr/>
              </p:nvSpPr>
              <p:spPr bwMode="auto">
                <a:xfrm>
                  <a:off x="4537677" y="2349314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3" name="Line 1057"/>
                <p:cNvSpPr>
                  <a:spLocks noChangeShapeType="1"/>
                </p:cNvSpPr>
                <p:nvPr/>
              </p:nvSpPr>
              <p:spPr bwMode="auto">
                <a:xfrm>
                  <a:off x="4537677" y="2335096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4" name="Line 1058"/>
                <p:cNvSpPr>
                  <a:spLocks noChangeShapeType="1"/>
                </p:cNvSpPr>
                <p:nvPr/>
              </p:nvSpPr>
              <p:spPr bwMode="auto">
                <a:xfrm>
                  <a:off x="4537677" y="2320878"/>
                  <a:ext cx="2624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5" name="Line 1059"/>
                <p:cNvSpPr>
                  <a:spLocks noChangeShapeType="1"/>
                </p:cNvSpPr>
                <p:nvPr/>
              </p:nvSpPr>
              <p:spPr bwMode="auto">
                <a:xfrm>
                  <a:off x="4535429" y="2832715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6" name="Line 1061"/>
                <p:cNvSpPr>
                  <a:spLocks noChangeShapeType="1"/>
                </p:cNvSpPr>
                <p:nvPr/>
              </p:nvSpPr>
              <p:spPr bwMode="auto">
                <a:xfrm>
                  <a:off x="4535429" y="2761627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7" name="Line 1063"/>
                <p:cNvSpPr>
                  <a:spLocks noChangeShapeType="1"/>
                </p:cNvSpPr>
                <p:nvPr/>
              </p:nvSpPr>
              <p:spPr bwMode="auto">
                <a:xfrm>
                  <a:off x="4535429" y="2690538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78" name="Rectangle 1064"/>
                <p:cNvSpPr>
                  <a:spLocks noChangeArrowheads="1"/>
                </p:cNvSpPr>
                <p:nvPr/>
              </p:nvSpPr>
              <p:spPr bwMode="auto">
                <a:xfrm>
                  <a:off x="4409819" y="2660386"/>
                  <a:ext cx="95055" cy="647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79" name="Line 1065"/>
                <p:cNvSpPr>
                  <a:spLocks noChangeShapeType="1"/>
                </p:cNvSpPr>
                <p:nvPr/>
              </p:nvSpPr>
              <p:spPr bwMode="auto">
                <a:xfrm>
                  <a:off x="4535429" y="2619450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80" name="Line 1067"/>
                <p:cNvSpPr>
                  <a:spLocks noChangeShapeType="1"/>
                </p:cNvSpPr>
                <p:nvPr/>
              </p:nvSpPr>
              <p:spPr bwMode="auto">
                <a:xfrm>
                  <a:off x="4535429" y="2548361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81" name="Rectangle 1068"/>
                <p:cNvSpPr>
                  <a:spLocks noChangeArrowheads="1"/>
                </p:cNvSpPr>
                <p:nvPr/>
              </p:nvSpPr>
              <p:spPr bwMode="auto">
                <a:xfrm>
                  <a:off x="4409819" y="2518209"/>
                  <a:ext cx="95055" cy="647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82" name="Line 1069"/>
                <p:cNvSpPr>
                  <a:spLocks noChangeShapeType="1"/>
                </p:cNvSpPr>
                <p:nvPr/>
              </p:nvSpPr>
              <p:spPr bwMode="auto">
                <a:xfrm>
                  <a:off x="4535429" y="2477273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83" name="Line 1071"/>
                <p:cNvSpPr>
                  <a:spLocks noChangeShapeType="1"/>
                </p:cNvSpPr>
                <p:nvPr/>
              </p:nvSpPr>
              <p:spPr bwMode="auto">
                <a:xfrm>
                  <a:off x="4535429" y="2406184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84" name="Rectangle 1072"/>
                <p:cNvSpPr>
                  <a:spLocks noChangeArrowheads="1"/>
                </p:cNvSpPr>
                <p:nvPr/>
              </p:nvSpPr>
              <p:spPr bwMode="auto">
                <a:xfrm>
                  <a:off x="4409819" y="2376032"/>
                  <a:ext cx="95055" cy="647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60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85" name="Line 1073"/>
                <p:cNvSpPr>
                  <a:spLocks noChangeShapeType="1"/>
                </p:cNvSpPr>
                <p:nvPr/>
              </p:nvSpPr>
              <p:spPr bwMode="auto">
                <a:xfrm>
                  <a:off x="4535429" y="2335096"/>
                  <a:ext cx="4873" cy="109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86" name="Freeform 1078"/>
                <p:cNvSpPr>
                  <a:spLocks/>
                </p:cNvSpPr>
                <p:nvPr/>
              </p:nvSpPr>
              <p:spPr bwMode="auto">
                <a:xfrm flipV="1">
                  <a:off x="4539926" y="2548482"/>
                  <a:ext cx="1479099" cy="283139"/>
                </a:xfrm>
                <a:custGeom>
                  <a:avLst/>
                  <a:gdLst/>
                  <a:ahLst/>
                  <a:cxnLst>
                    <a:cxn ang="0">
                      <a:pos x="115" y="1"/>
                    </a:cxn>
                    <a:cxn ang="0">
                      <a:pos x="240" y="2"/>
                    </a:cxn>
                    <a:cxn ang="0">
                      <a:pos x="364" y="3"/>
                    </a:cxn>
                    <a:cxn ang="0">
                      <a:pos x="489" y="4"/>
                    </a:cxn>
                    <a:cxn ang="0">
                      <a:pos x="613" y="2"/>
                    </a:cxn>
                    <a:cxn ang="0">
                      <a:pos x="738" y="3"/>
                    </a:cxn>
                    <a:cxn ang="0">
                      <a:pos x="862" y="7"/>
                    </a:cxn>
                    <a:cxn ang="0">
                      <a:pos x="987" y="27"/>
                    </a:cxn>
                    <a:cxn ang="0">
                      <a:pos x="1111" y="20"/>
                    </a:cxn>
                    <a:cxn ang="0">
                      <a:pos x="1236" y="6"/>
                    </a:cxn>
                    <a:cxn ang="0">
                      <a:pos x="1360" y="2"/>
                    </a:cxn>
                    <a:cxn ang="0">
                      <a:pos x="1485" y="3"/>
                    </a:cxn>
                    <a:cxn ang="0">
                      <a:pos x="1609" y="3"/>
                    </a:cxn>
                    <a:cxn ang="0">
                      <a:pos x="1734" y="2"/>
                    </a:cxn>
                    <a:cxn ang="0">
                      <a:pos x="1858" y="2"/>
                    </a:cxn>
                    <a:cxn ang="0">
                      <a:pos x="1983" y="3"/>
                    </a:cxn>
                    <a:cxn ang="0">
                      <a:pos x="2107" y="30"/>
                    </a:cxn>
                    <a:cxn ang="0">
                      <a:pos x="2232" y="113"/>
                    </a:cxn>
                    <a:cxn ang="0">
                      <a:pos x="2356" y="62"/>
                    </a:cxn>
                    <a:cxn ang="0">
                      <a:pos x="2481" y="20"/>
                    </a:cxn>
                    <a:cxn ang="0">
                      <a:pos x="2605" y="11"/>
                    </a:cxn>
                    <a:cxn ang="0">
                      <a:pos x="2730" y="5"/>
                    </a:cxn>
                    <a:cxn ang="0">
                      <a:pos x="2854" y="4"/>
                    </a:cxn>
                    <a:cxn ang="0">
                      <a:pos x="2979" y="3"/>
                    </a:cxn>
                    <a:cxn ang="0">
                      <a:pos x="3103" y="124"/>
                    </a:cxn>
                    <a:cxn ang="0">
                      <a:pos x="3228" y="662"/>
                    </a:cxn>
                    <a:cxn ang="0">
                      <a:pos x="3352" y="349"/>
                    </a:cxn>
                    <a:cxn ang="0">
                      <a:pos x="3477" y="104"/>
                    </a:cxn>
                    <a:cxn ang="0">
                      <a:pos x="3601" y="31"/>
                    </a:cxn>
                    <a:cxn ang="0">
                      <a:pos x="3726" y="12"/>
                    </a:cxn>
                    <a:cxn ang="0">
                      <a:pos x="3850" y="7"/>
                    </a:cxn>
                    <a:cxn ang="0">
                      <a:pos x="3975" y="6"/>
                    </a:cxn>
                    <a:cxn ang="0">
                      <a:pos x="4099" y="9"/>
                    </a:cxn>
                    <a:cxn ang="0">
                      <a:pos x="4224" y="41"/>
                    </a:cxn>
                    <a:cxn ang="0">
                      <a:pos x="4348" y="25"/>
                    </a:cxn>
                    <a:cxn ang="0">
                      <a:pos x="4473" y="10"/>
                    </a:cxn>
                    <a:cxn ang="0">
                      <a:pos x="4597" y="5"/>
                    </a:cxn>
                    <a:cxn ang="0">
                      <a:pos x="4722" y="5"/>
                    </a:cxn>
                    <a:cxn ang="0">
                      <a:pos x="4846" y="3"/>
                    </a:cxn>
                    <a:cxn ang="0">
                      <a:pos x="4971" y="3"/>
                    </a:cxn>
                    <a:cxn ang="0">
                      <a:pos x="5095" y="3"/>
                    </a:cxn>
                    <a:cxn ang="0">
                      <a:pos x="5220" y="5"/>
                    </a:cxn>
                    <a:cxn ang="0">
                      <a:pos x="5344" y="2"/>
                    </a:cxn>
                    <a:cxn ang="0">
                      <a:pos x="5469" y="5"/>
                    </a:cxn>
                    <a:cxn ang="0">
                      <a:pos x="5593" y="7"/>
                    </a:cxn>
                    <a:cxn ang="0">
                      <a:pos x="5718" y="14"/>
                    </a:cxn>
                    <a:cxn ang="0">
                      <a:pos x="5842" y="15"/>
                    </a:cxn>
                    <a:cxn ang="0">
                      <a:pos x="5967" y="11"/>
                    </a:cxn>
                    <a:cxn ang="0">
                      <a:pos x="6091" y="5"/>
                    </a:cxn>
                    <a:cxn ang="0">
                      <a:pos x="6216" y="3"/>
                    </a:cxn>
                    <a:cxn ang="0">
                      <a:pos x="6340" y="5"/>
                    </a:cxn>
                    <a:cxn ang="0">
                      <a:pos x="6465" y="2"/>
                    </a:cxn>
                    <a:cxn ang="0">
                      <a:pos x="6589" y="4"/>
                    </a:cxn>
                    <a:cxn ang="0">
                      <a:pos x="6714" y="4"/>
                    </a:cxn>
                    <a:cxn ang="0">
                      <a:pos x="6838" y="4"/>
                    </a:cxn>
                    <a:cxn ang="0">
                      <a:pos x="6963" y="6"/>
                    </a:cxn>
                    <a:cxn ang="0">
                      <a:pos x="7087" y="5"/>
                    </a:cxn>
                    <a:cxn ang="0">
                      <a:pos x="7212" y="5"/>
                    </a:cxn>
                    <a:cxn ang="0">
                      <a:pos x="7336" y="4"/>
                    </a:cxn>
                    <a:cxn ang="0">
                      <a:pos x="7461" y="6"/>
                    </a:cxn>
                    <a:cxn ang="0">
                      <a:pos x="7585" y="5"/>
                    </a:cxn>
                  </a:cxnLst>
                  <a:rect l="0" t="0" r="r" b="b"/>
                  <a:pathLst>
                    <a:path w="7635" h="669">
                      <a:moveTo>
                        <a:pt x="0" y="4"/>
                      </a:moveTo>
                      <a:lnTo>
                        <a:pt x="5" y="3"/>
                      </a:lnTo>
                      <a:lnTo>
                        <a:pt x="12" y="2"/>
                      </a:lnTo>
                      <a:lnTo>
                        <a:pt x="18" y="4"/>
                      </a:lnTo>
                      <a:lnTo>
                        <a:pt x="25" y="3"/>
                      </a:lnTo>
                      <a:lnTo>
                        <a:pt x="32" y="2"/>
                      </a:lnTo>
                      <a:lnTo>
                        <a:pt x="39" y="3"/>
                      </a:lnTo>
                      <a:lnTo>
                        <a:pt x="46" y="3"/>
                      </a:lnTo>
                      <a:lnTo>
                        <a:pt x="53" y="2"/>
                      </a:lnTo>
                      <a:lnTo>
                        <a:pt x="60" y="4"/>
                      </a:lnTo>
                      <a:lnTo>
                        <a:pt x="67" y="3"/>
                      </a:lnTo>
                      <a:lnTo>
                        <a:pt x="74" y="3"/>
                      </a:lnTo>
                      <a:lnTo>
                        <a:pt x="81" y="2"/>
                      </a:lnTo>
                      <a:lnTo>
                        <a:pt x="88" y="1"/>
                      </a:lnTo>
                      <a:lnTo>
                        <a:pt x="95" y="4"/>
                      </a:lnTo>
                      <a:lnTo>
                        <a:pt x="101" y="3"/>
                      </a:lnTo>
                      <a:lnTo>
                        <a:pt x="108" y="2"/>
                      </a:lnTo>
                      <a:lnTo>
                        <a:pt x="115" y="1"/>
                      </a:lnTo>
                      <a:lnTo>
                        <a:pt x="122" y="2"/>
                      </a:lnTo>
                      <a:lnTo>
                        <a:pt x="129" y="1"/>
                      </a:lnTo>
                      <a:lnTo>
                        <a:pt x="136" y="2"/>
                      </a:lnTo>
                      <a:lnTo>
                        <a:pt x="143" y="1"/>
                      </a:lnTo>
                      <a:lnTo>
                        <a:pt x="150" y="1"/>
                      </a:lnTo>
                      <a:lnTo>
                        <a:pt x="157" y="3"/>
                      </a:lnTo>
                      <a:lnTo>
                        <a:pt x="164" y="3"/>
                      </a:lnTo>
                      <a:lnTo>
                        <a:pt x="171" y="2"/>
                      </a:lnTo>
                      <a:lnTo>
                        <a:pt x="178" y="3"/>
                      </a:lnTo>
                      <a:lnTo>
                        <a:pt x="184" y="1"/>
                      </a:lnTo>
                      <a:lnTo>
                        <a:pt x="191" y="2"/>
                      </a:lnTo>
                      <a:lnTo>
                        <a:pt x="198" y="3"/>
                      </a:lnTo>
                      <a:lnTo>
                        <a:pt x="205" y="3"/>
                      </a:lnTo>
                      <a:lnTo>
                        <a:pt x="212" y="3"/>
                      </a:lnTo>
                      <a:lnTo>
                        <a:pt x="219" y="3"/>
                      </a:lnTo>
                      <a:lnTo>
                        <a:pt x="226" y="1"/>
                      </a:lnTo>
                      <a:lnTo>
                        <a:pt x="233" y="1"/>
                      </a:lnTo>
                      <a:lnTo>
                        <a:pt x="240" y="2"/>
                      </a:lnTo>
                      <a:lnTo>
                        <a:pt x="247" y="1"/>
                      </a:lnTo>
                      <a:lnTo>
                        <a:pt x="254" y="3"/>
                      </a:lnTo>
                      <a:lnTo>
                        <a:pt x="261" y="1"/>
                      </a:lnTo>
                      <a:lnTo>
                        <a:pt x="267" y="2"/>
                      </a:lnTo>
                      <a:lnTo>
                        <a:pt x="274" y="3"/>
                      </a:lnTo>
                      <a:lnTo>
                        <a:pt x="281" y="3"/>
                      </a:lnTo>
                      <a:lnTo>
                        <a:pt x="288" y="3"/>
                      </a:lnTo>
                      <a:lnTo>
                        <a:pt x="295" y="2"/>
                      </a:lnTo>
                      <a:lnTo>
                        <a:pt x="302" y="2"/>
                      </a:lnTo>
                      <a:lnTo>
                        <a:pt x="309" y="4"/>
                      </a:lnTo>
                      <a:lnTo>
                        <a:pt x="316" y="4"/>
                      </a:lnTo>
                      <a:lnTo>
                        <a:pt x="323" y="2"/>
                      </a:lnTo>
                      <a:lnTo>
                        <a:pt x="330" y="2"/>
                      </a:lnTo>
                      <a:lnTo>
                        <a:pt x="337" y="4"/>
                      </a:lnTo>
                      <a:lnTo>
                        <a:pt x="344" y="4"/>
                      </a:lnTo>
                      <a:lnTo>
                        <a:pt x="350" y="2"/>
                      </a:lnTo>
                      <a:lnTo>
                        <a:pt x="357" y="3"/>
                      </a:lnTo>
                      <a:lnTo>
                        <a:pt x="364" y="3"/>
                      </a:lnTo>
                      <a:lnTo>
                        <a:pt x="371" y="2"/>
                      </a:lnTo>
                      <a:lnTo>
                        <a:pt x="378" y="3"/>
                      </a:lnTo>
                      <a:lnTo>
                        <a:pt x="385" y="3"/>
                      </a:lnTo>
                      <a:lnTo>
                        <a:pt x="392" y="3"/>
                      </a:lnTo>
                      <a:lnTo>
                        <a:pt x="399" y="3"/>
                      </a:lnTo>
                      <a:lnTo>
                        <a:pt x="406" y="3"/>
                      </a:lnTo>
                      <a:lnTo>
                        <a:pt x="413" y="3"/>
                      </a:lnTo>
                      <a:lnTo>
                        <a:pt x="420" y="4"/>
                      </a:lnTo>
                      <a:lnTo>
                        <a:pt x="427" y="3"/>
                      </a:lnTo>
                      <a:lnTo>
                        <a:pt x="433" y="4"/>
                      </a:lnTo>
                      <a:lnTo>
                        <a:pt x="440" y="2"/>
                      </a:lnTo>
                      <a:lnTo>
                        <a:pt x="447" y="5"/>
                      </a:lnTo>
                      <a:lnTo>
                        <a:pt x="454" y="4"/>
                      </a:lnTo>
                      <a:lnTo>
                        <a:pt x="461" y="3"/>
                      </a:lnTo>
                      <a:lnTo>
                        <a:pt x="468" y="3"/>
                      </a:lnTo>
                      <a:lnTo>
                        <a:pt x="475" y="2"/>
                      </a:lnTo>
                      <a:lnTo>
                        <a:pt x="482" y="4"/>
                      </a:lnTo>
                      <a:lnTo>
                        <a:pt x="489" y="4"/>
                      </a:lnTo>
                      <a:lnTo>
                        <a:pt x="496" y="3"/>
                      </a:lnTo>
                      <a:lnTo>
                        <a:pt x="503" y="3"/>
                      </a:lnTo>
                      <a:lnTo>
                        <a:pt x="510" y="3"/>
                      </a:lnTo>
                      <a:lnTo>
                        <a:pt x="516" y="4"/>
                      </a:lnTo>
                      <a:lnTo>
                        <a:pt x="523" y="4"/>
                      </a:lnTo>
                      <a:lnTo>
                        <a:pt x="530" y="3"/>
                      </a:lnTo>
                      <a:lnTo>
                        <a:pt x="537" y="3"/>
                      </a:lnTo>
                      <a:lnTo>
                        <a:pt x="544" y="3"/>
                      </a:lnTo>
                      <a:lnTo>
                        <a:pt x="551" y="3"/>
                      </a:lnTo>
                      <a:lnTo>
                        <a:pt x="558" y="4"/>
                      </a:lnTo>
                      <a:lnTo>
                        <a:pt x="565" y="1"/>
                      </a:lnTo>
                      <a:lnTo>
                        <a:pt x="572" y="2"/>
                      </a:lnTo>
                      <a:lnTo>
                        <a:pt x="579" y="3"/>
                      </a:lnTo>
                      <a:lnTo>
                        <a:pt x="586" y="4"/>
                      </a:lnTo>
                      <a:lnTo>
                        <a:pt x="593" y="5"/>
                      </a:lnTo>
                      <a:lnTo>
                        <a:pt x="599" y="2"/>
                      </a:lnTo>
                      <a:lnTo>
                        <a:pt x="606" y="2"/>
                      </a:lnTo>
                      <a:lnTo>
                        <a:pt x="613" y="2"/>
                      </a:lnTo>
                      <a:lnTo>
                        <a:pt x="620" y="2"/>
                      </a:lnTo>
                      <a:lnTo>
                        <a:pt x="627" y="3"/>
                      </a:lnTo>
                      <a:lnTo>
                        <a:pt x="634" y="2"/>
                      </a:lnTo>
                      <a:lnTo>
                        <a:pt x="641" y="2"/>
                      </a:lnTo>
                      <a:lnTo>
                        <a:pt x="648" y="2"/>
                      </a:lnTo>
                      <a:lnTo>
                        <a:pt x="655" y="2"/>
                      </a:lnTo>
                      <a:lnTo>
                        <a:pt x="662" y="1"/>
                      </a:lnTo>
                      <a:lnTo>
                        <a:pt x="669" y="2"/>
                      </a:lnTo>
                      <a:lnTo>
                        <a:pt x="676" y="2"/>
                      </a:lnTo>
                      <a:lnTo>
                        <a:pt x="682" y="2"/>
                      </a:lnTo>
                      <a:lnTo>
                        <a:pt x="689" y="2"/>
                      </a:lnTo>
                      <a:lnTo>
                        <a:pt x="696" y="2"/>
                      </a:lnTo>
                      <a:lnTo>
                        <a:pt x="703" y="2"/>
                      </a:lnTo>
                      <a:lnTo>
                        <a:pt x="710" y="2"/>
                      </a:lnTo>
                      <a:lnTo>
                        <a:pt x="717" y="3"/>
                      </a:lnTo>
                      <a:lnTo>
                        <a:pt x="724" y="2"/>
                      </a:lnTo>
                      <a:lnTo>
                        <a:pt x="731" y="2"/>
                      </a:lnTo>
                      <a:lnTo>
                        <a:pt x="738" y="3"/>
                      </a:lnTo>
                      <a:lnTo>
                        <a:pt x="745" y="2"/>
                      </a:lnTo>
                      <a:lnTo>
                        <a:pt x="752" y="2"/>
                      </a:lnTo>
                      <a:lnTo>
                        <a:pt x="759" y="3"/>
                      </a:lnTo>
                      <a:lnTo>
                        <a:pt x="765" y="3"/>
                      </a:lnTo>
                      <a:lnTo>
                        <a:pt x="772" y="5"/>
                      </a:lnTo>
                      <a:lnTo>
                        <a:pt x="779" y="2"/>
                      </a:lnTo>
                      <a:lnTo>
                        <a:pt x="786" y="3"/>
                      </a:lnTo>
                      <a:lnTo>
                        <a:pt x="793" y="2"/>
                      </a:lnTo>
                      <a:lnTo>
                        <a:pt x="800" y="2"/>
                      </a:lnTo>
                      <a:lnTo>
                        <a:pt x="807" y="4"/>
                      </a:lnTo>
                      <a:lnTo>
                        <a:pt x="814" y="5"/>
                      </a:lnTo>
                      <a:lnTo>
                        <a:pt x="821" y="4"/>
                      </a:lnTo>
                      <a:lnTo>
                        <a:pt x="828" y="2"/>
                      </a:lnTo>
                      <a:lnTo>
                        <a:pt x="835" y="4"/>
                      </a:lnTo>
                      <a:lnTo>
                        <a:pt x="842" y="4"/>
                      </a:lnTo>
                      <a:lnTo>
                        <a:pt x="848" y="6"/>
                      </a:lnTo>
                      <a:lnTo>
                        <a:pt x="855" y="4"/>
                      </a:lnTo>
                      <a:lnTo>
                        <a:pt x="862" y="7"/>
                      </a:lnTo>
                      <a:lnTo>
                        <a:pt x="869" y="5"/>
                      </a:lnTo>
                      <a:lnTo>
                        <a:pt x="876" y="9"/>
                      </a:lnTo>
                      <a:lnTo>
                        <a:pt x="883" y="7"/>
                      </a:lnTo>
                      <a:lnTo>
                        <a:pt x="890" y="9"/>
                      </a:lnTo>
                      <a:lnTo>
                        <a:pt x="897" y="10"/>
                      </a:lnTo>
                      <a:lnTo>
                        <a:pt x="904" y="10"/>
                      </a:lnTo>
                      <a:lnTo>
                        <a:pt x="911" y="13"/>
                      </a:lnTo>
                      <a:lnTo>
                        <a:pt x="918" y="15"/>
                      </a:lnTo>
                      <a:lnTo>
                        <a:pt x="925" y="15"/>
                      </a:lnTo>
                      <a:lnTo>
                        <a:pt x="931" y="17"/>
                      </a:lnTo>
                      <a:lnTo>
                        <a:pt x="938" y="16"/>
                      </a:lnTo>
                      <a:lnTo>
                        <a:pt x="945" y="18"/>
                      </a:lnTo>
                      <a:lnTo>
                        <a:pt x="952" y="21"/>
                      </a:lnTo>
                      <a:lnTo>
                        <a:pt x="959" y="21"/>
                      </a:lnTo>
                      <a:lnTo>
                        <a:pt x="966" y="23"/>
                      </a:lnTo>
                      <a:lnTo>
                        <a:pt x="973" y="21"/>
                      </a:lnTo>
                      <a:lnTo>
                        <a:pt x="980" y="24"/>
                      </a:lnTo>
                      <a:lnTo>
                        <a:pt x="987" y="27"/>
                      </a:lnTo>
                      <a:lnTo>
                        <a:pt x="994" y="22"/>
                      </a:lnTo>
                      <a:lnTo>
                        <a:pt x="1001" y="25"/>
                      </a:lnTo>
                      <a:lnTo>
                        <a:pt x="1008" y="28"/>
                      </a:lnTo>
                      <a:lnTo>
                        <a:pt x="1014" y="26"/>
                      </a:lnTo>
                      <a:lnTo>
                        <a:pt x="1021" y="26"/>
                      </a:lnTo>
                      <a:lnTo>
                        <a:pt x="1028" y="26"/>
                      </a:lnTo>
                      <a:lnTo>
                        <a:pt x="1035" y="27"/>
                      </a:lnTo>
                      <a:lnTo>
                        <a:pt x="1042" y="26"/>
                      </a:lnTo>
                      <a:lnTo>
                        <a:pt x="1049" y="25"/>
                      </a:lnTo>
                      <a:lnTo>
                        <a:pt x="1056" y="26"/>
                      </a:lnTo>
                      <a:lnTo>
                        <a:pt x="1063" y="23"/>
                      </a:lnTo>
                      <a:lnTo>
                        <a:pt x="1070" y="23"/>
                      </a:lnTo>
                      <a:lnTo>
                        <a:pt x="1077" y="22"/>
                      </a:lnTo>
                      <a:lnTo>
                        <a:pt x="1084" y="23"/>
                      </a:lnTo>
                      <a:lnTo>
                        <a:pt x="1091" y="16"/>
                      </a:lnTo>
                      <a:lnTo>
                        <a:pt x="1097" y="19"/>
                      </a:lnTo>
                      <a:lnTo>
                        <a:pt x="1104" y="18"/>
                      </a:lnTo>
                      <a:lnTo>
                        <a:pt x="1111" y="20"/>
                      </a:lnTo>
                      <a:lnTo>
                        <a:pt x="1118" y="14"/>
                      </a:lnTo>
                      <a:lnTo>
                        <a:pt x="1125" y="15"/>
                      </a:lnTo>
                      <a:lnTo>
                        <a:pt x="1132" y="14"/>
                      </a:lnTo>
                      <a:lnTo>
                        <a:pt x="1139" y="11"/>
                      </a:lnTo>
                      <a:lnTo>
                        <a:pt x="1146" y="13"/>
                      </a:lnTo>
                      <a:lnTo>
                        <a:pt x="1153" y="10"/>
                      </a:lnTo>
                      <a:lnTo>
                        <a:pt x="1160" y="10"/>
                      </a:lnTo>
                      <a:lnTo>
                        <a:pt x="1167" y="11"/>
                      </a:lnTo>
                      <a:lnTo>
                        <a:pt x="1174" y="8"/>
                      </a:lnTo>
                      <a:lnTo>
                        <a:pt x="1180" y="9"/>
                      </a:lnTo>
                      <a:lnTo>
                        <a:pt x="1187" y="7"/>
                      </a:lnTo>
                      <a:lnTo>
                        <a:pt x="1194" y="8"/>
                      </a:lnTo>
                      <a:lnTo>
                        <a:pt x="1201" y="7"/>
                      </a:lnTo>
                      <a:lnTo>
                        <a:pt x="1208" y="7"/>
                      </a:lnTo>
                      <a:lnTo>
                        <a:pt x="1215" y="8"/>
                      </a:lnTo>
                      <a:lnTo>
                        <a:pt x="1222" y="7"/>
                      </a:lnTo>
                      <a:lnTo>
                        <a:pt x="1229" y="7"/>
                      </a:lnTo>
                      <a:lnTo>
                        <a:pt x="1236" y="6"/>
                      </a:lnTo>
                      <a:lnTo>
                        <a:pt x="1243" y="5"/>
                      </a:lnTo>
                      <a:lnTo>
                        <a:pt x="1250" y="7"/>
                      </a:lnTo>
                      <a:lnTo>
                        <a:pt x="1257" y="5"/>
                      </a:lnTo>
                      <a:lnTo>
                        <a:pt x="1263" y="4"/>
                      </a:lnTo>
                      <a:lnTo>
                        <a:pt x="1270" y="4"/>
                      </a:lnTo>
                      <a:lnTo>
                        <a:pt x="1277" y="4"/>
                      </a:lnTo>
                      <a:lnTo>
                        <a:pt x="1284" y="5"/>
                      </a:lnTo>
                      <a:lnTo>
                        <a:pt x="1291" y="4"/>
                      </a:lnTo>
                      <a:lnTo>
                        <a:pt x="1298" y="4"/>
                      </a:lnTo>
                      <a:lnTo>
                        <a:pt x="1305" y="4"/>
                      </a:lnTo>
                      <a:lnTo>
                        <a:pt x="1312" y="4"/>
                      </a:lnTo>
                      <a:lnTo>
                        <a:pt x="1319" y="3"/>
                      </a:lnTo>
                      <a:lnTo>
                        <a:pt x="1326" y="5"/>
                      </a:lnTo>
                      <a:lnTo>
                        <a:pt x="1333" y="5"/>
                      </a:lnTo>
                      <a:lnTo>
                        <a:pt x="1340" y="2"/>
                      </a:lnTo>
                      <a:lnTo>
                        <a:pt x="1346" y="5"/>
                      </a:lnTo>
                      <a:lnTo>
                        <a:pt x="1353" y="6"/>
                      </a:lnTo>
                      <a:lnTo>
                        <a:pt x="1360" y="2"/>
                      </a:lnTo>
                      <a:lnTo>
                        <a:pt x="1367" y="1"/>
                      </a:lnTo>
                      <a:lnTo>
                        <a:pt x="1374" y="5"/>
                      </a:lnTo>
                      <a:lnTo>
                        <a:pt x="1381" y="3"/>
                      </a:lnTo>
                      <a:lnTo>
                        <a:pt x="1388" y="4"/>
                      </a:lnTo>
                      <a:lnTo>
                        <a:pt x="1395" y="2"/>
                      </a:lnTo>
                      <a:lnTo>
                        <a:pt x="1402" y="2"/>
                      </a:lnTo>
                      <a:lnTo>
                        <a:pt x="1409" y="4"/>
                      </a:lnTo>
                      <a:lnTo>
                        <a:pt x="1416" y="5"/>
                      </a:lnTo>
                      <a:lnTo>
                        <a:pt x="1423" y="2"/>
                      </a:lnTo>
                      <a:lnTo>
                        <a:pt x="1429" y="4"/>
                      </a:lnTo>
                      <a:lnTo>
                        <a:pt x="1436" y="4"/>
                      </a:lnTo>
                      <a:lnTo>
                        <a:pt x="1443" y="4"/>
                      </a:lnTo>
                      <a:lnTo>
                        <a:pt x="1450" y="2"/>
                      </a:lnTo>
                      <a:lnTo>
                        <a:pt x="1457" y="4"/>
                      </a:lnTo>
                      <a:lnTo>
                        <a:pt x="1464" y="3"/>
                      </a:lnTo>
                      <a:lnTo>
                        <a:pt x="1471" y="2"/>
                      </a:lnTo>
                      <a:lnTo>
                        <a:pt x="1478" y="4"/>
                      </a:lnTo>
                      <a:lnTo>
                        <a:pt x="1485" y="3"/>
                      </a:lnTo>
                      <a:lnTo>
                        <a:pt x="1492" y="3"/>
                      </a:lnTo>
                      <a:lnTo>
                        <a:pt x="1499" y="3"/>
                      </a:lnTo>
                      <a:lnTo>
                        <a:pt x="1506" y="3"/>
                      </a:lnTo>
                      <a:lnTo>
                        <a:pt x="1512" y="2"/>
                      </a:lnTo>
                      <a:lnTo>
                        <a:pt x="1519" y="2"/>
                      </a:lnTo>
                      <a:lnTo>
                        <a:pt x="1526" y="1"/>
                      </a:lnTo>
                      <a:lnTo>
                        <a:pt x="1533" y="2"/>
                      </a:lnTo>
                      <a:lnTo>
                        <a:pt x="1540" y="1"/>
                      </a:lnTo>
                      <a:lnTo>
                        <a:pt x="1547" y="2"/>
                      </a:lnTo>
                      <a:lnTo>
                        <a:pt x="1554" y="4"/>
                      </a:lnTo>
                      <a:lnTo>
                        <a:pt x="1561" y="2"/>
                      </a:lnTo>
                      <a:lnTo>
                        <a:pt x="1568" y="3"/>
                      </a:lnTo>
                      <a:lnTo>
                        <a:pt x="1575" y="1"/>
                      </a:lnTo>
                      <a:lnTo>
                        <a:pt x="1582" y="2"/>
                      </a:lnTo>
                      <a:lnTo>
                        <a:pt x="1589" y="3"/>
                      </a:lnTo>
                      <a:lnTo>
                        <a:pt x="1595" y="2"/>
                      </a:lnTo>
                      <a:lnTo>
                        <a:pt x="1602" y="3"/>
                      </a:lnTo>
                      <a:lnTo>
                        <a:pt x="1609" y="3"/>
                      </a:lnTo>
                      <a:lnTo>
                        <a:pt x="1616" y="2"/>
                      </a:lnTo>
                      <a:lnTo>
                        <a:pt x="1623" y="4"/>
                      </a:lnTo>
                      <a:lnTo>
                        <a:pt x="1630" y="4"/>
                      </a:lnTo>
                      <a:lnTo>
                        <a:pt x="1637" y="2"/>
                      </a:lnTo>
                      <a:lnTo>
                        <a:pt x="1644" y="3"/>
                      </a:lnTo>
                      <a:lnTo>
                        <a:pt x="1651" y="1"/>
                      </a:lnTo>
                      <a:lnTo>
                        <a:pt x="1658" y="2"/>
                      </a:lnTo>
                      <a:lnTo>
                        <a:pt x="1665" y="3"/>
                      </a:lnTo>
                      <a:lnTo>
                        <a:pt x="1672" y="3"/>
                      </a:lnTo>
                      <a:lnTo>
                        <a:pt x="1678" y="2"/>
                      </a:lnTo>
                      <a:lnTo>
                        <a:pt x="1685" y="3"/>
                      </a:lnTo>
                      <a:lnTo>
                        <a:pt x="1692" y="2"/>
                      </a:lnTo>
                      <a:lnTo>
                        <a:pt x="1699" y="3"/>
                      </a:lnTo>
                      <a:lnTo>
                        <a:pt x="1706" y="2"/>
                      </a:lnTo>
                      <a:lnTo>
                        <a:pt x="1713" y="2"/>
                      </a:lnTo>
                      <a:lnTo>
                        <a:pt x="1720" y="2"/>
                      </a:lnTo>
                      <a:lnTo>
                        <a:pt x="1727" y="1"/>
                      </a:lnTo>
                      <a:lnTo>
                        <a:pt x="1734" y="2"/>
                      </a:lnTo>
                      <a:lnTo>
                        <a:pt x="1741" y="2"/>
                      </a:lnTo>
                      <a:lnTo>
                        <a:pt x="1748" y="2"/>
                      </a:lnTo>
                      <a:lnTo>
                        <a:pt x="1755" y="3"/>
                      </a:lnTo>
                      <a:lnTo>
                        <a:pt x="1761" y="2"/>
                      </a:lnTo>
                      <a:lnTo>
                        <a:pt x="1768" y="1"/>
                      </a:lnTo>
                      <a:lnTo>
                        <a:pt x="1775" y="2"/>
                      </a:lnTo>
                      <a:lnTo>
                        <a:pt x="1782" y="1"/>
                      </a:lnTo>
                      <a:lnTo>
                        <a:pt x="1789" y="3"/>
                      </a:lnTo>
                      <a:lnTo>
                        <a:pt x="1796" y="2"/>
                      </a:lnTo>
                      <a:lnTo>
                        <a:pt x="1803" y="3"/>
                      </a:lnTo>
                      <a:lnTo>
                        <a:pt x="1810" y="3"/>
                      </a:lnTo>
                      <a:lnTo>
                        <a:pt x="1817" y="2"/>
                      </a:lnTo>
                      <a:lnTo>
                        <a:pt x="1824" y="2"/>
                      </a:lnTo>
                      <a:lnTo>
                        <a:pt x="1831" y="1"/>
                      </a:lnTo>
                      <a:lnTo>
                        <a:pt x="1838" y="1"/>
                      </a:lnTo>
                      <a:lnTo>
                        <a:pt x="1844" y="1"/>
                      </a:lnTo>
                      <a:lnTo>
                        <a:pt x="1851" y="3"/>
                      </a:lnTo>
                      <a:lnTo>
                        <a:pt x="1858" y="2"/>
                      </a:lnTo>
                      <a:lnTo>
                        <a:pt x="1865" y="2"/>
                      </a:lnTo>
                      <a:lnTo>
                        <a:pt x="1872" y="3"/>
                      </a:lnTo>
                      <a:lnTo>
                        <a:pt x="1879" y="1"/>
                      </a:lnTo>
                      <a:lnTo>
                        <a:pt x="1886" y="3"/>
                      </a:lnTo>
                      <a:lnTo>
                        <a:pt x="1893" y="1"/>
                      </a:lnTo>
                      <a:lnTo>
                        <a:pt x="1900" y="2"/>
                      </a:lnTo>
                      <a:lnTo>
                        <a:pt x="1907" y="0"/>
                      </a:lnTo>
                      <a:lnTo>
                        <a:pt x="1914" y="2"/>
                      </a:lnTo>
                      <a:lnTo>
                        <a:pt x="1921" y="1"/>
                      </a:lnTo>
                      <a:lnTo>
                        <a:pt x="1927" y="2"/>
                      </a:lnTo>
                      <a:lnTo>
                        <a:pt x="1934" y="1"/>
                      </a:lnTo>
                      <a:lnTo>
                        <a:pt x="1941" y="3"/>
                      </a:lnTo>
                      <a:lnTo>
                        <a:pt x="1948" y="2"/>
                      </a:lnTo>
                      <a:lnTo>
                        <a:pt x="1955" y="2"/>
                      </a:lnTo>
                      <a:lnTo>
                        <a:pt x="1962" y="2"/>
                      </a:lnTo>
                      <a:lnTo>
                        <a:pt x="1969" y="2"/>
                      </a:lnTo>
                      <a:lnTo>
                        <a:pt x="1976" y="2"/>
                      </a:lnTo>
                      <a:lnTo>
                        <a:pt x="1983" y="3"/>
                      </a:lnTo>
                      <a:lnTo>
                        <a:pt x="1990" y="3"/>
                      </a:lnTo>
                      <a:lnTo>
                        <a:pt x="1997" y="4"/>
                      </a:lnTo>
                      <a:lnTo>
                        <a:pt x="2004" y="3"/>
                      </a:lnTo>
                      <a:lnTo>
                        <a:pt x="2010" y="2"/>
                      </a:lnTo>
                      <a:lnTo>
                        <a:pt x="2017" y="4"/>
                      </a:lnTo>
                      <a:lnTo>
                        <a:pt x="2024" y="3"/>
                      </a:lnTo>
                      <a:lnTo>
                        <a:pt x="2031" y="5"/>
                      </a:lnTo>
                      <a:lnTo>
                        <a:pt x="2038" y="5"/>
                      </a:lnTo>
                      <a:lnTo>
                        <a:pt x="2045" y="8"/>
                      </a:lnTo>
                      <a:lnTo>
                        <a:pt x="2052" y="8"/>
                      </a:lnTo>
                      <a:lnTo>
                        <a:pt x="2059" y="10"/>
                      </a:lnTo>
                      <a:lnTo>
                        <a:pt x="2066" y="12"/>
                      </a:lnTo>
                      <a:lnTo>
                        <a:pt x="2073" y="14"/>
                      </a:lnTo>
                      <a:lnTo>
                        <a:pt x="2080" y="14"/>
                      </a:lnTo>
                      <a:lnTo>
                        <a:pt x="2087" y="19"/>
                      </a:lnTo>
                      <a:lnTo>
                        <a:pt x="2093" y="21"/>
                      </a:lnTo>
                      <a:lnTo>
                        <a:pt x="2100" y="22"/>
                      </a:lnTo>
                      <a:lnTo>
                        <a:pt x="2107" y="30"/>
                      </a:lnTo>
                      <a:lnTo>
                        <a:pt x="2114" y="34"/>
                      </a:lnTo>
                      <a:lnTo>
                        <a:pt x="2121" y="37"/>
                      </a:lnTo>
                      <a:lnTo>
                        <a:pt x="2128" y="44"/>
                      </a:lnTo>
                      <a:lnTo>
                        <a:pt x="2135" y="51"/>
                      </a:lnTo>
                      <a:lnTo>
                        <a:pt x="2142" y="51"/>
                      </a:lnTo>
                      <a:lnTo>
                        <a:pt x="2149" y="59"/>
                      </a:lnTo>
                      <a:lnTo>
                        <a:pt x="2156" y="66"/>
                      </a:lnTo>
                      <a:lnTo>
                        <a:pt x="2163" y="70"/>
                      </a:lnTo>
                      <a:lnTo>
                        <a:pt x="2170" y="78"/>
                      </a:lnTo>
                      <a:lnTo>
                        <a:pt x="2176" y="80"/>
                      </a:lnTo>
                      <a:lnTo>
                        <a:pt x="2183" y="90"/>
                      </a:lnTo>
                      <a:lnTo>
                        <a:pt x="2190" y="91"/>
                      </a:lnTo>
                      <a:lnTo>
                        <a:pt x="2197" y="98"/>
                      </a:lnTo>
                      <a:lnTo>
                        <a:pt x="2204" y="102"/>
                      </a:lnTo>
                      <a:lnTo>
                        <a:pt x="2211" y="103"/>
                      </a:lnTo>
                      <a:lnTo>
                        <a:pt x="2218" y="107"/>
                      </a:lnTo>
                      <a:lnTo>
                        <a:pt x="2225" y="108"/>
                      </a:lnTo>
                      <a:lnTo>
                        <a:pt x="2232" y="113"/>
                      </a:lnTo>
                      <a:lnTo>
                        <a:pt x="2239" y="113"/>
                      </a:lnTo>
                      <a:lnTo>
                        <a:pt x="2246" y="111"/>
                      </a:lnTo>
                      <a:lnTo>
                        <a:pt x="2253" y="111"/>
                      </a:lnTo>
                      <a:lnTo>
                        <a:pt x="2259" y="110"/>
                      </a:lnTo>
                      <a:lnTo>
                        <a:pt x="2266" y="108"/>
                      </a:lnTo>
                      <a:lnTo>
                        <a:pt x="2273" y="110"/>
                      </a:lnTo>
                      <a:lnTo>
                        <a:pt x="2280" y="107"/>
                      </a:lnTo>
                      <a:lnTo>
                        <a:pt x="2287" y="103"/>
                      </a:lnTo>
                      <a:lnTo>
                        <a:pt x="2294" y="100"/>
                      </a:lnTo>
                      <a:lnTo>
                        <a:pt x="2301" y="94"/>
                      </a:lnTo>
                      <a:lnTo>
                        <a:pt x="2308" y="91"/>
                      </a:lnTo>
                      <a:lnTo>
                        <a:pt x="2315" y="84"/>
                      </a:lnTo>
                      <a:lnTo>
                        <a:pt x="2322" y="83"/>
                      </a:lnTo>
                      <a:lnTo>
                        <a:pt x="2329" y="82"/>
                      </a:lnTo>
                      <a:lnTo>
                        <a:pt x="2336" y="75"/>
                      </a:lnTo>
                      <a:lnTo>
                        <a:pt x="2342" y="68"/>
                      </a:lnTo>
                      <a:lnTo>
                        <a:pt x="2349" y="66"/>
                      </a:lnTo>
                      <a:lnTo>
                        <a:pt x="2356" y="62"/>
                      </a:lnTo>
                      <a:lnTo>
                        <a:pt x="2363" y="58"/>
                      </a:lnTo>
                      <a:lnTo>
                        <a:pt x="2370" y="55"/>
                      </a:lnTo>
                      <a:lnTo>
                        <a:pt x="2377" y="51"/>
                      </a:lnTo>
                      <a:lnTo>
                        <a:pt x="2384" y="46"/>
                      </a:lnTo>
                      <a:lnTo>
                        <a:pt x="2391" y="43"/>
                      </a:lnTo>
                      <a:lnTo>
                        <a:pt x="2398" y="40"/>
                      </a:lnTo>
                      <a:lnTo>
                        <a:pt x="2405" y="34"/>
                      </a:lnTo>
                      <a:lnTo>
                        <a:pt x="2412" y="34"/>
                      </a:lnTo>
                      <a:lnTo>
                        <a:pt x="2419" y="32"/>
                      </a:lnTo>
                      <a:lnTo>
                        <a:pt x="2425" y="33"/>
                      </a:lnTo>
                      <a:lnTo>
                        <a:pt x="2432" y="30"/>
                      </a:lnTo>
                      <a:lnTo>
                        <a:pt x="2439" y="25"/>
                      </a:lnTo>
                      <a:lnTo>
                        <a:pt x="2446" y="25"/>
                      </a:lnTo>
                      <a:lnTo>
                        <a:pt x="2453" y="24"/>
                      </a:lnTo>
                      <a:lnTo>
                        <a:pt x="2460" y="25"/>
                      </a:lnTo>
                      <a:lnTo>
                        <a:pt x="2467" y="20"/>
                      </a:lnTo>
                      <a:lnTo>
                        <a:pt x="2474" y="20"/>
                      </a:lnTo>
                      <a:lnTo>
                        <a:pt x="2481" y="20"/>
                      </a:lnTo>
                      <a:lnTo>
                        <a:pt x="2488" y="17"/>
                      </a:lnTo>
                      <a:lnTo>
                        <a:pt x="2495" y="16"/>
                      </a:lnTo>
                      <a:lnTo>
                        <a:pt x="2502" y="17"/>
                      </a:lnTo>
                      <a:lnTo>
                        <a:pt x="2508" y="14"/>
                      </a:lnTo>
                      <a:lnTo>
                        <a:pt x="2515" y="16"/>
                      </a:lnTo>
                      <a:lnTo>
                        <a:pt x="2522" y="14"/>
                      </a:lnTo>
                      <a:lnTo>
                        <a:pt x="2529" y="14"/>
                      </a:lnTo>
                      <a:lnTo>
                        <a:pt x="2536" y="11"/>
                      </a:lnTo>
                      <a:lnTo>
                        <a:pt x="2543" y="13"/>
                      </a:lnTo>
                      <a:lnTo>
                        <a:pt x="2550" y="11"/>
                      </a:lnTo>
                      <a:lnTo>
                        <a:pt x="2557" y="10"/>
                      </a:lnTo>
                      <a:lnTo>
                        <a:pt x="2564" y="10"/>
                      </a:lnTo>
                      <a:lnTo>
                        <a:pt x="2571" y="9"/>
                      </a:lnTo>
                      <a:lnTo>
                        <a:pt x="2578" y="11"/>
                      </a:lnTo>
                      <a:lnTo>
                        <a:pt x="2585" y="8"/>
                      </a:lnTo>
                      <a:lnTo>
                        <a:pt x="2591" y="7"/>
                      </a:lnTo>
                      <a:lnTo>
                        <a:pt x="2598" y="8"/>
                      </a:lnTo>
                      <a:lnTo>
                        <a:pt x="2605" y="11"/>
                      </a:lnTo>
                      <a:lnTo>
                        <a:pt x="2612" y="6"/>
                      </a:lnTo>
                      <a:lnTo>
                        <a:pt x="2619" y="5"/>
                      </a:lnTo>
                      <a:lnTo>
                        <a:pt x="2626" y="7"/>
                      </a:lnTo>
                      <a:lnTo>
                        <a:pt x="2633" y="6"/>
                      </a:lnTo>
                      <a:lnTo>
                        <a:pt x="2640" y="7"/>
                      </a:lnTo>
                      <a:lnTo>
                        <a:pt x="2647" y="5"/>
                      </a:lnTo>
                      <a:lnTo>
                        <a:pt x="2654" y="5"/>
                      </a:lnTo>
                      <a:lnTo>
                        <a:pt x="2661" y="8"/>
                      </a:lnTo>
                      <a:lnTo>
                        <a:pt x="2668" y="6"/>
                      </a:lnTo>
                      <a:lnTo>
                        <a:pt x="2674" y="7"/>
                      </a:lnTo>
                      <a:lnTo>
                        <a:pt x="2681" y="7"/>
                      </a:lnTo>
                      <a:lnTo>
                        <a:pt x="2688" y="4"/>
                      </a:lnTo>
                      <a:lnTo>
                        <a:pt x="2695" y="5"/>
                      </a:lnTo>
                      <a:lnTo>
                        <a:pt x="2702" y="7"/>
                      </a:lnTo>
                      <a:lnTo>
                        <a:pt x="2709" y="5"/>
                      </a:lnTo>
                      <a:lnTo>
                        <a:pt x="2716" y="5"/>
                      </a:lnTo>
                      <a:lnTo>
                        <a:pt x="2723" y="7"/>
                      </a:lnTo>
                      <a:lnTo>
                        <a:pt x="2730" y="5"/>
                      </a:lnTo>
                      <a:lnTo>
                        <a:pt x="2737" y="5"/>
                      </a:lnTo>
                      <a:lnTo>
                        <a:pt x="2744" y="5"/>
                      </a:lnTo>
                      <a:lnTo>
                        <a:pt x="2751" y="7"/>
                      </a:lnTo>
                      <a:lnTo>
                        <a:pt x="2757" y="6"/>
                      </a:lnTo>
                      <a:lnTo>
                        <a:pt x="2764" y="7"/>
                      </a:lnTo>
                      <a:lnTo>
                        <a:pt x="2771" y="6"/>
                      </a:lnTo>
                      <a:lnTo>
                        <a:pt x="2778" y="5"/>
                      </a:lnTo>
                      <a:lnTo>
                        <a:pt x="2785" y="5"/>
                      </a:lnTo>
                      <a:lnTo>
                        <a:pt x="2792" y="5"/>
                      </a:lnTo>
                      <a:lnTo>
                        <a:pt x="2799" y="3"/>
                      </a:lnTo>
                      <a:lnTo>
                        <a:pt x="2806" y="4"/>
                      </a:lnTo>
                      <a:lnTo>
                        <a:pt x="2813" y="7"/>
                      </a:lnTo>
                      <a:lnTo>
                        <a:pt x="2820" y="5"/>
                      </a:lnTo>
                      <a:lnTo>
                        <a:pt x="2827" y="5"/>
                      </a:lnTo>
                      <a:lnTo>
                        <a:pt x="2834" y="4"/>
                      </a:lnTo>
                      <a:lnTo>
                        <a:pt x="2840" y="4"/>
                      </a:lnTo>
                      <a:lnTo>
                        <a:pt x="2847" y="4"/>
                      </a:lnTo>
                      <a:lnTo>
                        <a:pt x="2854" y="4"/>
                      </a:lnTo>
                      <a:lnTo>
                        <a:pt x="2861" y="3"/>
                      </a:lnTo>
                      <a:lnTo>
                        <a:pt x="2868" y="4"/>
                      </a:lnTo>
                      <a:lnTo>
                        <a:pt x="2875" y="4"/>
                      </a:lnTo>
                      <a:lnTo>
                        <a:pt x="2882" y="6"/>
                      </a:lnTo>
                      <a:lnTo>
                        <a:pt x="2889" y="4"/>
                      </a:lnTo>
                      <a:lnTo>
                        <a:pt x="2896" y="4"/>
                      </a:lnTo>
                      <a:lnTo>
                        <a:pt x="2903" y="4"/>
                      </a:lnTo>
                      <a:lnTo>
                        <a:pt x="2910" y="2"/>
                      </a:lnTo>
                      <a:lnTo>
                        <a:pt x="2917" y="2"/>
                      </a:lnTo>
                      <a:lnTo>
                        <a:pt x="2923" y="5"/>
                      </a:lnTo>
                      <a:lnTo>
                        <a:pt x="2930" y="3"/>
                      </a:lnTo>
                      <a:lnTo>
                        <a:pt x="2937" y="4"/>
                      </a:lnTo>
                      <a:lnTo>
                        <a:pt x="2944" y="4"/>
                      </a:lnTo>
                      <a:lnTo>
                        <a:pt x="2951" y="6"/>
                      </a:lnTo>
                      <a:lnTo>
                        <a:pt x="2958" y="2"/>
                      </a:lnTo>
                      <a:lnTo>
                        <a:pt x="2965" y="3"/>
                      </a:lnTo>
                      <a:lnTo>
                        <a:pt x="2972" y="4"/>
                      </a:lnTo>
                      <a:lnTo>
                        <a:pt x="2979" y="3"/>
                      </a:lnTo>
                      <a:lnTo>
                        <a:pt x="2986" y="3"/>
                      </a:lnTo>
                      <a:lnTo>
                        <a:pt x="2993" y="3"/>
                      </a:lnTo>
                      <a:lnTo>
                        <a:pt x="3000" y="5"/>
                      </a:lnTo>
                      <a:lnTo>
                        <a:pt x="3006" y="7"/>
                      </a:lnTo>
                      <a:lnTo>
                        <a:pt x="3013" y="4"/>
                      </a:lnTo>
                      <a:lnTo>
                        <a:pt x="3020" y="7"/>
                      </a:lnTo>
                      <a:lnTo>
                        <a:pt x="3027" y="8"/>
                      </a:lnTo>
                      <a:lnTo>
                        <a:pt x="3034" y="11"/>
                      </a:lnTo>
                      <a:lnTo>
                        <a:pt x="3041" y="13"/>
                      </a:lnTo>
                      <a:lnTo>
                        <a:pt x="3048" y="16"/>
                      </a:lnTo>
                      <a:lnTo>
                        <a:pt x="3055" y="22"/>
                      </a:lnTo>
                      <a:lnTo>
                        <a:pt x="3062" y="31"/>
                      </a:lnTo>
                      <a:lnTo>
                        <a:pt x="3069" y="40"/>
                      </a:lnTo>
                      <a:lnTo>
                        <a:pt x="3076" y="50"/>
                      </a:lnTo>
                      <a:lnTo>
                        <a:pt x="3083" y="65"/>
                      </a:lnTo>
                      <a:lnTo>
                        <a:pt x="3089" y="79"/>
                      </a:lnTo>
                      <a:lnTo>
                        <a:pt x="3096" y="100"/>
                      </a:lnTo>
                      <a:lnTo>
                        <a:pt x="3103" y="124"/>
                      </a:lnTo>
                      <a:lnTo>
                        <a:pt x="3110" y="150"/>
                      </a:lnTo>
                      <a:lnTo>
                        <a:pt x="3117" y="180"/>
                      </a:lnTo>
                      <a:lnTo>
                        <a:pt x="3124" y="220"/>
                      </a:lnTo>
                      <a:lnTo>
                        <a:pt x="3131" y="258"/>
                      </a:lnTo>
                      <a:lnTo>
                        <a:pt x="3138" y="300"/>
                      </a:lnTo>
                      <a:lnTo>
                        <a:pt x="3145" y="342"/>
                      </a:lnTo>
                      <a:lnTo>
                        <a:pt x="3152" y="380"/>
                      </a:lnTo>
                      <a:lnTo>
                        <a:pt x="3159" y="430"/>
                      </a:lnTo>
                      <a:lnTo>
                        <a:pt x="3166" y="460"/>
                      </a:lnTo>
                      <a:lnTo>
                        <a:pt x="3172" y="508"/>
                      </a:lnTo>
                      <a:lnTo>
                        <a:pt x="3179" y="539"/>
                      </a:lnTo>
                      <a:lnTo>
                        <a:pt x="3186" y="568"/>
                      </a:lnTo>
                      <a:lnTo>
                        <a:pt x="3193" y="598"/>
                      </a:lnTo>
                      <a:lnTo>
                        <a:pt x="3200" y="619"/>
                      </a:lnTo>
                      <a:lnTo>
                        <a:pt x="3207" y="633"/>
                      </a:lnTo>
                      <a:lnTo>
                        <a:pt x="3214" y="651"/>
                      </a:lnTo>
                      <a:lnTo>
                        <a:pt x="3221" y="663"/>
                      </a:lnTo>
                      <a:lnTo>
                        <a:pt x="3228" y="662"/>
                      </a:lnTo>
                      <a:lnTo>
                        <a:pt x="3235" y="669"/>
                      </a:lnTo>
                      <a:lnTo>
                        <a:pt x="3242" y="658"/>
                      </a:lnTo>
                      <a:lnTo>
                        <a:pt x="3249" y="655"/>
                      </a:lnTo>
                      <a:lnTo>
                        <a:pt x="3255" y="646"/>
                      </a:lnTo>
                      <a:lnTo>
                        <a:pt x="3262" y="630"/>
                      </a:lnTo>
                      <a:lnTo>
                        <a:pt x="3269" y="612"/>
                      </a:lnTo>
                      <a:lnTo>
                        <a:pt x="3276" y="594"/>
                      </a:lnTo>
                      <a:lnTo>
                        <a:pt x="3283" y="571"/>
                      </a:lnTo>
                      <a:lnTo>
                        <a:pt x="3290" y="544"/>
                      </a:lnTo>
                      <a:lnTo>
                        <a:pt x="3297" y="527"/>
                      </a:lnTo>
                      <a:lnTo>
                        <a:pt x="3304" y="506"/>
                      </a:lnTo>
                      <a:lnTo>
                        <a:pt x="3311" y="488"/>
                      </a:lnTo>
                      <a:lnTo>
                        <a:pt x="3318" y="467"/>
                      </a:lnTo>
                      <a:lnTo>
                        <a:pt x="3325" y="431"/>
                      </a:lnTo>
                      <a:lnTo>
                        <a:pt x="3332" y="415"/>
                      </a:lnTo>
                      <a:lnTo>
                        <a:pt x="3338" y="397"/>
                      </a:lnTo>
                      <a:lnTo>
                        <a:pt x="3345" y="371"/>
                      </a:lnTo>
                      <a:lnTo>
                        <a:pt x="3352" y="349"/>
                      </a:lnTo>
                      <a:lnTo>
                        <a:pt x="3359" y="327"/>
                      </a:lnTo>
                      <a:lnTo>
                        <a:pt x="3366" y="307"/>
                      </a:lnTo>
                      <a:lnTo>
                        <a:pt x="3373" y="296"/>
                      </a:lnTo>
                      <a:lnTo>
                        <a:pt x="3380" y="281"/>
                      </a:lnTo>
                      <a:lnTo>
                        <a:pt x="3387" y="255"/>
                      </a:lnTo>
                      <a:lnTo>
                        <a:pt x="3394" y="243"/>
                      </a:lnTo>
                      <a:lnTo>
                        <a:pt x="3401" y="226"/>
                      </a:lnTo>
                      <a:lnTo>
                        <a:pt x="3408" y="207"/>
                      </a:lnTo>
                      <a:lnTo>
                        <a:pt x="3415" y="196"/>
                      </a:lnTo>
                      <a:lnTo>
                        <a:pt x="3421" y="180"/>
                      </a:lnTo>
                      <a:lnTo>
                        <a:pt x="3428" y="171"/>
                      </a:lnTo>
                      <a:lnTo>
                        <a:pt x="3435" y="156"/>
                      </a:lnTo>
                      <a:lnTo>
                        <a:pt x="3442" y="145"/>
                      </a:lnTo>
                      <a:lnTo>
                        <a:pt x="3449" y="137"/>
                      </a:lnTo>
                      <a:lnTo>
                        <a:pt x="3456" y="131"/>
                      </a:lnTo>
                      <a:lnTo>
                        <a:pt x="3463" y="119"/>
                      </a:lnTo>
                      <a:lnTo>
                        <a:pt x="3470" y="108"/>
                      </a:lnTo>
                      <a:lnTo>
                        <a:pt x="3477" y="104"/>
                      </a:lnTo>
                      <a:lnTo>
                        <a:pt x="3484" y="92"/>
                      </a:lnTo>
                      <a:lnTo>
                        <a:pt x="3491" y="90"/>
                      </a:lnTo>
                      <a:lnTo>
                        <a:pt x="3498" y="81"/>
                      </a:lnTo>
                      <a:lnTo>
                        <a:pt x="3504" y="78"/>
                      </a:lnTo>
                      <a:lnTo>
                        <a:pt x="3511" y="71"/>
                      </a:lnTo>
                      <a:lnTo>
                        <a:pt x="3518" y="67"/>
                      </a:lnTo>
                      <a:lnTo>
                        <a:pt x="3525" y="60"/>
                      </a:lnTo>
                      <a:lnTo>
                        <a:pt x="3532" y="60"/>
                      </a:lnTo>
                      <a:lnTo>
                        <a:pt x="3539" y="53"/>
                      </a:lnTo>
                      <a:lnTo>
                        <a:pt x="3546" y="52"/>
                      </a:lnTo>
                      <a:lnTo>
                        <a:pt x="3553" y="47"/>
                      </a:lnTo>
                      <a:lnTo>
                        <a:pt x="3560" y="43"/>
                      </a:lnTo>
                      <a:lnTo>
                        <a:pt x="3567" y="40"/>
                      </a:lnTo>
                      <a:lnTo>
                        <a:pt x="3574" y="38"/>
                      </a:lnTo>
                      <a:lnTo>
                        <a:pt x="3581" y="34"/>
                      </a:lnTo>
                      <a:lnTo>
                        <a:pt x="3587" y="33"/>
                      </a:lnTo>
                      <a:lnTo>
                        <a:pt x="3594" y="30"/>
                      </a:lnTo>
                      <a:lnTo>
                        <a:pt x="3601" y="31"/>
                      </a:lnTo>
                      <a:lnTo>
                        <a:pt x="3608" y="29"/>
                      </a:lnTo>
                      <a:lnTo>
                        <a:pt x="3615" y="28"/>
                      </a:lnTo>
                      <a:lnTo>
                        <a:pt x="3622" y="24"/>
                      </a:lnTo>
                      <a:lnTo>
                        <a:pt x="3629" y="23"/>
                      </a:lnTo>
                      <a:lnTo>
                        <a:pt x="3636" y="22"/>
                      </a:lnTo>
                      <a:lnTo>
                        <a:pt x="3643" y="19"/>
                      </a:lnTo>
                      <a:lnTo>
                        <a:pt x="3650" y="19"/>
                      </a:lnTo>
                      <a:lnTo>
                        <a:pt x="3657" y="18"/>
                      </a:lnTo>
                      <a:lnTo>
                        <a:pt x="3664" y="19"/>
                      </a:lnTo>
                      <a:lnTo>
                        <a:pt x="3670" y="14"/>
                      </a:lnTo>
                      <a:lnTo>
                        <a:pt x="3677" y="16"/>
                      </a:lnTo>
                      <a:lnTo>
                        <a:pt x="3684" y="16"/>
                      </a:lnTo>
                      <a:lnTo>
                        <a:pt x="3691" y="15"/>
                      </a:lnTo>
                      <a:lnTo>
                        <a:pt x="3698" y="15"/>
                      </a:lnTo>
                      <a:lnTo>
                        <a:pt x="3705" y="16"/>
                      </a:lnTo>
                      <a:lnTo>
                        <a:pt x="3712" y="15"/>
                      </a:lnTo>
                      <a:lnTo>
                        <a:pt x="3719" y="12"/>
                      </a:lnTo>
                      <a:lnTo>
                        <a:pt x="3726" y="12"/>
                      </a:lnTo>
                      <a:lnTo>
                        <a:pt x="3733" y="12"/>
                      </a:lnTo>
                      <a:lnTo>
                        <a:pt x="3740" y="11"/>
                      </a:lnTo>
                      <a:lnTo>
                        <a:pt x="3747" y="11"/>
                      </a:lnTo>
                      <a:lnTo>
                        <a:pt x="3753" y="9"/>
                      </a:lnTo>
                      <a:lnTo>
                        <a:pt x="3760" y="9"/>
                      </a:lnTo>
                      <a:lnTo>
                        <a:pt x="3767" y="10"/>
                      </a:lnTo>
                      <a:lnTo>
                        <a:pt x="3774" y="11"/>
                      </a:lnTo>
                      <a:lnTo>
                        <a:pt x="3781" y="11"/>
                      </a:lnTo>
                      <a:lnTo>
                        <a:pt x="3788" y="10"/>
                      </a:lnTo>
                      <a:lnTo>
                        <a:pt x="3795" y="10"/>
                      </a:lnTo>
                      <a:lnTo>
                        <a:pt x="3802" y="9"/>
                      </a:lnTo>
                      <a:lnTo>
                        <a:pt x="3809" y="10"/>
                      </a:lnTo>
                      <a:lnTo>
                        <a:pt x="3816" y="9"/>
                      </a:lnTo>
                      <a:lnTo>
                        <a:pt x="3823" y="10"/>
                      </a:lnTo>
                      <a:lnTo>
                        <a:pt x="3830" y="6"/>
                      </a:lnTo>
                      <a:lnTo>
                        <a:pt x="3836" y="11"/>
                      </a:lnTo>
                      <a:lnTo>
                        <a:pt x="3843" y="8"/>
                      </a:lnTo>
                      <a:lnTo>
                        <a:pt x="3850" y="7"/>
                      </a:lnTo>
                      <a:lnTo>
                        <a:pt x="3857" y="6"/>
                      </a:lnTo>
                      <a:lnTo>
                        <a:pt x="3864" y="8"/>
                      </a:lnTo>
                      <a:lnTo>
                        <a:pt x="3871" y="8"/>
                      </a:lnTo>
                      <a:lnTo>
                        <a:pt x="3878" y="9"/>
                      </a:lnTo>
                      <a:lnTo>
                        <a:pt x="3885" y="8"/>
                      </a:lnTo>
                      <a:lnTo>
                        <a:pt x="3892" y="8"/>
                      </a:lnTo>
                      <a:lnTo>
                        <a:pt x="3899" y="8"/>
                      </a:lnTo>
                      <a:lnTo>
                        <a:pt x="3906" y="10"/>
                      </a:lnTo>
                      <a:lnTo>
                        <a:pt x="3913" y="8"/>
                      </a:lnTo>
                      <a:lnTo>
                        <a:pt x="3919" y="8"/>
                      </a:lnTo>
                      <a:lnTo>
                        <a:pt x="3926" y="8"/>
                      </a:lnTo>
                      <a:lnTo>
                        <a:pt x="3933" y="6"/>
                      </a:lnTo>
                      <a:lnTo>
                        <a:pt x="3940" y="6"/>
                      </a:lnTo>
                      <a:lnTo>
                        <a:pt x="3947" y="8"/>
                      </a:lnTo>
                      <a:lnTo>
                        <a:pt x="3954" y="7"/>
                      </a:lnTo>
                      <a:lnTo>
                        <a:pt x="3961" y="5"/>
                      </a:lnTo>
                      <a:lnTo>
                        <a:pt x="3968" y="6"/>
                      </a:lnTo>
                      <a:lnTo>
                        <a:pt x="3975" y="6"/>
                      </a:lnTo>
                      <a:lnTo>
                        <a:pt x="3982" y="5"/>
                      </a:lnTo>
                      <a:lnTo>
                        <a:pt x="3989" y="6"/>
                      </a:lnTo>
                      <a:lnTo>
                        <a:pt x="3996" y="7"/>
                      </a:lnTo>
                      <a:lnTo>
                        <a:pt x="4002" y="7"/>
                      </a:lnTo>
                      <a:lnTo>
                        <a:pt x="4009" y="7"/>
                      </a:lnTo>
                      <a:lnTo>
                        <a:pt x="4016" y="6"/>
                      </a:lnTo>
                      <a:lnTo>
                        <a:pt x="4023" y="6"/>
                      </a:lnTo>
                      <a:lnTo>
                        <a:pt x="4030" y="6"/>
                      </a:lnTo>
                      <a:lnTo>
                        <a:pt x="4037" y="8"/>
                      </a:lnTo>
                      <a:lnTo>
                        <a:pt x="4044" y="5"/>
                      </a:lnTo>
                      <a:lnTo>
                        <a:pt x="4051" y="7"/>
                      </a:lnTo>
                      <a:lnTo>
                        <a:pt x="4058" y="7"/>
                      </a:lnTo>
                      <a:lnTo>
                        <a:pt x="4065" y="10"/>
                      </a:lnTo>
                      <a:lnTo>
                        <a:pt x="4072" y="7"/>
                      </a:lnTo>
                      <a:lnTo>
                        <a:pt x="4079" y="10"/>
                      </a:lnTo>
                      <a:lnTo>
                        <a:pt x="4085" y="9"/>
                      </a:lnTo>
                      <a:lnTo>
                        <a:pt x="4092" y="9"/>
                      </a:lnTo>
                      <a:lnTo>
                        <a:pt x="4099" y="9"/>
                      </a:lnTo>
                      <a:lnTo>
                        <a:pt x="4106" y="8"/>
                      </a:lnTo>
                      <a:lnTo>
                        <a:pt x="4113" y="10"/>
                      </a:lnTo>
                      <a:lnTo>
                        <a:pt x="4120" y="9"/>
                      </a:lnTo>
                      <a:lnTo>
                        <a:pt x="4127" y="12"/>
                      </a:lnTo>
                      <a:lnTo>
                        <a:pt x="4134" y="16"/>
                      </a:lnTo>
                      <a:lnTo>
                        <a:pt x="4141" y="17"/>
                      </a:lnTo>
                      <a:lnTo>
                        <a:pt x="4148" y="19"/>
                      </a:lnTo>
                      <a:lnTo>
                        <a:pt x="4155" y="21"/>
                      </a:lnTo>
                      <a:lnTo>
                        <a:pt x="4162" y="20"/>
                      </a:lnTo>
                      <a:lnTo>
                        <a:pt x="4168" y="24"/>
                      </a:lnTo>
                      <a:lnTo>
                        <a:pt x="4175" y="27"/>
                      </a:lnTo>
                      <a:lnTo>
                        <a:pt x="4182" y="26"/>
                      </a:lnTo>
                      <a:lnTo>
                        <a:pt x="4189" y="27"/>
                      </a:lnTo>
                      <a:lnTo>
                        <a:pt x="4196" y="31"/>
                      </a:lnTo>
                      <a:lnTo>
                        <a:pt x="4203" y="34"/>
                      </a:lnTo>
                      <a:lnTo>
                        <a:pt x="4210" y="34"/>
                      </a:lnTo>
                      <a:lnTo>
                        <a:pt x="4217" y="39"/>
                      </a:lnTo>
                      <a:lnTo>
                        <a:pt x="4224" y="41"/>
                      </a:lnTo>
                      <a:lnTo>
                        <a:pt x="4231" y="37"/>
                      </a:lnTo>
                      <a:lnTo>
                        <a:pt x="4238" y="39"/>
                      </a:lnTo>
                      <a:lnTo>
                        <a:pt x="4245" y="43"/>
                      </a:lnTo>
                      <a:lnTo>
                        <a:pt x="4251" y="37"/>
                      </a:lnTo>
                      <a:lnTo>
                        <a:pt x="4258" y="41"/>
                      </a:lnTo>
                      <a:lnTo>
                        <a:pt x="4265" y="41"/>
                      </a:lnTo>
                      <a:lnTo>
                        <a:pt x="4272" y="39"/>
                      </a:lnTo>
                      <a:lnTo>
                        <a:pt x="4279" y="37"/>
                      </a:lnTo>
                      <a:lnTo>
                        <a:pt x="4286" y="37"/>
                      </a:lnTo>
                      <a:lnTo>
                        <a:pt x="4293" y="37"/>
                      </a:lnTo>
                      <a:lnTo>
                        <a:pt x="4300" y="35"/>
                      </a:lnTo>
                      <a:lnTo>
                        <a:pt x="4307" y="30"/>
                      </a:lnTo>
                      <a:lnTo>
                        <a:pt x="4314" y="33"/>
                      </a:lnTo>
                      <a:lnTo>
                        <a:pt x="4321" y="29"/>
                      </a:lnTo>
                      <a:lnTo>
                        <a:pt x="4328" y="27"/>
                      </a:lnTo>
                      <a:lnTo>
                        <a:pt x="4334" y="27"/>
                      </a:lnTo>
                      <a:lnTo>
                        <a:pt x="4341" y="28"/>
                      </a:lnTo>
                      <a:lnTo>
                        <a:pt x="4348" y="25"/>
                      </a:lnTo>
                      <a:lnTo>
                        <a:pt x="4355" y="23"/>
                      </a:lnTo>
                      <a:lnTo>
                        <a:pt x="4362" y="22"/>
                      </a:lnTo>
                      <a:lnTo>
                        <a:pt x="4369" y="20"/>
                      </a:lnTo>
                      <a:lnTo>
                        <a:pt x="4376" y="21"/>
                      </a:lnTo>
                      <a:lnTo>
                        <a:pt x="4383" y="17"/>
                      </a:lnTo>
                      <a:lnTo>
                        <a:pt x="4390" y="16"/>
                      </a:lnTo>
                      <a:lnTo>
                        <a:pt x="4397" y="15"/>
                      </a:lnTo>
                      <a:lnTo>
                        <a:pt x="4404" y="13"/>
                      </a:lnTo>
                      <a:lnTo>
                        <a:pt x="4411" y="15"/>
                      </a:lnTo>
                      <a:lnTo>
                        <a:pt x="4417" y="14"/>
                      </a:lnTo>
                      <a:lnTo>
                        <a:pt x="4424" y="14"/>
                      </a:lnTo>
                      <a:lnTo>
                        <a:pt x="4431" y="12"/>
                      </a:lnTo>
                      <a:lnTo>
                        <a:pt x="4438" y="10"/>
                      </a:lnTo>
                      <a:lnTo>
                        <a:pt x="4445" y="10"/>
                      </a:lnTo>
                      <a:lnTo>
                        <a:pt x="4452" y="9"/>
                      </a:lnTo>
                      <a:lnTo>
                        <a:pt x="4459" y="9"/>
                      </a:lnTo>
                      <a:lnTo>
                        <a:pt x="4466" y="9"/>
                      </a:lnTo>
                      <a:lnTo>
                        <a:pt x="4473" y="10"/>
                      </a:lnTo>
                      <a:lnTo>
                        <a:pt x="4480" y="7"/>
                      </a:lnTo>
                      <a:lnTo>
                        <a:pt x="4487" y="6"/>
                      </a:lnTo>
                      <a:lnTo>
                        <a:pt x="4494" y="9"/>
                      </a:lnTo>
                      <a:lnTo>
                        <a:pt x="4500" y="10"/>
                      </a:lnTo>
                      <a:lnTo>
                        <a:pt x="4507" y="7"/>
                      </a:lnTo>
                      <a:lnTo>
                        <a:pt x="4514" y="8"/>
                      </a:lnTo>
                      <a:lnTo>
                        <a:pt x="4521" y="7"/>
                      </a:lnTo>
                      <a:lnTo>
                        <a:pt x="4528" y="6"/>
                      </a:lnTo>
                      <a:lnTo>
                        <a:pt x="4535" y="6"/>
                      </a:lnTo>
                      <a:lnTo>
                        <a:pt x="4542" y="5"/>
                      </a:lnTo>
                      <a:lnTo>
                        <a:pt x="4549" y="6"/>
                      </a:lnTo>
                      <a:lnTo>
                        <a:pt x="4556" y="6"/>
                      </a:lnTo>
                      <a:lnTo>
                        <a:pt x="4563" y="7"/>
                      </a:lnTo>
                      <a:lnTo>
                        <a:pt x="4570" y="7"/>
                      </a:lnTo>
                      <a:lnTo>
                        <a:pt x="4577" y="4"/>
                      </a:lnTo>
                      <a:lnTo>
                        <a:pt x="4583" y="5"/>
                      </a:lnTo>
                      <a:lnTo>
                        <a:pt x="4590" y="6"/>
                      </a:lnTo>
                      <a:lnTo>
                        <a:pt x="4597" y="5"/>
                      </a:lnTo>
                      <a:lnTo>
                        <a:pt x="4604" y="6"/>
                      </a:lnTo>
                      <a:lnTo>
                        <a:pt x="4611" y="7"/>
                      </a:lnTo>
                      <a:lnTo>
                        <a:pt x="4618" y="7"/>
                      </a:lnTo>
                      <a:lnTo>
                        <a:pt x="4625" y="5"/>
                      </a:lnTo>
                      <a:lnTo>
                        <a:pt x="4632" y="5"/>
                      </a:lnTo>
                      <a:lnTo>
                        <a:pt x="4639" y="4"/>
                      </a:lnTo>
                      <a:lnTo>
                        <a:pt x="4646" y="6"/>
                      </a:lnTo>
                      <a:lnTo>
                        <a:pt x="4653" y="6"/>
                      </a:lnTo>
                      <a:lnTo>
                        <a:pt x="4660" y="3"/>
                      </a:lnTo>
                      <a:lnTo>
                        <a:pt x="4666" y="7"/>
                      </a:lnTo>
                      <a:lnTo>
                        <a:pt x="4673" y="6"/>
                      </a:lnTo>
                      <a:lnTo>
                        <a:pt x="4680" y="6"/>
                      </a:lnTo>
                      <a:lnTo>
                        <a:pt x="4687" y="5"/>
                      </a:lnTo>
                      <a:lnTo>
                        <a:pt x="4694" y="5"/>
                      </a:lnTo>
                      <a:lnTo>
                        <a:pt x="4701" y="6"/>
                      </a:lnTo>
                      <a:lnTo>
                        <a:pt x="4708" y="5"/>
                      </a:lnTo>
                      <a:lnTo>
                        <a:pt x="4715" y="5"/>
                      </a:lnTo>
                      <a:lnTo>
                        <a:pt x="4722" y="5"/>
                      </a:lnTo>
                      <a:lnTo>
                        <a:pt x="4729" y="6"/>
                      </a:lnTo>
                      <a:lnTo>
                        <a:pt x="4736" y="5"/>
                      </a:lnTo>
                      <a:lnTo>
                        <a:pt x="4743" y="4"/>
                      </a:lnTo>
                      <a:lnTo>
                        <a:pt x="4749" y="5"/>
                      </a:lnTo>
                      <a:lnTo>
                        <a:pt x="4756" y="5"/>
                      </a:lnTo>
                      <a:lnTo>
                        <a:pt x="4763" y="5"/>
                      </a:lnTo>
                      <a:lnTo>
                        <a:pt x="4770" y="3"/>
                      </a:lnTo>
                      <a:lnTo>
                        <a:pt x="4777" y="4"/>
                      </a:lnTo>
                      <a:lnTo>
                        <a:pt x="4784" y="6"/>
                      </a:lnTo>
                      <a:lnTo>
                        <a:pt x="4791" y="3"/>
                      </a:lnTo>
                      <a:lnTo>
                        <a:pt x="4798" y="4"/>
                      </a:lnTo>
                      <a:lnTo>
                        <a:pt x="4805" y="5"/>
                      </a:lnTo>
                      <a:lnTo>
                        <a:pt x="4812" y="5"/>
                      </a:lnTo>
                      <a:lnTo>
                        <a:pt x="4819" y="3"/>
                      </a:lnTo>
                      <a:lnTo>
                        <a:pt x="4826" y="3"/>
                      </a:lnTo>
                      <a:lnTo>
                        <a:pt x="4832" y="2"/>
                      </a:lnTo>
                      <a:lnTo>
                        <a:pt x="4839" y="3"/>
                      </a:lnTo>
                      <a:lnTo>
                        <a:pt x="4846" y="3"/>
                      </a:lnTo>
                      <a:lnTo>
                        <a:pt x="4853" y="4"/>
                      </a:lnTo>
                      <a:lnTo>
                        <a:pt x="4860" y="3"/>
                      </a:lnTo>
                      <a:lnTo>
                        <a:pt x="4867" y="4"/>
                      </a:lnTo>
                      <a:lnTo>
                        <a:pt x="4874" y="4"/>
                      </a:lnTo>
                      <a:lnTo>
                        <a:pt x="4881" y="4"/>
                      </a:lnTo>
                      <a:lnTo>
                        <a:pt x="4888" y="2"/>
                      </a:lnTo>
                      <a:lnTo>
                        <a:pt x="4895" y="2"/>
                      </a:lnTo>
                      <a:lnTo>
                        <a:pt x="4902" y="3"/>
                      </a:lnTo>
                      <a:lnTo>
                        <a:pt x="4909" y="1"/>
                      </a:lnTo>
                      <a:lnTo>
                        <a:pt x="4915" y="4"/>
                      </a:lnTo>
                      <a:lnTo>
                        <a:pt x="4922" y="4"/>
                      </a:lnTo>
                      <a:lnTo>
                        <a:pt x="4929" y="3"/>
                      </a:lnTo>
                      <a:lnTo>
                        <a:pt x="4936" y="2"/>
                      </a:lnTo>
                      <a:lnTo>
                        <a:pt x="4943" y="3"/>
                      </a:lnTo>
                      <a:lnTo>
                        <a:pt x="4950" y="3"/>
                      </a:lnTo>
                      <a:lnTo>
                        <a:pt x="4957" y="3"/>
                      </a:lnTo>
                      <a:lnTo>
                        <a:pt x="4964" y="4"/>
                      </a:lnTo>
                      <a:lnTo>
                        <a:pt x="4971" y="3"/>
                      </a:lnTo>
                      <a:lnTo>
                        <a:pt x="4978" y="2"/>
                      </a:lnTo>
                      <a:lnTo>
                        <a:pt x="4985" y="4"/>
                      </a:lnTo>
                      <a:lnTo>
                        <a:pt x="4992" y="3"/>
                      </a:lnTo>
                      <a:lnTo>
                        <a:pt x="4998" y="5"/>
                      </a:lnTo>
                      <a:lnTo>
                        <a:pt x="5005" y="2"/>
                      </a:lnTo>
                      <a:lnTo>
                        <a:pt x="5012" y="3"/>
                      </a:lnTo>
                      <a:lnTo>
                        <a:pt x="5019" y="2"/>
                      </a:lnTo>
                      <a:lnTo>
                        <a:pt x="5026" y="2"/>
                      </a:lnTo>
                      <a:lnTo>
                        <a:pt x="5033" y="3"/>
                      </a:lnTo>
                      <a:lnTo>
                        <a:pt x="5040" y="4"/>
                      </a:lnTo>
                      <a:lnTo>
                        <a:pt x="5047" y="4"/>
                      </a:lnTo>
                      <a:lnTo>
                        <a:pt x="5054" y="4"/>
                      </a:lnTo>
                      <a:lnTo>
                        <a:pt x="5061" y="2"/>
                      </a:lnTo>
                      <a:lnTo>
                        <a:pt x="5068" y="3"/>
                      </a:lnTo>
                      <a:lnTo>
                        <a:pt x="5075" y="3"/>
                      </a:lnTo>
                      <a:lnTo>
                        <a:pt x="5081" y="4"/>
                      </a:lnTo>
                      <a:lnTo>
                        <a:pt x="5088" y="4"/>
                      </a:lnTo>
                      <a:lnTo>
                        <a:pt x="5095" y="3"/>
                      </a:lnTo>
                      <a:lnTo>
                        <a:pt x="5102" y="2"/>
                      </a:lnTo>
                      <a:lnTo>
                        <a:pt x="5109" y="2"/>
                      </a:lnTo>
                      <a:lnTo>
                        <a:pt x="5116" y="5"/>
                      </a:lnTo>
                      <a:lnTo>
                        <a:pt x="5123" y="5"/>
                      </a:lnTo>
                      <a:lnTo>
                        <a:pt x="5130" y="5"/>
                      </a:lnTo>
                      <a:lnTo>
                        <a:pt x="5137" y="3"/>
                      </a:lnTo>
                      <a:lnTo>
                        <a:pt x="5144" y="3"/>
                      </a:lnTo>
                      <a:lnTo>
                        <a:pt x="5151" y="3"/>
                      </a:lnTo>
                      <a:lnTo>
                        <a:pt x="5158" y="5"/>
                      </a:lnTo>
                      <a:lnTo>
                        <a:pt x="5164" y="4"/>
                      </a:lnTo>
                      <a:lnTo>
                        <a:pt x="5171" y="4"/>
                      </a:lnTo>
                      <a:lnTo>
                        <a:pt x="5178" y="5"/>
                      </a:lnTo>
                      <a:lnTo>
                        <a:pt x="5185" y="5"/>
                      </a:lnTo>
                      <a:lnTo>
                        <a:pt x="5192" y="4"/>
                      </a:lnTo>
                      <a:lnTo>
                        <a:pt x="5199" y="3"/>
                      </a:lnTo>
                      <a:lnTo>
                        <a:pt x="5206" y="4"/>
                      </a:lnTo>
                      <a:lnTo>
                        <a:pt x="5213" y="5"/>
                      </a:lnTo>
                      <a:lnTo>
                        <a:pt x="5220" y="5"/>
                      </a:lnTo>
                      <a:lnTo>
                        <a:pt x="5227" y="4"/>
                      </a:lnTo>
                      <a:lnTo>
                        <a:pt x="5234" y="4"/>
                      </a:lnTo>
                      <a:lnTo>
                        <a:pt x="5241" y="3"/>
                      </a:lnTo>
                      <a:lnTo>
                        <a:pt x="5247" y="4"/>
                      </a:lnTo>
                      <a:lnTo>
                        <a:pt x="5254" y="6"/>
                      </a:lnTo>
                      <a:lnTo>
                        <a:pt x="5261" y="5"/>
                      </a:lnTo>
                      <a:lnTo>
                        <a:pt x="5268" y="5"/>
                      </a:lnTo>
                      <a:lnTo>
                        <a:pt x="5275" y="3"/>
                      </a:lnTo>
                      <a:lnTo>
                        <a:pt x="5282" y="5"/>
                      </a:lnTo>
                      <a:lnTo>
                        <a:pt x="5289" y="5"/>
                      </a:lnTo>
                      <a:lnTo>
                        <a:pt x="5296" y="4"/>
                      </a:lnTo>
                      <a:lnTo>
                        <a:pt x="5303" y="3"/>
                      </a:lnTo>
                      <a:lnTo>
                        <a:pt x="5310" y="5"/>
                      </a:lnTo>
                      <a:lnTo>
                        <a:pt x="5317" y="5"/>
                      </a:lnTo>
                      <a:lnTo>
                        <a:pt x="5324" y="2"/>
                      </a:lnTo>
                      <a:lnTo>
                        <a:pt x="5330" y="5"/>
                      </a:lnTo>
                      <a:lnTo>
                        <a:pt x="5337" y="5"/>
                      </a:lnTo>
                      <a:lnTo>
                        <a:pt x="5344" y="2"/>
                      </a:lnTo>
                      <a:lnTo>
                        <a:pt x="5351" y="4"/>
                      </a:lnTo>
                      <a:lnTo>
                        <a:pt x="5358" y="2"/>
                      </a:lnTo>
                      <a:lnTo>
                        <a:pt x="5365" y="5"/>
                      </a:lnTo>
                      <a:lnTo>
                        <a:pt x="5372" y="5"/>
                      </a:lnTo>
                      <a:lnTo>
                        <a:pt x="5379" y="3"/>
                      </a:lnTo>
                      <a:lnTo>
                        <a:pt x="5386" y="4"/>
                      </a:lnTo>
                      <a:lnTo>
                        <a:pt x="5393" y="2"/>
                      </a:lnTo>
                      <a:lnTo>
                        <a:pt x="5400" y="4"/>
                      </a:lnTo>
                      <a:lnTo>
                        <a:pt x="5407" y="4"/>
                      </a:lnTo>
                      <a:lnTo>
                        <a:pt x="5413" y="3"/>
                      </a:lnTo>
                      <a:lnTo>
                        <a:pt x="5420" y="4"/>
                      </a:lnTo>
                      <a:lnTo>
                        <a:pt x="5427" y="3"/>
                      </a:lnTo>
                      <a:lnTo>
                        <a:pt x="5434" y="4"/>
                      </a:lnTo>
                      <a:lnTo>
                        <a:pt x="5441" y="5"/>
                      </a:lnTo>
                      <a:lnTo>
                        <a:pt x="5448" y="4"/>
                      </a:lnTo>
                      <a:lnTo>
                        <a:pt x="5455" y="4"/>
                      </a:lnTo>
                      <a:lnTo>
                        <a:pt x="5462" y="4"/>
                      </a:lnTo>
                      <a:lnTo>
                        <a:pt x="5469" y="5"/>
                      </a:lnTo>
                      <a:lnTo>
                        <a:pt x="5476" y="6"/>
                      </a:lnTo>
                      <a:lnTo>
                        <a:pt x="5483" y="5"/>
                      </a:lnTo>
                      <a:lnTo>
                        <a:pt x="5490" y="6"/>
                      </a:lnTo>
                      <a:lnTo>
                        <a:pt x="5496" y="8"/>
                      </a:lnTo>
                      <a:lnTo>
                        <a:pt x="5503" y="6"/>
                      </a:lnTo>
                      <a:lnTo>
                        <a:pt x="5510" y="8"/>
                      </a:lnTo>
                      <a:lnTo>
                        <a:pt x="5517" y="7"/>
                      </a:lnTo>
                      <a:lnTo>
                        <a:pt x="5524" y="9"/>
                      </a:lnTo>
                      <a:lnTo>
                        <a:pt x="5531" y="9"/>
                      </a:lnTo>
                      <a:lnTo>
                        <a:pt x="5538" y="8"/>
                      </a:lnTo>
                      <a:lnTo>
                        <a:pt x="5545" y="7"/>
                      </a:lnTo>
                      <a:lnTo>
                        <a:pt x="5552" y="8"/>
                      </a:lnTo>
                      <a:lnTo>
                        <a:pt x="5559" y="10"/>
                      </a:lnTo>
                      <a:lnTo>
                        <a:pt x="5566" y="9"/>
                      </a:lnTo>
                      <a:lnTo>
                        <a:pt x="5573" y="8"/>
                      </a:lnTo>
                      <a:lnTo>
                        <a:pt x="5579" y="9"/>
                      </a:lnTo>
                      <a:lnTo>
                        <a:pt x="5586" y="11"/>
                      </a:lnTo>
                      <a:lnTo>
                        <a:pt x="5593" y="7"/>
                      </a:lnTo>
                      <a:lnTo>
                        <a:pt x="5600" y="8"/>
                      </a:lnTo>
                      <a:lnTo>
                        <a:pt x="5607" y="7"/>
                      </a:lnTo>
                      <a:lnTo>
                        <a:pt x="5614" y="6"/>
                      </a:lnTo>
                      <a:lnTo>
                        <a:pt x="5621" y="10"/>
                      </a:lnTo>
                      <a:lnTo>
                        <a:pt x="5628" y="9"/>
                      </a:lnTo>
                      <a:lnTo>
                        <a:pt x="5635" y="7"/>
                      </a:lnTo>
                      <a:lnTo>
                        <a:pt x="5642" y="8"/>
                      </a:lnTo>
                      <a:lnTo>
                        <a:pt x="5649" y="9"/>
                      </a:lnTo>
                      <a:lnTo>
                        <a:pt x="5656" y="10"/>
                      </a:lnTo>
                      <a:lnTo>
                        <a:pt x="5662" y="11"/>
                      </a:lnTo>
                      <a:lnTo>
                        <a:pt x="5669" y="7"/>
                      </a:lnTo>
                      <a:lnTo>
                        <a:pt x="5676" y="6"/>
                      </a:lnTo>
                      <a:lnTo>
                        <a:pt x="5683" y="9"/>
                      </a:lnTo>
                      <a:lnTo>
                        <a:pt x="5690" y="9"/>
                      </a:lnTo>
                      <a:lnTo>
                        <a:pt x="5697" y="9"/>
                      </a:lnTo>
                      <a:lnTo>
                        <a:pt x="5704" y="12"/>
                      </a:lnTo>
                      <a:lnTo>
                        <a:pt x="5711" y="11"/>
                      </a:lnTo>
                      <a:lnTo>
                        <a:pt x="5718" y="14"/>
                      </a:lnTo>
                      <a:lnTo>
                        <a:pt x="5725" y="9"/>
                      </a:lnTo>
                      <a:lnTo>
                        <a:pt x="5732" y="11"/>
                      </a:lnTo>
                      <a:lnTo>
                        <a:pt x="5739" y="12"/>
                      </a:lnTo>
                      <a:lnTo>
                        <a:pt x="5745" y="11"/>
                      </a:lnTo>
                      <a:lnTo>
                        <a:pt x="5752" y="14"/>
                      </a:lnTo>
                      <a:lnTo>
                        <a:pt x="5759" y="13"/>
                      </a:lnTo>
                      <a:lnTo>
                        <a:pt x="5766" y="15"/>
                      </a:lnTo>
                      <a:lnTo>
                        <a:pt x="5773" y="16"/>
                      </a:lnTo>
                      <a:lnTo>
                        <a:pt x="5780" y="15"/>
                      </a:lnTo>
                      <a:lnTo>
                        <a:pt x="5787" y="14"/>
                      </a:lnTo>
                      <a:lnTo>
                        <a:pt x="5794" y="17"/>
                      </a:lnTo>
                      <a:lnTo>
                        <a:pt x="5801" y="16"/>
                      </a:lnTo>
                      <a:lnTo>
                        <a:pt x="5808" y="16"/>
                      </a:lnTo>
                      <a:lnTo>
                        <a:pt x="5815" y="16"/>
                      </a:lnTo>
                      <a:lnTo>
                        <a:pt x="5822" y="16"/>
                      </a:lnTo>
                      <a:lnTo>
                        <a:pt x="5828" y="18"/>
                      </a:lnTo>
                      <a:lnTo>
                        <a:pt x="5835" y="18"/>
                      </a:lnTo>
                      <a:lnTo>
                        <a:pt x="5842" y="15"/>
                      </a:lnTo>
                      <a:lnTo>
                        <a:pt x="5849" y="15"/>
                      </a:lnTo>
                      <a:lnTo>
                        <a:pt x="5856" y="16"/>
                      </a:lnTo>
                      <a:lnTo>
                        <a:pt x="5863" y="19"/>
                      </a:lnTo>
                      <a:lnTo>
                        <a:pt x="5870" y="16"/>
                      </a:lnTo>
                      <a:lnTo>
                        <a:pt x="5877" y="15"/>
                      </a:lnTo>
                      <a:lnTo>
                        <a:pt x="5884" y="14"/>
                      </a:lnTo>
                      <a:lnTo>
                        <a:pt x="5891" y="18"/>
                      </a:lnTo>
                      <a:lnTo>
                        <a:pt x="5898" y="16"/>
                      </a:lnTo>
                      <a:lnTo>
                        <a:pt x="5905" y="16"/>
                      </a:lnTo>
                      <a:lnTo>
                        <a:pt x="5911" y="16"/>
                      </a:lnTo>
                      <a:lnTo>
                        <a:pt x="5918" y="13"/>
                      </a:lnTo>
                      <a:lnTo>
                        <a:pt x="5925" y="15"/>
                      </a:lnTo>
                      <a:lnTo>
                        <a:pt x="5932" y="13"/>
                      </a:lnTo>
                      <a:lnTo>
                        <a:pt x="5939" y="14"/>
                      </a:lnTo>
                      <a:lnTo>
                        <a:pt x="5946" y="14"/>
                      </a:lnTo>
                      <a:lnTo>
                        <a:pt x="5953" y="12"/>
                      </a:lnTo>
                      <a:lnTo>
                        <a:pt x="5960" y="14"/>
                      </a:lnTo>
                      <a:lnTo>
                        <a:pt x="5967" y="11"/>
                      </a:lnTo>
                      <a:lnTo>
                        <a:pt x="5974" y="11"/>
                      </a:lnTo>
                      <a:lnTo>
                        <a:pt x="5981" y="11"/>
                      </a:lnTo>
                      <a:lnTo>
                        <a:pt x="5988" y="10"/>
                      </a:lnTo>
                      <a:lnTo>
                        <a:pt x="5994" y="8"/>
                      </a:lnTo>
                      <a:lnTo>
                        <a:pt x="6001" y="9"/>
                      </a:lnTo>
                      <a:lnTo>
                        <a:pt x="6008" y="8"/>
                      </a:lnTo>
                      <a:lnTo>
                        <a:pt x="6015" y="9"/>
                      </a:lnTo>
                      <a:lnTo>
                        <a:pt x="6022" y="7"/>
                      </a:lnTo>
                      <a:lnTo>
                        <a:pt x="6029" y="5"/>
                      </a:lnTo>
                      <a:lnTo>
                        <a:pt x="6036" y="7"/>
                      </a:lnTo>
                      <a:lnTo>
                        <a:pt x="6043" y="6"/>
                      </a:lnTo>
                      <a:lnTo>
                        <a:pt x="6050" y="7"/>
                      </a:lnTo>
                      <a:lnTo>
                        <a:pt x="6057" y="4"/>
                      </a:lnTo>
                      <a:lnTo>
                        <a:pt x="6064" y="6"/>
                      </a:lnTo>
                      <a:lnTo>
                        <a:pt x="6071" y="4"/>
                      </a:lnTo>
                      <a:lnTo>
                        <a:pt x="6077" y="5"/>
                      </a:lnTo>
                      <a:lnTo>
                        <a:pt x="6084" y="6"/>
                      </a:lnTo>
                      <a:lnTo>
                        <a:pt x="6091" y="5"/>
                      </a:lnTo>
                      <a:lnTo>
                        <a:pt x="6098" y="3"/>
                      </a:lnTo>
                      <a:lnTo>
                        <a:pt x="6105" y="4"/>
                      </a:lnTo>
                      <a:lnTo>
                        <a:pt x="6112" y="5"/>
                      </a:lnTo>
                      <a:lnTo>
                        <a:pt x="6119" y="3"/>
                      </a:lnTo>
                      <a:lnTo>
                        <a:pt x="6126" y="4"/>
                      </a:lnTo>
                      <a:lnTo>
                        <a:pt x="6133" y="6"/>
                      </a:lnTo>
                      <a:lnTo>
                        <a:pt x="6140" y="5"/>
                      </a:lnTo>
                      <a:lnTo>
                        <a:pt x="6147" y="3"/>
                      </a:lnTo>
                      <a:lnTo>
                        <a:pt x="6154" y="3"/>
                      </a:lnTo>
                      <a:lnTo>
                        <a:pt x="6160" y="2"/>
                      </a:lnTo>
                      <a:lnTo>
                        <a:pt x="6167" y="2"/>
                      </a:lnTo>
                      <a:lnTo>
                        <a:pt x="6174" y="3"/>
                      </a:lnTo>
                      <a:lnTo>
                        <a:pt x="6181" y="2"/>
                      </a:lnTo>
                      <a:lnTo>
                        <a:pt x="6188" y="3"/>
                      </a:lnTo>
                      <a:lnTo>
                        <a:pt x="6195" y="4"/>
                      </a:lnTo>
                      <a:lnTo>
                        <a:pt x="6202" y="3"/>
                      </a:lnTo>
                      <a:lnTo>
                        <a:pt x="6209" y="3"/>
                      </a:lnTo>
                      <a:lnTo>
                        <a:pt x="6216" y="3"/>
                      </a:lnTo>
                      <a:lnTo>
                        <a:pt x="6223" y="3"/>
                      </a:lnTo>
                      <a:lnTo>
                        <a:pt x="6230" y="3"/>
                      </a:lnTo>
                      <a:lnTo>
                        <a:pt x="6237" y="2"/>
                      </a:lnTo>
                      <a:lnTo>
                        <a:pt x="6243" y="3"/>
                      </a:lnTo>
                      <a:lnTo>
                        <a:pt x="6250" y="3"/>
                      </a:lnTo>
                      <a:lnTo>
                        <a:pt x="6257" y="3"/>
                      </a:lnTo>
                      <a:lnTo>
                        <a:pt x="6264" y="3"/>
                      </a:lnTo>
                      <a:lnTo>
                        <a:pt x="6271" y="2"/>
                      </a:lnTo>
                      <a:lnTo>
                        <a:pt x="6278" y="5"/>
                      </a:lnTo>
                      <a:lnTo>
                        <a:pt x="6285" y="3"/>
                      </a:lnTo>
                      <a:lnTo>
                        <a:pt x="6292" y="4"/>
                      </a:lnTo>
                      <a:lnTo>
                        <a:pt x="6299" y="2"/>
                      </a:lnTo>
                      <a:lnTo>
                        <a:pt x="6306" y="4"/>
                      </a:lnTo>
                      <a:lnTo>
                        <a:pt x="6313" y="4"/>
                      </a:lnTo>
                      <a:lnTo>
                        <a:pt x="6320" y="4"/>
                      </a:lnTo>
                      <a:lnTo>
                        <a:pt x="6326" y="2"/>
                      </a:lnTo>
                      <a:lnTo>
                        <a:pt x="6333" y="3"/>
                      </a:lnTo>
                      <a:lnTo>
                        <a:pt x="6340" y="5"/>
                      </a:lnTo>
                      <a:lnTo>
                        <a:pt x="6347" y="2"/>
                      </a:lnTo>
                      <a:lnTo>
                        <a:pt x="6354" y="4"/>
                      </a:lnTo>
                      <a:lnTo>
                        <a:pt x="6361" y="4"/>
                      </a:lnTo>
                      <a:lnTo>
                        <a:pt x="6368" y="3"/>
                      </a:lnTo>
                      <a:lnTo>
                        <a:pt x="6375" y="3"/>
                      </a:lnTo>
                      <a:lnTo>
                        <a:pt x="6382" y="2"/>
                      </a:lnTo>
                      <a:lnTo>
                        <a:pt x="6389" y="2"/>
                      </a:lnTo>
                      <a:lnTo>
                        <a:pt x="6396" y="5"/>
                      </a:lnTo>
                      <a:lnTo>
                        <a:pt x="6403" y="2"/>
                      </a:lnTo>
                      <a:lnTo>
                        <a:pt x="6409" y="2"/>
                      </a:lnTo>
                      <a:lnTo>
                        <a:pt x="6416" y="2"/>
                      </a:lnTo>
                      <a:lnTo>
                        <a:pt x="6423" y="3"/>
                      </a:lnTo>
                      <a:lnTo>
                        <a:pt x="6430" y="4"/>
                      </a:lnTo>
                      <a:lnTo>
                        <a:pt x="6437" y="3"/>
                      </a:lnTo>
                      <a:lnTo>
                        <a:pt x="6444" y="4"/>
                      </a:lnTo>
                      <a:lnTo>
                        <a:pt x="6451" y="3"/>
                      </a:lnTo>
                      <a:lnTo>
                        <a:pt x="6458" y="4"/>
                      </a:lnTo>
                      <a:lnTo>
                        <a:pt x="6465" y="2"/>
                      </a:lnTo>
                      <a:lnTo>
                        <a:pt x="6472" y="3"/>
                      </a:lnTo>
                      <a:lnTo>
                        <a:pt x="6479" y="3"/>
                      </a:lnTo>
                      <a:lnTo>
                        <a:pt x="6486" y="4"/>
                      </a:lnTo>
                      <a:lnTo>
                        <a:pt x="6492" y="3"/>
                      </a:lnTo>
                      <a:lnTo>
                        <a:pt x="6499" y="2"/>
                      </a:lnTo>
                      <a:lnTo>
                        <a:pt x="6506" y="5"/>
                      </a:lnTo>
                      <a:lnTo>
                        <a:pt x="6513" y="6"/>
                      </a:lnTo>
                      <a:lnTo>
                        <a:pt x="6520" y="1"/>
                      </a:lnTo>
                      <a:lnTo>
                        <a:pt x="6527" y="5"/>
                      </a:lnTo>
                      <a:lnTo>
                        <a:pt x="6534" y="2"/>
                      </a:lnTo>
                      <a:lnTo>
                        <a:pt x="6541" y="2"/>
                      </a:lnTo>
                      <a:lnTo>
                        <a:pt x="6548" y="4"/>
                      </a:lnTo>
                      <a:lnTo>
                        <a:pt x="6555" y="5"/>
                      </a:lnTo>
                      <a:lnTo>
                        <a:pt x="6562" y="3"/>
                      </a:lnTo>
                      <a:lnTo>
                        <a:pt x="6569" y="3"/>
                      </a:lnTo>
                      <a:lnTo>
                        <a:pt x="6575" y="4"/>
                      </a:lnTo>
                      <a:lnTo>
                        <a:pt x="6582" y="3"/>
                      </a:lnTo>
                      <a:lnTo>
                        <a:pt x="6589" y="4"/>
                      </a:lnTo>
                      <a:lnTo>
                        <a:pt x="6596" y="6"/>
                      </a:lnTo>
                      <a:lnTo>
                        <a:pt x="6603" y="2"/>
                      </a:lnTo>
                      <a:lnTo>
                        <a:pt x="6610" y="4"/>
                      </a:lnTo>
                      <a:lnTo>
                        <a:pt x="6617" y="4"/>
                      </a:lnTo>
                      <a:lnTo>
                        <a:pt x="6624" y="5"/>
                      </a:lnTo>
                      <a:lnTo>
                        <a:pt x="6631" y="4"/>
                      </a:lnTo>
                      <a:lnTo>
                        <a:pt x="6638" y="4"/>
                      </a:lnTo>
                      <a:lnTo>
                        <a:pt x="6645" y="3"/>
                      </a:lnTo>
                      <a:lnTo>
                        <a:pt x="6652" y="4"/>
                      </a:lnTo>
                      <a:lnTo>
                        <a:pt x="6658" y="4"/>
                      </a:lnTo>
                      <a:lnTo>
                        <a:pt x="6665" y="4"/>
                      </a:lnTo>
                      <a:lnTo>
                        <a:pt x="6672" y="2"/>
                      </a:lnTo>
                      <a:lnTo>
                        <a:pt x="6679" y="3"/>
                      </a:lnTo>
                      <a:lnTo>
                        <a:pt x="6686" y="4"/>
                      </a:lnTo>
                      <a:lnTo>
                        <a:pt x="6693" y="4"/>
                      </a:lnTo>
                      <a:lnTo>
                        <a:pt x="6700" y="5"/>
                      </a:lnTo>
                      <a:lnTo>
                        <a:pt x="6707" y="3"/>
                      </a:lnTo>
                      <a:lnTo>
                        <a:pt x="6714" y="4"/>
                      </a:lnTo>
                      <a:lnTo>
                        <a:pt x="6721" y="3"/>
                      </a:lnTo>
                      <a:lnTo>
                        <a:pt x="6728" y="3"/>
                      </a:lnTo>
                      <a:lnTo>
                        <a:pt x="6735" y="5"/>
                      </a:lnTo>
                      <a:lnTo>
                        <a:pt x="6741" y="6"/>
                      </a:lnTo>
                      <a:lnTo>
                        <a:pt x="6748" y="5"/>
                      </a:lnTo>
                      <a:lnTo>
                        <a:pt x="6755" y="4"/>
                      </a:lnTo>
                      <a:lnTo>
                        <a:pt x="6762" y="4"/>
                      </a:lnTo>
                      <a:lnTo>
                        <a:pt x="6769" y="5"/>
                      </a:lnTo>
                      <a:lnTo>
                        <a:pt x="6776" y="5"/>
                      </a:lnTo>
                      <a:lnTo>
                        <a:pt x="6783" y="6"/>
                      </a:lnTo>
                      <a:lnTo>
                        <a:pt x="6790" y="3"/>
                      </a:lnTo>
                      <a:lnTo>
                        <a:pt x="6797" y="4"/>
                      </a:lnTo>
                      <a:lnTo>
                        <a:pt x="6804" y="5"/>
                      </a:lnTo>
                      <a:lnTo>
                        <a:pt x="6811" y="6"/>
                      </a:lnTo>
                      <a:lnTo>
                        <a:pt x="6818" y="5"/>
                      </a:lnTo>
                      <a:lnTo>
                        <a:pt x="6824" y="6"/>
                      </a:lnTo>
                      <a:lnTo>
                        <a:pt x="6831" y="6"/>
                      </a:lnTo>
                      <a:lnTo>
                        <a:pt x="6838" y="4"/>
                      </a:lnTo>
                      <a:lnTo>
                        <a:pt x="6845" y="5"/>
                      </a:lnTo>
                      <a:lnTo>
                        <a:pt x="6852" y="5"/>
                      </a:lnTo>
                      <a:lnTo>
                        <a:pt x="6859" y="5"/>
                      </a:lnTo>
                      <a:lnTo>
                        <a:pt x="6866" y="5"/>
                      </a:lnTo>
                      <a:lnTo>
                        <a:pt x="6873" y="5"/>
                      </a:lnTo>
                      <a:lnTo>
                        <a:pt x="6880" y="5"/>
                      </a:lnTo>
                      <a:lnTo>
                        <a:pt x="6887" y="5"/>
                      </a:lnTo>
                      <a:lnTo>
                        <a:pt x="6894" y="4"/>
                      </a:lnTo>
                      <a:lnTo>
                        <a:pt x="6901" y="4"/>
                      </a:lnTo>
                      <a:lnTo>
                        <a:pt x="6907" y="7"/>
                      </a:lnTo>
                      <a:lnTo>
                        <a:pt x="6914" y="5"/>
                      </a:lnTo>
                      <a:lnTo>
                        <a:pt x="6921" y="5"/>
                      </a:lnTo>
                      <a:lnTo>
                        <a:pt x="6928" y="3"/>
                      </a:lnTo>
                      <a:lnTo>
                        <a:pt x="6935" y="6"/>
                      </a:lnTo>
                      <a:lnTo>
                        <a:pt x="6942" y="5"/>
                      </a:lnTo>
                      <a:lnTo>
                        <a:pt x="6949" y="7"/>
                      </a:lnTo>
                      <a:lnTo>
                        <a:pt x="6956" y="6"/>
                      </a:lnTo>
                      <a:lnTo>
                        <a:pt x="6963" y="6"/>
                      </a:lnTo>
                      <a:lnTo>
                        <a:pt x="6970" y="6"/>
                      </a:lnTo>
                      <a:lnTo>
                        <a:pt x="6977" y="6"/>
                      </a:lnTo>
                      <a:lnTo>
                        <a:pt x="6984" y="8"/>
                      </a:lnTo>
                      <a:lnTo>
                        <a:pt x="6990" y="5"/>
                      </a:lnTo>
                      <a:lnTo>
                        <a:pt x="6997" y="3"/>
                      </a:lnTo>
                      <a:lnTo>
                        <a:pt x="7004" y="5"/>
                      </a:lnTo>
                      <a:lnTo>
                        <a:pt x="7011" y="6"/>
                      </a:lnTo>
                      <a:lnTo>
                        <a:pt x="7018" y="6"/>
                      </a:lnTo>
                      <a:lnTo>
                        <a:pt x="7025" y="6"/>
                      </a:lnTo>
                      <a:lnTo>
                        <a:pt x="7032" y="7"/>
                      </a:lnTo>
                      <a:lnTo>
                        <a:pt x="7039" y="6"/>
                      </a:lnTo>
                      <a:lnTo>
                        <a:pt x="7046" y="5"/>
                      </a:lnTo>
                      <a:lnTo>
                        <a:pt x="7053" y="5"/>
                      </a:lnTo>
                      <a:lnTo>
                        <a:pt x="7060" y="5"/>
                      </a:lnTo>
                      <a:lnTo>
                        <a:pt x="7067" y="7"/>
                      </a:lnTo>
                      <a:lnTo>
                        <a:pt x="7073" y="6"/>
                      </a:lnTo>
                      <a:lnTo>
                        <a:pt x="7080" y="5"/>
                      </a:lnTo>
                      <a:lnTo>
                        <a:pt x="7087" y="5"/>
                      </a:lnTo>
                      <a:lnTo>
                        <a:pt x="7094" y="6"/>
                      </a:lnTo>
                      <a:lnTo>
                        <a:pt x="7101" y="3"/>
                      </a:lnTo>
                      <a:lnTo>
                        <a:pt x="7108" y="6"/>
                      </a:lnTo>
                      <a:lnTo>
                        <a:pt x="7115" y="4"/>
                      </a:lnTo>
                      <a:lnTo>
                        <a:pt x="7122" y="5"/>
                      </a:lnTo>
                      <a:lnTo>
                        <a:pt x="7129" y="6"/>
                      </a:lnTo>
                      <a:lnTo>
                        <a:pt x="7136" y="4"/>
                      </a:lnTo>
                      <a:lnTo>
                        <a:pt x="7143" y="5"/>
                      </a:lnTo>
                      <a:lnTo>
                        <a:pt x="7150" y="6"/>
                      </a:lnTo>
                      <a:lnTo>
                        <a:pt x="7156" y="4"/>
                      </a:lnTo>
                      <a:lnTo>
                        <a:pt x="7163" y="7"/>
                      </a:lnTo>
                      <a:lnTo>
                        <a:pt x="7170" y="6"/>
                      </a:lnTo>
                      <a:lnTo>
                        <a:pt x="7177" y="6"/>
                      </a:lnTo>
                      <a:lnTo>
                        <a:pt x="7184" y="5"/>
                      </a:lnTo>
                      <a:lnTo>
                        <a:pt x="7191" y="4"/>
                      </a:lnTo>
                      <a:lnTo>
                        <a:pt x="7198" y="6"/>
                      </a:lnTo>
                      <a:lnTo>
                        <a:pt x="7205" y="5"/>
                      </a:lnTo>
                      <a:lnTo>
                        <a:pt x="7212" y="5"/>
                      </a:lnTo>
                      <a:lnTo>
                        <a:pt x="7219" y="5"/>
                      </a:lnTo>
                      <a:lnTo>
                        <a:pt x="7226" y="6"/>
                      </a:lnTo>
                      <a:lnTo>
                        <a:pt x="7233" y="3"/>
                      </a:lnTo>
                      <a:lnTo>
                        <a:pt x="7239" y="2"/>
                      </a:lnTo>
                      <a:lnTo>
                        <a:pt x="7246" y="5"/>
                      </a:lnTo>
                      <a:lnTo>
                        <a:pt x="7253" y="4"/>
                      </a:lnTo>
                      <a:lnTo>
                        <a:pt x="7260" y="4"/>
                      </a:lnTo>
                      <a:lnTo>
                        <a:pt x="7267" y="4"/>
                      </a:lnTo>
                      <a:lnTo>
                        <a:pt x="7274" y="4"/>
                      </a:lnTo>
                      <a:lnTo>
                        <a:pt x="7281" y="3"/>
                      </a:lnTo>
                      <a:lnTo>
                        <a:pt x="7288" y="5"/>
                      </a:lnTo>
                      <a:lnTo>
                        <a:pt x="7295" y="5"/>
                      </a:lnTo>
                      <a:lnTo>
                        <a:pt x="7302" y="4"/>
                      </a:lnTo>
                      <a:lnTo>
                        <a:pt x="7309" y="3"/>
                      </a:lnTo>
                      <a:lnTo>
                        <a:pt x="7316" y="2"/>
                      </a:lnTo>
                      <a:lnTo>
                        <a:pt x="7322" y="4"/>
                      </a:lnTo>
                      <a:lnTo>
                        <a:pt x="7329" y="2"/>
                      </a:lnTo>
                      <a:lnTo>
                        <a:pt x="7336" y="4"/>
                      </a:lnTo>
                      <a:lnTo>
                        <a:pt x="7343" y="4"/>
                      </a:lnTo>
                      <a:lnTo>
                        <a:pt x="7350" y="3"/>
                      </a:lnTo>
                      <a:lnTo>
                        <a:pt x="7357" y="4"/>
                      </a:lnTo>
                      <a:lnTo>
                        <a:pt x="7364" y="4"/>
                      </a:lnTo>
                      <a:lnTo>
                        <a:pt x="7371" y="4"/>
                      </a:lnTo>
                      <a:lnTo>
                        <a:pt x="7378" y="3"/>
                      </a:lnTo>
                      <a:lnTo>
                        <a:pt x="7385" y="5"/>
                      </a:lnTo>
                      <a:lnTo>
                        <a:pt x="7392" y="4"/>
                      </a:lnTo>
                      <a:lnTo>
                        <a:pt x="7399" y="6"/>
                      </a:lnTo>
                      <a:lnTo>
                        <a:pt x="7405" y="4"/>
                      </a:lnTo>
                      <a:lnTo>
                        <a:pt x="7412" y="5"/>
                      </a:lnTo>
                      <a:lnTo>
                        <a:pt x="7419" y="3"/>
                      </a:lnTo>
                      <a:lnTo>
                        <a:pt x="7426" y="4"/>
                      </a:lnTo>
                      <a:lnTo>
                        <a:pt x="7433" y="5"/>
                      </a:lnTo>
                      <a:lnTo>
                        <a:pt x="7440" y="7"/>
                      </a:lnTo>
                      <a:lnTo>
                        <a:pt x="7447" y="4"/>
                      </a:lnTo>
                      <a:lnTo>
                        <a:pt x="7454" y="6"/>
                      </a:lnTo>
                      <a:lnTo>
                        <a:pt x="7461" y="6"/>
                      </a:lnTo>
                      <a:lnTo>
                        <a:pt x="7468" y="5"/>
                      </a:lnTo>
                      <a:lnTo>
                        <a:pt x="7475" y="6"/>
                      </a:lnTo>
                      <a:lnTo>
                        <a:pt x="7482" y="5"/>
                      </a:lnTo>
                      <a:lnTo>
                        <a:pt x="7488" y="5"/>
                      </a:lnTo>
                      <a:lnTo>
                        <a:pt x="7495" y="5"/>
                      </a:lnTo>
                      <a:lnTo>
                        <a:pt x="7502" y="6"/>
                      </a:lnTo>
                      <a:lnTo>
                        <a:pt x="7509" y="7"/>
                      </a:lnTo>
                      <a:lnTo>
                        <a:pt x="7516" y="6"/>
                      </a:lnTo>
                      <a:lnTo>
                        <a:pt x="7523" y="6"/>
                      </a:lnTo>
                      <a:lnTo>
                        <a:pt x="7530" y="6"/>
                      </a:lnTo>
                      <a:lnTo>
                        <a:pt x="7537" y="7"/>
                      </a:lnTo>
                      <a:lnTo>
                        <a:pt x="7544" y="7"/>
                      </a:lnTo>
                      <a:lnTo>
                        <a:pt x="7551" y="6"/>
                      </a:lnTo>
                      <a:lnTo>
                        <a:pt x="7558" y="6"/>
                      </a:lnTo>
                      <a:lnTo>
                        <a:pt x="7565" y="4"/>
                      </a:lnTo>
                      <a:lnTo>
                        <a:pt x="7571" y="6"/>
                      </a:lnTo>
                      <a:lnTo>
                        <a:pt x="7578" y="7"/>
                      </a:lnTo>
                      <a:lnTo>
                        <a:pt x="7585" y="5"/>
                      </a:lnTo>
                      <a:lnTo>
                        <a:pt x="7592" y="4"/>
                      </a:lnTo>
                      <a:lnTo>
                        <a:pt x="7599" y="5"/>
                      </a:lnTo>
                      <a:lnTo>
                        <a:pt x="7606" y="3"/>
                      </a:lnTo>
                      <a:lnTo>
                        <a:pt x="7613" y="4"/>
                      </a:lnTo>
                      <a:lnTo>
                        <a:pt x="7620" y="7"/>
                      </a:lnTo>
                      <a:lnTo>
                        <a:pt x="7627" y="5"/>
                      </a:lnTo>
                      <a:lnTo>
                        <a:pt x="7634" y="4"/>
                      </a:lnTo>
                      <a:lnTo>
                        <a:pt x="7635" y="4"/>
                      </a:lnTo>
                    </a:path>
                  </a:pathLst>
                </a:custGeom>
                <a:noFill/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287" name="TextBox 1286"/>
                <p:cNvSpPr txBox="1"/>
                <p:nvPr/>
              </p:nvSpPr>
              <p:spPr>
                <a:xfrm>
                  <a:off x="5112439" y="2412646"/>
                  <a:ext cx="606816" cy="1213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(-)-(</a:t>
                  </a:r>
                  <a:r>
                    <a:rPr lang="de-DE" sz="900" i="1" dirty="0" smtClean="0">
                      <a:latin typeface="Arial" pitchFamily="34" charset="0"/>
                      <a:cs typeface="Arial" pitchFamily="34" charset="0"/>
                    </a:rPr>
                    <a:t>3R</a:t>
                  </a:r>
                  <a:r>
                    <a:rPr lang="de-DE" sz="900" dirty="0" smtClean="0">
                      <a:latin typeface="Arial" pitchFamily="34" charset="0"/>
                      <a:cs typeface="Arial" pitchFamily="34" charset="0"/>
                    </a:rPr>
                    <a:t>) </a:t>
                  </a:r>
                  <a:endParaRPr lang="de-DE" sz="9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88" name="TextBox 1287"/>
                <p:cNvSpPr txBox="1"/>
                <p:nvPr/>
              </p:nvSpPr>
              <p:spPr>
                <a:xfrm>
                  <a:off x="4488972" y="2274117"/>
                  <a:ext cx="1668743" cy="1294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000" b="1" dirty="0" smtClean="0">
                      <a:latin typeface="Arial" pitchFamily="34" charset="0"/>
                      <a:cs typeface="Arial" pitchFamily="34" charset="0"/>
                    </a:rPr>
                    <a:t>(-)-</a:t>
                  </a:r>
                  <a:r>
                    <a:rPr lang="de-DE" sz="1000" b="1" dirty="0" err="1" smtClean="0">
                      <a:latin typeface="Arial" pitchFamily="34" charset="0"/>
                      <a:cs typeface="Arial" pitchFamily="34" charset="0"/>
                    </a:rPr>
                    <a:t>linalool</a:t>
                  </a:r>
                  <a:endParaRPr lang="de-DE" sz="10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289" name="TextBox 1288"/>
                <p:cNvSpPr txBox="1"/>
                <p:nvPr/>
              </p:nvSpPr>
              <p:spPr>
                <a:xfrm>
                  <a:off x="4633954" y="2909228"/>
                  <a:ext cx="1099987" cy="1294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000" dirty="0" smtClean="0">
                      <a:latin typeface="Arial" pitchFamily="34" charset="0"/>
                      <a:cs typeface="Arial" pitchFamily="34" charset="0"/>
                    </a:rPr>
                    <a:t>Retention time (min)</a:t>
                  </a:r>
                  <a:endParaRPr lang="de-DE" sz="10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396" name="Line 1155"/>
              <p:cNvSpPr>
                <a:spLocks noChangeShapeType="1"/>
              </p:cNvSpPr>
              <p:nvPr/>
            </p:nvSpPr>
            <p:spPr bwMode="auto">
              <a:xfrm>
                <a:off x="824962" y="4330803"/>
                <a:ext cx="1613782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97" name="Line 1156"/>
              <p:cNvSpPr>
                <a:spLocks noChangeShapeType="1"/>
              </p:cNvSpPr>
              <p:nvPr/>
            </p:nvSpPr>
            <p:spPr bwMode="auto">
              <a:xfrm flipV="1">
                <a:off x="865708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98" name="Line 1157"/>
              <p:cNvSpPr>
                <a:spLocks noChangeShapeType="1"/>
              </p:cNvSpPr>
              <p:nvPr/>
            </p:nvSpPr>
            <p:spPr bwMode="auto">
              <a:xfrm flipV="1">
                <a:off x="905219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99" name="Line 1158"/>
              <p:cNvSpPr>
                <a:spLocks noChangeShapeType="1"/>
              </p:cNvSpPr>
              <p:nvPr/>
            </p:nvSpPr>
            <p:spPr bwMode="auto">
              <a:xfrm flipV="1">
                <a:off x="945964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0" name="Line 1159"/>
              <p:cNvSpPr>
                <a:spLocks noChangeShapeType="1"/>
              </p:cNvSpPr>
              <p:nvPr/>
            </p:nvSpPr>
            <p:spPr bwMode="auto">
              <a:xfrm flipV="1">
                <a:off x="986711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1" name="Line 1160"/>
              <p:cNvSpPr>
                <a:spLocks noChangeShapeType="1"/>
              </p:cNvSpPr>
              <p:nvPr/>
            </p:nvSpPr>
            <p:spPr bwMode="auto">
              <a:xfrm flipV="1">
                <a:off x="1026222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2" name="Line 1161"/>
              <p:cNvSpPr>
                <a:spLocks noChangeShapeType="1"/>
              </p:cNvSpPr>
              <p:nvPr/>
            </p:nvSpPr>
            <p:spPr bwMode="auto">
              <a:xfrm flipV="1">
                <a:off x="1066967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3" name="Line 1162"/>
              <p:cNvSpPr>
                <a:spLocks noChangeShapeType="1"/>
              </p:cNvSpPr>
              <p:nvPr/>
            </p:nvSpPr>
            <p:spPr bwMode="auto">
              <a:xfrm flipV="1">
                <a:off x="1107713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4" name="Line 1163"/>
              <p:cNvSpPr>
                <a:spLocks noChangeShapeType="1"/>
              </p:cNvSpPr>
              <p:nvPr/>
            </p:nvSpPr>
            <p:spPr bwMode="auto">
              <a:xfrm flipV="1">
                <a:off x="1147225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5" name="Line 1164"/>
              <p:cNvSpPr>
                <a:spLocks noChangeShapeType="1"/>
              </p:cNvSpPr>
              <p:nvPr/>
            </p:nvSpPr>
            <p:spPr bwMode="auto">
              <a:xfrm flipV="1">
                <a:off x="1187970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6" name="Line 1165"/>
              <p:cNvSpPr>
                <a:spLocks noChangeShapeType="1"/>
              </p:cNvSpPr>
              <p:nvPr/>
            </p:nvSpPr>
            <p:spPr bwMode="auto">
              <a:xfrm flipV="1">
                <a:off x="1228716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7" name="Line 1166"/>
              <p:cNvSpPr>
                <a:spLocks noChangeShapeType="1"/>
              </p:cNvSpPr>
              <p:nvPr/>
            </p:nvSpPr>
            <p:spPr bwMode="auto">
              <a:xfrm flipV="1">
                <a:off x="1269462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8" name="Line 1167"/>
              <p:cNvSpPr>
                <a:spLocks noChangeShapeType="1"/>
              </p:cNvSpPr>
              <p:nvPr/>
            </p:nvSpPr>
            <p:spPr bwMode="auto">
              <a:xfrm flipV="1">
                <a:off x="1308973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09" name="Line 1168"/>
              <p:cNvSpPr>
                <a:spLocks noChangeShapeType="1"/>
              </p:cNvSpPr>
              <p:nvPr/>
            </p:nvSpPr>
            <p:spPr bwMode="auto">
              <a:xfrm flipV="1">
                <a:off x="1349719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0" name="Line 1169"/>
              <p:cNvSpPr>
                <a:spLocks noChangeShapeType="1"/>
              </p:cNvSpPr>
              <p:nvPr/>
            </p:nvSpPr>
            <p:spPr bwMode="auto">
              <a:xfrm flipV="1">
                <a:off x="1390464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1" name="Line 1170"/>
              <p:cNvSpPr>
                <a:spLocks noChangeShapeType="1"/>
              </p:cNvSpPr>
              <p:nvPr/>
            </p:nvSpPr>
            <p:spPr bwMode="auto">
              <a:xfrm flipV="1">
                <a:off x="1429976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2" name="Line 1171"/>
              <p:cNvSpPr>
                <a:spLocks noChangeShapeType="1"/>
              </p:cNvSpPr>
              <p:nvPr/>
            </p:nvSpPr>
            <p:spPr bwMode="auto">
              <a:xfrm flipV="1">
                <a:off x="1470722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3" name="Line 1172"/>
              <p:cNvSpPr>
                <a:spLocks noChangeShapeType="1"/>
              </p:cNvSpPr>
              <p:nvPr/>
            </p:nvSpPr>
            <p:spPr bwMode="auto">
              <a:xfrm flipV="1">
                <a:off x="1511467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4" name="Line 1173"/>
              <p:cNvSpPr>
                <a:spLocks noChangeShapeType="1"/>
              </p:cNvSpPr>
              <p:nvPr/>
            </p:nvSpPr>
            <p:spPr bwMode="auto">
              <a:xfrm flipV="1">
                <a:off x="1550978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5" name="Line 1174"/>
              <p:cNvSpPr>
                <a:spLocks noChangeShapeType="1"/>
              </p:cNvSpPr>
              <p:nvPr/>
            </p:nvSpPr>
            <p:spPr bwMode="auto">
              <a:xfrm flipV="1">
                <a:off x="1591725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6" name="Line 1175"/>
              <p:cNvSpPr>
                <a:spLocks noChangeShapeType="1"/>
              </p:cNvSpPr>
              <p:nvPr/>
            </p:nvSpPr>
            <p:spPr bwMode="auto">
              <a:xfrm flipV="1">
                <a:off x="1632470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7" name="Line 1176"/>
              <p:cNvSpPr>
                <a:spLocks noChangeShapeType="1"/>
              </p:cNvSpPr>
              <p:nvPr/>
            </p:nvSpPr>
            <p:spPr bwMode="auto">
              <a:xfrm flipV="1">
                <a:off x="1673216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8" name="Line 1177"/>
              <p:cNvSpPr>
                <a:spLocks noChangeShapeType="1"/>
              </p:cNvSpPr>
              <p:nvPr/>
            </p:nvSpPr>
            <p:spPr bwMode="auto">
              <a:xfrm flipV="1">
                <a:off x="1712727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19" name="Line 1178"/>
              <p:cNvSpPr>
                <a:spLocks noChangeShapeType="1"/>
              </p:cNvSpPr>
              <p:nvPr/>
            </p:nvSpPr>
            <p:spPr bwMode="auto">
              <a:xfrm flipV="1">
                <a:off x="1753473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0" name="Line 1179"/>
              <p:cNvSpPr>
                <a:spLocks noChangeShapeType="1"/>
              </p:cNvSpPr>
              <p:nvPr/>
            </p:nvSpPr>
            <p:spPr bwMode="auto">
              <a:xfrm flipV="1">
                <a:off x="1794219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1" name="Line 1180"/>
              <p:cNvSpPr>
                <a:spLocks noChangeShapeType="1"/>
              </p:cNvSpPr>
              <p:nvPr/>
            </p:nvSpPr>
            <p:spPr bwMode="auto">
              <a:xfrm flipV="1">
                <a:off x="1833730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2" name="Line 1181"/>
              <p:cNvSpPr>
                <a:spLocks noChangeShapeType="1"/>
              </p:cNvSpPr>
              <p:nvPr/>
            </p:nvSpPr>
            <p:spPr bwMode="auto">
              <a:xfrm flipV="1">
                <a:off x="1874476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3" name="Line 1182"/>
              <p:cNvSpPr>
                <a:spLocks noChangeShapeType="1"/>
              </p:cNvSpPr>
              <p:nvPr/>
            </p:nvSpPr>
            <p:spPr bwMode="auto">
              <a:xfrm flipV="1">
                <a:off x="1915222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4" name="Line 1183"/>
              <p:cNvSpPr>
                <a:spLocks noChangeShapeType="1"/>
              </p:cNvSpPr>
              <p:nvPr/>
            </p:nvSpPr>
            <p:spPr bwMode="auto">
              <a:xfrm flipV="1">
                <a:off x="1954733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5" name="Line 1184"/>
              <p:cNvSpPr>
                <a:spLocks noChangeShapeType="1"/>
              </p:cNvSpPr>
              <p:nvPr/>
            </p:nvSpPr>
            <p:spPr bwMode="auto">
              <a:xfrm flipV="1">
                <a:off x="1995478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6" name="Line 1185"/>
              <p:cNvSpPr>
                <a:spLocks noChangeShapeType="1"/>
              </p:cNvSpPr>
              <p:nvPr/>
            </p:nvSpPr>
            <p:spPr bwMode="auto">
              <a:xfrm flipV="1">
                <a:off x="2036225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7" name="Line 1186"/>
              <p:cNvSpPr>
                <a:spLocks noChangeShapeType="1"/>
              </p:cNvSpPr>
              <p:nvPr/>
            </p:nvSpPr>
            <p:spPr bwMode="auto">
              <a:xfrm flipV="1">
                <a:off x="2076970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8" name="Line 1187"/>
              <p:cNvSpPr>
                <a:spLocks noChangeShapeType="1"/>
              </p:cNvSpPr>
              <p:nvPr/>
            </p:nvSpPr>
            <p:spPr bwMode="auto">
              <a:xfrm flipV="1">
                <a:off x="2116481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29" name="Line 1188"/>
              <p:cNvSpPr>
                <a:spLocks noChangeShapeType="1"/>
              </p:cNvSpPr>
              <p:nvPr/>
            </p:nvSpPr>
            <p:spPr bwMode="auto">
              <a:xfrm flipV="1">
                <a:off x="2157227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0" name="Line 1189"/>
              <p:cNvSpPr>
                <a:spLocks noChangeShapeType="1"/>
              </p:cNvSpPr>
              <p:nvPr/>
            </p:nvSpPr>
            <p:spPr bwMode="auto">
              <a:xfrm flipV="1">
                <a:off x="2197973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1" name="Line 1190"/>
              <p:cNvSpPr>
                <a:spLocks noChangeShapeType="1"/>
              </p:cNvSpPr>
              <p:nvPr/>
            </p:nvSpPr>
            <p:spPr bwMode="auto">
              <a:xfrm flipV="1">
                <a:off x="2237484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2" name="Line 1191"/>
              <p:cNvSpPr>
                <a:spLocks noChangeShapeType="1"/>
              </p:cNvSpPr>
              <p:nvPr/>
            </p:nvSpPr>
            <p:spPr bwMode="auto">
              <a:xfrm flipV="1">
                <a:off x="2278230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3" name="Line 1192"/>
              <p:cNvSpPr>
                <a:spLocks noChangeShapeType="1"/>
              </p:cNvSpPr>
              <p:nvPr/>
            </p:nvSpPr>
            <p:spPr bwMode="auto">
              <a:xfrm flipV="1">
                <a:off x="2318976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4" name="Line 1193"/>
              <p:cNvSpPr>
                <a:spLocks noChangeShapeType="1"/>
              </p:cNvSpPr>
              <p:nvPr/>
            </p:nvSpPr>
            <p:spPr bwMode="auto">
              <a:xfrm flipV="1">
                <a:off x="2358487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5" name="Line 1194"/>
              <p:cNvSpPr>
                <a:spLocks noChangeShapeType="1"/>
              </p:cNvSpPr>
              <p:nvPr/>
            </p:nvSpPr>
            <p:spPr bwMode="auto">
              <a:xfrm flipV="1">
                <a:off x="2399233" y="4330803"/>
                <a:ext cx="1235" cy="30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36" name="Rectangle 1195"/>
              <p:cNvSpPr>
                <a:spLocks noChangeArrowheads="1"/>
              </p:cNvSpPr>
              <p:nvPr/>
            </p:nvSpPr>
            <p:spPr bwMode="auto">
              <a:xfrm>
                <a:off x="982776" y="4353047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7" name="Rectangle 1197"/>
              <p:cNvSpPr>
                <a:spLocks noChangeArrowheads="1"/>
              </p:cNvSpPr>
              <p:nvPr/>
            </p:nvSpPr>
            <p:spPr bwMode="auto">
              <a:xfrm>
                <a:off x="1386530" y="4353047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22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" name="Rectangle 1199"/>
              <p:cNvSpPr>
                <a:spLocks noChangeArrowheads="1"/>
              </p:cNvSpPr>
              <p:nvPr/>
            </p:nvSpPr>
            <p:spPr bwMode="auto">
              <a:xfrm>
                <a:off x="1790284" y="4353047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24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" name="Rectangle 1201"/>
              <p:cNvSpPr>
                <a:spLocks noChangeArrowheads="1"/>
              </p:cNvSpPr>
              <p:nvPr/>
            </p:nvSpPr>
            <p:spPr bwMode="auto">
              <a:xfrm>
                <a:off x="2194038" y="4353047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26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" name="Line 1202"/>
              <p:cNvSpPr>
                <a:spLocks noChangeShapeType="1"/>
              </p:cNvSpPr>
              <p:nvPr/>
            </p:nvSpPr>
            <p:spPr bwMode="auto">
              <a:xfrm flipV="1">
                <a:off x="1026222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1" name="Line 1203"/>
              <p:cNvSpPr>
                <a:spLocks noChangeShapeType="1"/>
              </p:cNvSpPr>
              <p:nvPr/>
            </p:nvSpPr>
            <p:spPr bwMode="auto">
              <a:xfrm flipV="1">
                <a:off x="1228716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2" name="Line 1204"/>
              <p:cNvSpPr>
                <a:spLocks noChangeShapeType="1"/>
              </p:cNvSpPr>
              <p:nvPr/>
            </p:nvSpPr>
            <p:spPr bwMode="auto">
              <a:xfrm flipV="1">
                <a:off x="1429976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3" name="Line 1205"/>
              <p:cNvSpPr>
                <a:spLocks noChangeShapeType="1"/>
              </p:cNvSpPr>
              <p:nvPr/>
            </p:nvSpPr>
            <p:spPr bwMode="auto">
              <a:xfrm flipV="1">
                <a:off x="1632470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4" name="Line 1206"/>
              <p:cNvSpPr>
                <a:spLocks noChangeShapeType="1"/>
              </p:cNvSpPr>
              <p:nvPr/>
            </p:nvSpPr>
            <p:spPr bwMode="auto">
              <a:xfrm flipV="1">
                <a:off x="1833730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5" name="Line 1207"/>
              <p:cNvSpPr>
                <a:spLocks noChangeShapeType="1"/>
              </p:cNvSpPr>
              <p:nvPr/>
            </p:nvSpPr>
            <p:spPr bwMode="auto">
              <a:xfrm flipV="1">
                <a:off x="2036225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6" name="Line 1208"/>
              <p:cNvSpPr>
                <a:spLocks noChangeShapeType="1"/>
              </p:cNvSpPr>
              <p:nvPr/>
            </p:nvSpPr>
            <p:spPr bwMode="auto">
              <a:xfrm flipV="1">
                <a:off x="2237484" y="4330803"/>
                <a:ext cx="1235" cy="606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7" name="Line 1209"/>
              <p:cNvSpPr>
                <a:spLocks noChangeShapeType="1"/>
              </p:cNvSpPr>
              <p:nvPr/>
            </p:nvSpPr>
            <p:spPr bwMode="auto">
              <a:xfrm flipV="1">
                <a:off x="824962" y="3658122"/>
                <a:ext cx="1235" cy="67268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8" name="Line 1210"/>
              <p:cNvSpPr>
                <a:spLocks noChangeShapeType="1"/>
              </p:cNvSpPr>
              <p:nvPr/>
            </p:nvSpPr>
            <p:spPr bwMode="auto">
              <a:xfrm>
                <a:off x="822492" y="433080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49" name="Line 1211"/>
              <p:cNvSpPr>
                <a:spLocks noChangeShapeType="1"/>
              </p:cNvSpPr>
              <p:nvPr/>
            </p:nvSpPr>
            <p:spPr bwMode="auto">
              <a:xfrm>
                <a:off x="822492" y="432171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0" name="Line 1212"/>
              <p:cNvSpPr>
                <a:spLocks noChangeShapeType="1"/>
              </p:cNvSpPr>
              <p:nvPr/>
            </p:nvSpPr>
            <p:spPr bwMode="auto">
              <a:xfrm>
                <a:off x="822492" y="431262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1" name="Line 1213"/>
              <p:cNvSpPr>
                <a:spLocks noChangeShapeType="1"/>
              </p:cNvSpPr>
              <p:nvPr/>
            </p:nvSpPr>
            <p:spPr bwMode="auto">
              <a:xfrm>
                <a:off x="822492" y="430201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2" name="Line 1214"/>
              <p:cNvSpPr>
                <a:spLocks noChangeShapeType="1"/>
              </p:cNvSpPr>
              <p:nvPr/>
            </p:nvSpPr>
            <p:spPr bwMode="auto">
              <a:xfrm>
                <a:off x="822492" y="429292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3" name="Line 1215"/>
              <p:cNvSpPr>
                <a:spLocks noChangeShapeType="1"/>
              </p:cNvSpPr>
              <p:nvPr/>
            </p:nvSpPr>
            <p:spPr bwMode="auto">
              <a:xfrm>
                <a:off x="822492" y="428383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4" name="Line 1216"/>
              <p:cNvSpPr>
                <a:spLocks noChangeShapeType="1"/>
              </p:cNvSpPr>
              <p:nvPr/>
            </p:nvSpPr>
            <p:spPr bwMode="auto">
              <a:xfrm>
                <a:off x="822492" y="427474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5" name="Line 1217"/>
              <p:cNvSpPr>
                <a:spLocks noChangeShapeType="1"/>
              </p:cNvSpPr>
              <p:nvPr/>
            </p:nvSpPr>
            <p:spPr bwMode="auto">
              <a:xfrm>
                <a:off x="822492" y="426565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6" name="Line 1218"/>
              <p:cNvSpPr>
                <a:spLocks noChangeShapeType="1"/>
              </p:cNvSpPr>
              <p:nvPr/>
            </p:nvSpPr>
            <p:spPr bwMode="auto">
              <a:xfrm>
                <a:off x="822492" y="425656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7" name="Line 1219"/>
              <p:cNvSpPr>
                <a:spLocks noChangeShapeType="1"/>
              </p:cNvSpPr>
              <p:nvPr/>
            </p:nvSpPr>
            <p:spPr bwMode="auto">
              <a:xfrm>
                <a:off x="822492" y="424747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8" name="Line 1220"/>
              <p:cNvSpPr>
                <a:spLocks noChangeShapeType="1"/>
              </p:cNvSpPr>
              <p:nvPr/>
            </p:nvSpPr>
            <p:spPr bwMode="auto">
              <a:xfrm>
                <a:off x="822492" y="423838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59" name="Line 1221"/>
              <p:cNvSpPr>
                <a:spLocks noChangeShapeType="1"/>
              </p:cNvSpPr>
              <p:nvPr/>
            </p:nvSpPr>
            <p:spPr bwMode="auto">
              <a:xfrm>
                <a:off x="822492" y="422778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0" name="Line 1222"/>
              <p:cNvSpPr>
                <a:spLocks noChangeShapeType="1"/>
              </p:cNvSpPr>
              <p:nvPr/>
            </p:nvSpPr>
            <p:spPr bwMode="auto">
              <a:xfrm>
                <a:off x="822492" y="421869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1" name="Line 1223"/>
              <p:cNvSpPr>
                <a:spLocks noChangeShapeType="1"/>
              </p:cNvSpPr>
              <p:nvPr/>
            </p:nvSpPr>
            <p:spPr bwMode="auto">
              <a:xfrm>
                <a:off x="822492" y="420960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2" name="Line 1224"/>
              <p:cNvSpPr>
                <a:spLocks noChangeShapeType="1"/>
              </p:cNvSpPr>
              <p:nvPr/>
            </p:nvSpPr>
            <p:spPr bwMode="auto">
              <a:xfrm>
                <a:off x="822492" y="4200509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3" name="Line 1225"/>
              <p:cNvSpPr>
                <a:spLocks noChangeShapeType="1"/>
              </p:cNvSpPr>
              <p:nvPr/>
            </p:nvSpPr>
            <p:spPr bwMode="auto">
              <a:xfrm>
                <a:off x="822492" y="4191419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4" name="Line 1226"/>
              <p:cNvSpPr>
                <a:spLocks noChangeShapeType="1"/>
              </p:cNvSpPr>
              <p:nvPr/>
            </p:nvSpPr>
            <p:spPr bwMode="auto">
              <a:xfrm>
                <a:off x="822492" y="4182329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5" name="Line 1227"/>
              <p:cNvSpPr>
                <a:spLocks noChangeShapeType="1"/>
              </p:cNvSpPr>
              <p:nvPr/>
            </p:nvSpPr>
            <p:spPr bwMode="auto">
              <a:xfrm>
                <a:off x="822492" y="417323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6" name="Line 1228"/>
              <p:cNvSpPr>
                <a:spLocks noChangeShapeType="1"/>
              </p:cNvSpPr>
              <p:nvPr/>
            </p:nvSpPr>
            <p:spPr bwMode="auto">
              <a:xfrm>
                <a:off x="822492" y="416263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7" name="Line 1229"/>
              <p:cNvSpPr>
                <a:spLocks noChangeShapeType="1"/>
              </p:cNvSpPr>
              <p:nvPr/>
            </p:nvSpPr>
            <p:spPr bwMode="auto">
              <a:xfrm>
                <a:off x="822492" y="4153542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8" name="Line 1230"/>
              <p:cNvSpPr>
                <a:spLocks noChangeShapeType="1"/>
              </p:cNvSpPr>
              <p:nvPr/>
            </p:nvSpPr>
            <p:spPr bwMode="auto">
              <a:xfrm>
                <a:off x="822492" y="4144452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69" name="Line 1231"/>
              <p:cNvSpPr>
                <a:spLocks noChangeShapeType="1"/>
              </p:cNvSpPr>
              <p:nvPr/>
            </p:nvSpPr>
            <p:spPr bwMode="auto">
              <a:xfrm>
                <a:off x="822492" y="4135362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0" name="Line 1232"/>
              <p:cNvSpPr>
                <a:spLocks noChangeShapeType="1"/>
              </p:cNvSpPr>
              <p:nvPr/>
            </p:nvSpPr>
            <p:spPr bwMode="auto">
              <a:xfrm>
                <a:off x="822492" y="412627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1" name="Line 1233"/>
              <p:cNvSpPr>
                <a:spLocks noChangeShapeType="1"/>
              </p:cNvSpPr>
              <p:nvPr/>
            </p:nvSpPr>
            <p:spPr bwMode="auto">
              <a:xfrm>
                <a:off x="822492" y="411718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2" name="Line 1234"/>
              <p:cNvSpPr>
                <a:spLocks noChangeShapeType="1"/>
              </p:cNvSpPr>
              <p:nvPr/>
            </p:nvSpPr>
            <p:spPr bwMode="auto">
              <a:xfrm>
                <a:off x="822492" y="410809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3" name="Line 1235"/>
              <p:cNvSpPr>
                <a:spLocks noChangeShapeType="1"/>
              </p:cNvSpPr>
              <p:nvPr/>
            </p:nvSpPr>
            <p:spPr bwMode="auto">
              <a:xfrm>
                <a:off x="822492" y="409900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4" name="Line 1236"/>
              <p:cNvSpPr>
                <a:spLocks noChangeShapeType="1"/>
              </p:cNvSpPr>
              <p:nvPr/>
            </p:nvSpPr>
            <p:spPr bwMode="auto">
              <a:xfrm>
                <a:off x="822492" y="408839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5" name="Line 1237"/>
              <p:cNvSpPr>
                <a:spLocks noChangeShapeType="1"/>
              </p:cNvSpPr>
              <p:nvPr/>
            </p:nvSpPr>
            <p:spPr bwMode="auto">
              <a:xfrm>
                <a:off x="822492" y="407930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6" name="Line 1238"/>
              <p:cNvSpPr>
                <a:spLocks noChangeShapeType="1"/>
              </p:cNvSpPr>
              <p:nvPr/>
            </p:nvSpPr>
            <p:spPr bwMode="auto">
              <a:xfrm>
                <a:off x="822492" y="407021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7" name="Line 1239"/>
              <p:cNvSpPr>
                <a:spLocks noChangeShapeType="1"/>
              </p:cNvSpPr>
              <p:nvPr/>
            </p:nvSpPr>
            <p:spPr bwMode="auto">
              <a:xfrm>
                <a:off x="822492" y="406112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8" name="Line 1240"/>
              <p:cNvSpPr>
                <a:spLocks noChangeShapeType="1"/>
              </p:cNvSpPr>
              <p:nvPr/>
            </p:nvSpPr>
            <p:spPr bwMode="auto">
              <a:xfrm>
                <a:off x="822492" y="405203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79" name="Line 1241"/>
              <p:cNvSpPr>
                <a:spLocks noChangeShapeType="1"/>
              </p:cNvSpPr>
              <p:nvPr/>
            </p:nvSpPr>
            <p:spPr bwMode="auto">
              <a:xfrm>
                <a:off x="822492" y="4042944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0" name="Line 1242"/>
              <p:cNvSpPr>
                <a:spLocks noChangeShapeType="1"/>
              </p:cNvSpPr>
              <p:nvPr/>
            </p:nvSpPr>
            <p:spPr bwMode="auto">
              <a:xfrm>
                <a:off x="822492" y="4033854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1" name="Line 1243"/>
              <p:cNvSpPr>
                <a:spLocks noChangeShapeType="1"/>
              </p:cNvSpPr>
              <p:nvPr/>
            </p:nvSpPr>
            <p:spPr bwMode="auto">
              <a:xfrm>
                <a:off x="822492" y="4024764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2" name="Line 1244"/>
              <p:cNvSpPr>
                <a:spLocks noChangeShapeType="1"/>
              </p:cNvSpPr>
              <p:nvPr/>
            </p:nvSpPr>
            <p:spPr bwMode="auto">
              <a:xfrm>
                <a:off x="822492" y="401415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3" name="Line 1245"/>
              <p:cNvSpPr>
                <a:spLocks noChangeShapeType="1"/>
              </p:cNvSpPr>
              <p:nvPr/>
            </p:nvSpPr>
            <p:spPr bwMode="auto">
              <a:xfrm>
                <a:off x="822492" y="400506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4" name="Line 1246"/>
              <p:cNvSpPr>
                <a:spLocks noChangeShapeType="1"/>
              </p:cNvSpPr>
              <p:nvPr/>
            </p:nvSpPr>
            <p:spPr bwMode="auto">
              <a:xfrm>
                <a:off x="822492" y="399597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5" name="Line 1247"/>
              <p:cNvSpPr>
                <a:spLocks noChangeShapeType="1"/>
              </p:cNvSpPr>
              <p:nvPr/>
            </p:nvSpPr>
            <p:spPr bwMode="auto">
              <a:xfrm>
                <a:off x="822492" y="398688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6" name="Line 1248"/>
              <p:cNvSpPr>
                <a:spLocks noChangeShapeType="1"/>
              </p:cNvSpPr>
              <p:nvPr/>
            </p:nvSpPr>
            <p:spPr bwMode="auto">
              <a:xfrm>
                <a:off x="822492" y="397779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7" name="Line 1249"/>
              <p:cNvSpPr>
                <a:spLocks noChangeShapeType="1"/>
              </p:cNvSpPr>
              <p:nvPr/>
            </p:nvSpPr>
            <p:spPr bwMode="auto">
              <a:xfrm>
                <a:off x="822492" y="396870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8" name="Line 1250"/>
              <p:cNvSpPr>
                <a:spLocks noChangeShapeType="1"/>
              </p:cNvSpPr>
              <p:nvPr/>
            </p:nvSpPr>
            <p:spPr bwMode="auto">
              <a:xfrm>
                <a:off x="822492" y="395961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89" name="Line 1251"/>
              <p:cNvSpPr>
                <a:spLocks noChangeShapeType="1"/>
              </p:cNvSpPr>
              <p:nvPr/>
            </p:nvSpPr>
            <p:spPr bwMode="auto">
              <a:xfrm>
                <a:off x="822492" y="395052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0" name="Line 1252"/>
              <p:cNvSpPr>
                <a:spLocks noChangeShapeType="1"/>
              </p:cNvSpPr>
              <p:nvPr/>
            </p:nvSpPr>
            <p:spPr bwMode="auto">
              <a:xfrm>
                <a:off x="822492" y="393992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1" name="Line 1253"/>
              <p:cNvSpPr>
                <a:spLocks noChangeShapeType="1"/>
              </p:cNvSpPr>
              <p:nvPr/>
            </p:nvSpPr>
            <p:spPr bwMode="auto">
              <a:xfrm>
                <a:off x="822492" y="393083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2" name="Line 1254"/>
              <p:cNvSpPr>
                <a:spLocks noChangeShapeType="1"/>
              </p:cNvSpPr>
              <p:nvPr/>
            </p:nvSpPr>
            <p:spPr bwMode="auto">
              <a:xfrm>
                <a:off x="822492" y="392174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3" name="Line 1255"/>
              <p:cNvSpPr>
                <a:spLocks noChangeShapeType="1"/>
              </p:cNvSpPr>
              <p:nvPr/>
            </p:nvSpPr>
            <p:spPr bwMode="auto">
              <a:xfrm>
                <a:off x="822492" y="391265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4" name="Line 1256"/>
              <p:cNvSpPr>
                <a:spLocks noChangeShapeType="1"/>
              </p:cNvSpPr>
              <p:nvPr/>
            </p:nvSpPr>
            <p:spPr bwMode="auto">
              <a:xfrm>
                <a:off x="822492" y="390356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5" name="Line 1257"/>
              <p:cNvSpPr>
                <a:spLocks noChangeShapeType="1"/>
              </p:cNvSpPr>
              <p:nvPr/>
            </p:nvSpPr>
            <p:spPr bwMode="auto">
              <a:xfrm>
                <a:off x="822492" y="3894470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6" name="Line 1258"/>
              <p:cNvSpPr>
                <a:spLocks noChangeShapeType="1"/>
              </p:cNvSpPr>
              <p:nvPr/>
            </p:nvSpPr>
            <p:spPr bwMode="auto">
              <a:xfrm>
                <a:off x="822492" y="3885379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7" name="Line 1259"/>
              <p:cNvSpPr>
                <a:spLocks noChangeShapeType="1"/>
              </p:cNvSpPr>
              <p:nvPr/>
            </p:nvSpPr>
            <p:spPr bwMode="auto">
              <a:xfrm>
                <a:off x="822492" y="387477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8" name="Line 1260"/>
              <p:cNvSpPr>
                <a:spLocks noChangeShapeType="1"/>
              </p:cNvSpPr>
              <p:nvPr/>
            </p:nvSpPr>
            <p:spPr bwMode="auto">
              <a:xfrm>
                <a:off x="822492" y="386568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499" name="Line 1261"/>
              <p:cNvSpPr>
                <a:spLocks noChangeShapeType="1"/>
              </p:cNvSpPr>
              <p:nvPr/>
            </p:nvSpPr>
            <p:spPr bwMode="auto">
              <a:xfrm>
                <a:off x="822492" y="385659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0" name="Line 1262"/>
              <p:cNvSpPr>
                <a:spLocks noChangeShapeType="1"/>
              </p:cNvSpPr>
              <p:nvPr/>
            </p:nvSpPr>
            <p:spPr bwMode="auto">
              <a:xfrm>
                <a:off x="822492" y="3847503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1" name="Line 1263"/>
              <p:cNvSpPr>
                <a:spLocks noChangeShapeType="1"/>
              </p:cNvSpPr>
              <p:nvPr/>
            </p:nvSpPr>
            <p:spPr bwMode="auto">
              <a:xfrm>
                <a:off x="822492" y="3838412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2" name="Line 1264"/>
              <p:cNvSpPr>
                <a:spLocks noChangeShapeType="1"/>
              </p:cNvSpPr>
              <p:nvPr/>
            </p:nvSpPr>
            <p:spPr bwMode="auto">
              <a:xfrm>
                <a:off x="822492" y="3829322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3" name="Line 1265"/>
              <p:cNvSpPr>
                <a:spLocks noChangeShapeType="1"/>
              </p:cNvSpPr>
              <p:nvPr/>
            </p:nvSpPr>
            <p:spPr bwMode="auto">
              <a:xfrm>
                <a:off x="822492" y="3820232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4" name="Line 1266"/>
              <p:cNvSpPr>
                <a:spLocks noChangeShapeType="1"/>
              </p:cNvSpPr>
              <p:nvPr/>
            </p:nvSpPr>
            <p:spPr bwMode="auto">
              <a:xfrm>
                <a:off x="822492" y="3811141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5" name="Line 1267"/>
              <p:cNvSpPr>
                <a:spLocks noChangeShapeType="1"/>
              </p:cNvSpPr>
              <p:nvPr/>
            </p:nvSpPr>
            <p:spPr bwMode="auto">
              <a:xfrm>
                <a:off x="822492" y="380053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6" name="Line 1268"/>
              <p:cNvSpPr>
                <a:spLocks noChangeShapeType="1"/>
              </p:cNvSpPr>
              <p:nvPr/>
            </p:nvSpPr>
            <p:spPr bwMode="auto">
              <a:xfrm>
                <a:off x="822492" y="379144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7" name="Line 1269"/>
              <p:cNvSpPr>
                <a:spLocks noChangeShapeType="1"/>
              </p:cNvSpPr>
              <p:nvPr/>
            </p:nvSpPr>
            <p:spPr bwMode="auto">
              <a:xfrm>
                <a:off x="822492" y="378235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8" name="Line 1270"/>
              <p:cNvSpPr>
                <a:spLocks noChangeShapeType="1"/>
              </p:cNvSpPr>
              <p:nvPr/>
            </p:nvSpPr>
            <p:spPr bwMode="auto">
              <a:xfrm>
                <a:off x="822492" y="3773266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09" name="Line 1271"/>
              <p:cNvSpPr>
                <a:spLocks noChangeShapeType="1"/>
              </p:cNvSpPr>
              <p:nvPr/>
            </p:nvSpPr>
            <p:spPr bwMode="auto">
              <a:xfrm>
                <a:off x="822492" y="376417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0" name="Line 1272"/>
              <p:cNvSpPr>
                <a:spLocks noChangeShapeType="1"/>
              </p:cNvSpPr>
              <p:nvPr/>
            </p:nvSpPr>
            <p:spPr bwMode="auto">
              <a:xfrm>
                <a:off x="822492" y="375508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1" name="Line 1273"/>
              <p:cNvSpPr>
                <a:spLocks noChangeShapeType="1"/>
              </p:cNvSpPr>
              <p:nvPr/>
            </p:nvSpPr>
            <p:spPr bwMode="auto">
              <a:xfrm>
                <a:off x="822492" y="374599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2" name="Line 1274"/>
              <p:cNvSpPr>
                <a:spLocks noChangeShapeType="1"/>
              </p:cNvSpPr>
              <p:nvPr/>
            </p:nvSpPr>
            <p:spPr bwMode="auto">
              <a:xfrm>
                <a:off x="822492" y="3736905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3" name="Line 1275"/>
              <p:cNvSpPr>
                <a:spLocks noChangeShapeType="1"/>
              </p:cNvSpPr>
              <p:nvPr/>
            </p:nvSpPr>
            <p:spPr bwMode="auto">
              <a:xfrm>
                <a:off x="822492" y="3726299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4" name="Line 1276"/>
              <p:cNvSpPr>
                <a:spLocks noChangeShapeType="1"/>
              </p:cNvSpPr>
              <p:nvPr/>
            </p:nvSpPr>
            <p:spPr bwMode="auto">
              <a:xfrm>
                <a:off x="822492" y="371720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5" name="Line 1277"/>
              <p:cNvSpPr>
                <a:spLocks noChangeShapeType="1"/>
              </p:cNvSpPr>
              <p:nvPr/>
            </p:nvSpPr>
            <p:spPr bwMode="auto">
              <a:xfrm>
                <a:off x="822492" y="370811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6" name="Line 1278"/>
              <p:cNvSpPr>
                <a:spLocks noChangeShapeType="1"/>
              </p:cNvSpPr>
              <p:nvPr/>
            </p:nvSpPr>
            <p:spPr bwMode="auto">
              <a:xfrm>
                <a:off x="822492" y="369902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7" name="Line 1279"/>
              <p:cNvSpPr>
                <a:spLocks noChangeShapeType="1"/>
              </p:cNvSpPr>
              <p:nvPr/>
            </p:nvSpPr>
            <p:spPr bwMode="auto">
              <a:xfrm>
                <a:off x="822492" y="3689938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8" name="Line 1280"/>
              <p:cNvSpPr>
                <a:spLocks noChangeShapeType="1"/>
              </p:cNvSpPr>
              <p:nvPr/>
            </p:nvSpPr>
            <p:spPr bwMode="auto">
              <a:xfrm>
                <a:off x="822492" y="368084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19" name="Line 1281"/>
              <p:cNvSpPr>
                <a:spLocks noChangeShapeType="1"/>
              </p:cNvSpPr>
              <p:nvPr/>
            </p:nvSpPr>
            <p:spPr bwMode="auto">
              <a:xfrm>
                <a:off x="822492" y="367175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0" name="Line 1282"/>
              <p:cNvSpPr>
                <a:spLocks noChangeShapeType="1"/>
              </p:cNvSpPr>
              <p:nvPr/>
            </p:nvSpPr>
            <p:spPr bwMode="auto">
              <a:xfrm>
                <a:off x="822492" y="3662667"/>
                <a:ext cx="246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1" name="Line 1283"/>
              <p:cNvSpPr>
                <a:spLocks noChangeShapeType="1"/>
              </p:cNvSpPr>
              <p:nvPr/>
            </p:nvSpPr>
            <p:spPr bwMode="auto">
              <a:xfrm>
                <a:off x="820023" y="4330803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2" name="Line 1285"/>
              <p:cNvSpPr>
                <a:spLocks noChangeShapeType="1"/>
              </p:cNvSpPr>
              <p:nvPr/>
            </p:nvSpPr>
            <p:spPr bwMode="auto">
              <a:xfrm>
                <a:off x="820023" y="4283836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3" name="Line 1287"/>
              <p:cNvSpPr>
                <a:spLocks noChangeShapeType="1"/>
              </p:cNvSpPr>
              <p:nvPr/>
            </p:nvSpPr>
            <p:spPr bwMode="auto">
              <a:xfrm>
                <a:off x="820023" y="4238385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4" name="Line 1289"/>
              <p:cNvSpPr>
                <a:spLocks noChangeShapeType="1"/>
              </p:cNvSpPr>
              <p:nvPr/>
            </p:nvSpPr>
            <p:spPr bwMode="auto">
              <a:xfrm>
                <a:off x="820023" y="4191419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5" name="Rectangle 1290"/>
              <p:cNvSpPr>
                <a:spLocks noChangeArrowheads="1"/>
              </p:cNvSpPr>
              <p:nvPr/>
            </p:nvSpPr>
            <p:spPr bwMode="auto">
              <a:xfrm>
                <a:off x="700068" y="4133422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26" name="Line 1291"/>
              <p:cNvSpPr>
                <a:spLocks noChangeShapeType="1"/>
              </p:cNvSpPr>
              <p:nvPr/>
            </p:nvSpPr>
            <p:spPr bwMode="auto">
              <a:xfrm>
                <a:off x="820023" y="4144452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7" name="Line 1293"/>
              <p:cNvSpPr>
                <a:spLocks noChangeShapeType="1"/>
              </p:cNvSpPr>
              <p:nvPr/>
            </p:nvSpPr>
            <p:spPr bwMode="auto">
              <a:xfrm>
                <a:off x="820023" y="4099001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8" name="Line 1295"/>
              <p:cNvSpPr>
                <a:spLocks noChangeShapeType="1"/>
              </p:cNvSpPr>
              <p:nvPr/>
            </p:nvSpPr>
            <p:spPr bwMode="auto">
              <a:xfrm>
                <a:off x="820023" y="4052035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29" name="Rectangle 1296"/>
              <p:cNvSpPr>
                <a:spLocks noChangeArrowheads="1"/>
              </p:cNvSpPr>
              <p:nvPr/>
            </p:nvSpPr>
            <p:spPr bwMode="auto">
              <a:xfrm>
                <a:off x="700068" y="3994038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0" name="Line 1297"/>
              <p:cNvSpPr>
                <a:spLocks noChangeShapeType="1"/>
              </p:cNvSpPr>
              <p:nvPr/>
            </p:nvSpPr>
            <p:spPr bwMode="auto">
              <a:xfrm>
                <a:off x="820023" y="4005068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1" name="Line 1299"/>
              <p:cNvSpPr>
                <a:spLocks noChangeShapeType="1"/>
              </p:cNvSpPr>
              <p:nvPr/>
            </p:nvSpPr>
            <p:spPr bwMode="auto">
              <a:xfrm>
                <a:off x="820023" y="3959616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2" name="Line 1301"/>
              <p:cNvSpPr>
                <a:spLocks noChangeShapeType="1"/>
              </p:cNvSpPr>
              <p:nvPr/>
            </p:nvSpPr>
            <p:spPr bwMode="auto">
              <a:xfrm>
                <a:off x="820023" y="3912650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3" name="Rectangle 1302"/>
              <p:cNvSpPr>
                <a:spLocks noChangeArrowheads="1"/>
              </p:cNvSpPr>
              <p:nvPr/>
            </p:nvSpPr>
            <p:spPr bwMode="auto">
              <a:xfrm>
                <a:off x="700068" y="3854654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4" name="Line 1303"/>
              <p:cNvSpPr>
                <a:spLocks noChangeShapeType="1"/>
              </p:cNvSpPr>
              <p:nvPr/>
            </p:nvSpPr>
            <p:spPr bwMode="auto">
              <a:xfrm>
                <a:off x="820023" y="3865683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5" name="Line 1305"/>
              <p:cNvSpPr>
                <a:spLocks noChangeShapeType="1"/>
              </p:cNvSpPr>
              <p:nvPr/>
            </p:nvSpPr>
            <p:spPr bwMode="auto">
              <a:xfrm>
                <a:off x="820023" y="3820232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6" name="Line 1307"/>
              <p:cNvSpPr>
                <a:spLocks noChangeShapeType="1"/>
              </p:cNvSpPr>
              <p:nvPr/>
            </p:nvSpPr>
            <p:spPr bwMode="auto">
              <a:xfrm>
                <a:off x="820023" y="3773266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7" name="Rectangle 1308"/>
              <p:cNvSpPr>
                <a:spLocks noChangeArrowheads="1"/>
              </p:cNvSpPr>
              <p:nvPr/>
            </p:nvSpPr>
            <p:spPr bwMode="auto">
              <a:xfrm>
                <a:off x="700068" y="3715269"/>
                <a:ext cx="89768" cy="117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38" name="Line 1309"/>
              <p:cNvSpPr>
                <a:spLocks noChangeShapeType="1"/>
              </p:cNvSpPr>
              <p:nvPr/>
            </p:nvSpPr>
            <p:spPr bwMode="auto">
              <a:xfrm>
                <a:off x="820023" y="3726299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39" name="Line 1311"/>
              <p:cNvSpPr>
                <a:spLocks noChangeShapeType="1"/>
              </p:cNvSpPr>
              <p:nvPr/>
            </p:nvSpPr>
            <p:spPr bwMode="auto">
              <a:xfrm>
                <a:off x="820023" y="3680847"/>
                <a:ext cx="4939" cy="15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grpSp>
            <p:nvGrpSpPr>
              <p:cNvPr id="1540" name="Group 149"/>
              <p:cNvGrpSpPr/>
              <p:nvPr/>
            </p:nvGrpSpPr>
            <p:grpSpPr>
              <a:xfrm>
                <a:off x="700068" y="4502184"/>
                <a:ext cx="1739911" cy="842515"/>
                <a:chOff x="887172" y="2214637"/>
                <a:chExt cx="2237028" cy="869136"/>
              </a:xfrm>
            </p:grpSpPr>
            <p:sp>
              <p:nvSpPr>
                <p:cNvPr id="1541" name="Line 953"/>
                <p:cNvSpPr>
                  <a:spLocks noChangeShapeType="1"/>
                </p:cNvSpPr>
                <p:nvPr/>
              </p:nvSpPr>
              <p:spPr bwMode="auto">
                <a:xfrm>
                  <a:off x="1049338" y="2929012"/>
                  <a:ext cx="2074862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2" name="Line 954"/>
                <p:cNvSpPr>
                  <a:spLocks noChangeShapeType="1"/>
                </p:cNvSpPr>
                <p:nvPr/>
              </p:nvSpPr>
              <p:spPr bwMode="auto">
                <a:xfrm flipV="1">
                  <a:off x="110172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3" name="Line 955"/>
                <p:cNvSpPr>
                  <a:spLocks noChangeShapeType="1"/>
                </p:cNvSpPr>
                <p:nvPr/>
              </p:nvSpPr>
              <p:spPr bwMode="auto">
                <a:xfrm flipV="1">
                  <a:off x="115252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4" name="Line 956"/>
                <p:cNvSpPr>
                  <a:spLocks noChangeShapeType="1"/>
                </p:cNvSpPr>
                <p:nvPr/>
              </p:nvSpPr>
              <p:spPr bwMode="auto">
                <a:xfrm flipV="1">
                  <a:off x="120491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5" name="Line 957"/>
                <p:cNvSpPr>
                  <a:spLocks noChangeShapeType="1"/>
                </p:cNvSpPr>
                <p:nvPr/>
              </p:nvSpPr>
              <p:spPr bwMode="auto">
                <a:xfrm flipV="1">
                  <a:off x="125730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6" name="Line 958"/>
                <p:cNvSpPr>
                  <a:spLocks noChangeShapeType="1"/>
                </p:cNvSpPr>
                <p:nvPr/>
              </p:nvSpPr>
              <p:spPr bwMode="auto">
                <a:xfrm flipV="1">
                  <a:off x="130810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7" name="Line 959"/>
                <p:cNvSpPr>
                  <a:spLocks noChangeShapeType="1"/>
                </p:cNvSpPr>
                <p:nvPr/>
              </p:nvSpPr>
              <p:spPr bwMode="auto">
                <a:xfrm flipV="1">
                  <a:off x="136048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8" name="Line 960"/>
                <p:cNvSpPr>
                  <a:spLocks noChangeShapeType="1"/>
                </p:cNvSpPr>
                <p:nvPr/>
              </p:nvSpPr>
              <p:spPr bwMode="auto">
                <a:xfrm flipV="1">
                  <a:off x="141287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49" name="Line 961"/>
                <p:cNvSpPr>
                  <a:spLocks noChangeShapeType="1"/>
                </p:cNvSpPr>
                <p:nvPr/>
              </p:nvSpPr>
              <p:spPr bwMode="auto">
                <a:xfrm flipV="1">
                  <a:off x="146367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0" name="Line 962"/>
                <p:cNvSpPr>
                  <a:spLocks noChangeShapeType="1"/>
                </p:cNvSpPr>
                <p:nvPr/>
              </p:nvSpPr>
              <p:spPr bwMode="auto">
                <a:xfrm flipV="1">
                  <a:off x="151606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1" name="Line 963"/>
                <p:cNvSpPr>
                  <a:spLocks noChangeShapeType="1"/>
                </p:cNvSpPr>
                <p:nvPr/>
              </p:nvSpPr>
              <p:spPr bwMode="auto">
                <a:xfrm flipV="1">
                  <a:off x="156845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2" name="Line 964"/>
                <p:cNvSpPr>
                  <a:spLocks noChangeShapeType="1"/>
                </p:cNvSpPr>
                <p:nvPr/>
              </p:nvSpPr>
              <p:spPr bwMode="auto">
                <a:xfrm flipV="1">
                  <a:off x="162083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3" name="Line 965"/>
                <p:cNvSpPr>
                  <a:spLocks noChangeShapeType="1"/>
                </p:cNvSpPr>
                <p:nvPr/>
              </p:nvSpPr>
              <p:spPr bwMode="auto">
                <a:xfrm flipV="1">
                  <a:off x="167163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4" name="Line 966"/>
                <p:cNvSpPr>
                  <a:spLocks noChangeShapeType="1"/>
                </p:cNvSpPr>
                <p:nvPr/>
              </p:nvSpPr>
              <p:spPr bwMode="auto">
                <a:xfrm flipV="1">
                  <a:off x="172402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5" name="Line 967"/>
                <p:cNvSpPr>
                  <a:spLocks noChangeShapeType="1"/>
                </p:cNvSpPr>
                <p:nvPr/>
              </p:nvSpPr>
              <p:spPr bwMode="auto">
                <a:xfrm flipV="1">
                  <a:off x="177641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6" name="Line 968"/>
                <p:cNvSpPr>
                  <a:spLocks noChangeShapeType="1"/>
                </p:cNvSpPr>
                <p:nvPr/>
              </p:nvSpPr>
              <p:spPr bwMode="auto">
                <a:xfrm flipV="1">
                  <a:off x="182721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7" name="Line 969"/>
                <p:cNvSpPr>
                  <a:spLocks noChangeShapeType="1"/>
                </p:cNvSpPr>
                <p:nvPr/>
              </p:nvSpPr>
              <p:spPr bwMode="auto">
                <a:xfrm flipV="1">
                  <a:off x="187960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8" name="Line 970"/>
                <p:cNvSpPr>
                  <a:spLocks noChangeShapeType="1"/>
                </p:cNvSpPr>
                <p:nvPr/>
              </p:nvSpPr>
              <p:spPr bwMode="auto">
                <a:xfrm flipV="1">
                  <a:off x="193198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59" name="Line 971"/>
                <p:cNvSpPr>
                  <a:spLocks noChangeShapeType="1"/>
                </p:cNvSpPr>
                <p:nvPr/>
              </p:nvSpPr>
              <p:spPr bwMode="auto">
                <a:xfrm flipV="1">
                  <a:off x="198278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0" name="Line 972"/>
                <p:cNvSpPr>
                  <a:spLocks noChangeShapeType="1"/>
                </p:cNvSpPr>
                <p:nvPr/>
              </p:nvSpPr>
              <p:spPr bwMode="auto">
                <a:xfrm flipV="1">
                  <a:off x="203517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1" name="Line 973"/>
                <p:cNvSpPr>
                  <a:spLocks noChangeShapeType="1"/>
                </p:cNvSpPr>
                <p:nvPr/>
              </p:nvSpPr>
              <p:spPr bwMode="auto">
                <a:xfrm flipV="1">
                  <a:off x="208756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2" name="Line 974"/>
                <p:cNvSpPr>
                  <a:spLocks noChangeShapeType="1"/>
                </p:cNvSpPr>
                <p:nvPr/>
              </p:nvSpPr>
              <p:spPr bwMode="auto">
                <a:xfrm flipV="1">
                  <a:off x="213995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3" name="Line 975"/>
                <p:cNvSpPr>
                  <a:spLocks noChangeShapeType="1"/>
                </p:cNvSpPr>
                <p:nvPr/>
              </p:nvSpPr>
              <p:spPr bwMode="auto">
                <a:xfrm flipV="1">
                  <a:off x="219075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4" name="Line 976"/>
                <p:cNvSpPr>
                  <a:spLocks noChangeShapeType="1"/>
                </p:cNvSpPr>
                <p:nvPr/>
              </p:nvSpPr>
              <p:spPr bwMode="auto">
                <a:xfrm flipV="1">
                  <a:off x="224313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5" name="Line 977"/>
                <p:cNvSpPr>
                  <a:spLocks noChangeShapeType="1"/>
                </p:cNvSpPr>
                <p:nvPr/>
              </p:nvSpPr>
              <p:spPr bwMode="auto">
                <a:xfrm flipV="1">
                  <a:off x="229552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6" name="Line 978"/>
                <p:cNvSpPr>
                  <a:spLocks noChangeShapeType="1"/>
                </p:cNvSpPr>
                <p:nvPr/>
              </p:nvSpPr>
              <p:spPr bwMode="auto">
                <a:xfrm flipV="1">
                  <a:off x="234632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7" name="Line 979"/>
                <p:cNvSpPr>
                  <a:spLocks noChangeShapeType="1"/>
                </p:cNvSpPr>
                <p:nvPr/>
              </p:nvSpPr>
              <p:spPr bwMode="auto">
                <a:xfrm flipV="1">
                  <a:off x="239871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8" name="Line 980"/>
                <p:cNvSpPr>
                  <a:spLocks noChangeShapeType="1"/>
                </p:cNvSpPr>
                <p:nvPr/>
              </p:nvSpPr>
              <p:spPr bwMode="auto">
                <a:xfrm flipV="1">
                  <a:off x="245110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69" name="Line 981"/>
                <p:cNvSpPr>
                  <a:spLocks noChangeShapeType="1"/>
                </p:cNvSpPr>
                <p:nvPr/>
              </p:nvSpPr>
              <p:spPr bwMode="auto">
                <a:xfrm flipV="1">
                  <a:off x="250190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0" name="Line 982"/>
                <p:cNvSpPr>
                  <a:spLocks noChangeShapeType="1"/>
                </p:cNvSpPr>
                <p:nvPr/>
              </p:nvSpPr>
              <p:spPr bwMode="auto">
                <a:xfrm flipV="1">
                  <a:off x="255428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1" name="Line 983"/>
                <p:cNvSpPr>
                  <a:spLocks noChangeShapeType="1"/>
                </p:cNvSpPr>
                <p:nvPr/>
              </p:nvSpPr>
              <p:spPr bwMode="auto">
                <a:xfrm flipV="1">
                  <a:off x="260667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2" name="Line 984"/>
                <p:cNvSpPr>
                  <a:spLocks noChangeShapeType="1"/>
                </p:cNvSpPr>
                <p:nvPr/>
              </p:nvSpPr>
              <p:spPr bwMode="auto">
                <a:xfrm flipV="1">
                  <a:off x="265906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3" name="Line 985"/>
                <p:cNvSpPr>
                  <a:spLocks noChangeShapeType="1"/>
                </p:cNvSpPr>
                <p:nvPr/>
              </p:nvSpPr>
              <p:spPr bwMode="auto">
                <a:xfrm flipV="1">
                  <a:off x="270986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4" name="Line 986"/>
                <p:cNvSpPr>
                  <a:spLocks noChangeShapeType="1"/>
                </p:cNvSpPr>
                <p:nvPr/>
              </p:nvSpPr>
              <p:spPr bwMode="auto">
                <a:xfrm flipV="1">
                  <a:off x="276225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5" name="Line 987"/>
                <p:cNvSpPr>
                  <a:spLocks noChangeShapeType="1"/>
                </p:cNvSpPr>
                <p:nvPr/>
              </p:nvSpPr>
              <p:spPr bwMode="auto">
                <a:xfrm flipV="1">
                  <a:off x="281463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6" name="Line 988"/>
                <p:cNvSpPr>
                  <a:spLocks noChangeShapeType="1"/>
                </p:cNvSpPr>
                <p:nvPr/>
              </p:nvSpPr>
              <p:spPr bwMode="auto">
                <a:xfrm flipV="1">
                  <a:off x="2865438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7" name="Line 989"/>
                <p:cNvSpPr>
                  <a:spLocks noChangeShapeType="1"/>
                </p:cNvSpPr>
                <p:nvPr/>
              </p:nvSpPr>
              <p:spPr bwMode="auto">
                <a:xfrm flipV="1">
                  <a:off x="2917825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8" name="Line 990"/>
                <p:cNvSpPr>
                  <a:spLocks noChangeShapeType="1"/>
                </p:cNvSpPr>
                <p:nvPr/>
              </p:nvSpPr>
              <p:spPr bwMode="auto">
                <a:xfrm flipV="1">
                  <a:off x="297021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79" name="Line 991"/>
                <p:cNvSpPr>
                  <a:spLocks noChangeShapeType="1"/>
                </p:cNvSpPr>
                <p:nvPr/>
              </p:nvSpPr>
              <p:spPr bwMode="auto">
                <a:xfrm flipV="1">
                  <a:off x="3021013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0" name="Line 992"/>
                <p:cNvSpPr>
                  <a:spLocks noChangeShapeType="1"/>
                </p:cNvSpPr>
                <p:nvPr/>
              </p:nvSpPr>
              <p:spPr bwMode="auto">
                <a:xfrm flipV="1">
                  <a:off x="3073400" y="2929012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1" name="Line 1000"/>
                <p:cNvSpPr>
                  <a:spLocks noChangeShapeType="1"/>
                </p:cNvSpPr>
                <p:nvPr/>
              </p:nvSpPr>
              <p:spPr bwMode="auto">
                <a:xfrm flipV="1">
                  <a:off x="1308100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2" name="Line 1001"/>
                <p:cNvSpPr>
                  <a:spLocks noChangeShapeType="1"/>
                </p:cNvSpPr>
                <p:nvPr/>
              </p:nvSpPr>
              <p:spPr bwMode="auto">
                <a:xfrm flipV="1">
                  <a:off x="1568450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3" name="Line 1002"/>
                <p:cNvSpPr>
                  <a:spLocks noChangeShapeType="1"/>
                </p:cNvSpPr>
                <p:nvPr/>
              </p:nvSpPr>
              <p:spPr bwMode="auto">
                <a:xfrm flipV="1">
                  <a:off x="1827213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4" name="Line 1003"/>
                <p:cNvSpPr>
                  <a:spLocks noChangeShapeType="1"/>
                </p:cNvSpPr>
                <p:nvPr/>
              </p:nvSpPr>
              <p:spPr bwMode="auto">
                <a:xfrm flipV="1">
                  <a:off x="2087563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5" name="Line 1004"/>
                <p:cNvSpPr>
                  <a:spLocks noChangeShapeType="1"/>
                </p:cNvSpPr>
                <p:nvPr/>
              </p:nvSpPr>
              <p:spPr bwMode="auto">
                <a:xfrm flipV="1">
                  <a:off x="2346325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6" name="Line 1005"/>
                <p:cNvSpPr>
                  <a:spLocks noChangeShapeType="1"/>
                </p:cNvSpPr>
                <p:nvPr/>
              </p:nvSpPr>
              <p:spPr bwMode="auto">
                <a:xfrm flipV="1">
                  <a:off x="2606675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7" name="Line 1006"/>
                <p:cNvSpPr>
                  <a:spLocks noChangeShapeType="1"/>
                </p:cNvSpPr>
                <p:nvPr/>
              </p:nvSpPr>
              <p:spPr bwMode="auto">
                <a:xfrm flipV="1">
                  <a:off x="2865438" y="2929012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8" name="Line 1007"/>
                <p:cNvSpPr>
                  <a:spLocks noChangeShapeType="1"/>
                </p:cNvSpPr>
                <p:nvPr/>
              </p:nvSpPr>
              <p:spPr bwMode="auto">
                <a:xfrm flipV="1">
                  <a:off x="1049338" y="2214637"/>
                  <a:ext cx="1587" cy="7143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89" name="Line 1008"/>
                <p:cNvSpPr>
                  <a:spLocks noChangeShapeType="1"/>
                </p:cNvSpPr>
                <p:nvPr/>
              </p:nvSpPr>
              <p:spPr bwMode="auto">
                <a:xfrm>
                  <a:off x="1046163" y="29242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0" name="Line 1009"/>
                <p:cNvSpPr>
                  <a:spLocks noChangeShapeType="1"/>
                </p:cNvSpPr>
                <p:nvPr/>
              </p:nvSpPr>
              <p:spPr bwMode="auto">
                <a:xfrm>
                  <a:off x="1046163" y="29163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1" name="Line 1010"/>
                <p:cNvSpPr>
                  <a:spLocks noChangeShapeType="1"/>
                </p:cNvSpPr>
                <p:nvPr/>
              </p:nvSpPr>
              <p:spPr bwMode="auto">
                <a:xfrm>
                  <a:off x="1046163" y="29099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2" name="Line 1011"/>
                <p:cNvSpPr>
                  <a:spLocks noChangeShapeType="1"/>
                </p:cNvSpPr>
                <p:nvPr/>
              </p:nvSpPr>
              <p:spPr bwMode="auto">
                <a:xfrm>
                  <a:off x="1046163" y="29020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3" name="Line 1012"/>
                <p:cNvSpPr>
                  <a:spLocks noChangeShapeType="1"/>
                </p:cNvSpPr>
                <p:nvPr/>
              </p:nvSpPr>
              <p:spPr bwMode="auto">
                <a:xfrm>
                  <a:off x="1046163" y="28956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4" name="Line 1013"/>
                <p:cNvSpPr>
                  <a:spLocks noChangeShapeType="1"/>
                </p:cNvSpPr>
                <p:nvPr/>
              </p:nvSpPr>
              <p:spPr bwMode="auto">
                <a:xfrm>
                  <a:off x="1046163" y="28877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5" name="Line 1014"/>
                <p:cNvSpPr>
                  <a:spLocks noChangeShapeType="1"/>
                </p:cNvSpPr>
                <p:nvPr/>
              </p:nvSpPr>
              <p:spPr bwMode="auto">
                <a:xfrm>
                  <a:off x="1046163" y="28813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6" name="Line 1015"/>
                <p:cNvSpPr>
                  <a:spLocks noChangeShapeType="1"/>
                </p:cNvSpPr>
                <p:nvPr/>
              </p:nvSpPr>
              <p:spPr bwMode="auto">
                <a:xfrm>
                  <a:off x="1046163" y="28734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7" name="Line 1016"/>
                <p:cNvSpPr>
                  <a:spLocks noChangeShapeType="1"/>
                </p:cNvSpPr>
                <p:nvPr/>
              </p:nvSpPr>
              <p:spPr bwMode="auto">
                <a:xfrm>
                  <a:off x="1046163" y="28670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8" name="Line 1017"/>
                <p:cNvSpPr>
                  <a:spLocks noChangeShapeType="1"/>
                </p:cNvSpPr>
                <p:nvPr/>
              </p:nvSpPr>
              <p:spPr bwMode="auto">
                <a:xfrm>
                  <a:off x="1046163" y="28591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599" name="Line 1018"/>
                <p:cNvSpPr>
                  <a:spLocks noChangeShapeType="1"/>
                </p:cNvSpPr>
                <p:nvPr/>
              </p:nvSpPr>
              <p:spPr bwMode="auto">
                <a:xfrm>
                  <a:off x="1046163" y="28528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0" name="Line 1019"/>
                <p:cNvSpPr>
                  <a:spLocks noChangeShapeType="1"/>
                </p:cNvSpPr>
                <p:nvPr/>
              </p:nvSpPr>
              <p:spPr bwMode="auto">
                <a:xfrm>
                  <a:off x="1046163" y="28464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1" name="Line 1020"/>
                <p:cNvSpPr>
                  <a:spLocks noChangeShapeType="1"/>
                </p:cNvSpPr>
                <p:nvPr/>
              </p:nvSpPr>
              <p:spPr bwMode="auto">
                <a:xfrm>
                  <a:off x="1046163" y="28385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2" name="Line 1021"/>
                <p:cNvSpPr>
                  <a:spLocks noChangeShapeType="1"/>
                </p:cNvSpPr>
                <p:nvPr/>
              </p:nvSpPr>
              <p:spPr bwMode="auto">
                <a:xfrm>
                  <a:off x="1046163" y="28321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3" name="Line 1022"/>
                <p:cNvSpPr>
                  <a:spLocks noChangeShapeType="1"/>
                </p:cNvSpPr>
                <p:nvPr/>
              </p:nvSpPr>
              <p:spPr bwMode="auto">
                <a:xfrm>
                  <a:off x="1046163" y="28242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4" name="Line 1023"/>
                <p:cNvSpPr>
                  <a:spLocks noChangeShapeType="1"/>
                </p:cNvSpPr>
                <p:nvPr/>
              </p:nvSpPr>
              <p:spPr bwMode="auto">
                <a:xfrm>
                  <a:off x="1046163" y="28178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5" name="Line 1024"/>
                <p:cNvSpPr>
                  <a:spLocks noChangeShapeType="1"/>
                </p:cNvSpPr>
                <p:nvPr/>
              </p:nvSpPr>
              <p:spPr bwMode="auto">
                <a:xfrm>
                  <a:off x="1046163" y="28099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6" name="Line 1025"/>
                <p:cNvSpPr>
                  <a:spLocks noChangeShapeType="1"/>
                </p:cNvSpPr>
                <p:nvPr/>
              </p:nvSpPr>
              <p:spPr bwMode="auto">
                <a:xfrm>
                  <a:off x="1046163" y="28035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7" name="Line 1026"/>
                <p:cNvSpPr>
                  <a:spLocks noChangeShapeType="1"/>
                </p:cNvSpPr>
                <p:nvPr/>
              </p:nvSpPr>
              <p:spPr bwMode="auto">
                <a:xfrm>
                  <a:off x="1046163" y="27956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8" name="Line 1027"/>
                <p:cNvSpPr>
                  <a:spLocks noChangeShapeType="1"/>
                </p:cNvSpPr>
                <p:nvPr/>
              </p:nvSpPr>
              <p:spPr bwMode="auto">
                <a:xfrm>
                  <a:off x="1046163" y="27893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09" name="Line 1028"/>
                <p:cNvSpPr>
                  <a:spLocks noChangeShapeType="1"/>
                </p:cNvSpPr>
                <p:nvPr/>
              </p:nvSpPr>
              <p:spPr bwMode="auto">
                <a:xfrm>
                  <a:off x="1046163" y="27813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0" name="Line 1029"/>
                <p:cNvSpPr>
                  <a:spLocks noChangeShapeType="1"/>
                </p:cNvSpPr>
                <p:nvPr/>
              </p:nvSpPr>
              <p:spPr bwMode="auto">
                <a:xfrm>
                  <a:off x="1046163" y="27750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1" name="Line 1030"/>
                <p:cNvSpPr>
                  <a:spLocks noChangeShapeType="1"/>
                </p:cNvSpPr>
                <p:nvPr/>
              </p:nvSpPr>
              <p:spPr bwMode="auto">
                <a:xfrm>
                  <a:off x="1046163" y="27670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2" name="Line 1031"/>
                <p:cNvSpPr>
                  <a:spLocks noChangeShapeType="1"/>
                </p:cNvSpPr>
                <p:nvPr/>
              </p:nvSpPr>
              <p:spPr bwMode="auto">
                <a:xfrm>
                  <a:off x="1046163" y="27607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3" name="Line 1032"/>
                <p:cNvSpPr>
                  <a:spLocks noChangeShapeType="1"/>
                </p:cNvSpPr>
                <p:nvPr/>
              </p:nvSpPr>
              <p:spPr bwMode="auto">
                <a:xfrm>
                  <a:off x="1046163" y="27527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4" name="Line 1033"/>
                <p:cNvSpPr>
                  <a:spLocks noChangeShapeType="1"/>
                </p:cNvSpPr>
                <p:nvPr/>
              </p:nvSpPr>
              <p:spPr bwMode="auto">
                <a:xfrm>
                  <a:off x="1046163" y="27464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5" name="Line 1034"/>
                <p:cNvSpPr>
                  <a:spLocks noChangeShapeType="1"/>
                </p:cNvSpPr>
                <p:nvPr/>
              </p:nvSpPr>
              <p:spPr bwMode="auto">
                <a:xfrm>
                  <a:off x="1046163" y="27385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6" name="Line 1035"/>
                <p:cNvSpPr>
                  <a:spLocks noChangeShapeType="1"/>
                </p:cNvSpPr>
                <p:nvPr/>
              </p:nvSpPr>
              <p:spPr bwMode="auto">
                <a:xfrm>
                  <a:off x="1046163" y="27321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7" name="Line 1036"/>
                <p:cNvSpPr>
                  <a:spLocks noChangeShapeType="1"/>
                </p:cNvSpPr>
                <p:nvPr/>
              </p:nvSpPr>
              <p:spPr bwMode="auto">
                <a:xfrm>
                  <a:off x="1046163" y="27258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8" name="Line 1037"/>
                <p:cNvSpPr>
                  <a:spLocks noChangeShapeType="1"/>
                </p:cNvSpPr>
                <p:nvPr/>
              </p:nvSpPr>
              <p:spPr bwMode="auto">
                <a:xfrm>
                  <a:off x="1046163" y="27178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19" name="Line 1038"/>
                <p:cNvSpPr>
                  <a:spLocks noChangeShapeType="1"/>
                </p:cNvSpPr>
                <p:nvPr/>
              </p:nvSpPr>
              <p:spPr bwMode="auto">
                <a:xfrm>
                  <a:off x="1046163" y="27115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0" name="Line 1039"/>
                <p:cNvSpPr>
                  <a:spLocks noChangeShapeType="1"/>
                </p:cNvSpPr>
                <p:nvPr/>
              </p:nvSpPr>
              <p:spPr bwMode="auto">
                <a:xfrm>
                  <a:off x="1046163" y="27035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1" name="Line 1040"/>
                <p:cNvSpPr>
                  <a:spLocks noChangeShapeType="1"/>
                </p:cNvSpPr>
                <p:nvPr/>
              </p:nvSpPr>
              <p:spPr bwMode="auto">
                <a:xfrm>
                  <a:off x="1046163" y="26972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2" name="Line 1041"/>
                <p:cNvSpPr>
                  <a:spLocks noChangeShapeType="1"/>
                </p:cNvSpPr>
                <p:nvPr/>
              </p:nvSpPr>
              <p:spPr bwMode="auto">
                <a:xfrm>
                  <a:off x="1046163" y="26892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3" name="Line 1042"/>
                <p:cNvSpPr>
                  <a:spLocks noChangeShapeType="1"/>
                </p:cNvSpPr>
                <p:nvPr/>
              </p:nvSpPr>
              <p:spPr bwMode="auto">
                <a:xfrm>
                  <a:off x="1046163" y="26829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4" name="Line 1043"/>
                <p:cNvSpPr>
                  <a:spLocks noChangeShapeType="1"/>
                </p:cNvSpPr>
                <p:nvPr/>
              </p:nvSpPr>
              <p:spPr bwMode="auto">
                <a:xfrm>
                  <a:off x="1046163" y="26750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5" name="Line 1044"/>
                <p:cNvSpPr>
                  <a:spLocks noChangeShapeType="1"/>
                </p:cNvSpPr>
                <p:nvPr/>
              </p:nvSpPr>
              <p:spPr bwMode="auto">
                <a:xfrm>
                  <a:off x="1046163" y="26686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6" name="Line 1045"/>
                <p:cNvSpPr>
                  <a:spLocks noChangeShapeType="1"/>
                </p:cNvSpPr>
                <p:nvPr/>
              </p:nvSpPr>
              <p:spPr bwMode="auto">
                <a:xfrm>
                  <a:off x="1046163" y="26607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7" name="Line 1046"/>
                <p:cNvSpPr>
                  <a:spLocks noChangeShapeType="1"/>
                </p:cNvSpPr>
                <p:nvPr/>
              </p:nvSpPr>
              <p:spPr bwMode="auto">
                <a:xfrm>
                  <a:off x="1046163" y="26543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8" name="Line 1047"/>
                <p:cNvSpPr>
                  <a:spLocks noChangeShapeType="1"/>
                </p:cNvSpPr>
                <p:nvPr/>
              </p:nvSpPr>
              <p:spPr bwMode="auto">
                <a:xfrm>
                  <a:off x="1046163" y="26464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29" name="Line 1048"/>
                <p:cNvSpPr>
                  <a:spLocks noChangeShapeType="1"/>
                </p:cNvSpPr>
                <p:nvPr/>
              </p:nvSpPr>
              <p:spPr bwMode="auto">
                <a:xfrm>
                  <a:off x="1046163" y="26400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0" name="Line 1049"/>
                <p:cNvSpPr>
                  <a:spLocks noChangeShapeType="1"/>
                </p:cNvSpPr>
                <p:nvPr/>
              </p:nvSpPr>
              <p:spPr bwMode="auto">
                <a:xfrm>
                  <a:off x="1046163" y="26321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1" name="Line 1050"/>
                <p:cNvSpPr>
                  <a:spLocks noChangeShapeType="1"/>
                </p:cNvSpPr>
                <p:nvPr/>
              </p:nvSpPr>
              <p:spPr bwMode="auto">
                <a:xfrm>
                  <a:off x="1046163" y="26257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2" name="Line 1051"/>
                <p:cNvSpPr>
                  <a:spLocks noChangeShapeType="1"/>
                </p:cNvSpPr>
                <p:nvPr/>
              </p:nvSpPr>
              <p:spPr bwMode="auto">
                <a:xfrm>
                  <a:off x="1046163" y="26178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3" name="Line 1052"/>
                <p:cNvSpPr>
                  <a:spLocks noChangeShapeType="1"/>
                </p:cNvSpPr>
                <p:nvPr/>
              </p:nvSpPr>
              <p:spPr bwMode="auto">
                <a:xfrm>
                  <a:off x="1046163" y="26115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4" name="Line 1053"/>
                <p:cNvSpPr>
                  <a:spLocks noChangeShapeType="1"/>
                </p:cNvSpPr>
                <p:nvPr/>
              </p:nvSpPr>
              <p:spPr bwMode="auto">
                <a:xfrm>
                  <a:off x="1046163" y="26051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5" name="Line 1054"/>
                <p:cNvSpPr>
                  <a:spLocks noChangeShapeType="1"/>
                </p:cNvSpPr>
                <p:nvPr/>
              </p:nvSpPr>
              <p:spPr bwMode="auto">
                <a:xfrm>
                  <a:off x="1046163" y="25972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6" name="Line 1055"/>
                <p:cNvSpPr>
                  <a:spLocks noChangeShapeType="1"/>
                </p:cNvSpPr>
                <p:nvPr/>
              </p:nvSpPr>
              <p:spPr bwMode="auto">
                <a:xfrm>
                  <a:off x="1046163" y="25908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7" name="Line 1056"/>
                <p:cNvSpPr>
                  <a:spLocks noChangeShapeType="1"/>
                </p:cNvSpPr>
                <p:nvPr/>
              </p:nvSpPr>
              <p:spPr bwMode="auto">
                <a:xfrm>
                  <a:off x="1046163" y="25829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8" name="Line 1057"/>
                <p:cNvSpPr>
                  <a:spLocks noChangeShapeType="1"/>
                </p:cNvSpPr>
                <p:nvPr/>
              </p:nvSpPr>
              <p:spPr bwMode="auto">
                <a:xfrm>
                  <a:off x="1046163" y="25765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39" name="Line 1058"/>
                <p:cNvSpPr>
                  <a:spLocks noChangeShapeType="1"/>
                </p:cNvSpPr>
                <p:nvPr/>
              </p:nvSpPr>
              <p:spPr bwMode="auto">
                <a:xfrm>
                  <a:off x="1046163" y="25686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0" name="Line 1059"/>
                <p:cNvSpPr>
                  <a:spLocks noChangeShapeType="1"/>
                </p:cNvSpPr>
                <p:nvPr/>
              </p:nvSpPr>
              <p:spPr bwMode="auto">
                <a:xfrm>
                  <a:off x="1046163" y="25622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1" name="Line 1060"/>
                <p:cNvSpPr>
                  <a:spLocks noChangeShapeType="1"/>
                </p:cNvSpPr>
                <p:nvPr/>
              </p:nvSpPr>
              <p:spPr bwMode="auto">
                <a:xfrm>
                  <a:off x="1046163" y="25543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2" name="Line 1061"/>
                <p:cNvSpPr>
                  <a:spLocks noChangeShapeType="1"/>
                </p:cNvSpPr>
                <p:nvPr/>
              </p:nvSpPr>
              <p:spPr bwMode="auto">
                <a:xfrm>
                  <a:off x="1046163" y="25480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3" name="Line 1062"/>
                <p:cNvSpPr>
                  <a:spLocks noChangeShapeType="1"/>
                </p:cNvSpPr>
                <p:nvPr/>
              </p:nvSpPr>
              <p:spPr bwMode="auto">
                <a:xfrm>
                  <a:off x="1046163" y="25400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4" name="Line 1063"/>
                <p:cNvSpPr>
                  <a:spLocks noChangeShapeType="1"/>
                </p:cNvSpPr>
                <p:nvPr/>
              </p:nvSpPr>
              <p:spPr bwMode="auto">
                <a:xfrm>
                  <a:off x="1046163" y="25337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5" name="Line 1064"/>
                <p:cNvSpPr>
                  <a:spLocks noChangeShapeType="1"/>
                </p:cNvSpPr>
                <p:nvPr/>
              </p:nvSpPr>
              <p:spPr bwMode="auto">
                <a:xfrm>
                  <a:off x="1046163" y="25257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6" name="Line 1065"/>
                <p:cNvSpPr>
                  <a:spLocks noChangeShapeType="1"/>
                </p:cNvSpPr>
                <p:nvPr/>
              </p:nvSpPr>
              <p:spPr bwMode="auto">
                <a:xfrm>
                  <a:off x="1046163" y="25194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7" name="Line 1066"/>
                <p:cNvSpPr>
                  <a:spLocks noChangeShapeType="1"/>
                </p:cNvSpPr>
                <p:nvPr/>
              </p:nvSpPr>
              <p:spPr bwMode="auto">
                <a:xfrm>
                  <a:off x="1046163" y="25114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8" name="Line 1067"/>
                <p:cNvSpPr>
                  <a:spLocks noChangeShapeType="1"/>
                </p:cNvSpPr>
                <p:nvPr/>
              </p:nvSpPr>
              <p:spPr bwMode="auto">
                <a:xfrm>
                  <a:off x="1046163" y="25051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49" name="Line 1068"/>
                <p:cNvSpPr>
                  <a:spLocks noChangeShapeType="1"/>
                </p:cNvSpPr>
                <p:nvPr/>
              </p:nvSpPr>
              <p:spPr bwMode="auto">
                <a:xfrm>
                  <a:off x="1046163" y="24972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0" name="Line 1069"/>
                <p:cNvSpPr>
                  <a:spLocks noChangeShapeType="1"/>
                </p:cNvSpPr>
                <p:nvPr/>
              </p:nvSpPr>
              <p:spPr bwMode="auto">
                <a:xfrm>
                  <a:off x="1046163" y="24908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1" name="Line 1070"/>
                <p:cNvSpPr>
                  <a:spLocks noChangeShapeType="1"/>
                </p:cNvSpPr>
                <p:nvPr/>
              </p:nvSpPr>
              <p:spPr bwMode="auto">
                <a:xfrm>
                  <a:off x="1046163" y="24845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2" name="Line 1071"/>
                <p:cNvSpPr>
                  <a:spLocks noChangeShapeType="1"/>
                </p:cNvSpPr>
                <p:nvPr/>
              </p:nvSpPr>
              <p:spPr bwMode="auto">
                <a:xfrm>
                  <a:off x="1046163" y="24765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3" name="Line 1072"/>
                <p:cNvSpPr>
                  <a:spLocks noChangeShapeType="1"/>
                </p:cNvSpPr>
                <p:nvPr/>
              </p:nvSpPr>
              <p:spPr bwMode="auto">
                <a:xfrm>
                  <a:off x="1046163" y="24702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4" name="Line 1073"/>
                <p:cNvSpPr>
                  <a:spLocks noChangeShapeType="1"/>
                </p:cNvSpPr>
                <p:nvPr/>
              </p:nvSpPr>
              <p:spPr bwMode="auto">
                <a:xfrm>
                  <a:off x="1046163" y="24622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5" name="Line 1074"/>
                <p:cNvSpPr>
                  <a:spLocks noChangeShapeType="1"/>
                </p:cNvSpPr>
                <p:nvPr/>
              </p:nvSpPr>
              <p:spPr bwMode="auto">
                <a:xfrm>
                  <a:off x="1046163" y="24559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6" name="Line 1075"/>
                <p:cNvSpPr>
                  <a:spLocks noChangeShapeType="1"/>
                </p:cNvSpPr>
                <p:nvPr/>
              </p:nvSpPr>
              <p:spPr bwMode="auto">
                <a:xfrm>
                  <a:off x="1046163" y="24479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7" name="Line 1076"/>
                <p:cNvSpPr>
                  <a:spLocks noChangeShapeType="1"/>
                </p:cNvSpPr>
                <p:nvPr/>
              </p:nvSpPr>
              <p:spPr bwMode="auto">
                <a:xfrm>
                  <a:off x="1046163" y="24416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8" name="Line 1077"/>
                <p:cNvSpPr>
                  <a:spLocks noChangeShapeType="1"/>
                </p:cNvSpPr>
                <p:nvPr/>
              </p:nvSpPr>
              <p:spPr bwMode="auto">
                <a:xfrm>
                  <a:off x="1046163" y="24337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59" name="Line 1078"/>
                <p:cNvSpPr>
                  <a:spLocks noChangeShapeType="1"/>
                </p:cNvSpPr>
                <p:nvPr/>
              </p:nvSpPr>
              <p:spPr bwMode="auto">
                <a:xfrm>
                  <a:off x="1046163" y="24273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0" name="Line 1079"/>
                <p:cNvSpPr>
                  <a:spLocks noChangeShapeType="1"/>
                </p:cNvSpPr>
                <p:nvPr/>
              </p:nvSpPr>
              <p:spPr bwMode="auto">
                <a:xfrm>
                  <a:off x="1046163" y="24194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1" name="Line 1080"/>
                <p:cNvSpPr>
                  <a:spLocks noChangeShapeType="1"/>
                </p:cNvSpPr>
                <p:nvPr/>
              </p:nvSpPr>
              <p:spPr bwMode="auto">
                <a:xfrm>
                  <a:off x="1046163" y="24130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2" name="Line 1081"/>
                <p:cNvSpPr>
                  <a:spLocks noChangeShapeType="1"/>
                </p:cNvSpPr>
                <p:nvPr/>
              </p:nvSpPr>
              <p:spPr bwMode="auto">
                <a:xfrm>
                  <a:off x="1046163" y="24051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3" name="Line 1082"/>
                <p:cNvSpPr>
                  <a:spLocks noChangeShapeType="1"/>
                </p:cNvSpPr>
                <p:nvPr/>
              </p:nvSpPr>
              <p:spPr bwMode="auto">
                <a:xfrm>
                  <a:off x="1046163" y="23987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4" name="Line 1083"/>
                <p:cNvSpPr>
                  <a:spLocks noChangeShapeType="1"/>
                </p:cNvSpPr>
                <p:nvPr/>
              </p:nvSpPr>
              <p:spPr bwMode="auto">
                <a:xfrm>
                  <a:off x="1046163" y="23908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5" name="Line 1084"/>
                <p:cNvSpPr>
                  <a:spLocks noChangeShapeType="1"/>
                </p:cNvSpPr>
                <p:nvPr/>
              </p:nvSpPr>
              <p:spPr bwMode="auto">
                <a:xfrm>
                  <a:off x="1046163" y="23844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6" name="Line 1085"/>
                <p:cNvSpPr>
                  <a:spLocks noChangeShapeType="1"/>
                </p:cNvSpPr>
                <p:nvPr/>
              </p:nvSpPr>
              <p:spPr bwMode="auto">
                <a:xfrm>
                  <a:off x="1046163" y="23765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7" name="Line 1086"/>
                <p:cNvSpPr>
                  <a:spLocks noChangeShapeType="1"/>
                </p:cNvSpPr>
                <p:nvPr/>
              </p:nvSpPr>
              <p:spPr bwMode="auto">
                <a:xfrm>
                  <a:off x="1046163" y="23702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8" name="Line 1087"/>
                <p:cNvSpPr>
                  <a:spLocks noChangeShapeType="1"/>
                </p:cNvSpPr>
                <p:nvPr/>
              </p:nvSpPr>
              <p:spPr bwMode="auto">
                <a:xfrm>
                  <a:off x="1046163" y="23638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69" name="Line 1088"/>
                <p:cNvSpPr>
                  <a:spLocks noChangeShapeType="1"/>
                </p:cNvSpPr>
                <p:nvPr/>
              </p:nvSpPr>
              <p:spPr bwMode="auto">
                <a:xfrm>
                  <a:off x="1046163" y="23559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0" name="Line 1089"/>
                <p:cNvSpPr>
                  <a:spLocks noChangeShapeType="1"/>
                </p:cNvSpPr>
                <p:nvPr/>
              </p:nvSpPr>
              <p:spPr bwMode="auto">
                <a:xfrm>
                  <a:off x="1046163" y="23495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1" name="Line 1090"/>
                <p:cNvSpPr>
                  <a:spLocks noChangeShapeType="1"/>
                </p:cNvSpPr>
                <p:nvPr/>
              </p:nvSpPr>
              <p:spPr bwMode="auto">
                <a:xfrm>
                  <a:off x="1046163" y="23416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2" name="Line 1091"/>
                <p:cNvSpPr>
                  <a:spLocks noChangeShapeType="1"/>
                </p:cNvSpPr>
                <p:nvPr/>
              </p:nvSpPr>
              <p:spPr bwMode="auto">
                <a:xfrm>
                  <a:off x="1046163" y="23352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3" name="Line 1092"/>
                <p:cNvSpPr>
                  <a:spLocks noChangeShapeType="1"/>
                </p:cNvSpPr>
                <p:nvPr/>
              </p:nvSpPr>
              <p:spPr bwMode="auto">
                <a:xfrm>
                  <a:off x="1046163" y="23273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4" name="Line 1093"/>
                <p:cNvSpPr>
                  <a:spLocks noChangeShapeType="1"/>
                </p:cNvSpPr>
                <p:nvPr/>
              </p:nvSpPr>
              <p:spPr bwMode="auto">
                <a:xfrm>
                  <a:off x="1046163" y="23209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5" name="Line 1094"/>
                <p:cNvSpPr>
                  <a:spLocks noChangeShapeType="1"/>
                </p:cNvSpPr>
                <p:nvPr/>
              </p:nvSpPr>
              <p:spPr bwMode="auto">
                <a:xfrm>
                  <a:off x="1046163" y="23130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6" name="Line 1095"/>
                <p:cNvSpPr>
                  <a:spLocks noChangeShapeType="1"/>
                </p:cNvSpPr>
                <p:nvPr/>
              </p:nvSpPr>
              <p:spPr bwMode="auto">
                <a:xfrm>
                  <a:off x="1046163" y="23067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7" name="Line 1096"/>
                <p:cNvSpPr>
                  <a:spLocks noChangeShapeType="1"/>
                </p:cNvSpPr>
                <p:nvPr/>
              </p:nvSpPr>
              <p:spPr bwMode="auto">
                <a:xfrm>
                  <a:off x="1046163" y="22987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8" name="Line 1097"/>
                <p:cNvSpPr>
                  <a:spLocks noChangeShapeType="1"/>
                </p:cNvSpPr>
                <p:nvPr/>
              </p:nvSpPr>
              <p:spPr bwMode="auto">
                <a:xfrm>
                  <a:off x="1046163" y="22924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79" name="Line 1098"/>
                <p:cNvSpPr>
                  <a:spLocks noChangeShapeType="1"/>
                </p:cNvSpPr>
                <p:nvPr/>
              </p:nvSpPr>
              <p:spPr bwMode="auto">
                <a:xfrm>
                  <a:off x="1046163" y="22844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0" name="Line 1099"/>
                <p:cNvSpPr>
                  <a:spLocks noChangeShapeType="1"/>
                </p:cNvSpPr>
                <p:nvPr/>
              </p:nvSpPr>
              <p:spPr bwMode="auto">
                <a:xfrm>
                  <a:off x="1046163" y="22781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1" name="Line 1100"/>
                <p:cNvSpPr>
                  <a:spLocks noChangeShapeType="1"/>
                </p:cNvSpPr>
                <p:nvPr/>
              </p:nvSpPr>
              <p:spPr bwMode="auto">
                <a:xfrm>
                  <a:off x="1046163" y="227019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2" name="Line 1101"/>
                <p:cNvSpPr>
                  <a:spLocks noChangeShapeType="1"/>
                </p:cNvSpPr>
                <p:nvPr/>
              </p:nvSpPr>
              <p:spPr bwMode="auto">
                <a:xfrm>
                  <a:off x="1046163" y="2263849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3" name="Line 1102"/>
                <p:cNvSpPr>
                  <a:spLocks noChangeShapeType="1"/>
                </p:cNvSpPr>
                <p:nvPr/>
              </p:nvSpPr>
              <p:spPr bwMode="auto">
                <a:xfrm>
                  <a:off x="1046163" y="22559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4" name="Line 1103"/>
                <p:cNvSpPr>
                  <a:spLocks noChangeShapeType="1"/>
                </p:cNvSpPr>
                <p:nvPr/>
              </p:nvSpPr>
              <p:spPr bwMode="auto">
                <a:xfrm>
                  <a:off x="1046163" y="22495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5" name="Line 1104"/>
                <p:cNvSpPr>
                  <a:spLocks noChangeShapeType="1"/>
                </p:cNvSpPr>
                <p:nvPr/>
              </p:nvSpPr>
              <p:spPr bwMode="auto">
                <a:xfrm>
                  <a:off x="1046163" y="22432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6" name="Line 1105"/>
                <p:cNvSpPr>
                  <a:spLocks noChangeShapeType="1"/>
                </p:cNvSpPr>
                <p:nvPr/>
              </p:nvSpPr>
              <p:spPr bwMode="auto">
                <a:xfrm>
                  <a:off x="1046163" y="223527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7" name="Line 1106"/>
                <p:cNvSpPr>
                  <a:spLocks noChangeShapeType="1"/>
                </p:cNvSpPr>
                <p:nvPr/>
              </p:nvSpPr>
              <p:spPr bwMode="auto">
                <a:xfrm>
                  <a:off x="1046163" y="2228924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8" name="Line 1107"/>
                <p:cNvSpPr>
                  <a:spLocks noChangeShapeType="1"/>
                </p:cNvSpPr>
                <p:nvPr/>
              </p:nvSpPr>
              <p:spPr bwMode="auto">
                <a:xfrm>
                  <a:off x="1046163" y="22209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89" name="Line 1108"/>
                <p:cNvSpPr>
                  <a:spLocks noChangeShapeType="1"/>
                </p:cNvSpPr>
                <p:nvPr/>
              </p:nvSpPr>
              <p:spPr bwMode="auto">
                <a:xfrm>
                  <a:off x="1042988" y="2895674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0" name="Line 1110"/>
                <p:cNvSpPr>
                  <a:spLocks noChangeShapeType="1"/>
                </p:cNvSpPr>
                <p:nvPr/>
              </p:nvSpPr>
              <p:spPr bwMode="auto">
                <a:xfrm>
                  <a:off x="1042988" y="285916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1" name="Line 1112"/>
                <p:cNvSpPr>
                  <a:spLocks noChangeShapeType="1"/>
                </p:cNvSpPr>
                <p:nvPr/>
              </p:nvSpPr>
              <p:spPr bwMode="auto">
                <a:xfrm>
                  <a:off x="1042988" y="282423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2" name="Line 1114"/>
                <p:cNvSpPr>
                  <a:spLocks noChangeShapeType="1"/>
                </p:cNvSpPr>
                <p:nvPr/>
              </p:nvSpPr>
              <p:spPr bwMode="auto">
                <a:xfrm>
                  <a:off x="1042988" y="278931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3" name="Line 1116"/>
                <p:cNvSpPr>
                  <a:spLocks noChangeShapeType="1"/>
                </p:cNvSpPr>
                <p:nvPr/>
              </p:nvSpPr>
              <p:spPr bwMode="auto">
                <a:xfrm>
                  <a:off x="1042988" y="2752799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4" name="Rectangle 1117"/>
                <p:cNvSpPr>
                  <a:spLocks noChangeArrowheads="1"/>
                </p:cNvSpPr>
                <p:nvPr/>
              </p:nvSpPr>
              <p:spPr bwMode="auto">
                <a:xfrm>
                  <a:off x="887172" y="275461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95" name="Line 1118"/>
                <p:cNvSpPr>
                  <a:spLocks noChangeShapeType="1"/>
                </p:cNvSpPr>
                <p:nvPr/>
              </p:nvSpPr>
              <p:spPr bwMode="auto">
                <a:xfrm>
                  <a:off x="1042988" y="2717874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6" name="Line 1120"/>
                <p:cNvSpPr>
                  <a:spLocks noChangeShapeType="1"/>
                </p:cNvSpPr>
                <p:nvPr/>
              </p:nvSpPr>
              <p:spPr bwMode="auto">
                <a:xfrm>
                  <a:off x="1042988" y="2682949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7" name="Line 1122"/>
                <p:cNvSpPr>
                  <a:spLocks noChangeShapeType="1"/>
                </p:cNvSpPr>
                <p:nvPr/>
              </p:nvSpPr>
              <p:spPr bwMode="auto">
                <a:xfrm>
                  <a:off x="1042988" y="264643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8" name="Line 1124"/>
                <p:cNvSpPr>
                  <a:spLocks noChangeShapeType="1"/>
                </p:cNvSpPr>
                <p:nvPr/>
              </p:nvSpPr>
              <p:spPr bwMode="auto">
                <a:xfrm>
                  <a:off x="1042988" y="261151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699" name="Line 1126"/>
                <p:cNvSpPr>
                  <a:spLocks noChangeShapeType="1"/>
                </p:cNvSpPr>
                <p:nvPr/>
              </p:nvSpPr>
              <p:spPr bwMode="auto">
                <a:xfrm>
                  <a:off x="1042988" y="257658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0" name="Rectangle 1127"/>
                <p:cNvSpPr>
                  <a:spLocks noChangeArrowheads="1"/>
                </p:cNvSpPr>
                <p:nvPr/>
              </p:nvSpPr>
              <p:spPr bwMode="auto">
                <a:xfrm>
                  <a:off x="887172" y="25784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01" name="Line 1128"/>
                <p:cNvSpPr>
                  <a:spLocks noChangeShapeType="1"/>
                </p:cNvSpPr>
                <p:nvPr/>
              </p:nvSpPr>
              <p:spPr bwMode="auto">
                <a:xfrm>
                  <a:off x="1042988" y="2540074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2" name="Line 1130"/>
                <p:cNvSpPr>
                  <a:spLocks noChangeShapeType="1"/>
                </p:cNvSpPr>
                <p:nvPr/>
              </p:nvSpPr>
              <p:spPr bwMode="auto">
                <a:xfrm>
                  <a:off x="1042988" y="2505149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3" name="Line 1132"/>
                <p:cNvSpPr>
                  <a:spLocks noChangeShapeType="1"/>
                </p:cNvSpPr>
                <p:nvPr/>
              </p:nvSpPr>
              <p:spPr bwMode="auto">
                <a:xfrm>
                  <a:off x="1042988" y="2470224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4" name="Line 1134"/>
                <p:cNvSpPr>
                  <a:spLocks noChangeShapeType="1"/>
                </p:cNvSpPr>
                <p:nvPr/>
              </p:nvSpPr>
              <p:spPr bwMode="auto">
                <a:xfrm>
                  <a:off x="1042988" y="243371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5" name="Line 1136"/>
                <p:cNvSpPr>
                  <a:spLocks noChangeShapeType="1"/>
                </p:cNvSpPr>
                <p:nvPr/>
              </p:nvSpPr>
              <p:spPr bwMode="auto">
                <a:xfrm>
                  <a:off x="1042988" y="239878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6" name="Rectangle 1137"/>
                <p:cNvSpPr>
                  <a:spLocks noChangeArrowheads="1"/>
                </p:cNvSpPr>
                <p:nvPr/>
              </p:nvSpPr>
              <p:spPr bwMode="auto">
                <a:xfrm>
                  <a:off x="887172" y="24006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30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07" name="Line 1138"/>
                <p:cNvSpPr>
                  <a:spLocks noChangeShapeType="1"/>
                </p:cNvSpPr>
                <p:nvPr/>
              </p:nvSpPr>
              <p:spPr bwMode="auto">
                <a:xfrm>
                  <a:off x="1042988" y="236386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8" name="Line 1140"/>
                <p:cNvSpPr>
                  <a:spLocks noChangeShapeType="1"/>
                </p:cNvSpPr>
                <p:nvPr/>
              </p:nvSpPr>
              <p:spPr bwMode="auto">
                <a:xfrm>
                  <a:off x="1042988" y="2327349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09" name="Line 1142"/>
                <p:cNvSpPr>
                  <a:spLocks noChangeShapeType="1"/>
                </p:cNvSpPr>
                <p:nvPr/>
              </p:nvSpPr>
              <p:spPr bwMode="auto">
                <a:xfrm>
                  <a:off x="1042988" y="2292424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10" name="Line 1144"/>
                <p:cNvSpPr>
                  <a:spLocks noChangeShapeType="1"/>
                </p:cNvSpPr>
                <p:nvPr/>
              </p:nvSpPr>
              <p:spPr bwMode="auto">
                <a:xfrm>
                  <a:off x="1042988" y="225591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11" name="Line 1146"/>
                <p:cNvSpPr>
                  <a:spLocks noChangeShapeType="1"/>
                </p:cNvSpPr>
                <p:nvPr/>
              </p:nvSpPr>
              <p:spPr bwMode="auto">
                <a:xfrm>
                  <a:off x="1042988" y="222098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12" name="Rectangle 1147"/>
                <p:cNvSpPr>
                  <a:spLocks noChangeArrowheads="1"/>
                </p:cNvSpPr>
                <p:nvPr/>
              </p:nvSpPr>
              <p:spPr bwMode="auto">
                <a:xfrm>
                  <a:off x="887172" y="2222800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13" name="Freeform 1151"/>
                <p:cNvSpPr>
                  <a:spLocks/>
                </p:cNvSpPr>
                <p:nvPr/>
              </p:nvSpPr>
              <p:spPr bwMode="auto">
                <a:xfrm flipV="1">
                  <a:off x="1049338" y="2384516"/>
                  <a:ext cx="2074862" cy="538163"/>
                </a:xfrm>
                <a:custGeom>
                  <a:avLst/>
                  <a:gdLst/>
                  <a:ahLst/>
                  <a:cxnLst>
                    <a:cxn ang="0">
                      <a:pos x="112" y="15"/>
                    </a:cxn>
                    <a:cxn ang="0">
                      <a:pos x="230" y="17"/>
                    </a:cxn>
                    <a:cxn ang="0">
                      <a:pos x="348" y="26"/>
                    </a:cxn>
                    <a:cxn ang="0">
                      <a:pos x="465" y="69"/>
                    </a:cxn>
                    <a:cxn ang="0">
                      <a:pos x="583" y="27"/>
                    </a:cxn>
                    <a:cxn ang="0">
                      <a:pos x="700" y="6"/>
                    </a:cxn>
                    <a:cxn ang="0">
                      <a:pos x="818" y="13"/>
                    </a:cxn>
                    <a:cxn ang="0">
                      <a:pos x="935" y="46"/>
                    </a:cxn>
                    <a:cxn ang="0">
                      <a:pos x="1053" y="46"/>
                    </a:cxn>
                    <a:cxn ang="0">
                      <a:pos x="1171" y="25"/>
                    </a:cxn>
                    <a:cxn ang="0">
                      <a:pos x="1288" y="74"/>
                    </a:cxn>
                    <a:cxn ang="0">
                      <a:pos x="1406" y="110"/>
                    </a:cxn>
                    <a:cxn ang="0">
                      <a:pos x="1523" y="54"/>
                    </a:cxn>
                    <a:cxn ang="0">
                      <a:pos x="1641" y="56"/>
                    </a:cxn>
                    <a:cxn ang="0">
                      <a:pos x="1759" y="25"/>
                    </a:cxn>
                    <a:cxn ang="0">
                      <a:pos x="1876" y="38"/>
                    </a:cxn>
                    <a:cxn ang="0">
                      <a:pos x="1994" y="27"/>
                    </a:cxn>
                    <a:cxn ang="0">
                      <a:pos x="2111" y="14"/>
                    </a:cxn>
                    <a:cxn ang="0">
                      <a:pos x="2229" y="18"/>
                    </a:cxn>
                    <a:cxn ang="0">
                      <a:pos x="2346" y="13"/>
                    </a:cxn>
                    <a:cxn ang="0">
                      <a:pos x="2464" y="216"/>
                    </a:cxn>
                    <a:cxn ang="0">
                      <a:pos x="2582" y="173"/>
                    </a:cxn>
                    <a:cxn ang="0">
                      <a:pos x="2699" y="65"/>
                    </a:cxn>
                    <a:cxn ang="0">
                      <a:pos x="2817" y="17"/>
                    </a:cxn>
                    <a:cxn ang="0">
                      <a:pos x="2934" y="9"/>
                    </a:cxn>
                    <a:cxn ang="0">
                      <a:pos x="3052" y="196"/>
                    </a:cxn>
                    <a:cxn ang="0">
                      <a:pos x="3170" y="429"/>
                    </a:cxn>
                    <a:cxn ang="0">
                      <a:pos x="3287" y="173"/>
                    </a:cxn>
                    <a:cxn ang="0">
                      <a:pos x="3405" y="64"/>
                    </a:cxn>
                    <a:cxn ang="0">
                      <a:pos x="3522" y="2836"/>
                    </a:cxn>
                    <a:cxn ang="0">
                      <a:pos x="3640" y="7153"/>
                    </a:cxn>
                    <a:cxn ang="0">
                      <a:pos x="3757" y="2593"/>
                    </a:cxn>
                    <a:cxn ang="0">
                      <a:pos x="3875" y="810"/>
                    </a:cxn>
                    <a:cxn ang="0">
                      <a:pos x="3993" y="2229"/>
                    </a:cxn>
                    <a:cxn ang="0">
                      <a:pos x="4110" y="7618"/>
                    </a:cxn>
                    <a:cxn ang="0">
                      <a:pos x="4228" y="3382"/>
                    </a:cxn>
                    <a:cxn ang="0">
                      <a:pos x="4345" y="1165"/>
                    </a:cxn>
                    <a:cxn ang="0">
                      <a:pos x="4463" y="435"/>
                    </a:cxn>
                    <a:cxn ang="0">
                      <a:pos x="4581" y="199"/>
                    </a:cxn>
                    <a:cxn ang="0">
                      <a:pos x="4698" y="225"/>
                    </a:cxn>
                    <a:cxn ang="0">
                      <a:pos x="4816" y="280"/>
                    </a:cxn>
                    <a:cxn ang="0">
                      <a:pos x="4933" y="315"/>
                    </a:cxn>
                    <a:cxn ang="0">
                      <a:pos x="5051" y="139"/>
                    </a:cxn>
                    <a:cxn ang="0">
                      <a:pos x="5168" y="77"/>
                    </a:cxn>
                    <a:cxn ang="0">
                      <a:pos x="5286" y="211"/>
                    </a:cxn>
                    <a:cxn ang="0">
                      <a:pos x="5404" y="133"/>
                    </a:cxn>
                    <a:cxn ang="0">
                      <a:pos x="5521" y="84"/>
                    </a:cxn>
                    <a:cxn ang="0">
                      <a:pos x="5639" y="53"/>
                    </a:cxn>
                    <a:cxn ang="0">
                      <a:pos x="5756" y="59"/>
                    </a:cxn>
                    <a:cxn ang="0">
                      <a:pos x="5874" y="51"/>
                    </a:cxn>
                    <a:cxn ang="0">
                      <a:pos x="5992" y="49"/>
                    </a:cxn>
                    <a:cxn ang="0">
                      <a:pos x="6109" y="32"/>
                    </a:cxn>
                    <a:cxn ang="0">
                      <a:pos x="6227" y="92"/>
                    </a:cxn>
                    <a:cxn ang="0">
                      <a:pos x="6344" y="83"/>
                    </a:cxn>
                    <a:cxn ang="0">
                      <a:pos x="6462" y="54"/>
                    </a:cxn>
                    <a:cxn ang="0">
                      <a:pos x="6579" y="71"/>
                    </a:cxn>
                    <a:cxn ang="0">
                      <a:pos x="6697" y="34"/>
                    </a:cxn>
                    <a:cxn ang="0">
                      <a:pos x="6815" y="17"/>
                    </a:cxn>
                    <a:cxn ang="0">
                      <a:pos x="6932" y="30"/>
                    </a:cxn>
                    <a:cxn ang="0">
                      <a:pos x="7050" y="103"/>
                    </a:cxn>
                    <a:cxn ang="0">
                      <a:pos x="7167" y="56"/>
                    </a:cxn>
                    <a:cxn ang="0">
                      <a:pos x="7285" y="34"/>
                    </a:cxn>
                    <a:cxn ang="0">
                      <a:pos x="7403" y="16"/>
                    </a:cxn>
                  </a:cxnLst>
                  <a:rect l="0" t="0" r="r" b="b"/>
                  <a:pathLst>
                    <a:path w="7496" h="9461">
                      <a:moveTo>
                        <a:pt x="0" y="11"/>
                      </a:moveTo>
                      <a:lnTo>
                        <a:pt x="2" y="6"/>
                      </a:lnTo>
                      <a:lnTo>
                        <a:pt x="5" y="8"/>
                      </a:lnTo>
                      <a:lnTo>
                        <a:pt x="9" y="10"/>
                      </a:lnTo>
                      <a:lnTo>
                        <a:pt x="12" y="20"/>
                      </a:lnTo>
                      <a:lnTo>
                        <a:pt x="15" y="21"/>
                      </a:lnTo>
                      <a:lnTo>
                        <a:pt x="19" y="19"/>
                      </a:lnTo>
                      <a:lnTo>
                        <a:pt x="22" y="7"/>
                      </a:lnTo>
                      <a:lnTo>
                        <a:pt x="26" y="14"/>
                      </a:lnTo>
                      <a:lnTo>
                        <a:pt x="29" y="15"/>
                      </a:lnTo>
                      <a:lnTo>
                        <a:pt x="33" y="11"/>
                      </a:lnTo>
                      <a:lnTo>
                        <a:pt x="36" y="26"/>
                      </a:lnTo>
                      <a:lnTo>
                        <a:pt x="40" y="8"/>
                      </a:lnTo>
                      <a:lnTo>
                        <a:pt x="43" y="12"/>
                      </a:lnTo>
                      <a:lnTo>
                        <a:pt x="47" y="10"/>
                      </a:lnTo>
                      <a:lnTo>
                        <a:pt x="50" y="13"/>
                      </a:lnTo>
                      <a:lnTo>
                        <a:pt x="54" y="12"/>
                      </a:lnTo>
                      <a:lnTo>
                        <a:pt x="57" y="13"/>
                      </a:lnTo>
                      <a:lnTo>
                        <a:pt x="60" y="13"/>
                      </a:lnTo>
                      <a:lnTo>
                        <a:pt x="64" y="9"/>
                      </a:lnTo>
                      <a:lnTo>
                        <a:pt x="67" y="14"/>
                      </a:lnTo>
                      <a:lnTo>
                        <a:pt x="71" y="9"/>
                      </a:lnTo>
                      <a:lnTo>
                        <a:pt x="74" y="20"/>
                      </a:lnTo>
                      <a:lnTo>
                        <a:pt x="78" y="15"/>
                      </a:lnTo>
                      <a:lnTo>
                        <a:pt x="81" y="17"/>
                      </a:lnTo>
                      <a:lnTo>
                        <a:pt x="85" y="12"/>
                      </a:lnTo>
                      <a:lnTo>
                        <a:pt x="88" y="14"/>
                      </a:lnTo>
                      <a:lnTo>
                        <a:pt x="92" y="24"/>
                      </a:lnTo>
                      <a:lnTo>
                        <a:pt x="95" y="21"/>
                      </a:lnTo>
                      <a:lnTo>
                        <a:pt x="99" y="11"/>
                      </a:lnTo>
                      <a:lnTo>
                        <a:pt x="102" y="3"/>
                      </a:lnTo>
                      <a:lnTo>
                        <a:pt x="105" y="24"/>
                      </a:lnTo>
                      <a:lnTo>
                        <a:pt x="109" y="4"/>
                      </a:lnTo>
                      <a:lnTo>
                        <a:pt x="112" y="15"/>
                      </a:lnTo>
                      <a:lnTo>
                        <a:pt x="116" y="5"/>
                      </a:lnTo>
                      <a:lnTo>
                        <a:pt x="119" y="11"/>
                      </a:lnTo>
                      <a:lnTo>
                        <a:pt x="123" y="8"/>
                      </a:lnTo>
                      <a:lnTo>
                        <a:pt x="126" y="13"/>
                      </a:lnTo>
                      <a:lnTo>
                        <a:pt x="130" y="8"/>
                      </a:lnTo>
                      <a:lnTo>
                        <a:pt x="133" y="15"/>
                      </a:lnTo>
                      <a:lnTo>
                        <a:pt x="137" y="17"/>
                      </a:lnTo>
                      <a:lnTo>
                        <a:pt x="140" y="10"/>
                      </a:lnTo>
                      <a:lnTo>
                        <a:pt x="143" y="16"/>
                      </a:lnTo>
                      <a:lnTo>
                        <a:pt x="147" y="14"/>
                      </a:lnTo>
                      <a:lnTo>
                        <a:pt x="150" y="20"/>
                      </a:lnTo>
                      <a:lnTo>
                        <a:pt x="154" y="16"/>
                      </a:lnTo>
                      <a:lnTo>
                        <a:pt x="157" y="9"/>
                      </a:lnTo>
                      <a:lnTo>
                        <a:pt x="161" y="9"/>
                      </a:lnTo>
                      <a:lnTo>
                        <a:pt x="164" y="24"/>
                      </a:lnTo>
                      <a:lnTo>
                        <a:pt x="168" y="10"/>
                      </a:lnTo>
                      <a:lnTo>
                        <a:pt x="171" y="11"/>
                      </a:lnTo>
                      <a:lnTo>
                        <a:pt x="175" y="13"/>
                      </a:lnTo>
                      <a:lnTo>
                        <a:pt x="178" y="8"/>
                      </a:lnTo>
                      <a:lnTo>
                        <a:pt x="182" y="9"/>
                      </a:lnTo>
                      <a:lnTo>
                        <a:pt x="185" y="16"/>
                      </a:lnTo>
                      <a:lnTo>
                        <a:pt x="188" y="9"/>
                      </a:lnTo>
                      <a:lnTo>
                        <a:pt x="192" y="5"/>
                      </a:lnTo>
                      <a:lnTo>
                        <a:pt x="195" y="3"/>
                      </a:lnTo>
                      <a:lnTo>
                        <a:pt x="199" y="24"/>
                      </a:lnTo>
                      <a:lnTo>
                        <a:pt x="202" y="9"/>
                      </a:lnTo>
                      <a:lnTo>
                        <a:pt x="206" y="20"/>
                      </a:lnTo>
                      <a:lnTo>
                        <a:pt x="209" y="11"/>
                      </a:lnTo>
                      <a:lnTo>
                        <a:pt x="213" y="18"/>
                      </a:lnTo>
                      <a:lnTo>
                        <a:pt x="216" y="21"/>
                      </a:lnTo>
                      <a:lnTo>
                        <a:pt x="220" y="18"/>
                      </a:lnTo>
                      <a:lnTo>
                        <a:pt x="223" y="16"/>
                      </a:lnTo>
                      <a:lnTo>
                        <a:pt x="226" y="17"/>
                      </a:lnTo>
                      <a:lnTo>
                        <a:pt x="230" y="17"/>
                      </a:lnTo>
                      <a:lnTo>
                        <a:pt x="233" y="19"/>
                      </a:lnTo>
                      <a:lnTo>
                        <a:pt x="237" y="14"/>
                      </a:lnTo>
                      <a:lnTo>
                        <a:pt x="240" y="17"/>
                      </a:lnTo>
                      <a:lnTo>
                        <a:pt x="244" y="20"/>
                      </a:lnTo>
                      <a:lnTo>
                        <a:pt x="247" y="27"/>
                      </a:lnTo>
                      <a:lnTo>
                        <a:pt x="251" y="15"/>
                      </a:lnTo>
                      <a:lnTo>
                        <a:pt x="254" y="23"/>
                      </a:lnTo>
                      <a:lnTo>
                        <a:pt x="258" y="29"/>
                      </a:lnTo>
                      <a:lnTo>
                        <a:pt x="261" y="22"/>
                      </a:lnTo>
                      <a:lnTo>
                        <a:pt x="265" y="22"/>
                      </a:lnTo>
                      <a:lnTo>
                        <a:pt x="268" y="27"/>
                      </a:lnTo>
                      <a:lnTo>
                        <a:pt x="271" y="25"/>
                      </a:lnTo>
                      <a:lnTo>
                        <a:pt x="275" y="16"/>
                      </a:lnTo>
                      <a:lnTo>
                        <a:pt x="278" y="27"/>
                      </a:lnTo>
                      <a:lnTo>
                        <a:pt x="282" y="34"/>
                      </a:lnTo>
                      <a:lnTo>
                        <a:pt x="285" y="26"/>
                      </a:lnTo>
                      <a:lnTo>
                        <a:pt x="289" y="21"/>
                      </a:lnTo>
                      <a:lnTo>
                        <a:pt x="292" y="15"/>
                      </a:lnTo>
                      <a:lnTo>
                        <a:pt x="296" y="22"/>
                      </a:lnTo>
                      <a:lnTo>
                        <a:pt x="299" y="30"/>
                      </a:lnTo>
                      <a:lnTo>
                        <a:pt x="303" y="13"/>
                      </a:lnTo>
                      <a:lnTo>
                        <a:pt x="306" y="25"/>
                      </a:lnTo>
                      <a:lnTo>
                        <a:pt x="309" y="32"/>
                      </a:lnTo>
                      <a:lnTo>
                        <a:pt x="313" y="24"/>
                      </a:lnTo>
                      <a:lnTo>
                        <a:pt x="316" y="23"/>
                      </a:lnTo>
                      <a:lnTo>
                        <a:pt x="320" y="20"/>
                      </a:lnTo>
                      <a:lnTo>
                        <a:pt x="323" y="31"/>
                      </a:lnTo>
                      <a:lnTo>
                        <a:pt x="327" y="28"/>
                      </a:lnTo>
                      <a:lnTo>
                        <a:pt x="330" y="32"/>
                      </a:lnTo>
                      <a:lnTo>
                        <a:pt x="334" y="28"/>
                      </a:lnTo>
                      <a:lnTo>
                        <a:pt x="337" y="32"/>
                      </a:lnTo>
                      <a:lnTo>
                        <a:pt x="341" y="28"/>
                      </a:lnTo>
                      <a:lnTo>
                        <a:pt x="344" y="28"/>
                      </a:lnTo>
                      <a:lnTo>
                        <a:pt x="348" y="26"/>
                      </a:lnTo>
                      <a:lnTo>
                        <a:pt x="351" y="21"/>
                      </a:lnTo>
                      <a:lnTo>
                        <a:pt x="354" y="33"/>
                      </a:lnTo>
                      <a:lnTo>
                        <a:pt x="358" y="31"/>
                      </a:lnTo>
                      <a:lnTo>
                        <a:pt x="361" y="26"/>
                      </a:lnTo>
                      <a:lnTo>
                        <a:pt x="365" y="33"/>
                      </a:lnTo>
                      <a:lnTo>
                        <a:pt x="368" y="28"/>
                      </a:lnTo>
                      <a:lnTo>
                        <a:pt x="372" y="30"/>
                      </a:lnTo>
                      <a:lnTo>
                        <a:pt x="375" y="22"/>
                      </a:lnTo>
                      <a:lnTo>
                        <a:pt x="379" y="30"/>
                      </a:lnTo>
                      <a:lnTo>
                        <a:pt x="382" y="31"/>
                      </a:lnTo>
                      <a:lnTo>
                        <a:pt x="386" y="33"/>
                      </a:lnTo>
                      <a:lnTo>
                        <a:pt x="389" y="38"/>
                      </a:lnTo>
                      <a:lnTo>
                        <a:pt x="392" y="33"/>
                      </a:lnTo>
                      <a:lnTo>
                        <a:pt x="396" y="26"/>
                      </a:lnTo>
                      <a:lnTo>
                        <a:pt x="399" y="47"/>
                      </a:lnTo>
                      <a:lnTo>
                        <a:pt x="403" y="48"/>
                      </a:lnTo>
                      <a:lnTo>
                        <a:pt x="406" y="42"/>
                      </a:lnTo>
                      <a:lnTo>
                        <a:pt x="410" y="50"/>
                      </a:lnTo>
                      <a:lnTo>
                        <a:pt x="413" y="49"/>
                      </a:lnTo>
                      <a:lnTo>
                        <a:pt x="417" y="43"/>
                      </a:lnTo>
                      <a:lnTo>
                        <a:pt x="420" y="50"/>
                      </a:lnTo>
                      <a:lnTo>
                        <a:pt x="424" y="47"/>
                      </a:lnTo>
                      <a:lnTo>
                        <a:pt x="427" y="47"/>
                      </a:lnTo>
                      <a:lnTo>
                        <a:pt x="431" y="52"/>
                      </a:lnTo>
                      <a:lnTo>
                        <a:pt x="434" y="42"/>
                      </a:lnTo>
                      <a:lnTo>
                        <a:pt x="437" y="58"/>
                      </a:lnTo>
                      <a:lnTo>
                        <a:pt x="441" y="55"/>
                      </a:lnTo>
                      <a:lnTo>
                        <a:pt x="444" y="73"/>
                      </a:lnTo>
                      <a:lnTo>
                        <a:pt x="448" y="56"/>
                      </a:lnTo>
                      <a:lnTo>
                        <a:pt x="451" y="60"/>
                      </a:lnTo>
                      <a:lnTo>
                        <a:pt x="455" y="57"/>
                      </a:lnTo>
                      <a:lnTo>
                        <a:pt x="458" y="71"/>
                      </a:lnTo>
                      <a:lnTo>
                        <a:pt x="462" y="73"/>
                      </a:lnTo>
                      <a:lnTo>
                        <a:pt x="465" y="69"/>
                      </a:lnTo>
                      <a:lnTo>
                        <a:pt x="469" y="72"/>
                      </a:lnTo>
                      <a:lnTo>
                        <a:pt x="472" y="72"/>
                      </a:lnTo>
                      <a:lnTo>
                        <a:pt x="475" y="63"/>
                      </a:lnTo>
                      <a:lnTo>
                        <a:pt x="479" y="59"/>
                      </a:lnTo>
                      <a:lnTo>
                        <a:pt x="482" y="72"/>
                      </a:lnTo>
                      <a:lnTo>
                        <a:pt x="486" y="61"/>
                      </a:lnTo>
                      <a:lnTo>
                        <a:pt x="489" y="74"/>
                      </a:lnTo>
                      <a:lnTo>
                        <a:pt x="493" y="55"/>
                      </a:lnTo>
                      <a:lnTo>
                        <a:pt x="496" y="69"/>
                      </a:lnTo>
                      <a:lnTo>
                        <a:pt x="500" y="58"/>
                      </a:lnTo>
                      <a:lnTo>
                        <a:pt x="503" y="79"/>
                      </a:lnTo>
                      <a:lnTo>
                        <a:pt x="507" y="54"/>
                      </a:lnTo>
                      <a:lnTo>
                        <a:pt x="510" y="62"/>
                      </a:lnTo>
                      <a:lnTo>
                        <a:pt x="514" y="59"/>
                      </a:lnTo>
                      <a:lnTo>
                        <a:pt x="517" y="50"/>
                      </a:lnTo>
                      <a:lnTo>
                        <a:pt x="520" y="72"/>
                      </a:lnTo>
                      <a:lnTo>
                        <a:pt x="524" y="43"/>
                      </a:lnTo>
                      <a:lnTo>
                        <a:pt x="527" y="48"/>
                      </a:lnTo>
                      <a:lnTo>
                        <a:pt x="531" y="34"/>
                      </a:lnTo>
                      <a:lnTo>
                        <a:pt x="534" y="47"/>
                      </a:lnTo>
                      <a:lnTo>
                        <a:pt x="538" y="41"/>
                      </a:lnTo>
                      <a:lnTo>
                        <a:pt x="541" y="40"/>
                      </a:lnTo>
                      <a:lnTo>
                        <a:pt x="545" y="49"/>
                      </a:lnTo>
                      <a:lnTo>
                        <a:pt x="548" y="39"/>
                      </a:lnTo>
                      <a:lnTo>
                        <a:pt x="552" y="37"/>
                      </a:lnTo>
                      <a:lnTo>
                        <a:pt x="555" y="34"/>
                      </a:lnTo>
                      <a:lnTo>
                        <a:pt x="558" y="40"/>
                      </a:lnTo>
                      <a:lnTo>
                        <a:pt x="562" y="37"/>
                      </a:lnTo>
                      <a:lnTo>
                        <a:pt x="565" y="22"/>
                      </a:lnTo>
                      <a:lnTo>
                        <a:pt x="569" y="27"/>
                      </a:lnTo>
                      <a:lnTo>
                        <a:pt x="572" y="33"/>
                      </a:lnTo>
                      <a:lnTo>
                        <a:pt x="576" y="20"/>
                      </a:lnTo>
                      <a:lnTo>
                        <a:pt x="579" y="28"/>
                      </a:lnTo>
                      <a:lnTo>
                        <a:pt x="583" y="27"/>
                      </a:lnTo>
                      <a:lnTo>
                        <a:pt x="586" y="22"/>
                      </a:lnTo>
                      <a:lnTo>
                        <a:pt x="590" y="31"/>
                      </a:lnTo>
                      <a:lnTo>
                        <a:pt x="593" y="15"/>
                      </a:lnTo>
                      <a:lnTo>
                        <a:pt x="597" y="20"/>
                      </a:lnTo>
                      <a:lnTo>
                        <a:pt x="600" y="28"/>
                      </a:lnTo>
                      <a:lnTo>
                        <a:pt x="603" y="17"/>
                      </a:lnTo>
                      <a:lnTo>
                        <a:pt x="607" y="26"/>
                      </a:lnTo>
                      <a:lnTo>
                        <a:pt x="610" y="26"/>
                      </a:lnTo>
                      <a:lnTo>
                        <a:pt x="614" y="23"/>
                      </a:lnTo>
                      <a:lnTo>
                        <a:pt x="617" y="20"/>
                      </a:lnTo>
                      <a:lnTo>
                        <a:pt x="621" y="16"/>
                      </a:lnTo>
                      <a:lnTo>
                        <a:pt x="624" y="13"/>
                      </a:lnTo>
                      <a:lnTo>
                        <a:pt x="628" y="18"/>
                      </a:lnTo>
                      <a:lnTo>
                        <a:pt x="631" y="14"/>
                      </a:lnTo>
                      <a:lnTo>
                        <a:pt x="635" y="11"/>
                      </a:lnTo>
                      <a:lnTo>
                        <a:pt x="638" y="11"/>
                      </a:lnTo>
                      <a:lnTo>
                        <a:pt x="641" y="34"/>
                      </a:lnTo>
                      <a:lnTo>
                        <a:pt x="645" y="14"/>
                      </a:lnTo>
                      <a:lnTo>
                        <a:pt x="648" y="12"/>
                      </a:lnTo>
                      <a:lnTo>
                        <a:pt x="652" y="25"/>
                      </a:lnTo>
                      <a:lnTo>
                        <a:pt x="655" y="24"/>
                      </a:lnTo>
                      <a:lnTo>
                        <a:pt x="659" y="15"/>
                      </a:lnTo>
                      <a:lnTo>
                        <a:pt x="662" y="19"/>
                      </a:lnTo>
                      <a:lnTo>
                        <a:pt x="666" y="16"/>
                      </a:lnTo>
                      <a:lnTo>
                        <a:pt x="669" y="18"/>
                      </a:lnTo>
                      <a:lnTo>
                        <a:pt x="673" y="12"/>
                      </a:lnTo>
                      <a:lnTo>
                        <a:pt x="676" y="33"/>
                      </a:lnTo>
                      <a:lnTo>
                        <a:pt x="680" y="8"/>
                      </a:lnTo>
                      <a:lnTo>
                        <a:pt x="683" y="22"/>
                      </a:lnTo>
                      <a:lnTo>
                        <a:pt x="686" y="20"/>
                      </a:lnTo>
                      <a:lnTo>
                        <a:pt x="690" y="23"/>
                      </a:lnTo>
                      <a:lnTo>
                        <a:pt x="693" y="9"/>
                      </a:lnTo>
                      <a:lnTo>
                        <a:pt x="697" y="24"/>
                      </a:lnTo>
                      <a:lnTo>
                        <a:pt x="700" y="6"/>
                      </a:lnTo>
                      <a:lnTo>
                        <a:pt x="704" y="11"/>
                      </a:lnTo>
                      <a:lnTo>
                        <a:pt x="707" y="6"/>
                      </a:lnTo>
                      <a:lnTo>
                        <a:pt x="711" y="14"/>
                      </a:lnTo>
                      <a:lnTo>
                        <a:pt x="714" y="16"/>
                      </a:lnTo>
                      <a:lnTo>
                        <a:pt x="718" y="5"/>
                      </a:lnTo>
                      <a:lnTo>
                        <a:pt x="721" y="16"/>
                      </a:lnTo>
                      <a:lnTo>
                        <a:pt x="724" y="0"/>
                      </a:lnTo>
                      <a:lnTo>
                        <a:pt x="728" y="10"/>
                      </a:lnTo>
                      <a:lnTo>
                        <a:pt x="731" y="13"/>
                      </a:lnTo>
                      <a:lnTo>
                        <a:pt x="735" y="14"/>
                      </a:lnTo>
                      <a:lnTo>
                        <a:pt x="738" y="22"/>
                      </a:lnTo>
                      <a:lnTo>
                        <a:pt x="742" y="19"/>
                      </a:lnTo>
                      <a:lnTo>
                        <a:pt x="745" y="20"/>
                      </a:lnTo>
                      <a:lnTo>
                        <a:pt x="749" y="12"/>
                      </a:lnTo>
                      <a:lnTo>
                        <a:pt x="752" y="17"/>
                      </a:lnTo>
                      <a:lnTo>
                        <a:pt x="756" y="17"/>
                      </a:lnTo>
                      <a:lnTo>
                        <a:pt x="759" y="11"/>
                      </a:lnTo>
                      <a:lnTo>
                        <a:pt x="763" y="14"/>
                      </a:lnTo>
                      <a:lnTo>
                        <a:pt x="766" y="14"/>
                      </a:lnTo>
                      <a:lnTo>
                        <a:pt x="769" y="22"/>
                      </a:lnTo>
                      <a:lnTo>
                        <a:pt x="773" y="17"/>
                      </a:lnTo>
                      <a:lnTo>
                        <a:pt x="776" y="9"/>
                      </a:lnTo>
                      <a:lnTo>
                        <a:pt x="780" y="11"/>
                      </a:lnTo>
                      <a:lnTo>
                        <a:pt x="783" y="16"/>
                      </a:lnTo>
                      <a:lnTo>
                        <a:pt x="787" y="11"/>
                      </a:lnTo>
                      <a:lnTo>
                        <a:pt x="790" y="14"/>
                      </a:lnTo>
                      <a:lnTo>
                        <a:pt x="794" y="17"/>
                      </a:lnTo>
                      <a:lnTo>
                        <a:pt x="797" y="0"/>
                      </a:lnTo>
                      <a:lnTo>
                        <a:pt x="801" y="9"/>
                      </a:lnTo>
                      <a:lnTo>
                        <a:pt x="804" y="18"/>
                      </a:lnTo>
                      <a:lnTo>
                        <a:pt x="807" y="11"/>
                      </a:lnTo>
                      <a:lnTo>
                        <a:pt x="811" y="16"/>
                      </a:lnTo>
                      <a:lnTo>
                        <a:pt x="814" y="22"/>
                      </a:lnTo>
                      <a:lnTo>
                        <a:pt x="818" y="13"/>
                      </a:lnTo>
                      <a:lnTo>
                        <a:pt x="821" y="11"/>
                      </a:lnTo>
                      <a:lnTo>
                        <a:pt x="825" y="10"/>
                      </a:lnTo>
                      <a:lnTo>
                        <a:pt x="828" y="23"/>
                      </a:lnTo>
                      <a:lnTo>
                        <a:pt x="832" y="10"/>
                      </a:lnTo>
                      <a:lnTo>
                        <a:pt x="835" y="19"/>
                      </a:lnTo>
                      <a:lnTo>
                        <a:pt x="839" y="17"/>
                      </a:lnTo>
                      <a:lnTo>
                        <a:pt x="842" y="13"/>
                      </a:lnTo>
                      <a:lnTo>
                        <a:pt x="846" y="14"/>
                      </a:lnTo>
                      <a:lnTo>
                        <a:pt x="849" y="17"/>
                      </a:lnTo>
                      <a:lnTo>
                        <a:pt x="852" y="6"/>
                      </a:lnTo>
                      <a:lnTo>
                        <a:pt x="856" y="2"/>
                      </a:lnTo>
                      <a:lnTo>
                        <a:pt x="859" y="11"/>
                      </a:lnTo>
                      <a:lnTo>
                        <a:pt x="863" y="13"/>
                      </a:lnTo>
                      <a:lnTo>
                        <a:pt x="866" y="9"/>
                      </a:lnTo>
                      <a:lnTo>
                        <a:pt x="870" y="15"/>
                      </a:lnTo>
                      <a:lnTo>
                        <a:pt x="873" y="19"/>
                      </a:lnTo>
                      <a:lnTo>
                        <a:pt x="877" y="16"/>
                      </a:lnTo>
                      <a:lnTo>
                        <a:pt x="880" y="14"/>
                      </a:lnTo>
                      <a:lnTo>
                        <a:pt x="884" y="9"/>
                      </a:lnTo>
                      <a:lnTo>
                        <a:pt x="887" y="21"/>
                      </a:lnTo>
                      <a:lnTo>
                        <a:pt x="890" y="5"/>
                      </a:lnTo>
                      <a:lnTo>
                        <a:pt x="894" y="15"/>
                      </a:lnTo>
                      <a:lnTo>
                        <a:pt x="897" y="17"/>
                      </a:lnTo>
                      <a:lnTo>
                        <a:pt x="901" y="17"/>
                      </a:lnTo>
                      <a:lnTo>
                        <a:pt x="904" y="23"/>
                      </a:lnTo>
                      <a:lnTo>
                        <a:pt x="908" y="17"/>
                      </a:lnTo>
                      <a:lnTo>
                        <a:pt x="911" y="23"/>
                      </a:lnTo>
                      <a:lnTo>
                        <a:pt x="915" y="18"/>
                      </a:lnTo>
                      <a:lnTo>
                        <a:pt x="918" y="10"/>
                      </a:lnTo>
                      <a:lnTo>
                        <a:pt x="922" y="11"/>
                      </a:lnTo>
                      <a:lnTo>
                        <a:pt x="925" y="16"/>
                      </a:lnTo>
                      <a:lnTo>
                        <a:pt x="929" y="17"/>
                      </a:lnTo>
                      <a:lnTo>
                        <a:pt x="932" y="21"/>
                      </a:lnTo>
                      <a:lnTo>
                        <a:pt x="935" y="46"/>
                      </a:lnTo>
                      <a:lnTo>
                        <a:pt x="939" y="15"/>
                      </a:lnTo>
                      <a:lnTo>
                        <a:pt x="942" y="16"/>
                      </a:lnTo>
                      <a:lnTo>
                        <a:pt x="946" y="38"/>
                      </a:lnTo>
                      <a:lnTo>
                        <a:pt x="949" y="28"/>
                      </a:lnTo>
                      <a:lnTo>
                        <a:pt x="953" y="55"/>
                      </a:lnTo>
                      <a:lnTo>
                        <a:pt x="956" y="47"/>
                      </a:lnTo>
                      <a:lnTo>
                        <a:pt x="960" y="42"/>
                      </a:lnTo>
                      <a:lnTo>
                        <a:pt x="963" y="50"/>
                      </a:lnTo>
                      <a:lnTo>
                        <a:pt x="967" y="53"/>
                      </a:lnTo>
                      <a:lnTo>
                        <a:pt x="970" y="33"/>
                      </a:lnTo>
                      <a:lnTo>
                        <a:pt x="973" y="50"/>
                      </a:lnTo>
                      <a:lnTo>
                        <a:pt x="977" y="41"/>
                      </a:lnTo>
                      <a:lnTo>
                        <a:pt x="980" y="34"/>
                      </a:lnTo>
                      <a:lnTo>
                        <a:pt x="984" y="58"/>
                      </a:lnTo>
                      <a:lnTo>
                        <a:pt x="987" y="64"/>
                      </a:lnTo>
                      <a:lnTo>
                        <a:pt x="991" y="74"/>
                      </a:lnTo>
                      <a:lnTo>
                        <a:pt x="994" y="55"/>
                      </a:lnTo>
                      <a:lnTo>
                        <a:pt x="998" y="69"/>
                      </a:lnTo>
                      <a:lnTo>
                        <a:pt x="1001" y="64"/>
                      </a:lnTo>
                      <a:lnTo>
                        <a:pt x="1005" y="69"/>
                      </a:lnTo>
                      <a:lnTo>
                        <a:pt x="1008" y="58"/>
                      </a:lnTo>
                      <a:lnTo>
                        <a:pt x="1012" y="60"/>
                      </a:lnTo>
                      <a:lnTo>
                        <a:pt x="1015" y="60"/>
                      </a:lnTo>
                      <a:lnTo>
                        <a:pt x="1018" y="69"/>
                      </a:lnTo>
                      <a:lnTo>
                        <a:pt x="1022" y="61"/>
                      </a:lnTo>
                      <a:lnTo>
                        <a:pt x="1025" y="71"/>
                      </a:lnTo>
                      <a:lnTo>
                        <a:pt x="1029" y="65"/>
                      </a:lnTo>
                      <a:lnTo>
                        <a:pt x="1032" y="49"/>
                      </a:lnTo>
                      <a:lnTo>
                        <a:pt x="1036" y="59"/>
                      </a:lnTo>
                      <a:lnTo>
                        <a:pt x="1039" y="55"/>
                      </a:lnTo>
                      <a:lnTo>
                        <a:pt x="1043" y="60"/>
                      </a:lnTo>
                      <a:lnTo>
                        <a:pt x="1046" y="57"/>
                      </a:lnTo>
                      <a:lnTo>
                        <a:pt x="1050" y="56"/>
                      </a:lnTo>
                      <a:lnTo>
                        <a:pt x="1053" y="46"/>
                      </a:lnTo>
                      <a:lnTo>
                        <a:pt x="1056" y="51"/>
                      </a:lnTo>
                      <a:lnTo>
                        <a:pt x="1060" y="56"/>
                      </a:lnTo>
                      <a:lnTo>
                        <a:pt x="1063" y="38"/>
                      </a:lnTo>
                      <a:lnTo>
                        <a:pt x="1067" y="33"/>
                      </a:lnTo>
                      <a:lnTo>
                        <a:pt x="1070" y="39"/>
                      </a:lnTo>
                      <a:lnTo>
                        <a:pt x="1074" y="44"/>
                      </a:lnTo>
                      <a:lnTo>
                        <a:pt x="1077" y="28"/>
                      </a:lnTo>
                      <a:lnTo>
                        <a:pt x="1081" y="37"/>
                      </a:lnTo>
                      <a:lnTo>
                        <a:pt x="1084" y="36"/>
                      </a:lnTo>
                      <a:lnTo>
                        <a:pt x="1088" y="38"/>
                      </a:lnTo>
                      <a:lnTo>
                        <a:pt x="1091" y="21"/>
                      </a:lnTo>
                      <a:lnTo>
                        <a:pt x="1095" y="22"/>
                      </a:lnTo>
                      <a:lnTo>
                        <a:pt x="1098" y="35"/>
                      </a:lnTo>
                      <a:lnTo>
                        <a:pt x="1101" y="26"/>
                      </a:lnTo>
                      <a:lnTo>
                        <a:pt x="1105" y="32"/>
                      </a:lnTo>
                      <a:lnTo>
                        <a:pt x="1108" y="18"/>
                      </a:lnTo>
                      <a:lnTo>
                        <a:pt x="1112" y="20"/>
                      </a:lnTo>
                      <a:lnTo>
                        <a:pt x="1115" y="25"/>
                      </a:lnTo>
                      <a:lnTo>
                        <a:pt x="1119" y="17"/>
                      </a:lnTo>
                      <a:lnTo>
                        <a:pt x="1122" y="23"/>
                      </a:lnTo>
                      <a:lnTo>
                        <a:pt x="1126" y="22"/>
                      </a:lnTo>
                      <a:lnTo>
                        <a:pt x="1129" y="18"/>
                      </a:lnTo>
                      <a:lnTo>
                        <a:pt x="1133" y="22"/>
                      </a:lnTo>
                      <a:lnTo>
                        <a:pt x="1136" y="13"/>
                      </a:lnTo>
                      <a:lnTo>
                        <a:pt x="1139" y="30"/>
                      </a:lnTo>
                      <a:lnTo>
                        <a:pt x="1143" y="15"/>
                      </a:lnTo>
                      <a:lnTo>
                        <a:pt x="1146" y="21"/>
                      </a:lnTo>
                      <a:lnTo>
                        <a:pt x="1150" y="7"/>
                      </a:lnTo>
                      <a:lnTo>
                        <a:pt x="1153" y="21"/>
                      </a:lnTo>
                      <a:lnTo>
                        <a:pt x="1157" y="13"/>
                      </a:lnTo>
                      <a:lnTo>
                        <a:pt x="1160" y="16"/>
                      </a:lnTo>
                      <a:lnTo>
                        <a:pt x="1164" y="12"/>
                      </a:lnTo>
                      <a:lnTo>
                        <a:pt x="1167" y="17"/>
                      </a:lnTo>
                      <a:lnTo>
                        <a:pt x="1171" y="25"/>
                      </a:lnTo>
                      <a:lnTo>
                        <a:pt x="1174" y="9"/>
                      </a:lnTo>
                      <a:lnTo>
                        <a:pt x="1178" y="17"/>
                      </a:lnTo>
                      <a:lnTo>
                        <a:pt x="1181" y="6"/>
                      </a:lnTo>
                      <a:lnTo>
                        <a:pt x="1184" y="14"/>
                      </a:lnTo>
                      <a:lnTo>
                        <a:pt x="1188" y="13"/>
                      </a:lnTo>
                      <a:lnTo>
                        <a:pt x="1191" y="20"/>
                      </a:lnTo>
                      <a:lnTo>
                        <a:pt x="1195" y="30"/>
                      </a:lnTo>
                      <a:lnTo>
                        <a:pt x="1198" y="17"/>
                      </a:lnTo>
                      <a:lnTo>
                        <a:pt x="1202" y="10"/>
                      </a:lnTo>
                      <a:lnTo>
                        <a:pt x="1205" y="13"/>
                      </a:lnTo>
                      <a:lnTo>
                        <a:pt x="1209" y="38"/>
                      </a:lnTo>
                      <a:lnTo>
                        <a:pt x="1212" y="28"/>
                      </a:lnTo>
                      <a:lnTo>
                        <a:pt x="1216" y="31"/>
                      </a:lnTo>
                      <a:lnTo>
                        <a:pt x="1219" y="27"/>
                      </a:lnTo>
                      <a:lnTo>
                        <a:pt x="1222" y="25"/>
                      </a:lnTo>
                      <a:lnTo>
                        <a:pt x="1226" y="38"/>
                      </a:lnTo>
                      <a:lnTo>
                        <a:pt x="1229" y="43"/>
                      </a:lnTo>
                      <a:lnTo>
                        <a:pt x="1233" y="47"/>
                      </a:lnTo>
                      <a:lnTo>
                        <a:pt x="1236" y="39"/>
                      </a:lnTo>
                      <a:lnTo>
                        <a:pt x="1240" y="34"/>
                      </a:lnTo>
                      <a:lnTo>
                        <a:pt x="1243" y="48"/>
                      </a:lnTo>
                      <a:lnTo>
                        <a:pt x="1247" y="43"/>
                      </a:lnTo>
                      <a:lnTo>
                        <a:pt x="1250" y="52"/>
                      </a:lnTo>
                      <a:lnTo>
                        <a:pt x="1254" y="48"/>
                      </a:lnTo>
                      <a:lnTo>
                        <a:pt x="1257" y="44"/>
                      </a:lnTo>
                      <a:lnTo>
                        <a:pt x="1261" y="48"/>
                      </a:lnTo>
                      <a:lnTo>
                        <a:pt x="1264" y="64"/>
                      </a:lnTo>
                      <a:lnTo>
                        <a:pt x="1267" y="69"/>
                      </a:lnTo>
                      <a:lnTo>
                        <a:pt x="1271" y="65"/>
                      </a:lnTo>
                      <a:lnTo>
                        <a:pt x="1274" y="49"/>
                      </a:lnTo>
                      <a:lnTo>
                        <a:pt x="1278" y="66"/>
                      </a:lnTo>
                      <a:lnTo>
                        <a:pt x="1281" y="74"/>
                      </a:lnTo>
                      <a:lnTo>
                        <a:pt x="1285" y="64"/>
                      </a:lnTo>
                      <a:lnTo>
                        <a:pt x="1288" y="74"/>
                      </a:lnTo>
                      <a:lnTo>
                        <a:pt x="1292" y="89"/>
                      </a:lnTo>
                      <a:lnTo>
                        <a:pt x="1295" y="67"/>
                      </a:lnTo>
                      <a:lnTo>
                        <a:pt x="1299" y="62"/>
                      </a:lnTo>
                      <a:lnTo>
                        <a:pt x="1302" y="82"/>
                      </a:lnTo>
                      <a:lnTo>
                        <a:pt x="1305" y="84"/>
                      </a:lnTo>
                      <a:lnTo>
                        <a:pt x="1309" y="73"/>
                      </a:lnTo>
                      <a:lnTo>
                        <a:pt x="1312" y="70"/>
                      </a:lnTo>
                      <a:lnTo>
                        <a:pt x="1316" y="85"/>
                      </a:lnTo>
                      <a:lnTo>
                        <a:pt x="1319" y="70"/>
                      </a:lnTo>
                      <a:lnTo>
                        <a:pt x="1323" y="65"/>
                      </a:lnTo>
                      <a:lnTo>
                        <a:pt x="1326" y="62"/>
                      </a:lnTo>
                      <a:lnTo>
                        <a:pt x="1330" y="93"/>
                      </a:lnTo>
                      <a:lnTo>
                        <a:pt x="1333" y="83"/>
                      </a:lnTo>
                      <a:lnTo>
                        <a:pt x="1337" y="79"/>
                      </a:lnTo>
                      <a:lnTo>
                        <a:pt x="1340" y="101"/>
                      </a:lnTo>
                      <a:lnTo>
                        <a:pt x="1344" y="81"/>
                      </a:lnTo>
                      <a:lnTo>
                        <a:pt x="1347" y="96"/>
                      </a:lnTo>
                      <a:lnTo>
                        <a:pt x="1350" y="90"/>
                      </a:lnTo>
                      <a:lnTo>
                        <a:pt x="1354" y="86"/>
                      </a:lnTo>
                      <a:lnTo>
                        <a:pt x="1357" y="109"/>
                      </a:lnTo>
                      <a:lnTo>
                        <a:pt x="1361" y="94"/>
                      </a:lnTo>
                      <a:lnTo>
                        <a:pt x="1364" y="99"/>
                      </a:lnTo>
                      <a:lnTo>
                        <a:pt x="1368" y="107"/>
                      </a:lnTo>
                      <a:lnTo>
                        <a:pt x="1371" y="105"/>
                      </a:lnTo>
                      <a:lnTo>
                        <a:pt x="1375" y="116"/>
                      </a:lnTo>
                      <a:lnTo>
                        <a:pt x="1378" y="116"/>
                      </a:lnTo>
                      <a:lnTo>
                        <a:pt x="1382" y="107"/>
                      </a:lnTo>
                      <a:lnTo>
                        <a:pt x="1385" y="104"/>
                      </a:lnTo>
                      <a:lnTo>
                        <a:pt x="1388" y="117"/>
                      </a:lnTo>
                      <a:lnTo>
                        <a:pt x="1392" y="109"/>
                      </a:lnTo>
                      <a:lnTo>
                        <a:pt x="1395" y="115"/>
                      </a:lnTo>
                      <a:lnTo>
                        <a:pt x="1399" y="115"/>
                      </a:lnTo>
                      <a:lnTo>
                        <a:pt x="1402" y="120"/>
                      </a:lnTo>
                      <a:lnTo>
                        <a:pt x="1406" y="110"/>
                      </a:lnTo>
                      <a:lnTo>
                        <a:pt x="1409" y="113"/>
                      </a:lnTo>
                      <a:lnTo>
                        <a:pt x="1413" y="109"/>
                      </a:lnTo>
                      <a:lnTo>
                        <a:pt x="1416" y="117"/>
                      </a:lnTo>
                      <a:lnTo>
                        <a:pt x="1420" y="117"/>
                      </a:lnTo>
                      <a:lnTo>
                        <a:pt x="1423" y="122"/>
                      </a:lnTo>
                      <a:lnTo>
                        <a:pt x="1427" y="122"/>
                      </a:lnTo>
                      <a:lnTo>
                        <a:pt x="1430" y="127"/>
                      </a:lnTo>
                      <a:lnTo>
                        <a:pt x="1433" y="113"/>
                      </a:lnTo>
                      <a:lnTo>
                        <a:pt x="1437" y="111"/>
                      </a:lnTo>
                      <a:lnTo>
                        <a:pt x="1440" y="98"/>
                      </a:lnTo>
                      <a:lnTo>
                        <a:pt x="1444" y="114"/>
                      </a:lnTo>
                      <a:lnTo>
                        <a:pt x="1447" y="93"/>
                      </a:lnTo>
                      <a:lnTo>
                        <a:pt x="1451" y="104"/>
                      </a:lnTo>
                      <a:lnTo>
                        <a:pt x="1454" y="89"/>
                      </a:lnTo>
                      <a:lnTo>
                        <a:pt x="1458" y="99"/>
                      </a:lnTo>
                      <a:lnTo>
                        <a:pt x="1461" y="84"/>
                      </a:lnTo>
                      <a:lnTo>
                        <a:pt x="1465" y="83"/>
                      </a:lnTo>
                      <a:lnTo>
                        <a:pt x="1468" y="88"/>
                      </a:lnTo>
                      <a:lnTo>
                        <a:pt x="1471" y="65"/>
                      </a:lnTo>
                      <a:lnTo>
                        <a:pt x="1475" y="83"/>
                      </a:lnTo>
                      <a:lnTo>
                        <a:pt x="1478" y="84"/>
                      </a:lnTo>
                      <a:lnTo>
                        <a:pt x="1482" y="74"/>
                      </a:lnTo>
                      <a:lnTo>
                        <a:pt x="1485" y="67"/>
                      </a:lnTo>
                      <a:lnTo>
                        <a:pt x="1489" y="59"/>
                      </a:lnTo>
                      <a:lnTo>
                        <a:pt x="1492" y="62"/>
                      </a:lnTo>
                      <a:lnTo>
                        <a:pt x="1496" y="68"/>
                      </a:lnTo>
                      <a:lnTo>
                        <a:pt x="1499" y="77"/>
                      </a:lnTo>
                      <a:lnTo>
                        <a:pt x="1503" y="48"/>
                      </a:lnTo>
                      <a:lnTo>
                        <a:pt x="1506" y="49"/>
                      </a:lnTo>
                      <a:lnTo>
                        <a:pt x="1510" y="59"/>
                      </a:lnTo>
                      <a:lnTo>
                        <a:pt x="1513" y="43"/>
                      </a:lnTo>
                      <a:lnTo>
                        <a:pt x="1516" y="47"/>
                      </a:lnTo>
                      <a:lnTo>
                        <a:pt x="1520" y="49"/>
                      </a:lnTo>
                      <a:lnTo>
                        <a:pt x="1523" y="54"/>
                      </a:lnTo>
                      <a:lnTo>
                        <a:pt x="1527" y="54"/>
                      </a:lnTo>
                      <a:lnTo>
                        <a:pt x="1530" y="44"/>
                      </a:lnTo>
                      <a:lnTo>
                        <a:pt x="1534" y="45"/>
                      </a:lnTo>
                      <a:lnTo>
                        <a:pt x="1537" y="39"/>
                      </a:lnTo>
                      <a:lnTo>
                        <a:pt x="1541" y="48"/>
                      </a:lnTo>
                      <a:lnTo>
                        <a:pt x="1544" y="58"/>
                      </a:lnTo>
                      <a:lnTo>
                        <a:pt x="1548" y="29"/>
                      </a:lnTo>
                      <a:lnTo>
                        <a:pt x="1551" y="33"/>
                      </a:lnTo>
                      <a:lnTo>
                        <a:pt x="1554" y="48"/>
                      </a:lnTo>
                      <a:lnTo>
                        <a:pt x="1558" y="42"/>
                      </a:lnTo>
                      <a:lnTo>
                        <a:pt x="1561" y="58"/>
                      </a:lnTo>
                      <a:lnTo>
                        <a:pt x="1565" y="37"/>
                      </a:lnTo>
                      <a:lnTo>
                        <a:pt x="1568" y="41"/>
                      </a:lnTo>
                      <a:lnTo>
                        <a:pt x="1572" y="30"/>
                      </a:lnTo>
                      <a:lnTo>
                        <a:pt x="1575" y="46"/>
                      </a:lnTo>
                      <a:lnTo>
                        <a:pt x="1579" y="39"/>
                      </a:lnTo>
                      <a:lnTo>
                        <a:pt x="1582" y="43"/>
                      </a:lnTo>
                      <a:lnTo>
                        <a:pt x="1586" y="43"/>
                      </a:lnTo>
                      <a:lnTo>
                        <a:pt x="1589" y="44"/>
                      </a:lnTo>
                      <a:lnTo>
                        <a:pt x="1593" y="49"/>
                      </a:lnTo>
                      <a:lnTo>
                        <a:pt x="1596" y="53"/>
                      </a:lnTo>
                      <a:lnTo>
                        <a:pt x="1599" y="41"/>
                      </a:lnTo>
                      <a:lnTo>
                        <a:pt x="1603" y="52"/>
                      </a:lnTo>
                      <a:lnTo>
                        <a:pt x="1606" y="55"/>
                      </a:lnTo>
                      <a:lnTo>
                        <a:pt x="1610" y="39"/>
                      </a:lnTo>
                      <a:lnTo>
                        <a:pt x="1613" y="56"/>
                      </a:lnTo>
                      <a:lnTo>
                        <a:pt x="1617" y="51"/>
                      </a:lnTo>
                      <a:lnTo>
                        <a:pt x="1620" y="51"/>
                      </a:lnTo>
                      <a:lnTo>
                        <a:pt x="1624" y="44"/>
                      </a:lnTo>
                      <a:lnTo>
                        <a:pt x="1627" y="43"/>
                      </a:lnTo>
                      <a:lnTo>
                        <a:pt x="1631" y="46"/>
                      </a:lnTo>
                      <a:lnTo>
                        <a:pt x="1634" y="47"/>
                      </a:lnTo>
                      <a:lnTo>
                        <a:pt x="1637" y="41"/>
                      </a:lnTo>
                      <a:lnTo>
                        <a:pt x="1641" y="56"/>
                      </a:lnTo>
                      <a:lnTo>
                        <a:pt x="1644" y="40"/>
                      </a:lnTo>
                      <a:lnTo>
                        <a:pt x="1648" y="50"/>
                      </a:lnTo>
                      <a:lnTo>
                        <a:pt x="1651" y="36"/>
                      </a:lnTo>
                      <a:lnTo>
                        <a:pt x="1655" y="52"/>
                      </a:lnTo>
                      <a:lnTo>
                        <a:pt x="1658" y="47"/>
                      </a:lnTo>
                      <a:lnTo>
                        <a:pt x="1662" y="53"/>
                      </a:lnTo>
                      <a:lnTo>
                        <a:pt x="1665" y="41"/>
                      </a:lnTo>
                      <a:lnTo>
                        <a:pt x="1669" y="49"/>
                      </a:lnTo>
                      <a:lnTo>
                        <a:pt x="1672" y="31"/>
                      </a:lnTo>
                      <a:lnTo>
                        <a:pt x="1676" y="38"/>
                      </a:lnTo>
                      <a:lnTo>
                        <a:pt x="1679" y="49"/>
                      </a:lnTo>
                      <a:lnTo>
                        <a:pt x="1682" y="34"/>
                      </a:lnTo>
                      <a:lnTo>
                        <a:pt x="1686" y="37"/>
                      </a:lnTo>
                      <a:lnTo>
                        <a:pt x="1689" y="24"/>
                      </a:lnTo>
                      <a:lnTo>
                        <a:pt x="1693" y="43"/>
                      </a:lnTo>
                      <a:lnTo>
                        <a:pt x="1696" y="37"/>
                      </a:lnTo>
                      <a:lnTo>
                        <a:pt x="1700" y="31"/>
                      </a:lnTo>
                      <a:lnTo>
                        <a:pt x="1703" y="28"/>
                      </a:lnTo>
                      <a:lnTo>
                        <a:pt x="1707" y="21"/>
                      </a:lnTo>
                      <a:lnTo>
                        <a:pt x="1710" y="37"/>
                      </a:lnTo>
                      <a:lnTo>
                        <a:pt x="1714" y="41"/>
                      </a:lnTo>
                      <a:lnTo>
                        <a:pt x="1717" y="30"/>
                      </a:lnTo>
                      <a:lnTo>
                        <a:pt x="1720" y="34"/>
                      </a:lnTo>
                      <a:lnTo>
                        <a:pt x="1724" y="32"/>
                      </a:lnTo>
                      <a:lnTo>
                        <a:pt x="1727" y="32"/>
                      </a:lnTo>
                      <a:lnTo>
                        <a:pt x="1731" y="23"/>
                      </a:lnTo>
                      <a:lnTo>
                        <a:pt x="1734" y="23"/>
                      </a:lnTo>
                      <a:lnTo>
                        <a:pt x="1738" y="31"/>
                      </a:lnTo>
                      <a:lnTo>
                        <a:pt x="1741" y="26"/>
                      </a:lnTo>
                      <a:lnTo>
                        <a:pt x="1745" y="23"/>
                      </a:lnTo>
                      <a:lnTo>
                        <a:pt x="1748" y="20"/>
                      </a:lnTo>
                      <a:lnTo>
                        <a:pt x="1752" y="20"/>
                      </a:lnTo>
                      <a:lnTo>
                        <a:pt x="1755" y="25"/>
                      </a:lnTo>
                      <a:lnTo>
                        <a:pt x="1759" y="25"/>
                      </a:lnTo>
                      <a:lnTo>
                        <a:pt x="1762" y="32"/>
                      </a:lnTo>
                      <a:lnTo>
                        <a:pt x="1765" y="24"/>
                      </a:lnTo>
                      <a:lnTo>
                        <a:pt x="1769" y="36"/>
                      </a:lnTo>
                      <a:lnTo>
                        <a:pt x="1772" y="28"/>
                      </a:lnTo>
                      <a:lnTo>
                        <a:pt x="1776" y="26"/>
                      </a:lnTo>
                      <a:lnTo>
                        <a:pt x="1779" y="35"/>
                      </a:lnTo>
                      <a:lnTo>
                        <a:pt x="1783" y="28"/>
                      </a:lnTo>
                      <a:lnTo>
                        <a:pt x="1786" y="25"/>
                      </a:lnTo>
                      <a:lnTo>
                        <a:pt x="1790" y="29"/>
                      </a:lnTo>
                      <a:lnTo>
                        <a:pt x="1793" y="19"/>
                      </a:lnTo>
                      <a:lnTo>
                        <a:pt x="1797" y="19"/>
                      </a:lnTo>
                      <a:lnTo>
                        <a:pt x="1800" y="19"/>
                      </a:lnTo>
                      <a:lnTo>
                        <a:pt x="1803" y="29"/>
                      </a:lnTo>
                      <a:lnTo>
                        <a:pt x="1807" y="20"/>
                      </a:lnTo>
                      <a:lnTo>
                        <a:pt x="1810" y="22"/>
                      </a:lnTo>
                      <a:lnTo>
                        <a:pt x="1814" y="26"/>
                      </a:lnTo>
                      <a:lnTo>
                        <a:pt x="1817" y="30"/>
                      </a:lnTo>
                      <a:lnTo>
                        <a:pt x="1821" y="34"/>
                      </a:lnTo>
                      <a:lnTo>
                        <a:pt x="1824" y="26"/>
                      </a:lnTo>
                      <a:lnTo>
                        <a:pt x="1828" y="21"/>
                      </a:lnTo>
                      <a:lnTo>
                        <a:pt x="1831" y="29"/>
                      </a:lnTo>
                      <a:lnTo>
                        <a:pt x="1835" y="38"/>
                      </a:lnTo>
                      <a:lnTo>
                        <a:pt x="1838" y="39"/>
                      </a:lnTo>
                      <a:lnTo>
                        <a:pt x="1842" y="26"/>
                      </a:lnTo>
                      <a:lnTo>
                        <a:pt x="1845" y="31"/>
                      </a:lnTo>
                      <a:lnTo>
                        <a:pt x="1848" y="48"/>
                      </a:lnTo>
                      <a:lnTo>
                        <a:pt x="1852" y="22"/>
                      </a:lnTo>
                      <a:lnTo>
                        <a:pt x="1855" y="31"/>
                      </a:lnTo>
                      <a:lnTo>
                        <a:pt x="1859" y="36"/>
                      </a:lnTo>
                      <a:lnTo>
                        <a:pt x="1862" y="43"/>
                      </a:lnTo>
                      <a:lnTo>
                        <a:pt x="1866" y="13"/>
                      </a:lnTo>
                      <a:lnTo>
                        <a:pt x="1869" y="39"/>
                      </a:lnTo>
                      <a:lnTo>
                        <a:pt x="1873" y="26"/>
                      </a:lnTo>
                      <a:lnTo>
                        <a:pt x="1876" y="38"/>
                      </a:lnTo>
                      <a:lnTo>
                        <a:pt x="1880" y="37"/>
                      </a:lnTo>
                      <a:lnTo>
                        <a:pt x="1883" y="32"/>
                      </a:lnTo>
                      <a:lnTo>
                        <a:pt x="1886" y="28"/>
                      </a:lnTo>
                      <a:lnTo>
                        <a:pt x="1890" y="25"/>
                      </a:lnTo>
                      <a:lnTo>
                        <a:pt x="1893" y="48"/>
                      </a:lnTo>
                      <a:lnTo>
                        <a:pt x="1897" y="27"/>
                      </a:lnTo>
                      <a:lnTo>
                        <a:pt x="1900" y="19"/>
                      </a:lnTo>
                      <a:lnTo>
                        <a:pt x="1904" y="36"/>
                      </a:lnTo>
                      <a:lnTo>
                        <a:pt x="1907" y="41"/>
                      </a:lnTo>
                      <a:lnTo>
                        <a:pt x="1911" y="34"/>
                      </a:lnTo>
                      <a:lnTo>
                        <a:pt x="1914" y="25"/>
                      </a:lnTo>
                      <a:lnTo>
                        <a:pt x="1918" y="22"/>
                      </a:lnTo>
                      <a:lnTo>
                        <a:pt x="1921" y="18"/>
                      </a:lnTo>
                      <a:lnTo>
                        <a:pt x="1925" y="25"/>
                      </a:lnTo>
                      <a:lnTo>
                        <a:pt x="1928" y="20"/>
                      </a:lnTo>
                      <a:lnTo>
                        <a:pt x="1931" y="33"/>
                      </a:lnTo>
                      <a:lnTo>
                        <a:pt x="1935" y="17"/>
                      </a:lnTo>
                      <a:lnTo>
                        <a:pt x="1938" y="23"/>
                      </a:lnTo>
                      <a:lnTo>
                        <a:pt x="1942" y="23"/>
                      </a:lnTo>
                      <a:lnTo>
                        <a:pt x="1945" y="34"/>
                      </a:lnTo>
                      <a:lnTo>
                        <a:pt x="1949" y="19"/>
                      </a:lnTo>
                      <a:lnTo>
                        <a:pt x="1952" y="29"/>
                      </a:lnTo>
                      <a:lnTo>
                        <a:pt x="1956" y="22"/>
                      </a:lnTo>
                      <a:lnTo>
                        <a:pt x="1959" y="25"/>
                      </a:lnTo>
                      <a:lnTo>
                        <a:pt x="1963" y="31"/>
                      </a:lnTo>
                      <a:lnTo>
                        <a:pt x="1966" y="25"/>
                      </a:lnTo>
                      <a:lnTo>
                        <a:pt x="1969" y="13"/>
                      </a:lnTo>
                      <a:lnTo>
                        <a:pt x="1973" y="10"/>
                      </a:lnTo>
                      <a:lnTo>
                        <a:pt x="1976" y="18"/>
                      </a:lnTo>
                      <a:lnTo>
                        <a:pt x="1980" y="15"/>
                      </a:lnTo>
                      <a:lnTo>
                        <a:pt x="1983" y="16"/>
                      </a:lnTo>
                      <a:lnTo>
                        <a:pt x="1987" y="24"/>
                      </a:lnTo>
                      <a:lnTo>
                        <a:pt x="1990" y="24"/>
                      </a:lnTo>
                      <a:lnTo>
                        <a:pt x="1994" y="27"/>
                      </a:lnTo>
                      <a:lnTo>
                        <a:pt x="1997" y="15"/>
                      </a:lnTo>
                      <a:lnTo>
                        <a:pt x="2001" y="11"/>
                      </a:lnTo>
                      <a:lnTo>
                        <a:pt x="2004" y="21"/>
                      </a:lnTo>
                      <a:lnTo>
                        <a:pt x="2008" y="16"/>
                      </a:lnTo>
                      <a:lnTo>
                        <a:pt x="2011" y="11"/>
                      </a:lnTo>
                      <a:lnTo>
                        <a:pt x="2014" y="4"/>
                      </a:lnTo>
                      <a:lnTo>
                        <a:pt x="2018" y="6"/>
                      </a:lnTo>
                      <a:lnTo>
                        <a:pt x="2021" y="10"/>
                      </a:lnTo>
                      <a:lnTo>
                        <a:pt x="2025" y="15"/>
                      </a:lnTo>
                      <a:lnTo>
                        <a:pt x="2028" y="6"/>
                      </a:lnTo>
                      <a:lnTo>
                        <a:pt x="2032" y="20"/>
                      </a:lnTo>
                      <a:lnTo>
                        <a:pt x="2035" y="12"/>
                      </a:lnTo>
                      <a:lnTo>
                        <a:pt x="2039" y="9"/>
                      </a:lnTo>
                      <a:lnTo>
                        <a:pt x="2042" y="14"/>
                      </a:lnTo>
                      <a:lnTo>
                        <a:pt x="2046" y="12"/>
                      </a:lnTo>
                      <a:lnTo>
                        <a:pt x="2049" y="11"/>
                      </a:lnTo>
                      <a:lnTo>
                        <a:pt x="2052" y="18"/>
                      </a:lnTo>
                      <a:lnTo>
                        <a:pt x="2056" y="27"/>
                      </a:lnTo>
                      <a:lnTo>
                        <a:pt x="2059" y="12"/>
                      </a:lnTo>
                      <a:lnTo>
                        <a:pt x="2063" y="4"/>
                      </a:lnTo>
                      <a:lnTo>
                        <a:pt x="2066" y="9"/>
                      </a:lnTo>
                      <a:lnTo>
                        <a:pt x="2070" y="11"/>
                      </a:lnTo>
                      <a:lnTo>
                        <a:pt x="2073" y="21"/>
                      </a:lnTo>
                      <a:lnTo>
                        <a:pt x="2077" y="6"/>
                      </a:lnTo>
                      <a:lnTo>
                        <a:pt x="2080" y="8"/>
                      </a:lnTo>
                      <a:lnTo>
                        <a:pt x="2084" y="16"/>
                      </a:lnTo>
                      <a:lnTo>
                        <a:pt x="2087" y="11"/>
                      </a:lnTo>
                      <a:lnTo>
                        <a:pt x="2091" y="8"/>
                      </a:lnTo>
                      <a:lnTo>
                        <a:pt x="2094" y="14"/>
                      </a:lnTo>
                      <a:lnTo>
                        <a:pt x="2097" y="2"/>
                      </a:lnTo>
                      <a:lnTo>
                        <a:pt x="2101" y="16"/>
                      </a:lnTo>
                      <a:lnTo>
                        <a:pt x="2104" y="10"/>
                      </a:lnTo>
                      <a:lnTo>
                        <a:pt x="2108" y="13"/>
                      </a:lnTo>
                      <a:lnTo>
                        <a:pt x="2111" y="14"/>
                      </a:lnTo>
                      <a:lnTo>
                        <a:pt x="2115" y="9"/>
                      </a:lnTo>
                      <a:lnTo>
                        <a:pt x="2118" y="10"/>
                      </a:lnTo>
                      <a:lnTo>
                        <a:pt x="2122" y="14"/>
                      </a:lnTo>
                      <a:lnTo>
                        <a:pt x="2125" y="13"/>
                      </a:lnTo>
                      <a:lnTo>
                        <a:pt x="2129" y="4"/>
                      </a:lnTo>
                      <a:lnTo>
                        <a:pt x="2132" y="8"/>
                      </a:lnTo>
                      <a:lnTo>
                        <a:pt x="2135" y="11"/>
                      </a:lnTo>
                      <a:lnTo>
                        <a:pt x="2139" y="13"/>
                      </a:lnTo>
                      <a:lnTo>
                        <a:pt x="2142" y="10"/>
                      </a:lnTo>
                      <a:lnTo>
                        <a:pt x="2146" y="3"/>
                      </a:lnTo>
                      <a:lnTo>
                        <a:pt x="2149" y="11"/>
                      </a:lnTo>
                      <a:lnTo>
                        <a:pt x="2153" y="14"/>
                      </a:lnTo>
                      <a:lnTo>
                        <a:pt x="2156" y="13"/>
                      </a:lnTo>
                      <a:lnTo>
                        <a:pt x="2160" y="20"/>
                      </a:lnTo>
                      <a:lnTo>
                        <a:pt x="2163" y="18"/>
                      </a:lnTo>
                      <a:lnTo>
                        <a:pt x="2167" y="16"/>
                      </a:lnTo>
                      <a:lnTo>
                        <a:pt x="2170" y="16"/>
                      </a:lnTo>
                      <a:lnTo>
                        <a:pt x="2174" y="19"/>
                      </a:lnTo>
                      <a:lnTo>
                        <a:pt x="2177" y="23"/>
                      </a:lnTo>
                      <a:lnTo>
                        <a:pt x="2180" y="6"/>
                      </a:lnTo>
                      <a:lnTo>
                        <a:pt x="2184" y="19"/>
                      </a:lnTo>
                      <a:lnTo>
                        <a:pt x="2187" y="12"/>
                      </a:lnTo>
                      <a:lnTo>
                        <a:pt x="2191" y="20"/>
                      </a:lnTo>
                      <a:lnTo>
                        <a:pt x="2194" y="17"/>
                      </a:lnTo>
                      <a:lnTo>
                        <a:pt x="2198" y="13"/>
                      </a:lnTo>
                      <a:lnTo>
                        <a:pt x="2201" y="11"/>
                      </a:lnTo>
                      <a:lnTo>
                        <a:pt x="2205" y="14"/>
                      </a:lnTo>
                      <a:lnTo>
                        <a:pt x="2208" y="18"/>
                      </a:lnTo>
                      <a:lnTo>
                        <a:pt x="2212" y="23"/>
                      </a:lnTo>
                      <a:lnTo>
                        <a:pt x="2215" y="15"/>
                      </a:lnTo>
                      <a:lnTo>
                        <a:pt x="2218" y="12"/>
                      </a:lnTo>
                      <a:lnTo>
                        <a:pt x="2222" y="22"/>
                      </a:lnTo>
                      <a:lnTo>
                        <a:pt x="2225" y="17"/>
                      </a:lnTo>
                      <a:lnTo>
                        <a:pt x="2229" y="18"/>
                      </a:lnTo>
                      <a:lnTo>
                        <a:pt x="2232" y="19"/>
                      </a:lnTo>
                      <a:lnTo>
                        <a:pt x="2236" y="13"/>
                      </a:lnTo>
                      <a:lnTo>
                        <a:pt x="2239" y="11"/>
                      </a:lnTo>
                      <a:lnTo>
                        <a:pt x="2243" y="12"/>
                      </a:lnTo>
                      <a:lnTo>
                        <a:pt x="2246" y="8"/>
                      </a:lnTo>
                      <a:lnTo>
                        <a:pt x="2250" y="17"/>
                      </a:lnTo>
                      <a:lnTo>
                        <a:pt x="2253" y="20"/>
                      </a:lnTo>
                      <a:lnTo>
                        <a:pt x="2257" y="19"/>
                      </a:lnTo>
                      <a:lnTo>
                        <a:pt x="2260" y="13"/>
                      </a:lnTo>
                      <a:lnTo>
                        <a:pt x="2263" y="17"/>
                      </a:lnTo>
                      <a:lnTo>
                        <a:pt x="2267" y="25"/>
                      </a:lnTo>
                      <a:lnTo>
                        <a:pt x="2270" y="11"/>
                      </a:lnTo>
                      <a:lnTo>
                        <a:pt x="2274" y="18"/>
                      </a:lnTo>
                      <a:lnTo>
                        <a:pt x="2277" y="16"/>
                      </a:lnTo>
                      <a:lnTo>
                        <a:pt x="2281" y="24"/>
                      </a:lnTo>
                      <a:lnTo>
                        <a:pt x="2284" y="13"/>
                      </a:lnTo>
                      <a:lnTo>
                        <a:pt x="2288" y="23"/>
                      </a:lnTo>
                      <a:lnTo>
                        <a:pt x="2291" y="12"/>
                      </a:lnTo>
                      <a:lnTo>
                        <a:pt x="2295" y="13"/>
                      </a:lnTo>
                      <a:lnTo>
                        <a:pt x="2298" y="14"/>
                      </a:lnTo>
                      <a:lnTo>
                        <a:pt x="2301" y="7"/>
                      </a:lnTo>
                      <a:lnTo>
                        <a:pt x="2305" y="17"/>
                      </a:lnTo>
                      <a:lnTo>
                        <a:pt x="2308" y="17"/>
                      </a:lnTo>
                      <a:lnTo>
                        <a:pt x="2312" y="11"/>
                      </a:lnTo>
                      <a:lnTo>
                        <a:pt x="2315" y="19"/>
                      </a:lnTo>
                      <a:lnTo>
                        <a:pt x="2319" y="17"/>
                      </a:lnTo>
                      <a:lnTo>
                        <a:pt x="2322" y="7"/>
                      </a:lnTo>
                      <a:lnTo>
                        <a:pt x="2326" y="10"/>
                      </a:lnTo>
                      <a:lnTo>
                        <a:pt x="2329" y="9"/>
                      </a:lnTo>
                      <a:lnTo>
                        <a:pt x="2333" y="11"/>
                      </a:lnTo>
                      <a:lnTo>
                        <a:pt x="2336" y="10"/>
                      </a:lnTo>
                      <a:lnTo>
                        <a:pt x="2340" y="12"/>
                      </a:lnTo>
                      <a:lnTo>
                        <a:pt x="2343" y="13"/>
                      </a:lnTo>
                      <a:lnTo>
                        <a:pt x="2346" y="13"/>
                      </a:lnTo>
                      <a:lnTo>
                        <a:pt x="2350" y="0"/>
                      </a:lnTo>
                      <a:lnTo>
                        <a:pt x="2353" y="25"/>
                      </a:lnTo>
                      <a:lnTo>
                        <a:pt x="2357" y="10"/>
                      </a:lnTo>
                      <a:lnTo>
                        <a:pt x="2360" y="17"/>
                      </a:lnTo>
                      <a:lnTo>
                        <a:pt x="2364" y="12"/>
                      </a:lnTo>
                      <a:lnTo>
                        <a:pt x="2367" y="22"/>
                      </a:lnTo>
                      <a:lnTo>
                        <a:pt x="2371" y="14"/>
                      </a:lnTo>
                      <a:lnTo>
                        <a:pt x="2374" y="15"/>
                      </a:lnTo>
                      <a:lnTo>
                        <a:pt x="2378" y="15"/>
                      </a:lnTo>
                      <a:lnTo>
                        <a:pt x="2381" y="44"/>
                      </a:lnTo>
                      <a:lnTo>
                        <a:pt x="2384" y="14"/>
                      </a:lnTo>
                      <a:lnTo>
                        <a:pt x="2388" y="31"/>
                      </a:lnTo>
                      <a:lnTo>
                        <a:pt x="2391" y="32"/>
                      </a:lnTo>
                      <a:lnTo>
                        <a:pt x="2395" y="42"/>
                      </a:lnTo>
                      <a:lnTo>
                        <a:pt x="2398" y="42"/>
                      </a:lnTo>
                      <a:lnTo>
                        <a:pt x="2402" y="56"/>
                      </a:lnTo>
                      <a:lnTo>
                        <a:pt x="2405" y="48"/>
                      </a:lnTo>
                      <a:lnTo>
                        <a:pt x="2409" y="54"/>
                      </a:lnTo>
                      <a:lnTo>
                        <a:pt x="2412" y="71"/>
                      </a:lnTo>
                      <a:lnTo>
                        <a:pt x="2416" y="67"/>
                      </a:lnTo>
                      <a:lnTo>
                        <a:pt x="2419" y="74"/>
                      </a:lnTo>
                      <a:lnTo>
                        <a:pt x="2423" y="83"/>
                      </a:lnTo>
                      <a:lnTo>
                        <a:pt x="2426" y="91"/>
                      </a:lnTo>
                      <a:lnTo>
                        <a:pt x="2429" y="107"/>
                      </a:lnTo>
                      <a:lnTo>
                        <a:pt x="2433" y="110"/>
                      </a:lnTo>
                      <a:lnTo>
                        <a:pt x="2436" y="105"/>
                      </a:lnTo>
                      <a:lnTo>
                        <a:pt x="2440" y="146"/>
                      </a:lnTo>
                      <a:lnTo>
                        <a:pt x="2443" y="163"/>
                      </a:lnTo>
                      <a:lnTo>
                        <a:pt x="2447" y="157"/>
                      </a:lnTo>
                      <a:lnTo>
                        <a:pt x="2450" y="171"/>
                      </a:lnTo>
                      <a:lnTo>
                        <a:pt x="2454" y="179"/>
                      </a:lnTo>
                      <a:lnTo>
                        <a:pt x="2457" y="206"/>
                      </a:lnTo>
                      <a:lnTo>
                        <a:pt x="2461" y="207"/>
                      </a:lnTo>
                      <a:lnTo>
                        <a:pt x="2464" y="216"/>
                      </a:lnTo>
                      <a:lnTo>
                        <a:pt x="2467" y="215"/>
                      </a:lnTo>
                      <a:lnTo>
                        <a:pt x="2471" y="248"/>
                      </a:lnTo>
                      <a:lnTo>
                        <a:pt x="2474" y="239"/>
                      </a:lnTo>
                      <a:lnTo>
                        <a:pt x="2478" y="236"/>
                      </a:lnTo>
                      <a:lnTo>
                        <a:pt x="2481" y="246"/>
                      </a:lnTo>
                      <a:lnTo>
                        <a:pt x="2485" y="258"/>
                      </a:lnTo>
                      <a:lnTo>
                        <a:pt x="2488" y="258"/>
                      </a:lnTo>
                      <a:lnTo>
                        <a:pt x="2492" y="259"/>
                      </a:lnTo>
                      <a:lnTo>
                        <a:pt x="2495" y="255"/>
                      </a:lnTo>
                      <a:lnTo>
                        <a:pt x="2499" y="261"/>
                      </a:lnTo>
                      <a:lnTo>
                        <a:pt x="2502" y="274"/>
                      </a:lnTo>
                      <a:lnTo>
                        <a:pt x="2506" y="292"/>
                      </a:lnTo>
                      <a:lnTo>
                        <a:pt x="2509" y="256"/>
                      </a:lnTo>
                      <a:lnTo>
                        <a:pt x="2512" y="277"/>
                      </a:lnTo>
                      <a:lnTo>
                        <a:pt x="2516" y="297"/>
                      </a:lnTo>
                      <a:lnTo>
                        <a:pt x="2519" y="276"/>
                      </a:lnTo>
                      <a:lnTo>
                        <a:pt x="2523" y="270"/>
                      </a:lnTo>
                      <a:lnTo>
                        <a:pt x="2526" y="258"/>
                      </a:lnTo>
                      <a:lnTo>
                        <a:pt x="2530" y="241"/>
                      </a:lnTo>
                      <a:lnTo>
                        <a:pt x="2533" y="257"/>
                      </a:lnTo>
                      <a:lnTo>
                        <a:pt x="2537" y="253"/>
                      </a:lnTo>
                      <a:lnTo>
                        <a:pt x="2540" y="246"/>
                      </a:lnTo>
                      <a:lnTo>
                        <a:pt x="2544" y="243"/>
                      </a:lnTo>
                      <a:lnTo>
                        <a:pt x="2547" y="241"/>
                      </a:lnTo>
                      <a:lnTo>
                        <a:pt x="2550" y="224"/>
                      </a:lnTo>
                      <a:lnTo>
                        <a:pt x="2554" y="223"/>
                      </a:lnTo>
                      <a:lnTo>
                        <a:pt x="2557" y="223"/>
                      </a:lnTo>
                      <a:lnTo>
                        <a:pt x="2561" y="214"/>
                      </a:lnTo>
                      <a:lnTo>
                        <a:pt x="2564" y="209"/>
                      </a:lnTo>
                      <a:lnTo>
                        <a:pt x="2568" y="199"/>
                      </a:lnTo>
                      <a:lnTo>
                        <a:pt x="2571" y="195"/>
                      </a:lnTo>
                      <a:lnTo>
                        <a:pt x="2575" y="187"/>
                      </a:lnTo>
                      <a:lnTo>
                        <a:pt x="2578" y="168"/>
                      </a:lnTo>
                      <a:lnTo>
                        <a:pt x="2582" y="173"/>
                      </a:lnTo>
                      <a:lnTo>
                        <a:pt x="2585" y="161"/>
                      </a:lnTo>
                      <a:lnTo>
                        <a:pt x="2589" y="171"/>
                      </a:lnTo>
                      <a:lnTo>
                        <a:pt x="2592" y="172"/>
                      </a:lnTo>
                      <a:lnTo>
                        <a:pt x="2595" y="145"/>
                      </a:lnTo>
                      <a:lnTo>
                        <a:pt x="2599" y="141"/>
                      </a:lnTo>
                      <a:lnTo>
                        <a:pt x="2602" y="131"/>
                      </a:lnTo>
                      <a:lnTo>
                        <a:pt x="2606" y="135"/>
                      </a:lnTo>
                      <a:lnTo>
                        <a:pt x="2609" y="126"/>
                      </a:lnTo>
                      <a:lnTo>
                        <a:pt x="2613" y="120"/>
                      </a:lnTo>
                      <a:lnTo>
                        <a:pt x="2616" y="138"/>
                      </a:lnTo>
                      <a:lnTo>
                        <a:pt x="2620" y="131"/>
                      </a:lnTo>
                      <a:lnTo>
                        <a:pt x="2623" y="100"/>
                      </a:lnTo>
                      <a:lnTo>
                        <a:pt x="2627" y="117"/>
                      </a:lnTo>
                      <a:lnTo>
                        <a:pt x="2630" y="103"/>
                      </a:lnTo>
                      <a:lnTo>
                        <a:pt x="2633" y="121"/>
                      </a:lnTo>
                      <a:lnTo>
                        <a:pt x="2637" y="97"/>
                      </a:lnTo>
                      <a:lnTo>
                        <a:pt x="2640" y="101"/>
                      </a:lnTo>
                      <a:lnTo>
                        <a:pt x="2644" y="99"/>
                      </a:lnTo>
                      <a:lnTo>
                        <a:pt x="2647" y="88"/>
                      </a:lnTo>
                      <a:lnTo>
                        <a:pt x="2651" y="87"/>
                      </a:lnTo>
                      <a:lnTo>
                        <a:pt x="2654" y="96"/>
                      </a:lnTo>
                      <a:lnTo>
                        <a:pt x="2658" y="81"/>
                      </a:lnTo>
                      <a:lnTo>
                        <a:pt x="2661" y="95"/>
                      </a:lnTo>
                      <a:lnTo>
                        <a:pt x="2665" y="84"/>
                      </a:lnTo>
                      <a:lnTo>
                        <a:pt x="2668" y="84"/>
                      </a:lnTo>
                      <a:lnTo>
                        <a:pt x="2672" y="85"/>
                      </a:lnTo>
                      <a:lnTo>
                        <a:pt x="2675" y="56"/>
                      </a:lnTo>
                      <a:lnTo>
                        <a:pt x="2678" y="86"/>
                      </a:lnTo>
                      <a:lnTo>
                        <a:pt x="2682" y="73"/>
                      </a:lnTo>
                      <a:lnTo>
                        <a:pt x="2685" y="66"/>
                      </a:lnTo>
                      <a:lnTo>
                        <a:pt x="2689" y="60"/>
                      </a:lnTo>
                      <a:lnTo>
                        <a:pt x="2692" y="61"/>
                      </a:lnTo>
                      <a:lnTo>
                        <a:pt x="2696" y="74"/>
                      </a:lnTo>
                      <a:lnTo>
                        <a:pt x="2699" y="65"/>
                      </a:lnTo>
                      <a:lnTo>
                        <a:pt x="2703" y="69"/>
                      </a:lnTo>
                      <a:lnTo>
                        <a:pt x="2706" y="68"/>
                      </a:lnTo>
                      <a:lnTo>
                        <a:pt x="2710" y="69"/>
                      </a:lnTo>
                      <a:lnTo>
                        <a:pt x="2713" y="59"/>
                      </a:lnTo>
                      <a:lnTo>
                        <a:pt x="2716" y="40"/>
                      </a:lnTo>
                      <a:lnTo>
                        <a:pt x="2720" y="43"/>
                      </a:lnTo>
                      <a:lnTo>
                        <a:pt x="2723" y="58"/>
                      </a:lnTo>
                      <a:lnTo>
                        <a:pt x="2727" y="52"/>
                      </a:lnTo>
                      <a:lnTo>
                        <a:pt x="2730" y="50"/>
                      </a:lnTo>
                      <a:lnTo>
                        <a:pt x="2734" y="37"/>
                      </a:lnTo>
                      <a:lnTo>
                        <a:pt x="2737" y="43"/>
                      </a:lnTo>
                      <a:lnTo>
                        <a:pt x="2741" y="33"/>
                      </a:lnTo>
                      <a:lnTo>
                        <a:pt x="2744" y="37"/>
                      </a:lnTo>
                      <a:lnTo>
                        <a:pt x="2748" y="43"/>
                      </a:lnTo>
                      <a:lnTo>
                        <a:pt x="2751" y="35"/>
                      </a:lnTo>
                      <a:lnTo>
                        <a:pt x="2755" y="40"/>
                      </a:lnTo>
                      <a:lnTo>
                        <a:pt x="2758" y="30"/>
                      </a:lnTo>
                      <a:lnTo>
                        <a:pt x="2761" y="36"/>
                      </a:lnTo>
                      <a:lnTo>
                        <a:pt x="2765" y="31"/>
                      </a:lnTo>
                      <a:lnTo>
                        <a:pt x="2768" y="25"/>
                      </a:lnTo>
                      <a:lnTo>
                        <a:pt x="2772" y="25"/>
                      </a:lnTo>
                      <a:lnTo>
                        <a:pt x="2775" y="45"/>
                      </a:lnTo>
                      <a:lnTo>
                        <a:pt x="2779" y="16"/>
                      </a:lnTo>
                      <a:lnTo>
                        <a:pt x="2782" y="33"/>
                      </a:lnTo>
                      <a:lnTo>
                        <a:pt x="2786" y="18"/>
                      </a:lnTo>
                      <a:lnTo>
                        <a:pt x="2789" y="19"/>
                      </a:lnTo>
                      <a:lnTo>
                        <a:pt x="2793" y="31"/>
                      </a:lnTo>
                      <a:lnTo>
                        <a:pt x="2796" y="32"/>
                      </a:lnTo>
                      <a:lnTo>
                        <a:pt x="2799" y="20"/>
                      </a:lnTo>
                      <a:lnTo>
                        <a:pt x="2803" y="15"/>
                      </a:lnTo>
                      <a:lnTo>
                        <a:pt x="2806" y="20"/>
                      </a:lnTo>
                      <a:lnTo>
                        <a:pt x="2810" y="27"/>
                      </a:lnTo>
                      <a:lnTo>
                        <a:pt x="2813" y="33"/>
                      </a:lnTo>
                      <a:lnTo>
                        <a:pt x="2817" y="17"/>
                      </a:lnTo>
                      <a:lnTo>
                        <a:pt x="2820" y="17"/>
                      </a:lnTo>
                      <a:lnTo>
                        <a:pt x="2824" y="29"/>
                      </a:lnTo>
                      <a:lnTo>
                        <a:pt x="2827" y="12"/>
                      </a:lnTo>
                      <a:lnTo>
                        <a:pt x="2831" y="14"/>
                      </a:lnTo>
                      <a:lnTo>
                        <a:pt x="2834" y="19"/>
                      </a:lnTo>
                      <a:lnTo>
                        <a:pt x="2838" y="8"/>
                      </a:lnTo>
                      <a:lnTo>
                        <a:pt x="2841" y="22"/>
                      </a:lnTo>
                      <a:lnTo>
                        <a:pt x="2844" y="10"/>
                      </a:lnTo>
                      <a:lnTo>
                        <a:pt x="2848" y="21"/>
                      </a:lnTo>
                      <a:lnTo>
                        <a:pt x="2851" y="10"/>
                      </a:lnTo>
                      <a:lnTo>
                        <a:pt x="2855" y="7"/>
                      </a:lnTo>
                      <a:lnTo>
                        <a:pt x="2858" y="18"/>
                      </a:lnTo>
                      <a:lnTo>
                        <a:pt x="2862" y="12"/>
                      </a:lnTo>
                      <a:lnTo>
                        <a:pt x="2865" y="19"/>
                      </a:lnTo>
                      <a:lnTo>
                        <a:pt x="2869" y="19"/>
                      </a:lnTo>
                      <a:lnTo>
                        <a:pt x="2872" y="7"/>
                      </a:lnTo>
                      <a:lnTo>
                        <a:pt x="2876" y="14"/>
                      </a:lnTo>
                      <a:lnTo>
                        <a:pt x="2879" y="27"/>
                      </a:lnTo>
                      <a:lnTo>
                        <a:pt x="2882" y="23"/>
                      </a:lnTo>
                      <a:lnTo>
                        <a:pt x="2886" y="24"/>
                      </a:lnTo>
                      <a:lnTo>
                        <a:pt x="2889" y="10"/>
                      </a:lnTo>
                      <a:lnTo>
                        <a:pt x="2893" y="11"/>
                      </a:lnTo>
                      <a:lnTo>
                        <a:pt x="2896" y="8"/>
                      </a:lnTo>
                      <a:lnTo>
                        <a:pt x="2900" y="10"/>
                      </a:lnTo>
                      <a:lnTo>
                        <a:pt x="2903" y="17"/>
                      </a:lnTo>
                      <a:lnTo>
                        <a:pt x="2907" y="13"/>
                      </a:lnTo>
                      <a:lnTo>
                        <a:pt x="2910" y="25"/>
                      </a:lnTo>
                      <a:lnTo>
                        <a:pt x="2914" y="3"/>
                      </a:lnTo>
                      <a:lnTo>
                        <a:pt x="2917" y="4"/>
                      </a:lnTo>
                      <a:lnTo>
                        <a:pt x="2921" y="8"/>
                      </a:lnTo>
                      <a:lnTo>
                        <a:pt x="2924" y="11"/>
                      </a:lnTo>
                      <a:lnTo>
                        <a:pt x="2927" y="16"/>
                      </a:lnTo>
                      <a:lnTo>
                        <a:pt x="2931" y="18"/>
                      </a:lnTo>
                      <a:lnTo>
                        <a:pt x="2934" y="9"/>
                      </a:lnTo>
                      <a:lnTo>
                        <a:pt x="2938" y="16"/>
                      </a:lnTo>
                      <a:lnTo>
                        <a:pt x="2941" y="19"/>
                      </a:lnTo>
                      <a:lnTo>
                        <a:pt x="2945" y="18"/>
                      </a:lnTo>
                      <a:lnTo>
                        <a:pt x="2948" y="12"/>
                      </a:lnTo>
                      <a:lnTo>
                        <a:pt x="2952" y="21"/>
                      </a:lnTo>
                      <a:lnTo>
                        <a:pt x="2955" y="22"/>
                      </a:lnTo>
                      <a:lnTo>
                        <a:pt x="2959" y="11"/>
                      </a:lnTo>
                      <a:lnTo>
                        <a:pt x="2962" y="1"/>
                      </a:lnTo>
                      <a:lnTo>
                        <a:pt x="2965" y="9"/>
                      </a:lnTo>
                      <a:lnTo>
                        <a:pt x="2969" y="18"/>
                      </a:lnTo>
                      <a:lnTo>
                        <a:pt x="2972" y="20"/>
                      </a:lnTo>
                      <a:lnTo>
                        <a:pt x="2976" y="21"/>
                      </a:lnTo>
                      <a:lnTo>
                        <a:pt x="2979" y="16"/>
                      </a:lnTo>
                      <a:lnTo>
                        <a:pt x="2983" y="15"/>
                      </a:lnTo>
                      <a:lnTo>
                        <a:pt x="2986" y="11"/>
                      </a:lnTo>
                      <a:lnTo>
                        <a:pt x="2990" y="17"/>
                      </a:lnTo>
                      <a:lnTo>
                        <a:pt x="2993" y="5"/>
                      </a:lnTo>
                      <a:lnTo>
                        <a:pt x="2997" y="20"/>
                      </a:lnTo>
                      <a:lnTo>
                        <a:pt x="3000" y="9"/>
                      </a:lnTo>
                      <a:lnTo>
                        <a:pt x="3004" y="11"/>
                      </a:lnTo>
                      <a:lnTo>
                        <a:pt x="3007" y="16"/>
                      </a:lnTo>
                      <a:lnTo>
                        <a:pt x="3010" y="26"/>
                      </a:lnTo>
                      <a:lnTo>
                        <a:pt x="3014" y="49"/>
                      </a:lnTo>
                      <a:lnTo>
                        <a:pt x="3017" y="44"/>
                      </a:lnTo>
                      <a:lnTo>
                        <a:pt x="3021" y="68"/>
                      </a:lnTo>
                      <a:lnTo>
                        <a:pt x="3024" y="86"/>
                      </a:lnTo>
                      <a:lnTo>
                        <a:pt x="3028" y="79"/>
                      </a:lnTo>
                      <a:lnTo>
                        <a:pt x="3031" y="115"/>
                      </a:lnTo>
                      <a:lnTo>
                        <a:pt x="3035" y="114"/>
                      </a:lnTo>
                      <a:lnTo>
                        <a:pt x="3038" y="135"/>
                      </a:lnTo>
                      <a:lnTo>
                        <a:pt x="3042" y="150"/>
                      </a:lnTo>
                      <a:lnTo>
                        <a:pt x="3045" y="155"/>
                      </a:lnTo>
                      <a:lnTo>
                        <a:pt x="3048" y="193"/>
                      </a:lnTo>
                      <a:lnTo>
                        <a:pt x="3052" y="196"/>
                      </a:lnTo>
                      <a:lnTo>
                        <a:pt x="3055" y="212"/>
                      </a:lnTo>
                      <a:lnTo>
                        <a:pt x="3059" y="261"/>
                      </a:lnTo>
                      <a:lnTo>
                        <a:pt x="3062" y="258"/>
                      </a:lnTo>
                      <a:lnTo>
                        <a:pt x="3066" y="307"/>
                      </a:lnTo>
                      <a:lnTo>
                        <a:pt x="3069" y="296"/>
                      </a:lnTo>
                      <a:lnTo>
                        <a:pt x="3073" y="336"/>
                      </a:lnTo>
                      <a:lnTo>
                        <a:pt x="3076" y="371"/>
                      </a:lnTo>
                      <a:lnTo>
                        <a:pt x="3080" y="346"/>
                      </a:lnTo>
                      <a:lnTo>
                        <a:pt x="3083" y="394"/>
                      </a:lnTo>
                      <a:lnTo>
                        <a:pt x="3087" y="411"/>
                      </a:lnTo>
                      <a:lnTo>
                        <a:pt x="3090" y="427"/>
                      </a:lnTo>
                      <a:lnTo>
                        <a:pt x="3093" y="401"/>
                      </a:lnTo>
                      <a:lnTo>
                        <a:pt x="3097" y="452"/>
                      </a:lnTo>
                      <a:lnTo>
                        <a:pt x="3100" y="455"/>
                      </a:lnTo>
                      <a:lnTo>
                        <a:pt x="3104" y="498"/>
                      </a:lnTo>
                      <a:lnTo>
                        <a:pt x="3107" y="505"/>
                      </a:lnTo>
                      <a:lnTo>
                        <a:pt x="3111" y="501"/>
                      </a:lnTo>
                      <a:lnTo>
                        <a:pt x="3114" y="491"/>
                      </a:lnTo>
                      <a:lnTo>
                        <a:pt x="3118" y="531"/>
                      </a:lnTo>
                      <a:lnTo>
                        <a:pt x="3121" y="532"/>
                      </a:lnTo>
                      <a:lnTo>
                        <a:pt x="3125" y="524"/>
                      </a:lnTo>
                      <a:lnTo>
                        <a:pt x="3128" y="506"/>
                      </a:lnTo>
                      <a:lnTo>
                        <a:pt x="3131" y="525"/>
                      </a:lnTo>
                      <a:lnTo>
                        <a:pt x="3135" y="527"/>
                      </a:lnTo>
                      <a:lnTo>
                        <a:pt x="3138" y="509"/>
                      </a:lnTo>
                      <a:lnTo>
                        <a:pt x="3142" y="524"/>
                      </a:lnTo>
                      <a:lnTo>
                        <a:pt x="3145" y="525"/>
                      </a:lnTo>
                      <a:lnTo>
                        <a:pt x="3149" y="506"/>
                      </a:lnTo>
                      <a:lnTo>
                        <a:pt x="3152" y="501"/>
                      </a:lnTo>
                      <a:lnTo>
                        <a:pt x="3156" y="472"/>
                      </a:lnTo>
                      <a:lnTo>
                        <a:pt x="3159" y="458"/>
                      </a:lnTo>
                      <a:lnTo>
                        <a:pt x="3163" y="452"/>
                      </a:lnTo>
                      <a:lnTo>
                        <a:pt x="3166" y="445"/>
                      </a:lnTo>
                      <a:lnTo>
                        <a:pt x="3170" y="429"/>
                      </a:lnTo>
                      <a:lnTo>
                        <a:pt x="3173" y="430"/>
                      </a:lnTo>
                      <a:lnTo>
                        <a:pt x="3176" y="422"/>
                      </a:lnTo>
                      <a:lnTo>
                        <a:pt x="3180" y="410"/>
                      </a:lnTo>
                      <a:lnTo>
                        <a:pt x="3183" y="391"/>
                      </a:lnTo>
                      <a:lnTo>
                        <a:pt x="3187" y="383"/>
                      </a:lnTo>
                      <a:lnTo>
                        <a:pt x="3190" y="349"/>
                      </a:lnTo>
                      <a:lnTo>
                        <a:pt x="3194" y="351"/>
                      </a:lnTo>
                      <a:lnTo>
                        <a:pt x="3197" y="373"/>
                      </a:lnTo>
                      <a:lnTo>
                        <a:pt x="3201" y="326"/>
                      </a:lnTo>
                      <a:lnTo>
                        <a:pt x="3204" y="315"/>
                      </a:lnTo>
                      <a:lnTo>
                        <a:pt x="3208" y="315"/>
                      </a:lnTo>
                      <a:lnTo>
                        <a:pt x="3211" y="307"/>
                      </a:lnTo>
                      <a:lnTo>
                        <a:pt x="3214" y="274"/>
                      </a:lnTo>
                      <a:lnTo>
                        <a:pt x="3218" y="281"/>
                      </a:lnTo>
                      <a:lnTo>
                        <a:pt x="3221" y="284"/>
                      </a:lnTo>
                      <a:lnTo>
                        <a:pt x="3225" y="288"/>
                      </a:lnTo>
                      <a:lnTo>
                        <a:pt x="3228" y="278"/>
                      </a:lnTo>
                      <a:lnTo>
                        <a:pt x="3232" y="250"/>
                      </a:lnTo>
                      <a:lnTo>
                        <a:pt x="3235" y="252"/>
                      </a:lnTo>
                      <a:lnTo>
                        <a:pt x="3239" y="249"/>
                      </a:lnTo>
                      <a:lnTo>
                        <a:pt x="3242" y="263"/>
                      </a:lnTo>
                      <a:lnTo>
                        <a:pt x="3246" y="226"/>
                      </a:lnTo>
                      <a:lnTo>
                        <a:pt x="3249" y="235"/>
                      </a:lnTo>
                      <a:lnTo>
                        <a:pt x="3253" y="235"/>
                      </a:lnTo>
                      <a:lnTo>
                        <a:pt x="3256" y="227"/>
                      </a:lnTo>
                      <a:lnTo>
                        <a:pt x="3259" y="205"/>
                      </a:lnTo>
                      <a:lnTo>
                        <a:pt x="3263" y="211"/>
                      </a:lnTo>
                      <a:lnTo>
                        <a:pt x="3266" y="196"/>
                      </a:lnTo>
                      <a:lnTo>
                        <a:pt x="3270" y="197"/>
                      </a:lnTo>
                      <a:lnTo>
                        <a:pt x="3273" y="205"/>
                      </a:lnTo>
                      <a:lnTo>
                        <a:pt x="3277" y="163"/>
                      </a:lnTo>
                      <a:lnTo>
                        <a:pt x="3280" y="195"/>
                      </a:lnTo>
                      <a:lnTo>
                        <a:pt x="3284" y="157"/>
                      </a:lnTo>
                      <a:lnTo>
                        <a:pt x="3287" y="173"/>
                      </a:lnTo>
                      <a:lnTo>
                        <a:pt x="3291" y="164"/>
                      </a:lnTo>
                      <a:lnTo>
                        <a:pt x="3294" y="149"/>
                      </a:lnTo>
                      <a:lnTo>
                        <a:pt x="3297" y="163"/>
                      </a:lnTo>
                      <a:lnTo>
                        <a:pt x="3301" y="148"/>
                      </a:lnTo>
                      <a:lnTo>
                        <a:pt x="3304" y="140"/>
                      </a:lnTo>
                      <a:lnTo>
                        <a:pt x="3308" y="136"/>
                      </a:lnTo>
                      <a:lnTo>
                        <a:pt x="3311" y="141"/>
                      </a:lnTo>
                      <a:lnTo>
                        <a:pt x="3315" y="147"/>
                      </a:lnTo>
                      <a:lnTo>
                        <a:pt x="3318" y="149"/>
                      </a:lnTo>
                      <a:lnTo>
                        <a:pt x="3322" y="135"/>
                      </a:lnTo>
                      <a:lnTo>
                        <a:pt x="3325" y="124"/>
                      </a:lnTo>
                      <a:lnTo>
                        <a:pt x="3329" y="130"/>
                      </a:lnTo>
                      <a:lnTo>
                        <a:pt x="3332" y="130"/>
                      </a:lnTo>
                      <a:lnTo>
                        <a:pt x="3336" y="128"/>
                      </a:lnTo>
                      <a:lnTo>
                        <a:pt x="3339" y="132"/>
                      </a:lnTo>
                      <a:lnTo>
                        <a:pt x="3342" y="117"/>
                      </a:lnTo>
                      <a:lnTo>
                        <a:pt x="3346" y="112"/>
                      </a:lnTo>
                      <a:lnTo>
                        <a:pt x="3349" y="98"/>
                      </a:lnTo>
                      <a:lnTo>
                        <a:pt x="3353" y="127"/>
                      </a:lnTo>
                      <a:lnTo>
                        <a:pt x="3356" y="120"/>
                      </a:lnTo>
                      <a:lnTo>
                        <a:pt x="3360" y="91"/>
                      </a:lnTo>
                      <a:lnTo>
                        <a:pt x="3363" y="105"/>
                      </a:lnTo>
                      <a:lnTo>
                        <a:pt x="3367" y="93"/>
                      </a:lnTo>
                      <a:lnTo>
                        <a:pt x="3370" y="74"/>
                      </a:lnTo>
                      <a:lnTo>
                        <a:pt x="3374" y="80"/>
                      </a:lnTo>
                      <a:lnTo>
                        <a:pt x="3377" y="81"/>
                      </a:lnTo>
                      <a:lnTo>
                        <a:pt x="3380" y="91"/>
                      </a:lnTo>
                      <a:lnTo>
                        <a:pt x="3384" y="83"/>
                      </a:lnTo>
                      <a:lnTo>
                        <a:pt x="3387" y="84"/>
                      </a:lnTo>
                      <a:lnTo>
                        <a:pt x="3391" y="80"/>
                      </a:lnTo>
                      <a:lnTo>
                        <a:pt x="3394" y="85"/>
                      </a:lnTo>
                      <a:lnTo>
                        <a:pt x="3398" y="83"/>
                      </a:lnTo>
                      <a:lnTo>
                        <a:pt x="3401" y="89"/>
                      </a:lnTo>
                      <a:lnTo>
                        <a:pt x="3405" y="64"/>
                      </a:lnTo>
                      <a:lnTo>
                        <a:pt x="3408" y="74"/>
                      </a:lnTo>
                      <a:lnTo>
                        <a:pt x="3412" y="62"/>
                      </a:lnTo>
                      <a:lnTo>
                        <a:pt x="3415" y="61"/>
                      </a:lnTo>
                      <a:lnTo>
                        <a:pt x="3419" y="68"/>
                      </a:lnTo>
                      <a:lnTo>
                        <a:pt x="3422" y="68"/>
                      </a:lnTo>
                      <a:lnTo>
                        <a:pt x="3425" y="51"/>
                      </a:lnTo>
                      <a:lnTo>
                        <a:pt x="3429" y="57"/>
                      </a:lnTo>
                      <a:lnTo>
                        <a:pt x="3432" y="62"/>
                      </a:lnTo>
                      <a:lnTo>
                        <a:pt x="3436" y="52"/>
                      </a:lnTo>
                      <a:lnTo>
                        <a:pt x="3439" y="66"/>
                      </a:lnTo>
                      <a:lnTo>
                        <a:pt x="3443" y="45"/>
                      </a:lnTo>
                      <a:lnTo>
                        <a:pt x="3446" y="52"/>
                      </a:lnTo>
                      <a:lnTo>
                        <a:pt x="3450" y="56"/>
                      </a:lnTo>
                      <a:lnTo>
                        <a:pt x="3453" y="58"/>
                      </a:lnTo>
                      <a:lnTo>
                        <a:pt x="3457" y="51"/>
                      </a:lnTo>
                      <a:lnTo>
                        <a:pt x="3460" y="50"/>
                      </a:lnTo>
                      <a:lnTo>
                        <a:pt x="3463" y="35"/>
                      </a:lnTo>
                      <a:lnTo>
                        <a:pt x="3467" y="65"/>
                      </a:lnTo>
                      <a:lnTo>
                        <a:pt x="3470" y="79"/>
                      </a:lnTo>
                      <a:lnTo>
                        <a:pt x="3474" y="68"/>
                      </a:lnTo>
                      <a:lnTo>
                        <a:pt x="3477" y="122"/>
                      </a:lnTo>
                      <a:lnTo>
                        <a:pt x="3481" y="146"/>
                      </a:lnTo>
                      <a:lnTo>
                        <a:pt x="3484" y="179"/>
                      </a:lnTo>
                      <a:lnTo>
                        <a:pt x="3488" y="261"/>
                      </a:lnTo>
                      <a:lnTo>
                        <a:pt x="3491" y="352"/>
                      </a:lnTo>
                      <a:lnTo>
                        <a:pt x="3495" y="437"/>
                      </a:lnTo>
                      <a:lnTo>
                        <a:pt x="3498" y="549"/>
                      </a:lnTo>
                      <a:lnTo>
                        <a:pt x="3502" y="709"/>
                      </a:lnTo>
                      <a:lnTo>
                        <a:pt x="3505" y="930"/>
                      </a:lnTo>
                      <a:lnTo>
                        <a:pt x="3508" y="1223"/>
                      </a:lnTo>
                      <a:lnTo>
                        <a:pt x="3512" y="1522"/>
                      </a:lnTo>
                      <a:lnTo>
                        <a:pt x="3515" y="1918"/>
                      </a:lnTo>
                      <a:lnTo>
                        <a:pt x="3519" y="2382"/>
                      </a:lnTo>
                      <a:lnTo>
                        <a:pt x="3522" y="2836"/>
                      </a:lnTo>
                      <a:lnTo>
                        <a:pt x="3526" y="3386"/>
                      </a:lnTo>
                      <a:lnTo>
                        <a:pt x="3529" y="4045"/>
                      </a:lnTo>
                      <a:lnTo>
                        <a:pt x="3533" y="4561"/>
                      </a:lnTo>
                      <a:lnTo>
                        <a:pt x="3536" y="5142"/>
                      </a:lnTo>
                      <a:lnTo>
                        <a:pt x="3540" y="5808"/>
                      </a:lnTo>
                      <a:lnTo>
                        <a:pt x="3543" y="6393"/>
                      </a:lnTo>
                      <a:lnTo>
                        <a:pt x="3546" y="6809"/>
                      </a:lnTo>
                      <a:lnTo>
                        <a:pt x="3550" y="7332"/>
                      </a:lnTo>
                      <a:lnTo>
                        <a:pt x="3553" y="7698"/>
                      </a:lnTo>
                      <a:lnTo>
                        <a:pt x="3557" y="8207"/>
                      </a:lnTo>
                      <a:lnTo>
                        <a:pt x="3560" y="8514"/>
                      </a:lnTo>
                      <a:lnTo>
                        <a:pt x="3564" y="8911"/>
                      </a:lnTo>
                      <a:lnTo>
                        <a:pt x="3567" y="9103"/>
                      </a:lnTo>
                      <a:lnTo>
                        <a:pt x="3571" y="9232"/>
                      </a:lnTo>
                      <a:lnTo>
                        <a:pt x="3574" y="9247"/>
                      </a:lnTo>
                      <a:lnTo>
                        <a:pt x="3578" y="9368"/>
                      </a:lnTo>
                      <a:lnTo>
                        <a:pt x="3581" y="9403"/>
                      </a:lnTo>
                      <a:lnTo>
                        <a:pt x="3585" y="9461"/>
                      </a:lnTo>
                      <a:lnTo>
                        <a:pt x="3588" y="9281"/>
                      </a:lnTo>
                      <a:lnTo>
                        <a:pt x="3591" y="9225"/>
                      </a:lnTo>
                      <a:lnTo>
                        <a:pt x="3595" y="9215"/>
                      </a:lnTo>
                      <a:lnTo>
                        <a:pt x="3598" y="8961"/>
                      </a:lnTo>
                      <a:lnTo>
                        <a:pt x="3602" y="8905"/>
                      </a:lnTo>
                      <a:lnTo>
                        <a:pt x="3605" y="8725"/>
                      </a:lnTo>
                      <a:lnTo>
                        <a:pt x="3609" y="8592"/>
                      </a:lnTo>
                      <a:lnTo>
                        <a:pt x="3612" y="8492"/>
                      </a:lnTo>
                      <a:lnTo>
                        <a:pt x="3616" y="8379"/>
                      </a:lnTo>
                      <a:lnTo>
                        <a:pt x="3619" y="8259"/>
                      </a:lnTo>
                      <a:lnTo>
                        <a:pt x="3623" y="8111"/>
                      </a:lnTo>
                      <a:lnTo>
                        <a:pt x="3626" y="7979"/>
                      </a:lnTo>
                      <a:lnTo>
                        <a:pt x="3629" y="7814"/>
                      </a:lnTo>
                      <a:lnTo>
                        <a:pt x="3633" y="7683"/>
                      </a:lnTo>
                      <a:lnTo>
                        <a:pt x="3636" y="7494"/>
                      </a:lnTo>
                      <a:lnTo>
                        <a:pt x="3640" y="7153"/>
                      </a:lnTo>
                      <a:lnTo>
                        <a:pt x="3643" y="7083"/>
                      </a:lnTo>
                      <a:lnTo>
                        <a:pt x="3647" y="7010"/>
                      </a:lnTo>
                      <a:lnTo>
                        <a:pt x="3650" y="6681"/>
                      </a:lnTo>
                      <a:lnTo>
                        <a:pt x="3654" y="6636"/>
                      </a:lnTo>
                      <a:lnTo>
                        <a:pt x="3657" y="6457"/>
                      </a:lnTo>
                      <a:lnTo>
                        <a:pt x="3661" y="6180"/>
                      </a:lnTo>
                      <a:lnTo>
                        <a:pt x="3664" y="6041"/>
                      </a:lnTo>
                      <a:lnTo>
                        <a:pt x="3668" y="5991"/>
                      </a:lnTo>
                      <a:lnTo>
                        <a:pt x="3671" y="5769"/>
                      </a:lnTo>
                      <a:lnTo>
                        <a:pt x="3674" y="5709"/>
                      </a:lnTo>
                      <a:lnTo>
                        <a:pt x="3678" y="5434"/>
                      </a:lnTo>
                      <a:lnTo>
                        <a:pt x="3681" y="5291"/>
                      </a:lnTo>
                      <a:lnTo>
                        <a:pt x="3685" y="5050"/>
                      </a:lnTo>
                      <a:lnTo>
                        <a:pt x="3688" y="4952"/>
                      </a:lnTo>
                      <a:lnTo>
                        <a:pt x="3692" y="4843"/>
                      </a:lnTo>
                      <a:lnTo>
                        <a:pt x="3695" y="4650"/>
                      </a:lnTo>
                      <a:lnTo>
                        <a:pt x="3699" y="4492"/>
                      </a:lnTo>
                      <a:lnTo>
                        <a:pt x="3702" y="4470"/>
                      </a:lnTo>
                      <a:lnTo>
                        <a:pt x="3706" y="4306"/>
                      </a:lnTo>
                      <a:lnTo>
                        <a:pt x="3709" y="4130"/>
                      </a:lnTo>
                      <a:lnTo>
                        <a:pt x="3712" y="4069"/>
                      </a:lnTo>
                      <a:lnTo>
                        <a:pt x="3716" y="3883"/>
                      </a:lnTo>
                      <a:lnTo>
                        <a:pt x="3719" y="3818"/>
                      </a:lnTo>
                      <a:lnTo>
                        <a:pt x="3723" y="3690"/>
                      </a:lnTo>
                      <a:lnTo>
                        <a:pt x="3726" y="3526"/>
                      </a:lnTo>
                      <a:lnTo>
                        <a:pt x="3730" y="3389"/>
                      </a:lnTo>
                      <a:lnTo>
                        <a:pt x="3733" y="3248"/>
                      </a:lnTo>
                      <a:lnTo>
                        <a:pt x="3737" y="3186"/>
                      </a:lnTo>
                      <a:lnTo>
                        <a:pt x="3740" y="3080"/>
                      </a:lnTo>
                      <a:lnTo>
                        <a:pt x="3744" y="2996"/>
                      </a:lnTo>
                      <a:lnTo>
                        <a:pt x="3747" y="2844"/>
                      </a:lnTo>
                      <a:lnTo>
                        <a:pt x="3751" y="2806"/>
                      </a:lnTo>
                      <a:lnTo>
                        <a:pt x="3754" y="2688"/>
                      </a:lnTo>
                      <a:lnTo>
                        <a:pt x="3757" y="2593"/>
                      </a:lnTo>
                      <a:lnTo>
                        <a:pt x="3761" y="2483"/>
                      </a:lnTo>
                      <a:lnTo>
                        <a:pt x="3764" y="2409"/>
                      </a:lnTo>
                      <a:lnTo>
                        <a:pt x="3768" y="2370"/>
                      </a:lnTo>
                      <a:lnTo>
                        <a:pt x="3771" y="2268"/>
                      </a:lnTo>
                      <a:lnTo>
                        <a:pt x="3775" y="2183"/>
                      </a:lnTo>
                      <a:lnTo>
                        <a:pt x="3778" y="2101"/>
                      </a:lnTo>
                      <a:lnTo>
                        <a:pt x="3782" y="2069"/>
                      </a:lnTo>
                      <a:lnTo>
                        <a:pt x="3785" y="1967"/>
                      </a:lnTo>
                      <a:lnTo>
                        <a:pt x="3789" y="1891"/>
                      </a:lnTo>
                      <a:lnTo>
                        <a:pt x="3792" y="1830"/>
                      </a:lnTo>
                      <a:lnTo>
                        <a:pt x="3795" y="1756"/>
                      </a:lnTo>
                      <a:lnTo>
                        <a:pt x="3799" y="1725"/>
                      </a:lnTo>
                      <a:lnTo>
                        <a:pt x="3802" y="1671"/>
                      </a:lnTo>
                      <a:lnTo>
                        <a:pt x="3806" y="1577"/>
                      </a:lnTo>
                      <a:lnTo>
                        <a:pt x="3809" y="1565"/>
                      </a:lnTo>
                      <a:lnTo>
                        <a:pt x="3813" y="1497"/>
                      </a:lnTo>
                      <a:lnTo>
                        <a:pt x="3816" y="1424"/>
                      </a:lnTo>
                      <a:lnTo>
                        <a:pt x="3820" y="1402"/>
                      </a:lnTo>
                      <a:lnTo>
                        <a:pt x="3823" y="1351"/>
                      </a:lnTo>
                      <a:lnTo>
                        <a:pt x="3827" y="1292"/>
                      </a:lnTo>
                      <a:lnTo>
                        <a:pt x="3830" y="1256"/>
                      </a:lnTo>
                      <a:lnTo>
                        <a:pt x="3834" y="1243"/>
                      </a:lnTo>
                      <a:lnTo>
                        <a:pt x="3837" y="1222"/>
                      </a:lnTo>
                      <a:lnTo>
                        <a:pt x="3840" y="1157"/>
                      </a:lnTo>
                      <a:lnTo>
                        <a:pt x="3844" y="1098"/>
                      </a:lnTo>
                      <a:lnTo>
                        <a:pt x="3847" y="1078"/>
                      </a:lnTo>
                      <a:lnTo>
                        <a:pt x="3851" y="1052"/>
                      </a:lnTo>
                      <a:lnTo>
                        <a:pt x="3854" y="998"/>
                      </a:lnTo>
                      <a:lnTo>
                        <a:pt x="3858" y="937"/>
                      </a:lnTo>
                      <a:lnTo>
                        <a:pt x="3861" y="885"/>
                      </a:lnTo>
                      <a:lnTo>
                        <a:pt x="3865" y="904"/>
                      </a:lnTo>
                      <a:lnTo>
                        <a:pt x="3868" y="844"/>
                      </a:lnTo>
                      <a:lnTo>
                        <a:pt x="3872" y="881"/>
                      </a:lnTo>
                      <a:lnTo>
                        <a:pt x="3875" y="810"/>
                      </a:lnTo>
                      <a:lnTo>
                        <a:pt x="3878" y="761"/>
                      </a:lnTo>
                      <a:lnTo>
                        <a:pt x="3882" y="767"/>
                      </a:lnTo>
                      <a:lnTo>
                        <a:pt x="3885" y="756"/>
                      </a:lnTo>
                      <a:lnTo>
                        <a:pt x="3889" y="719"/>
                      </a:lnTo>
                      <a:lnTo>
                        <a:pt x="3892" y="685"/>
                      </a:lnTo>
                      <a:lnTo>
                        <a:pt x="3896" y="677"/>
                      </a:lnTo>
                      <a:lnTo>
                        <a:pt x="3899" y="651"/>
                      </a:lnTo>
                      <a:lnTo>
                        <a:pt x="3903" y="644"/>
                      </a:lnTo>
                      <a:lnTo>
                        <a:pt x="3906" y="615"/>
                      </a:lnTo>
                      <a:lnTo>
                        <a:pt x="3910" y="616"/>
                      </a:lnTo>
                      <a:lnTo>
                        <a:pt x="3913" y="581"/>
                      </a:lnTo>
                      <a:lnTo>
                        <a:pt x="3917" y="546"/>
                      </a:lnTo>
                      <a:lnTo>
                        <a:pt x="3920" y="546"/>
                      </a:lnTo>
                      <a:lnTo>
                        <a:pt x="3923" y="545"/>
                      </a:lnTo>
                      <a:lnTo>
                        <a:pt x="3927" y="511"/>
                      </a:lnTo>
                      <a:lnTo>
                        <a:pt x="3930" y="501"/>
                      </a:lnTo>
                      <a:lnTo>
                        <a:pt x="3934" y="486"/>
                      </a:lnTo>
                      <a:lnTo>
                        <a:pt x="3937" y="513"/>
                      </a:lnTo>
                      <a:lnTo>
                        <a:pt x="3941" y="516"/>
                      </a:lnTo>
                      <a:lnTo>
                        <a:pt x="3944" y="521"/>
                      </a:lnTo>
                      <a:lnTo>
                        <a:pt x="3948" y="559"/>
                      </a:lnTo>
                      <a:lnTo>
                        <a:pt x="3951" y="605"/>
                      </a:lnTo>
                      <a:lnTo>
                        <a:pt x="3955" y="610"/>
                      </a:lnTo>
                      <a:lnTo>
                        <a:pt x="3958" y="616"/>
                      </a:lnTo>
                      <a:lnTo>
                        <a:pt x="3961" y="709"/>
                      </a:lnTo>
                      <a:lnTo>
                        <a:pt x="3965" y="754"/>
                      </a:lnTo>
                      <a:lnTo>
                        <a:pt x="3968" y="830"/>
                      </a:lnTo>
                      <a:lnTo>
                        <a:pt x="3972" y="966"/>
                      </a:lnTo>
                      <a:lnTo>
                        <a:pt x="3975" y="1123"/>
                      </a:lnTo>
                      <a:lnTo>
                        <a:pt x="3979" y="1277"/>
                      </a:lnTo>
                      <a:lnTo>
                        <a:pt x="3982" y="1440"/>
                      </a:lnTo>
                      <a:lnTo>
                        <a:pt x="3986" y="1697"/>
                      </a:lnTo>
                      <a:lnTo>
                        <a:pt x="3989" y="1968"/>
                      </a:lnTo>
                      <a:lnTo>
                        <a:pt x="3993" y="2229"/>
                      </a:lnTo>
                      <a:lnTo>
                        <a:pt x="3996" y="2635"/>
                      </a:lnTo>
                      <a:lnTo>
                        <a:pt x="4000" y="3010"/>
                      </a:lnTo>
                      <a:lnTo>
                        <a:pt x="4003" y="3357"/>
                      </a:lnTo>
                      <a:lnTo>
                        <a:pt x="4006" y="3789"/>
                      </a:lnTo>
                      <a:lnTo>
                        <a:pt x="4010" y="4204"/>
                      </a:lnTo>
                      <a:lnTo>
                        <a:pt x="4013" y="4576"/>
                      </a:lnTo>
                      <a:lnTo>
                        <a:pt x="4017" y="5081"/>
                      </a:lnTo>
                      <a:lnTo>
                        <a:pt x="4020" y="5528"/>
                      </a:lnTo>
                      <a:lnTo>
                        <a:pt x="4024" y="5955"/>
                      </a:lnTo>
                      <a:lnTo>
                        <a:pt x="4027" y="6378"/>
                      </a:lnTo>
                      <a:lnTo>
                        <a:pt x="4031" y="6715"/>
                      </a:lnTo>
                      <a:lnTo>
                        <a:pt x="4034" y="7127"/>
                      </a:lnTo>
                      <a:lnTo>
                        <a:pt x="4038" y="7350"/>
                      </a:lnTo>
                      <a:lnTo>
                        <a:pt x="4041" y="7621"/>
                      </a:lnTo>
                      <a:lnTo>
                        <a:pt x="4044" y="7795"/>
                      </a:lnTo>
                      <a:lnTo>
                        <a:pt x="4048" y="8205"/>
                      </a:lnTo>
                      <a:lnTo>
                        <a:pt x="4051" y="8272"/>
                      </a:lnTo>
                      <a:lnTo>
                        <a:pt x="4055" y="8353"/>
                      </a:lnTo>
                      <a:lnTo>
                        <a:pt x="4058" y="8573"/>
                      </a:lnTo>
                      <a:lnTo>
                        <a:pt x="4062" y="8526"/>
                      </a:lnTo>
                      <a:lnTo>
                        <a:pt x="4065" y="8630"/>
                      </a:lnTo>
                      <a:lnTo>
                        <a:pt x="4069" y="8617"/>
                      </a:lnTo>
                      <a:lnTo>
                        <a:pt x="4072" y="8684"/>
                      </a:lnTo>
                      <a:lnTo>
                        <a:pt x="4076" y="8611"/>
                      </a:lnTo>
                      <a:lnTo>
                        <a:pt x="4079" y="8533"/>
                      </a:lnTo>
                      <a:lnTo>
                        <a:pt x="4083" y="8542"/>
                      </a:lnTo>
                      <a:lnTo>
                        <a:pt x="4086" y="8487"/>
                      </a:lnTo>
                      <a:lnTo>
                        <a:pt x="4089" y="8389"/>
                      </a:lnTo>
                      <a:lnTo>
                        <a:pt x="4093" y="8287"/>
                      </a:lnTo>
                      <a:lnTo>
                        <a:pt x="4096" y="8071"/>
                      </a:lnTo>
                      <a:lnTo>
                        <a:pt x="4100" y="7987"/>
                      </a:lnTo>
                      <a:lnTo>
                        <a:pt x="4103" y="7911"/>
                      </a:lnTo>
                      <a:lnTo>
                        <a:pt x="4107" y="7840"/>
                      </a:lnTo>
                      <a:lnTo>
                        <a:pt x="4110" y="7618"/>
                      </a:lnTo>
                      <a:lnTo>
                        <a:pt x="4114" y="7647"/>
                      </a:lnTo>
                      <a:lnTo>
                        <a:pt x="4117" y="7401"/>
                      </a:lnTo>
                      <a:lnTo>
                        <a:pt x="4121" y="7261"/>
                      </a:lnTo>
                      <a:lnTo>
                        <a:pt x="4124" y="7117"/>
                      </a:lnTo>
                      <a:lnTo>
                        <a:pt x="4127" y="7085"/>
                      </a:lnTo>
                      <a:lnTo>
                        <a:pt x="4131" y="6986"/>
                      </a:lnTo>
                      <a:lnTo>
                        <a:pt x="4134" y="6750"/>
                      </a:lnTo>
                      <a:lnTo>
                        <a:pt x="4138" y="6618"/>
                      </a:lnTo>
                      <a:lnTo>
                        <a:pt x="4141" y="6455"/>
                      </a:lnTo>
                      <a:lnTo>
                        <a:pt x="4145" y="6345"/>
                      </a:lnTo>
                      <a:lnTo>
                        <a:pt x="4148" y="6220"/>
                      </a:lnTo>
                      <a:lnTo>
                        <a:pt x="4152" y="6081"/>
                      </a:lnTo>
                      <a:lnTo>
                        <a:pt x="4155" y="6020"/>
                      </a:lnTo>
                      <a:lnTo>
                        <a:pt x="4159" y="5876"/>
                      </a:lnTo>
                      <a:lnTo>
                        <a:pt x="4162" y="5641"/>
                      </a:lnTo>
                      <a:lnTo>
                        <a:pt x="4166" y="5528"/>
                      </a:lnTo>
                      <a:lnTo>
                        <a:pt x="4169" y="5476"/>
                      </a:lnTo>
                      <a:lnTo>
                        <a:pt x="4172" y="5291"/>
                      </a:lnTo>
                      <a:lnTo>
                        <a:pt x="4176" y="5295"/>
                      </a:lnTo>
                      <a:lnTo>
                        <a:pt x="4179" y="5046"/>
                      </a:lnTo>
                      <a:lnTo>
                        <a:pt x="4183" y="4972"/>
                      </a:lnTo>
                      <a:lnTo>
                        <a:pt x="4186" y="4817"/>
                      </a:lnTo>
                      <a:lnTo>
                        <a:pt x="4190" y="4652"/>
                      </a:lnTo>
                      <a:lnTo>
                        <a:pt x="4193" y="4524"/>
                      </a:lnTo>
                      <a:lnTo>
                        <a:pt x="4197" y="4444"/>
                      </a:lnTo>
                      <a:lnTo>
                        <a:pt x="4200" y="4343"/>
                      </a:lnTo>
                      <a:lnTo>
                        <a:pt x="4204" y="4196"/>
                      </a:lnTo>
                      <a:lnTo>
                        <a:pt x="4207" y="4066"/>
                      </a:lnTo>
                      <a:lnTo>
                        <a:pt x="4210" y="4011"/>
                      </a:lnTo>
                      <a:lnTo>
                        <a:pt x="4214" y="3894"/>
                      </a:lnTo>
                      <a:lnTo>
                        <a:pt x="4217" y="3764"/>
                      </a:lnTo>
                      <a:lnTo>
                        <a:pt x="4221" y="3650"/>
                      </a:lnTo>
                      <a:lnTo>
                        <a:pt x="4224" y="3497"/>
                      </a:lnTo>
                      <a:lnTo>
                        <a:pt x="4228" y="3382"/>
                      </a:lnTo>
                      <a:lnTo>
                        <a:pt x="4231" y="3346"/>
                      </a:lnTo>
                      <a:lnTo>
                        <a:pt x="4235" y="3187"/>
                      </a:lnTo>
                      <a:lnTo>
                        <a:pt x="4238" y="3147"/>
                      </a:lnTo>
                      <a:lnTo>
                        <a:pt x="4242" y="3041"/>
                      </a:lnTo>
                      <a:lnTo>
                        <a:pt x="4245" y="2984"/>
                      </a:lnTo>
                      <a:lnTo>
                        <a:pt x="4249" y="2848"/>
                      </a:lnTo>
                      <a:lnTo>
                        <a:pt x="4252" y="2706"/>
                      </a:lnTo>
                      <a:lnTo>
                        <a:pt x="4255" y="2657"/>
                      </a:lnTo>
                      <a:lnTo>
                        <a:pt x="4259" y="2613"/>
                      </a:lnTo>
                      <a:lnTo>
                        <a:pt x="4262" y="2533"/>
                      </a:lnTo>
                      <a:lnTo>
                        <a:pt x="4266" y="2383"/>
                      </a:lnTo>
                      <a:lnTo>
                        <a:pt x="4269" y="2355"/>
                      </a:lnTo>
                      <a:lnTo>
                        <a:pt x="4273" y="2240"/>
                      </a:lnTo>
                      <a:lnTo>
                        <a:pt x="4276" y="2195"/>
                      </a:lnTo>
                      <a:lnTo>
                        <a:pt x="4280" y="2113"/>
                      </a:lnTo>
                      <a:lnTo>
                        <a:pt x="4283" y="2096"/>
                      </a:lnTo>
                      <a:lnTo>
                        <a:pt x="4287" y="2005"/>
                      </a:lnTo>
                      <a:lnTo>
                        <a:pt x="4290" y="1927"/>
                      </a:lnTo>
                      <a:lnTo>
                        <a:pt x="4293" y="1909"/>
                      </a:lnTo>
                      <a:lnTo>
                        <a:pt x="4297" y="1839"/>
                      </a:lnTo>
                      <a:lnTo>
                        <a:pt x="4300" y="1809"/>
                      </a:lnTo>
                      <a:lnTo>
                        <a:pt x="4304" y="1732"/>
                      </a:lnTo>
                      <a:lnTo>
                        <a:pt x="4307" y="1628"/>
                      </a:lnTo>
                      <a:lnTo>
                        <a:pt x="4311" y="1622"/>
                      </a:lnTo>
                      <a:lnTo>
                        <a:pt x="4314" y="1576"/>
                      </a:lnTo>
                      <a:lnTo>
                        <a:pt x="4318" y="1451"/>
                      </a:lnTo>
                      <a:lnTo>
                        <a:pt x="4321" y="1469"/>
                      </a:lnTo>
                      <a:lnTo>
                        <a:pt x="4325" y="1421"/>
                      </a:lnTo>
                      <a:lnTo>
                        <a:pt x="4328" y="1397"/>
                      </a:lnTo>
                      <a:lnTo>
                        <a:pt x="4332" y="1334"/>
                      </a:lnTo>
                      <a:lnTo>
                        <a:pt x="4335" y="1330"/>
                      </a:lnTo>
                      <a:lnTo>
                        <a:pt x="4338" y="1278"/>
                      </a:lnTo>
                      <a:lnTo>
                        <a:pt x="4342" y="1217"/>
                      </a:lnTo>
                      <a:lnTo>
                        <a:pt x="4345" y="1165"/>
                      </a:lnTo>
                      <a:lnTo>
                        <a:pt x="4349" y="1121"/>
                      </a:lnTo>
                      <a:lnTo>
                        <a:pt x="4352" y="1055"/>
                      </a:lnTo>
                      <a:lnTo>
                        <a:pt x="4356" y="1066"/>
                      </a:lnTo>
                      <a:lnTo>
                        <a:pt x="4359" y="998"/>
                      </a:lnTo>
                      <a:lnTo>
                        <a:pt x="4363" y="977"/>
                      </a:lnTo>
                      <a:lnTo>
                        <a:pt x="4366" y="920"/>
                      </a:lnTo>
                      <a:lnTo>
                        <a:pt x="4370" y="926"/>
                      </a:lnTo>
                      <a:lnTo>
                        <a:pt x="4373" y="913"/>
                      </a:lnTo>
                      <a:lnTo>
                        <a:pt x="4376" y="823"/>
                      </a:lnTo>
                      <a:lnTo>
                        <a:pt x="4380" y="833"/>
                      </a:lnTo>
                      <a:lnTo>
                        <a:pt x="4383" y="810"/>
                      </a:lnTo>
                      <a:lnTo>
                        <a:pt x="4387" y="800"/>
                      </a:lnTo>
                      <a:lnTo>
                        <a:pt x="4390" y="782"/>
                      </a:lnTo>
                      <a:lnTo>
                        <a:pt x="4394" y="750"/>
                      </a:lnTo>
                      <a:lnTo>
                        <a:pt x="4397" y="721"/>
                      </a:lnTo>
                      <a:lnTo>
                        <a:pt x="4401" y="696"/>
                      </a:lnTo>
                      <a:lnTo>
                        <a:pt x="4404" y="665"/>
                      </a:lnTo>
                      <a:lnTo>
                        <a:pt x="4408" y="670"/>
                      </a:lnTo>
                      <a:lnTo>
                        <a:pt x="4411" y="659"/>
                      </a:lnTo>
                      <a:lnTo>
                        <a:pt x="4415" y="627"/>
                      </a:lnTo>
                      <a:lnTo>
                        <a:pt x="4418" y="602"/>
                      </a:lnTo>
                      <a:lnTo>
                        <a:pt x="4421" y="569"/>
                      </a:lnTo>
                      <a:lnTo>
                        <a:pt x="4425" y="565"/>
                      </a:lnTo>
                      <a:lnTo>
                        <a:pt x="4428" y="553"/>
                      </a:lnTo>
                      <a:lnTo>
                        <a:pt x="4432" y="537"/>
                      </a:lnTo>
                      <a:lnTo>
                        <a:pt x="4435" y="550"/>
                      </a:lnTo>
                      <a:lnTo>
                        <a:pt x="4439" y="513"/>
                      </a:lnTo>
                      <a:lnTo>
                        <a:pt x="4442" y="517"/>
                      </a:lnTo>
                      <a:lnTo>
                        <a:pt x="4446" y="522"/>
                      </a:lnTo>
                      <a:lnTo>
                        <a:pt x="4449" y="470"/>
                      </a:lnTo>
                      <a:lnTo>
                        <a:pt x="4453" y="505"/>
                      </a:lnTo>
                      <a:lnTo>
                        <a:pt x="4456" y="452"/>
                      </a:lnTo>
                      <a:lnTo>
                        <a:pt x="4459" y="423"/>
                      </a:lnTo>
                      <a:lnTo>
                        <a:pt x="4463" y="435"/>
                      </a:lnTo>
                      <a:lnTo>
                        <a:pt x="4466" y="390"/>
                      </a:lnTo>
                      <a:lnTo>
                        <a:pt x="4470" y="413"/>
                      </a:lnTo>
                      <a:lnTo>
                        <a:pt x="4473" y="386"/>
                      </a:lnTo>
                      <a:lnTo>
                        <a:pt x="4477" y="363"/>
                      </a:lnTo>
                      <a:lnTo>
                        <a:pt x="4480" y="372"/>
                      </a:lnTo>
                      <a:lnTo>
                        <a:pt x="4484" y="380"/>
                      </a:lnTo>
                      <a:lnTo>
                        <a:pt x="4487" y="356"/>
                      </a:lnTo>
                      <a:lnTo>
                        <a:pt x="4491" y="349"/>
                      </a:lnTo>
                      <a:lnTo>
                        <a:pt x="4494" y="331"/>
                      </a:lnTo>
                      <a:lnTo>
                        <a:pt x="4498" y="327"/>
                      </a:lnTo>
                      <a:lnTo>
                        <a:pt x="4501" y="318"/>
                      </a:lnTo>
                      <a:lnTo>
                        <a:pt x="4504" y="322"/>
                      </a:lnTo>
                      <a:lnTo>
                        <a:pt x="4508" y="317"/>
                      </a:lnTo>
                      <a:lnTo>
                        <a:pt x="4511" y="295"/>
                      </a:lnTo>
                      <a:lnTo>
                        <a:pt x="4515" y="300"/>
                      </a:lnTo>
                      <a:lnTo>
                        <a:pt x="4518" y="293"/>
                      </a:lnTo>
                      <a:lnTo>
                        <a:pt x="4522" y="296"/>
                      </a:lnTo>
                      <a:lnTo>
                        <a:pt x="4525" y="283"/>
                      </a:lnTo>
                      <a:lnTo>
                        <a:pt x="4529" y="291"/>
                      </a:lnTo>
                      <a:lnTo>
                        <a:pt x="4532" y="286"/>
                      </a:lnTo>
                      <a:lnTo>
                        <a:pt x="4536" y="299"/>
                      </a:lnTo>
                      <a:lnTo>
                        <a:pt x="4539" y="244"/>
                      </a:lnTo>
                      <a:lnTo>
                        <a:pt x="4542" y="243"/>
                      </a:lnTo>
                      <a:lnTo>
                        <a:pt x="4546" y="263"/>
                      </a:lnTo>
                      <a:lnTo>
                        <a:pt x="4549" y="229"/>
                      </a:lnTo>
                      <a:lnTo>
                        <a:pt x="4553" y="244"/>
                      </a:lnTo>
                      <a:lnTo>
                        <a:pt x="4556" y="218"/>
                      </a:lnTo>
                      <a:lnTo>
                        <a:pt x="4560" y="226"/>
                      </a:lnTo>
                      <a:lnTo>
                        <a:pt x="4563" y="215"/>
                      </a:lnTo>
                      <a:lnTo>
                        <a:pt x="4567" y="235"/>
                      </a:lnTo>
                      <a:lnTo>
                        <a:pt x="4570" y="228"/>
                      </a:lnTo>
                      <a:lnTo>
                        <a:pt x="4574" y="221"/>
                      </a:lnTo>
                      <a:lnTo>
                        <a:pt x="4577" y="215"/>
                      </a:lnTo>
                      <a:lnTo>
                        <a:pt x="4581" y="199"/>
                      </a:lnTo>
                      <a:lnTo>
                        <a:pt x="4584" y="217"/>
                      </a:lnTo>
                      <a:lnTo>
                        <a:pt x="4587" y="186"/>
                      </a:lnTo>
                      <a:lnTo>
                        <a:pt x="4591" y="213"/>
                      </a:lnTo>
                      <a:lnTo>
                        <a:pt x="4594" y="181"/>
                      </a:lnTo>
                      <a:lnTo>
                        <a:pt x="4598" y="176"/>
                      </a:lnTo>
                      <a:lnTo>
                        <a:pt x="4601" y="193"/>
                      </a:lnTo>
                      <a:lnTo>
                        <a:pt x="4605" y="165"/>
                      </a:lnTo>
                      <a:lnTo>
                        <a:pt x="4608" y="173"/>
                      </a:lnTo>
                      <a:lnTo>
                        <a:pt x="4612" y="186"/>
                      </a:lnTo>
                      <a:lnTo>
                        <a:pt x="4615" y="177"/>
                      </a:lnTo>
                      <a:lnTo>
                        <a:pt x="4619" y="155"/>
                      </a:lnTo>
                      <a:lnTo>
                        <a:pt x="4622" y="146"/>
                      </a:lnTo>
                      <a:lnTo>
                        <a:pt x="4625" y="168"/>
                      </a:lnTo>
                      <a:lnTo>
                        <a:pt x="4629" y="163"/>
                      </a:lnTo>
                      <a:lnTo>
                        <a:pt x="4632" y="162"/>
                      </a:lnTo>
                      <a:lnTo>
                        <a:pt x="4636" y="199"/>
                      </a:lnTo>
                      <a:lnTo>
                        <a:pt x="4639" y="154"/>
                      </a:lnTo>
                      <a:lnTo>
                        <a:pt x="4643" y="177"/>
                      </a:lnTo>
                      <a:lnTo>
                        <a:pt x="4646" y="152"/>
                      </a:lnTo>
                      <a:lnTo>
                        <a:pt x="4650" y="170"/>
                      </a:lnTo>
                      <a:lnTo>
                        <a:pt x="4653" y="151"/>
                      </a:lnTo>
                      <a:lnTo>
                        <a:pt x="4657" y="160"/>
                      </a:lnTo>
                      <a:lnTo>
                        <a:pt x="4660" y="161"/>
                      </a:lnTo>
                      <a:lnTo>
                        <a:pt x="4664" y="168"/>
                      </a:lnTo>
                      <a:lnTo>
                        <a:pt x="4667" y="162"/>
                      </a:lnTo>
                      <a:lnTo>
                        <a:pt x="4670" y="169"/>
                      </a:lnTo>
                      <a:lnTo>
                        <a:pt x="4674" y="177"/>
                      </a:lnTo>
                      <a:lnTo>
                        <a:pt x="4677" y="165"/>
                      </a:lnTo>
                      <a:lnTo>
                        <a:pt x="4681" y="187"/>
                      </a:lnTo>
                      <a:lnTo>
                        <a:pt x="4684" y="197"/>
                      </a:lnTo>
                      <a:lnTo>
                        <a:pt x="4688" y="192"/>
                      </a:lnTo>
                      <a:lnTo>
                        <a:pt x="4691" y="209"/>
                      </a:lnTo>
                      <a:lnTo>
                        <a:pt x="4695" y="197"/>
                      </a:lnTo>
                      <a:lnTo>
                        <a:pt x="4698" y="225"/>
                      </a:lnTo>
                      <a:lnTo>
                        <a:pt x="4702" y="224"/>
                      </a:lnTo>
                      <a:lnTo>
                        <a:pt x="4705" y="213"/>
                      </a:lnTo>
                      <a:lnTo>
                        <a:pt x="4708" y="232"/>
                      </a:lnTo>
                      <a:lnTo>
                        <a:pt x="4712" y="235"/>
                      </a:lnTo>
                      <a:lnTo>
                        <a:pt x="4715" y="250"/>
                      </a:lnTo>
                      <a:lnTo>
                        <a:pt x="4719" y="232"/>
                      </a:lnTo>
                      <a:lnTo>
                        <a:pt x="4722" y="237"/>
                      </a:lnTo>
                      <a:lnTo>
                        <a:pt x="4726" y="262"/>
                      </a:lnTo>
                      <a:lnTo>
                        <a:pt x="4729" y="263"/>
                      </a:lnTo>
                      <a:lnTo>
                        <a:pt x="4733" y="258"/>
                      </a:lnTo>
                      <a:lnTo>
                        <a:pt x="4736" y="309"/>
                      </a:lnTo>
                      <a:lnTo>
                        <a:pt x="4740" y="274"/>
                      </a:lnTo>
                      <a:lnTo>
                        <a:pt x="4743" y="301"/>
                      </a:lnTo>
                      <a:lnTo>
                        <a:pt x="4747" y="311"/>
                      </a:lnTo>
                      <a:lnTo>
                        <a:pt x="4750" y="300"/>
                      </a:lnTo>
                      <a:lnTo>
                        <a:pt x="4753" y="289"/>
                      </a:lnTo>
                      <a:lnTo>
                        <a:pt x="4757" y="307"/>
                      </a:lnTo>
                      <a:lnTo>
                        <a:pt x="4760" y="304"/>
                      </a:lnTo>
                      <a:lnTo>
                        <a:pt x="4764" y="305"/>
                      </a:lnTo>
                      <a:lnTo>
                        <a:pt x="4767" y="324"/>
                      </a:lnTo>
                      <a:lnTo>
                        <a:pt x="4771" y="313"/>
                      </a:lnTo>
                      <a:lnTo>
                        <a:pt x="4774" y="313"/>
                      </a:lnTo>
                      <a:lnTo>
                        <a:pt x="4778" y="286"/>
                      </a:lnTo>
                      <a:lnTo>
                        <a:pt x="4781" y="297"/>
                      </a:lnTo>
                      <a:lnTo>
                        <a:pt x="4785" y="313"/>
                      </a:lnTo>
                      <a:lnTo>
                        <a:pt x="4788" y="304"/>
                      </a:lnTo>
                      <a:lnTo>
                        <a:pt x="4791" y="276"/>
                      </a:lnTo>
                      <a:lnTo>
                        <a:pt x="4795" y="306"/>
                      </a:lnTo>
                      <a:lnTo>
                        <a:pt x="4798" y="307"/>
                      </a:lnTo>
                      <a:lnTo>
                        <a:pt x="4802" y="284"/>
                      </a:lnTo>
                      <a:lnTo>
                        <a:pt x="4805" y="283"/>
                      </a:lnTo>
                      <a:lnTo>
                        <a:pt x="4809" y="339"/>
                      </a:lnTo>
                      <a:lnTo>
                        <a:pt x="4812" y="308"/>
                      </a:lnTo>
                      <a:lnTo>
                        <a:pt x="4816" y="280"/>
                      </a:lnTo>
                      <a:lnTo>
                        <a:pt x="4819" y="305"/>
                      </a:lnTo>
                      <a:lnTo>
                        <a:pt x="4823" y="284"/>
                      </a:lnTo>
                      <a:lnTo>
                        <a:pt x="4826" y="277"/>
                      </a:lnTo>
                      <a:lnTo>
                        <a:pt x="4830" y="281"/>
                      </a:lnTo>
                      <a:lnTo>
                        <a:pt x="4833" y="296"/>
                      </a:lnTo>
                      <a:lnTo>
                        <a:pt x="4836" y="274"/>
                      </a:lnTo>
                      <a:lnTo>
                        <a:pt x="4840" y="283"/>
                      </a:lnTo>
                      <a:lnTo>
                        <a:pt x="4843" y="281"/>
                      </a:lnTo>
                      <a:lnTo>
                        <a:pt x="4847" y="289"/>
                      </a:lnTo>
                      <a:lnTo>
                        <a:pt x="4850" y="283"/>
                      </a:lnTo>
                      <a:lnTo>
                        <a:pt x="4854" y="282"/>
                      </a:lnTo>
                      <a:lnTo>
                        <a:pt x="4857" y="301"/>
                      </a:lnTo>
                      <a:lnTo>
                        <a:pt x="4861" y="275"/>
                      </a:lnTo>
                      <a:lnTo>
                        <a:pt x="4864" y="285"/>
                      </a:lnTo>
                      <a:lnTo>
                        <a:pt x="4868" y="284"/>
                      </a:lnTo>
                      <a:lnTo>
                        <a:pt x="4871" y="296"/>
                      </a:lnTo>
                      <a:lnTo>
                        <a:pt x="4874" y="274"/>
                      </a:lnTo>
                      <a:lnTo>
                        <a:pt x="4878" y="303"/>
                      </a:lnTo>
                      <a:lnTo>
                        <a:pt x="4881" y="283"/>
                      </a:lnTo>
                      <a:lnTo>
                        <a:pt x="4885" y="298"/>
                      </a:lnTo>
                      <a:lnTo>
                        <a:pt x="4888" y="319"/>
                      </a:lnTo>
                      <a:lnTo>
                        <a:pt x="4892" y="322"/>
                      </a:lnTo>
                      <a:lnTo>
                        <a:pt x="4895" y="317"/>
                      </a:lnTo>
                      <a:lnTo>
                        <a:pt x="4899" y="298"/>
                      </a:lnTo>
                      <a:lnTo>
                        <a:pt x="4902" y="301"/>
                      </a:lnTo>
                      <a:lnTo>
                        <a:pt x="4906" y="304"/>
                      </a:lnTo>
                      <a:lnTo>
                        <a:pt x="4909" y="315"/>
                      </a:lnTo>
                      <a:lnTo>
                        <a:pt x="4913" y="290"/>
                      </a:lnTo>
                      <a:lnTo>
                        <a:pt x="4916" y="317"/>
                      </a:lnTo>
                      <a:lnTo>
                        <a:pt x="4919" y="296"/>
                      </a:lnTo>
                      <a:lnTo>
                        <a:pt x="4923" y="307"/>
                      </a:lnTo>
                      <a:lnTo>
                        <a:pt x="4926" y="320"/>
                      </a:lnTo>
                      <a:lnTo>
                        <a:pt x="4930" y="306"/>
                      </a:lnTo>
                      <a:lnTo>
                        <a:pt x="4933" y="315"/>
                      </a:lnTo>
                      <a:lnTo>
                        <a:pt x="4937" y="301"/>
                      </a:lnTo>
                      <a:lnTo>
                        <a:pt x="4940" y="288"/>
                      </a:lnTo>
                      <a:lnTo>
                        <a:pt x="4944" y="283"/>
                      </a:lnTo>
                      <a:lnTo>
                        <a:pt x="4947" y="309"/>
                      </a:lnTo>
                      <a:lnTo>
                        <a:pt x="4951" y="292"/>
                      </a:lnTo>
                      <a:lnTo>
                        <a:pt x="4954" y="263"/>
                      </a:lnTo>
                      <a:lnTo>
                        <a:pt x="4957" y="276"/>
                      </a:lnTo>
                      <a:lnTo>
                        <a:pt x="4961" y="276"/>
                      </a:lnTo>
                      <a:lnTo>
                        <a:pt x="4964" y="267"/>
                      </a:lnTo>
                      <a:lnTo>
                        <a:pt x="4968" y="258"/>
                      </a:lnTo>
                      <a:lnTo>
                        <a:pt x="4971" y="233"/>
                      </a:lnTo>
                      <a:lnTo>
                        <a:pt x="4975" y="266"/>
                      </a:lnTo>
                      <a:lnTo>
                        <a:pt x="4978" y="238"/>
                      </a:lnTo>
                      <a:lnTo>
                        <a:pt x="4982" y="228"/>
                      </a:lnTo>
                      <a:lnTo>
                        <a:pt x="4985" y="238"/>
                      </a:lnTo>
                      <a:lnTo>
                        <a:pt x="4989" y="214"/>
                      </a:lnTo>
                      <a:lnTo>
                        <a:pt x="4992" y="221"/>
                      </a:lnTo>
                      <a:lnTo>
                        <a:pt x="4996" y="216"/>
                      </a:lnTo>
                      <a:lnTo>
                        <a:pt x="4999" y="244"/>
                      </a:lnTo>
                      <a:lnTo>
                        <a:pt x="5002" y="180"/>
                      </a:lnTo>
                      <a:lnTo>
                        <a:pt x="5006" y="216"/>
                      </a:lnTo>
                      <a:lnTo>
                        <a:pt x="5009" y="182"/>
                      </a:lnTo>
                      <a:lnTo>
                        <a:pt x="5013" y="177"/>
                      </a:lnTo>
                      <a:lnTo>
                        <a:pt x="5016" y="181"/>
                      </a:lnTo>
                      <a:lnTo>
                        <a:pt x="5020" y="179"/>
                      </a:lnTo>
                      <a:lnTo>
                        <a:pt x="5023" y="167"/>
                      </a:lnTo>
                      <a:lnTo>
                        <a:pt x="5027" y="178"/>
                      </a:lnTo>
                      <a:lnTo>
                        <a:pt x="5030" y="154"/>
                      </a:lnTo>
                      <a:lnTo>
                        <a:pt x="5034" y="149"/>
                      </a:lnTo>
                      <a:lnTo>
                        <a:pt x="5037" y="152"/>
                      </a:lnTo>
                      <a:lnTo>
                        <a:pt x="5040" y="141"/>
                      </a:lnTo>
                      <a:lnTo>
                        <a:pt x="5044" y="129"/>
                      </a:lnTo>
                      <a:lnTo>
                        <a:pt x="5047" y="117"/>
                      </a:lnTo>
                      <a:lnTo>
                        <a:pt x="5051" y="139"/>
                      </a:lnTo>
                      <a:lnTo>
                        <a:pt x="5054" y="132"/>
                      </a:lnTo>
                      <a:lnTo>
                        <a:pt x="5058" y="115"/>
                      </a:lnTo>
                      <a:lnTo>
                        <a:pt x="5061" y="100"/>
                      </a:lnTo>
                      <a:lnTo>
                        <a:pt x="5065" y="115"/>
                      </a:lnTo>
                      <a:lnTo>
                        <a:pt x="5068" y="111"/>
                      </a:lnTo>
                      <a:lnTo>
                        <a:pt x="5072" y="82"/>
                      </a:lnTo>
                      <a:lnTo>
                        <a:pt x="5075" y="90"/>
                      </a:lnTo>
                      <a:lnTo>
                        <a:pt x="5079" y="86"/>
                      </a:lnTo>
                      <a:lnTo>
                        <a:pt x="5082" y="88"/>
                      </a:lnTo>
                      <a:lnTo>
                        <a:pt x="5085" y="83"/>
                      </a:lnTo>
                      <a:lnTo>
                        <a:pt x="5089" y="87"/>
                      </a:lnTo>
                      <a:lnTo>
                        <a:pt x="5092" y="87"/>
                      </a:lnTo>
                      <a:lnTo>
                        <a:pt x="5096" y="73"/>
                      </a:lnTo>
                      <a:lnTo>
                        <a:pt x="5099" y="75"/>
                      </a:lnTo>
                      <a:lnTo>
                        <a:pt x="5103" y="69"/>
                      </a:lnTo>
                      <a:lnTo>
                        <a:pt x="5106" y="87"/>
                      </a:lnTo>
                      <a:lnTo>
                        <a:pt x="5110" y="88"/>
                      </a:lnTo>
                      <a:lnTo>
                        <a:pt x="5113" y="72"/>
                      </a:lnTo>
                      <a:lnTo>
                        <a:pt x="5117" y="70"/>
                      </a:lnTo>
                      <a:lnTo>
                        <a:pt x="5120" y="62"/>
                      </a:lnTo>
                      <a:lnTo>
                        <a:pt x="5123" y="65"/>
                      </a:lnTo>
                      <a:lnTo>
                        <a:pt x="5127" y="71"/>
                      </a:lnTo>
                      <a:lnTo>
                        <a:pt x="5130" y="68"/>
                      </a:lnTo>
                      <a:lnTo>
                        <a:pt x="5134" y="66"/>
                      </a:lnTo>
                      <a:lnTo>
                        <a:pt x="5137" y="50"/>
                      </a:lnTo>
                      <a:lnTo>
                        <a:pt x="5141" y="56"/>
                      </a:lnTo>
                      <a:lnTo>
                        <a:pt x="5144" y="64"/>
                      </a:lnTo>
                      <a:lnTo>
                        <a:pt x="5148" y="87"/>
                      </a:lnTo>
                      <a:lnTo>
                        <a:pt x="5151" y="74"/>
                      </a:lnTo>
                      <a:lnTo>
                        <a:pt x="5155" y="69"/>
                      </a:lnTo>
                      <a:lnTo>
                        <a:pt x="5158" y="68"/>
                      </a:lnTo>
                      <a:lnTo>
                        <a:pt x="5162" y="59"/>
                      </a:lnTo>
                      <a:lnTo>
                        <a:pt x="5165" y="63"/>
                      </a:lnTo>
                      <a:lnTo>
                        <a:pt x="5168" y="77"/>
                      </a:lnTo>
                      <a:lnTo>
                        <a:pt x="5172" y="78"/>
                      </a:lnTo>
                      <a:lnTo>
                        <a:pt x="5175" y="101"/>
                      </a:lnTo>
                      <a:lnTo>
                        <a:pt x="5179" y="96"/>
                      </a:lnTo>
                      <a:lnTo>
                        <a:pt x="5182" y="81"/>
                      </a:lnTo>
                      <a:lnTo>
                        <a:pt x="5186" y="118"/>
                      </a:lnTo>
                      <a:lnTo>
                        <a:pt x="5189" y="89"/>
                      </a:lnTo>
                      <a:lnTo>
                        <a:pt x="5193" y="102"/>
                      </a:lnTo>
                      <a:lnTo>
                        <a:pt x="5196" y="94"/>
                      </a:lnTo>
                      <a:lnTo>
                        <a:pt x="5200" y="128"/>
                      </a:lnTo>
                      <a:lnTo>
                        <a:pt x="5203" y="121"/>
                      </a:lnTo>
                      <a:lnTo>
                        <a:pt x="5206" y="133"/>
                      </a:lnTo>
                      <a:lnTo>
                        <a:pt x="5210" y="139"/>
                      </a:lnTo>
                      <a:lnTo>
                        <a:pt x="5213" y="132"/>
                      </a:lnTo>
                      <a:lnTo>
                        <a:pt x="5217" y="138"/>
                      </a:lnTo>
                      <a:lnTo>
                        <a:pt x="5220" y="152"/>
                      </a:lnTo>
                      <a:lnTo>
                        <a:pt x="5224" y="154"/>
                      </a:lnTo>
                      <a:lnTo>
                        <a:pt x="5227" y="167"/>
                      </a:lnTo>
                      <a:lnTo>
                        <a:pt x="5231" y="174"/>
                      </a:lnTo>
                      <a:lnTo>
                        <a:pt x="5234" y="174"/>
                      </a:lnTo>
                      <a:lnTo>
                        <a:pt x="5238" y="176"/>
                      </a:lnTo>
                      <a:lnTo>
                        <a:pt x="5241" y="191"/>
                      </a:lnTo>
                      <a:lnTo>
                        <a:pt x="5245" y="223"/>
                      </a:lnTo>
                      <a:lnTo>
                        <a:pt x="5248" y="208"/>
                      </a:lnTo>
                      <a:lnTo>
                        <a:pt x="5251" y="213"/>
                      </a:lnTo>
                      <a:lnTo>
                        <a:pt x="5255" y="212"/>
                      </a:lnTo>
                      <a:lnTo>
                        <a:pt x="5258" y="222"/>
                      </a:lnTo>
                      <a:lnTo>
                        <a:pt x="5262" y="214"/>
                      </a:lnTo>
                      <a:lnTo>
                        <a:pt x="5265" y="224"/>
                      </a:lnTo>
                      <a:lnTo>
                        <a:pt x="5269" y="230"/>
                      </a:lnTo>
                      <a:lnTo>
                        <a:pt x="5272" y="230"/>
                      </a:lnTo>
                      <a:lnTo>
                        <a:pt x="5276" y="212"/>
                      </a:lnTo>
                      <a:lnTo>
                        <a:pt x="5279" y="233"/>
                      </a:lnTo>
                      <a:lnTo>
                        <a:pt x="5283" y="252"/>
                      </a:lnTo>
                      <a:lnTo>
                        <a:pt x="5286" y="211"/>
                      </a:lnTo>
                      <a:lnTo>
                        <a:pt x="5289" y="219"/>
                      </a:lnTo>
                      <a:lnTo>
                        <a:pt x="5293" y="233"/>
                      </a:lnTo>
                      <a:lnTo>
                        <a:pt x="5296" y="237"/>
                      </a:lnTo>
                      <a:lnTo>
                        <a:pt x="5300" y="227"/>
                      </a:lnTo>
                      <a:lnTo>
                        <a:pt x="5303" y="215"/>
                      </a:lnTo>
                      <a:lnTo>
                        <a:pt x="5307" y="206"/>
                      </a:lnTo>
                      <a:lnTo>
                        <a:pt x="5310" y="246"/>
                      </a:lnTo>
                      <a:lnTo>
                        <a:pt x="5314" y="213"/>
                      </a:lnTo>
                      <a:lnTo>
                        <a:pt x="5317" y="215"/>
                      </a:lnTo>
                      <a:lnTo>
                        <a:pt x="5321" y="193"/>
                      </a:lnTo>
                      <a:lnTo>
                        <a:pt x="5324" y="193"/>
                      </a:lnTo>
                      <a:lnTo>
                        <a:pt x="5328" y="198"/>
                      </a:lnTo>
                      <a:lnTo>
                        <a:pt x="5331" y="199"/>
                      </a:lnTo>
                      <a:lnTo>
                        <a:pt x="5334" y="195"/>
                      </a:lnTo>
                      <a:lnTo>
                        <a:pt x="5338" y="201"/>
                      </a:lnTo>
                      <a:lnTo>
                        <a:pt x="5341" y="177"/>
                      </a:lnTo>
                      <a:lnTo>
                        <a:pt x="5345" y="195"/>
                      </a:lnTo>
                      <a:lnTo>
                        <a:pt x="5348" y="186"/>
                      </a:lnTo>
                      <a:lnTo>
                        <a:pt x="5352" y="173"/>
                      </a:lnTo>
                      <a:lnTo>
                        <a:pt x="5355" y="192"/>
                      </a:lnTo>
                      <a:lnTo>
                        <a:pt x="5359" y="187"/>
                      </a:lnTo>
                      <a:lnTo>
                        <a:pt x="5362" y="186"/>
                      </a:lnTo>
                      <a:lnTo>
                        <a:pt x="5366" y="161"/>
                      </a:lnTo>
                      <a:lnTo>
                        <a:pt x="5369" y="162"/>
                      </a:lnTo>
                      <a:lnTo>
                        <a:pt x="5372" y="155"/>
                      </a:lnTo>
                      <a:lnTo>
                        <a:pt x="5376" y="153"/>
                      </a:lnTo>
                      <a:lnTo>
                        <a:pt x="5379" y="173"/>
                      </a:lnTo>
                      <a:lnTo>
                        <a:pt x="5383" y="133"/>
                      </a:lnTo>
                      <a:lnTo>
                        <a:pt x="5386" y="144"/>
                      </a:lnTo>
                      <a:lnTo>
                        <a:pt x="5390" y="147"/>
                      </a:lnTo>
                      <a:lnTo>
                        <a:pt x="5393" y="137"/>
                      </a:lnTo>
                      <a:lnTo>
                        <a:pt x="5397" y="129"/>
                      </a:lnTo>
                      <a:lnTo>
                        <a:pt x="5400" y="129"/>
                      </a:lnTo>
                      <a:lnTo>
                        <a:pt x="5404" y="133"/>
                      </a:lnTo>
                      <a:lnTo>
                        <a:pt x="5407" y="120"/>
                      </a:lnTo>
                      <a:lnTo>
                        <a:pt x="5411" y="134"/>
                      </a:lnTo>
                      <a:lnTo>
                        <a:pt x="5414" y="127"/>
                      </a:lnTo>
                      <a:lnTo>
                        <a:pt x="5417" y="127"/>
                      </a:lnTo>
                      <a:lnTo>
                        <a:pt x="5421" y="118"/>
                      </a:lnTo>
                      <a:lnTo>
                        <a:pt x="5424" y="102"/>
                      </a:lnTo>
                      <a:lnTo>
                        <a:pt x="5428" y="121"/>
                      </a:lnTo>
                      <a:lnTo>
                        <a:pt x="5431" y="98"/>
                      </a:lnTo>
                      <a:lnTo>
                        <a:pt x="5435" y="122"/>
                      </a:lnTo>
                      <a:lnTo>
                        <a:pt x="5438" y="98"/>
                      </a:lnTo>
                      <a:lnTo>
                        <a:pt x="5442" y="102"/>
                      </a:lnTo>
                      <a:lnTo>
                        <a:pt x="5445" y="111"/>
                      </a:lnTo>
                      <a:lnTo>
                        <a:pt x="5449" y="93"/>
                      </a:lnTo>
                      <a:lnTo>
                        <a:pt x="5452" y="100"/>
                      </a:lnTo>
                      <a:lnTo>
                        <a:pt x="5455" y="94"/>
                      </a:lnTo>
                      <a:lnTo>
                        <a:pt x="5459" y="102"/>
                      </a:lnTo>
                      <a:lnTo>
                        <a:pt x="5462" y="84"/>
                      </a:lnTo>
                      <a:lnTo>
                        <a:pt x="5466" y="102"/>
                      </a:lnTo>
                      <a:lnTo>
                        <a:pt x="5469" y="86"/>
                      </a:lnTo>
                      <a:lnTo>
                        <a:pt x="5473" y="73"/>
                      </a:lnTo>
                      <a:lnTo>
                        <a:pt x="5476" y="91"/>
                      </a:lnTo>
                      <a:lnTo>
                        <a:pt x="5480" y="90"/>
                      </a:lnTo>
                      <a:lnTo>
                        <a:pt x="5483" y="82"/>
                      </a:lnTo>
                      <a:lnTo>
                        <a:pt x="5487" y="88"/>
                      </a:lnTo>
                      <a:lnTo>
                        <a:pt x="5490" y="91"/>
                      </a:lnTo>
                      <a:lnTo>
                        <a:pt x="5494" y="58"/>
                      </a:lnTo>
                      <a:lnTo>
                        <a:pt x="5497" y="79"/>
                      </a:lnTo>
                      <a:lnTo>
                        <a:pt x="5500" y="68"/>
                      </a:lnTo>
                      <a:lnTo>
                        <a:pt x="5504" y="81"/>
                      </a:lnTo>
                      <a:lnTo>
                        <a:pt x="5507" y="82"/>
                      </a:lnTo>
                      <a:lnTo>
                        <a:pt x="5511" y="66"/>
                      </a:lnTo>
                      <a:lnTo>
                        <a:pt x="5514" y="94"/>
                      </a:lnTo>
                      <a:lnTo>
                        <a:pt x="5518" y="82"/>
                      </a:lnTo>
                      <a:lnTo>
                        <a:pt x="5521" y="84"/>
                      </a:lnTo>
                      <a:lnTo>
                        <a:pt x="5525" y="65"/>
                      </a:lnTo>
                      <a:lnTo>
                        <a:pt x="5528" y="68"/>
                      </a:lnTo>
                      <a:lnTo>
                        <a:pt x="5532" y="77"/>
                      </a:lnTo>
                      <a:lnTo>
                        <a:pt x="5535" y="67"/>
                      </a:lnTo>
                      <a:lnTo>
                        <a:pt x="5538" y="66"/>
                      </a:lnTo>
                      <a:lnTo>
                        <a:pt x="5542" y="90"/>
                      </a:lnTo>
                      <a:lnTo>
                        <a:pt x="5545" y="72"/>
                      </a:lnTo>
                      <a:lnTo>
                        <a:pt x="5549" y="72"/>
                      </a:lnTo>
                      <a:lnTo>
                        <a:pt x="5552" y="65"/>
                      </a:lnTo>
                      <a:lnTo>
                        <a:pt x="5556" y="74"/>
                      </a:lnTo>
                      <a:lnTo>
                        <a:pt x="5559" y="73"/>
                      </a:lnTo>
                      <a:lnTo>
                        <a:pt x="5563" y="67"/>
                      </a:lnTo>
                      <a:lnTo>
                        <a:pt x="5566" y="73"/>
                      </a:lnTo>
                      <a:lnTo>
                        <a:pt x="5570" y="58"/>
                      </a:lnTo>
                      <a:lnTo>
                        <a:pt x="5573" y="87"/>
                      </a:lnTo>
                      <a:lnTo>
                        <a:pt x="5577" y="73"/>
                      </a:lnTo>
                      <a:lnTo>
                        <a:pt x="5580" y="59"/>
                      </a:lnTo>
                      <a:lnTo>
                        <a:pt x="5583" y="67"/>
                      </a:lnTo>
                      <a:lnTo>
                        <a:pt x="5587" y="72"/>
                      </a:lnTo>
                      <a:lnTo>
                        <a:pt x="5590" y="61"/>
                      </a:lnTo>
                      <a:lnTo>
                        <a:pt x="5594" y="52"/>
                      </a:lnTo>
                      <a:lnTo>
                        <a:pt x="5597" y="78"/>
                      </a:lnTo>
                      <a:lnTo>
                        <a:pt x="5601" y="64"/>
                      </a:lnTo>
                      <a:lnTo>
                        <a:pt x="5604" y="64"/>
                      </a:lnTo>
                      <a:lnTo>
                        <a:pt x="5608" y="56"/>
                      </a:lnTo>
                      <a:lnTo>
                        <a:pt x="5611" y="62"/>
                      </a:lnTo>
                      <a:lnTo>
                        <a:pt x="5615" y="72"/>
                      </a:lnTo>
                      <a:lnTo>
                        <a:pt x="5618" y="80"/>
                      </a:lnTo>
                      <a:lnTo>
                        <a:pt x="5621" y="65"/>
                      </a:lnTo>
                      <a:lnTo>
                        <a:pt x="5625" y="69"/>
                      </a:lnTo>
                      <a:lnTo>
                        <a:pt x="5628" y="73"/>
                      </a:lnTo>
                      <a:lnTo>
                        <a:pt x="5632" y="54"/>
                      </a:lnTo>
                      <a:lnTo>
                        <a:pt x="5635" y="76"/>
                      </a:lnTo>
                      <a:lnTo>
                        <a:pt x="5639" y="53"/>
                      </a:lnTo>
                      <a:lnTo>
                        <a:pt x="5642" y="58"/>
                      </a:lnTo>
                      <a:lnTo>
                        <a:pt x="5646" y="55"/>
                      </a:lnTo>
                      <a:lnTo>
                        <a:pt x="5649" y="60"/>
                      </a:lnTo>
                      <a:lnTo>
                        <a:pt x="5653" y="51"/>
                      </a:lnTo>
                      <a:lnTo>
                        <a:pt x="5656" y="58"/>
                      </a:lnTo>
                      <a:lnTo>
                        <a:pt x="5660" y="57"/>
                      </a:lnTo>
                      <a:lnTo>
                        <a:pt x="5663" y="56"/>
                      </a:lnTo>
                      <a:lnTo>
                        <a:pt x="5666" y="38"/>
                      </a:lnTo>
                      <a:lnTo>
                        <a:pt x="5670" y="53"/>
                      </a:lnTo>
                      <a:lnTo>
                        <a:pt x="5673" y="54"/>
                      </a:lnTo>
                      <a:lnTo>
                        <a:pt x="5677" y="66"/>
                      </a:lnTo>
                      <a:lnTo>
                        <a:pt x="5680" y="50"/>
                      </a:lnTo>
                      <a:lnTo>
                        <a:pt x="5684" y="48"/>
                      </a:lnTo>
                      <a:lnTo>
                        <a:pt x="5687" y="66"/>
                      </a:lnTo>
                      <a:lnTo>
                        <a:pt x="5691" y="54"/>
                      </a:lnTo>
                      <a:lnTo>
                        <a:pt x="5694" y="65"/>
                      </a:lnTo>
                      <a:lnTo>
                        <a:pt x="5698" y="58"/>
                      </a:lnTo>
                      <a:lnTo>
                        <a:pt x="5701" y="69"/>
                      </a:lnTo>
                      <a:lnTo>
                        <a:pt x="5704" y="60"/>
                      </a:lnTo>
                      <a:lnTo>
                        <a:pt x="5708" y="63"/>
                      </a:lnTo>
                      <a:lnTo>
                        <a:pt x="5711" y="57"/>
                      </a:lnTo>
                      <a:lnTo>
                        <a:pt x="5715" y="66"/>
                      </a:lnTo>
                      <a:lnTo>
                        <a:pt x="5718" y="69"/>
                      </a:lnTo>
                      <a:lnTo>
                        <a:pt x="5722" y="51"/>
                      </a:lnTo>
                      <a:lnTo>
                        <a:pt x="5725" y="68"/>
                      </a:lnTo>
                      <a:lnTo>
                        <a:pt x="5729" y="69"/>
                      </a:lnTo>
                      <a:lnTo>
                        <a:pt x="5732" y="58"/>
                      </a:lnTo>
                      <a:lnTo>
                        <a:pt x="5736" y="63"/>
                      </a:lnTo>
                      <a:lnTo>
                        <a:pt x="5739" y="55"/>
                      </a:lnTo>
                      <a:lnTo>
                        <a:pt x="5743" y="67"/>
                      </a:lnTo>
                      <a:lnTo>
                        <a:pt x="5746" y="73"/>
                      </a:lnTo>
                      <a:lnTo>
                        <a:pt x="5749" y="63"/>
                      </a:lnTo>
                      <a:lnTo>
                        <a:pt x="5753" y="65"/>
                      </a:lnTo>
                      <a:lnTo>
                        <a:pt x="5756" y="59"/>
                      </a:lnTo>
                      <a:lnTo>
                        <a:pt x="5760" y="59"/>
                      </a:lnTo>
                      <a:lnTo>
                        <a:pt x="5763" y="64"/>
                      </a:lnTo>
                      <a:lnTo>
                        <a:pt x="5767" y="68"/>
                      </a:lnTo>
                      <a:lnTo>
                        <a:pt x="5770" y="67"/>
                      </a:lnTo>
                      <a:lnTo>
                        <a:pt x="5774" y="56"/>
                      </a:lnTo>
                      <a:lnTo>
                        <a:pt x="5777" y="52"/>
                      </a:lnTo>
                      <a:lnTo>
                        <a:pt x="5781" y="57"/>
                      </a:lnTo>
                      <a:lnTo>
                        <a:pt x="5784" y="51"/>
                      </a:lnTo>
                      <a:lnTo>
                        <a:pt x="5787" y="69"/>
                      </a:lnTo>
                      <a:lnTo>
                        <a:pt x="5791" y="52"/>
                      </a:lnTo>
                      <a:lnTo>
                        <a:pt x="5794" y="55"/>
                      </a:lnTo>
                      <a:lnTo>
                        <a:pt x="5798" y="50"/>
                      </a:lnTo>
                      <a:lnTo>
                        <a:pt x="5801" y="64"/>
                      </a:lnTo>
                      <a:lnTo>
                        <a:pt x="5805" y="51"/>
                      </a:lnTo>
                      <a:lnTo>
                        <a:pt x="5808" y="54"/>
                      </a:lnTo>
                      <a:lnTo>
                        <a:pt x="5812" y="48"/>
                      </a:lnTo>
                      <a:lnTo>
                        <a:pt x="5815" y="55"/>
                      </a:lnTo>
                      <a:lnTo>
                        <a:pt x="5819" y="50"/>
                      </a:lnTo>
                      <a:lnTo>
                        <a:pt x="5822" y="54"/>
                      </a:lnTo>
                      <a:lnTo>
                        <a:pt x="5826" y="68"/>
                      </a:lnTo>
                      <a:lnTo>
                        <a:pt x="5829" y="38"/>
                      </a:lnTo>
                      <a:lnTo>
                        <a:pt x="5832" y="37"/>
                      </a:lnTo>
                      <a:lnTo>
                        <a:pt x="5836" y="62"/>
                      </a:lnTo>
                      <a:lnTo>
                        <a:pt x="5839" y="52"/>
                      </a:lnTo>
                      <a:lnTo>
                        <a:pt x="5843" y="47"/>
                      </a:lnTo>
                      <a:lnTo>
                        <a:pt x="5846" y="47"/>
                      </a:lnTo>
                      <a:lnTo>
                        <a:pt x="5850" y="53"/>
                      </a:lnTo>
                      <a:lnTo>
                        <a:pt x="5853" y="50"/>
                      </a:lnTo>
                      <a:lnTo>
                        <a:pt x="5857" y="47"/>
                      </a:lnTo>
                      <a:lnTo>
                        <a:pt x="5860" y="46"/>
                      </a:lnTo>
                      <a:lnTo>
                        <a:pt x="5864" y="36"/>
                      </a:lnTo>
                      <a:lnTo>
                        <a:pt x="5867" y="41"/>
                      </a:lnTo>
                      <a:lnTo>
                        <a:pt x="5870" y="54"/>
                      </a:lnTo>
                      <a:lnTo>
                        <a:pt x="5874" y="51"/>
                      </a:lnTo>
                      <a:lnTo>
                        <a:pt x="5877" y="46"/>
                      </a:lnTo>
                      <a:lnTo>
                        <a:pt x="5881" y="31"/>
                      </a:lnTo>
                      <a:lnTo>
                        <a:pt x="5884" y="33"/>
                      </a:lnTo>
                      <a:lnTo>
                        <a:pt x="5888" y="47"/>
                      </a:lnTo>
                      <a:lnTo>
                        <a:pt x="5891" y="50"/>
                      </a:lnTo>
                      <a:lnTo>
                        <a:pt x="5895" y="47"/>
                      </a:lnTo>
                      <a:lnTo>
                        <a:pt x="5898" y="58"/>
                      </a:lnTo>
                      <a:lnTo>
                        <a:pt x="5902" y="35"/>
                      </a:lnTo>
                      <a:lnTo>
                        <a:pt x="5905" y="49"/>
                      </a:lnTo>
                      <a:lnTo>
                        <a:pt x="5909" y="46"/>
                      </a:lnTo>
                      <a:lnTo>
                        <a:pt x="5912" y="49"/>
                      </a:lnTo>
                      <a:lnTo>
                        <a:pt x="5915" y="55"/>
                      </a:lnTo>
                      <a:lnTo>
                        <a:pt x="5919" y="57"/>
                      </a:lnTo>
                      <a:lnTo>
                        <a:pt x="5922" y="41"/>
                      </a:lnTo>
                      <a:lnTo>
                        <a:pt x="5926" y="49"/>
                      </a:lnTo>
                      <a:lnTo>
                        <a:pt x="5929" y="46"/>
                      </a:lnTo>
                      <a:lnTo>
                        <a:pt x="5933" y="46"/>
                      </a:lnTo>
                      <a:lnTo>
                        <a:pt x="5936" y="52"/>
                      </a:lnTo>
                      <a:lnTo>
                        <a:pt x="5940" y="55"/>
                      </a:lnTo>
                      <a:lnTo>
                        <a:pt x="5943" y="56"/>
                      </a:lnTo>
                      <a:lnTo>
                        <a:pt x="5947" y="31"/>
                      </a:lnTo>
                      <a:lnTo>
                        <a:pt x="5950" y="44"/>
                      </a:lnTo>
                      <a:lnTo>
                        <a:pt x="5953" y="48"/>
                      </a:lnTo>
                      <a:lnTo>
                        <a:pt x="5957" y="54"/>
                      </a:lnTo>
                      <a:lnTo>
                        <a:pt x="5960" y="32"/>
                      </a:lnTo>
                      <a:lnTo>
                        <a:pt x="5964" y="57"/>
                      </a:lnTo>
                      <a:lnTo>
                        <a:pt x="5967" y="35"/>
                      </a:lnTo>
                      <a:lnTo>
                        <a:pt x="5971" y="53"/>
                      </a:lnTo>
                      <a:lnTo>
                        <a:pt x="5974" y="54"/>
                      </a:lnTo>
                      <a:lnTo>
                        <a:pt x="5978" y="52"/>
                      </a:lnTo>
                      <a:lnTo>
                        <a:pt x="5981" y="54"/>
                      </a:lnTo>
                      <a:lnTo>
                        <a:pt x="5985" y="47"/>
                      </a:lnTo>
                      <a:lnTo>
                        <a:pt x="5988" y="55"/>
                      </a:lnTo>
                      <a:lnTo>
                        <a:pt x="5992" y="49"/>
                      </a:lnTo>
                      <a:lnTo>
                        <a:pt x="5995" y="57"/>
                      </a:lnTo>
                      <a:lnTo>
                        <a:pt x="5998" y="54"/>
                      </a:lnTo>
                      <a:lnTo>
                        <a:pt x="6002" y="53"/>
                      </a:lnTo>
                      <a:lnTo>
                        <a:pt x="6005" y="40"/>
                      </a:lnTo>
                      <a:lnTo>
                        <a:pt x="6009" y="54"/>
                      </a:lnTo>
                      <a:lnTo>
                        <a:pt x="6012" y="46"/>
                      </a:lnTo>
                      <a:lnTo>
                        <a:pt x="6016" y="52"/>
                      </a:lnTo>
                      <a:lnTo>
                        <a:pt x="6019" y="48"/>
                      </a:lnTo>
                      <a:lnTo>
                        <a:pt x="6023" y="50"/>
                      </a:lnTo>
                      <a:lnTo>
                        <a:pt x="6026" y="41"/>
                      </a:lnTo>
                      <a:lnTo>
                        <a:pt x="6030" y="38"/>
                      </a:lnTo>
                      <a:lnTo>
                        <a:pt x="6033" y="44"/>
                      </a:lnTo>
                      <a:lnTo>
                        <a:pt x="6036" y="52"/>
                      </a:lnTo>
                      <a:lnTo>
                        <a:pt x="6040" y="27"/>
                      </a:lnTo>
                      <a:lnTo>
                        <a:pt x="6043" y="34"/>
                      </a:lnTo>
                      <a:lnTo>
                        <a:pt x="6047" y="27"/>
                      </a:lnTo>
                      <a:lnTo>
                        <a:pt x="6050" y="38"/>
                      </a:lnTo>
                      <a:lnTo>
                        <a:pt x="6054" y="40"/>
                      </a:lnTo>
                      <a:lnTo>
                        <a:pt x="6057" y="39"/>
                      </a:lnTo>
                      <a:lnTo>
                        <a:pt x="6061" y="25"/>
                      </a:lnTo>
                      <a:lnTo>
                        <a:pt x="6064" y="30"/>
                      </a:lnTo>
                      <a:lnTo>
                        <a:pt x="6068" y="40"/>
                      </a:lnTo>
                      <a:lnTo>
                        <a:pt x="6071" y="36"/>
                      </a:lnTo>
                      <a:lnTo>
                        <a:pt x="6075" y="23"/>
                      </a:lnTo>
                      <a:lnTo>
                        <a:pt x="6078" y="28"/>
                      </a:lnTo>
                      <a:lnTo>
                        <a:pt x="6081" y="29"/>
                      </a:lnTo>
                      <a:lnTo>
                        <a:pt x="6085" y="29"/>
                      </a:lnTo>
                      <a:lnTo>
                        <a:pt x="6088" y="23"/>
                      </a:lnTo>
                      <a:lnTo>
                        <a:pt x="6092" y="25"/>
                      </a:lnTo>
                      <a:lnTo>
                        <a:pt x="6095" y="37"/>
                      </a:lnTo>
                      <a:lnTo>
                        <a:pt x="6099" y="35"/>
                      </a:lnTo>
                      <a:lnTo>
                        <a:pt x="6102" y="30"/>
                      </a:lnTo>
                      <a:lnTo>
                        <a:pt x="6106" y="20"/>
                      </a:lnTo>
                      <a:lnTo>
                        <a:pt x="6109" y="32"/>
                      </a:lnTo>
                      <a:lnTo>
                        <a:pt x="6113" y="29"/>
                      </a:lnTo>
                      <a:lnTo>
                        <a:pt x="6116" y="33"/>
                      </a:lnTo>
                      <a:lnTo>
                        <a:pt x="6119" y="36"/>
                      </a:lnTo>
                      <a:lnTo>
                        <a:pt x="6123" y="22"/>
                      </a:lnTo>
                      <a:lnTo>
                        <a:pt x="6126" y="56"/>
                      </a:lnTo>
                      <a:lnTo>
                        <a:pt x="6130" y="51"/>
                      </a:lnTo>
                      <a:lnTo>
                        <a:pt x="6133" y="39"/>
                      </a:lnTo>
                      <a:lnTo>
                        <a:pt x="6137" y="50"/>
                      </a:lnTo>
                      <a:lnTo>
                        <a:pt x="6140" y="39"/>
                      </a:lnTo>
                      <a:lnTo>
                        <a:pt x="6144" y="47"/>
                      </a:lnTo>
                      <a:lnTo>
                        <a:pt x="6147" y="58"/>
                      </a:lnTo>
                      <a:lnTo>
                        <a:pt x="6151" y="35"/>
                      </a:lnTo>
                      <a:lnTo>
                        <a:pt x="6154" y="58"/>
                      </a:lnTo>
                      <a:lnTo>
                        <a:pt x="6158" y="52"/>
                      </a:lnTo>
                      <a:lnTo>
                        <a:pt x="6161" y="60"/>
                      </a:lnTo>
                      <a:lnTo>
                        <a:pt x="6164" y="52"/>
                      </a:lnTo>
                      <a:lnTo>
                        <a:pt x="6168" y="56"/>
                      </a:lnTo>
                      <a:lnTo>
                        <a:pt x="6171" y="62"/>
                      </a:lnTo>
                      <a:lnTo>
                        <a:pt x="6175" y="58"/>
                      </a:lnTo>
                      <a:lnTo>
                        <a:pt x="6178" y="59"/>
                      </a:lnTo>
                      <a:lnTo>
                        <a:pt x="6182" y="67"/>
                      </a:lnTo>
                      <a:lnTo>
                        <a:pt x="6185" y="68"/>
                      </a:lnTo>
                      <a:lnTo>
                        <a:pt x="6189" y="87"/>
                      </a:lnTo>
                      <a:lnTo>
                        <a:pt x="6192" y="77"/>
                      </a:lnTo>
                      <a:lnTo>
                        <a:pt x="6196" y="87"/>
                      </a:lnTo>
                      <a:lnTo>
                        <a:pt x="6199" y="84"/>
                      </a:lnTo>
                      <a:lnTo>
                        <a:pt x="6202" y="104"/>
                      </a:lnTo>
                      <a:lnTo>
                        <a:pt x="6206" y="90"/>
                      </a:lnTo>
                      <a:lnTo>
                        <a:pt x="6209" y="96"/>
                      </a:lnTo>
                      <a:lnTo>
                        <a:pt x="6213" y="88"/>
                      </a:lnTo>
                      <a:lnTo>
                        <a:pt x="6216" y="84"/>
                      </a:lnTo>
                      <a:lnTo>
                        <a:pt x="6220" y="97"/>
                      </a:lnTo>
                      <a:lnTo>
                        <a:pt x="6223" y="99"/>
                      </a:lnTo>
                      <a:lnTo>
                        <a:pt x="6227" y="92"/>
                      </a:lnTo>
                      <a:lnTo>
                        <a:pt x="6230" y="119"/>
                      </a:lnTo>
                      <a:lnTo>
                        <a:pt x="6234" y="119"/>
                      </a:lnTo>
                      <a:lnTo>
                        <a:pt x="6237" y="116"/>
                      </a:lnTo>
                      <a:lnTo>
                        <a:pt x="6241" y="118"/>
                      </a:lnTo>
                      <a:lnTo>
                        <a:pt x="6244" y="99"/>
                      </a:lnTo>
                      <a:lnTo>
                        <a:pt x="6247" y="120"/>
                      </a:lnTo>
                      <a:lnTo>
                        <a:pt x="6251" y="101"/>
                      </a:lnTo>
                      <a:lnTo>
                        <a:pt x="6254" y="139"/>
                      </a:lnTo>
                      <a:lnTo>
                        <a:pt x="6258" y="106"/>
                      </a:lnTo>
                      <a:lnTo>
                        <a:pt x="6261" y="115"/>
                      </a:lnTo>
                      <a:lnTo>
                        <a:pt x="6265" y="108"/>
                      </a:lnTo>
                      <a:lnTo>
                        <a:pt x="6268" y="122"/>
                      </a:lnTo>
                      <a:lnTo>
                        <a:pt x="6272" y="114"/>
                      </a:lnTo>
                      <a:lnTo>
                        <a:pt x="6275" y="119"/>
                      </a:lnTo>
                      <a:lnTo>
                        <a:pt x="6279" y="107"/>
                      </a:lnTo>
                      <a:lnTo>
                        <a:pt x="6282" y="120"/>
                      </a:lnTo>
                      <a:lnTo>
                        <a:pt x="6285" y="103"/>
                      </a:lnTo>
                      <a:lnTo>
                        <a:pt x="6289" y="116"/>
                      </a:lnTo>
                      <a:lnTo>
                        <a:pt x="6292" y="103"/>
                      </a:lnTo>
                      <a:lnTo>
                        <a:pt x="6296" y="92"/>
                      </a:lnTo>
                      <a:lnTo>
                        <a:pt x="6299" y="97"/>
                      </a:lnTo>
                      <a:lnTo>
                        <a:pt x="6303" y="98"/>
                      </a:lnTo>
                      <a:lnTo>
                        <a:pt x="6306" y="119"/>
                      </a:lnTo>
                      <a:lnTo>
                        <a:pt x="6310" y="106"/>
                      </a:lnTo>
                      <a:lnTo>
                        <a:pt x="6313" y="105"/>
                      </a:lnTo>
                      <a:lnTo>
                        <a:pt x="6317" y="97"/>
                      </a:lnTo>
                      <a:lnTo>
                        <a:pt x="6320" y="104"/>
                      </a:lnTo>
                      <a:lnTo>
                        <a:pt x="6324" y="91"/>
                      </a:lnTo>
                      <a:lnTo>
                        <a:pt x="6327" y="103"/>
                      </a:lnTo>
                      <a:lnTo>
                        <a:pt x="6330" y="104"/>
                      </a:lnTo>
                      <a:lnTo>
                        <a:pt x="6334" y="95"/>
                      </a:lnTo>
                      <a:lnTo>
                        <a:pt x="6337" y="87"/>
                      </a:lnTo>
                      <a:lnTo>
                        <a:pt x="6341" y="98"/>
                      </a:lnTo>
                      <a:lnTo>
                        <a:pt x="6344" y="83"/>
                      </a:lnTo>
                      <a:lnTo>
                        <a:pt x="6348" y="83"/>
                      </a:lnTo>
                      <a:lnTo>
                        <a:pt x="6351" y="81"/>
                      </a:lnTo>
                      <a:lnTo>
                        <a:pt x="6355" y="88"/>
                      </a:lnTo>
                      <a:lnTo>
                        <a:pt x="6358" y="82"/>
                      </a:lnTo>
                      <a:lnTo>
                        <a:pt x="6362" y="76"/>
                      </a:lnTo>
                      <a:lnTo>
                        <a:pt x="6365" y="75"/>
                      </a:lnTo>
                      <a:lnTo>
                        <a:pt x="6368" y="76"/>
                      </a:lnTo>
                      <a:lnTo>
                        <a:pt x="6372" y="62"/>
                      </a:lnTo>
                      <a:lnTo>
                        <a:pt x="6375" y="73"/>
                      </a:lnTo>
                      <a:lnTo>
                        <a:pt x="6379" y="71"/>
                      </a:lnTo>
                      <a:lnTo>
                        <a:pt x="6382" y="71"/>
                      </a:lnTo>
                      <a:lnTo>
                        <a:pt x="6386" y="74"/>
                      </a:lnTo>
                      <a:lnTo>
                        <a:pt x="6389" y="88"/>
                      </a:lnTo>
                      <a:lnTo>
                        <a:pt x="6393" y="64"/>
                      </a:lnTo>
                      <a:lnTo>
                        <a:pt x="6396" y="74"/>
                      </a:lnTo>
                      <a:lnTo>
                        <a:pt x="6400" y="61"/>
                      </a:lnTo>
                      <a:lnTo>
                        <a:pt x="6403" y="74"/>
                      </a:lnTo>
                      <a:lnTo>
                        <a:pt x="6407" y="93"/>
                      </a:lnTo>
                      <a:lnTo>
                        <a:pt x="6410" y="86"/>
                      </a:lnTo>
                      <a:lnTo>
                        <a:pt x="6413" y="76"/>
                      </a:lnTo>
                      <a:lnTo>
                        <a:pt x="6417" y="75"/>
                      </a:lnTo>
                      <a:lnTo>
                        <a:pt x="6420" y="58"/>
                      </a:lnTo>
                      <a:lnTo>
                        <a:pt x="6424" y="72"/>
                      </a:lnTo>
                      <a:lnTo>
                        <a:pt x="6427" y="62"/>
                      </a:lnTo>
                      <a:lnTo>
                        <a:pt x="6431" y="58"/>
                      </a:lnTo>
                      <a:lnTo>
                        <a:pt x="6434" y="68"/>
                      </a:lnTo>
                      <a:lnTo>
                        <a:pt x="6438" y="65"/>
                      </a:lnTo>
                      <a:lnTo>
                        <a:pt x="6441" y="62"/>
                      </a:lnTo>
                      <a:lnTo>
                        <a:pt x="6445" y="66"/>
                      </a:lnTo>
                      <a:lnTo>
                        <a:pt x="6448" y="54"/>
                      </a:lnTo>
                      <a:lnTo>
                        <a:pt x="6451" y="55"/>
                      </a:lnTo>
                      <a:lnTo>
                        <a:pt x="6455" y="67"/>
                      </a:lnTo>
                      <a:lnTo>
                        <a:pt x="6458" y="58"/>
                      </a:lnTo>
                      <a:lnTo>
                        <a:pt x="6462" y="54"/>
                      </a:lnTo>
                      <a:lnTo>
                        <a:pt x="6465" y="60"/>
                      </a:lnTo>
                      <a:lnTo>
                        <a:pt x="6469" y="74"/>
                      </a:lnTo>
                      <a:lnTo>
                        <a:pt x="6472" y="58"/>
                      </a:lnTo>
                      <a:lnTo>
                        <a:pt x="6476" y="55"/>
                      </a:lnTo>
                      <a:lnTo>
                        <a:pt x="6479" y="69"/>
                      </a:lnTo>
                      <a:lnTo>
                        <a:pt x="6483" y="64"/>
                      </a:lnTo>
                      <a:lnTo>
                        <a:pt x="6486" y="50"/>
                      </a:lnTo>
                      <a:lnTo>
                        <a:pt x="6490" y="67"/>
                      </a:lnTo>
                      <a:lnTo>
                        <a:pt x="6493" y="56"/>
                      </a:lnTo>
                      <a:lnTo>
                        <a:pt x="6496" y="66"/>
                      </a:lnTo>
                      <a:lnTo>
                        <a:pt x="6500" y="62"/>
                      </a:lnTo>
                      <a:lnTo>
                        <a:pt x="6503" y="64"/>
                      </a:lnTo>
                      <a:lnTo>
                        <a:pt x="6507" y="66"/>
                      </a:lnTo>
                      <a:lnTo>
                        <a:pt x="6510" y="58"/>
                      </a:lnTo>
                      <a:lnTo>
                        <a:pt x="6514" y="68"/>
                      </a:lnTo>
                      <a:lnTo>
                        <a:pt x="6517" y="74"/>
                      </a:lnTo>
                      <a:lnTo>
                        <a:pt x="6521" y="64"/>
                      </a:lnTo>
                      <a:lnTo>
                        <a:pt x="6524" y="70"/>
                      </a:lnTo>
                      <a:lnTo>
                        <a:pt x="6528" y="84"/>
                      </a:lnTo>
                      <a:lnTo>
                        <a:pt x="6531" y="79"/>
                      </a:lnTo>
                      <a:lnTo>
                        <a:pt x="6534" y="74"/>
                      </a:lnTo>
                      <a:lnTo>
                        <a:pt x="6538" y="77"/>
                      </a:lnTo>
                      <a:lnTo>
                        <a:pt x="6541" y="72"/>
                      </a:lnTo>
                      <a:lnTo>
                        <a:pt x="6545" y="70"/>
                      </a:lnTo>
                      <a:lnTo>
                        <a:pt x="6548" y="75"/>
                      </a:lnTo>
                      <a:lnTo>
                        <a:pt x="6552" y="95"/>
                      </a:lnTo>
                      <a:lnTo>
                        <a:pt x="6555" y="70"/>
                      </a:lnTo>
                      <a:lnTo>
                        <a:pt x="6559" y="67"/>
                      </a:lnTo>
                      <a:lnTo>
                        <a:pt x="6562" y="73"/>
                      </a:lnTo>
                      <a:lnTo>
                        <a:pt x="6566" y="80"/>
                      </a:lnTo>
                      <a:lnTo>
                        <a:pt x="6569" y="70"/>
                      </a:lnTo>
                      <a:lnTo>
                        <a:pt x="6573" y="77"/>
                      </a:lnTo>
                      <a:lnTo>
                        <a:pt x="6576" y="76"/>
                      </a:lnTo>
                      <a:lnTo>
                        <a:pt x="6579" y="71"/>
                      </a:lnTo>
                      <a:lnTo>
                        <a:pt x="6583" y="73"/>
                      </a:lnTo>
                      <a:lnTo>
                        <a:pt x="6586" y="53"/>
                      </a:lnTo>
                      <a:lnTo>
                        <a:pt x="6590" y="69"/>
                      </a:lnTo>
                      <a:lnTo>
                        <a:pt x="6593" y="68"/>
                      </a:lnTo>
                      <a:lnTo>
                        <a:pt x="6597" y="64"/>
                      </a:lnTo>
                      <a:lnTo>
                        <a:pt x="6600" y="56"/>
                      </a:lnTo>
                      <a:lnTo>
                        <a:pt x="6604" y="46"/>
                      </a:lnTo>
                      <a:lnTo>
                        <a:pt x="6607" y="51"/>
                      </a:lnTo>
                      <a:lnTo>
                        <a:pt x="6611" y="50"/>
                      </a:lnTo>
                      <a:lnTo>
                        <a:pt x="6614" y="72"/>
                      </a:lnTo>
                      <a:lnTo>
                        <a:pt x="6617" y="51"/>
                      </a:lnTo>
                      <a:lnTo>
                        <a:pt x="6621" y="51"/>
                      </a:lnTo>
                      <a:lnTo>
                        <a:pt x="6624" y="51"/>
                      </a:lnTo>
                      <a:lnTo>
                        <a:pt x="6628" y="53"/>
                      </a:lnTo>
                      <a:lnTo>
                        <a:pt x="6631" y="53"/>
                      </a:lnTo>
                      <a:lnTo>
                        <a:pt x="6635" y="34"/>
                      </a:lnTo>
                      <a:lnTo>
                        <a:pt x="6638" y="47"/>
                      </a:lnTo>
                      <a:lnTo>
                        <a:pt x="6642" y="47"/>
                      </a:lnTo>
                      <a:lnTo>
                        <a:pt x="6645" y="49"/>
                      </a:lnTo>
                      <a:lnTo>
                        <a:pt x="6649" y="49"/>
                      </a:lnTo>
                      <a:lnTo>
                        <a:pt x="6652" y="38"/>
                      </a:lnTo>
                      <a:lnTo>
                        <a:pt x="6656" y="43"/>
                      </a:lnTo>
                      <a:lnTo>
                        <a:pt x="6659" y="32"/>
                      </a:lnTo>
                      <a:lnTo>
                        <a:pt x="6662" y="35"/>
                      </a:lnTo>
                      <a:lnTo>
                        <a:pt x="6666" y="24"/>
                      </a:lnTo>
                      <a:lnTo>
                        <a:pt x="6669" y="31"/>
                      </a:lnTo>
                      <a:lnTo>
                        <a:pt x="6673" y="25"/>
                      </a:lnTo>
                      <a:lnTo>
                        <a:pt x="6676" y="42"/>
                      </a:lnTo>
                      <a:lnTo>
                        <a:pt x="6680" y="20"/>
                      </a:lnTo>
                      <a:lnTo>
                        <a:pt x="6683" y="46"/>
                      </a:lnTo>
                      <a:lnTo>
                        <a:pt x="6687" y="32"/>
                      </a:lnTo>
                      <a:lnTo>
                        <a:pt x="6690" y="31"/>
                      </a:lnTo>
                      <a:lnTo>
                        <a:pt x="6694" y="39"/>
                      </a:lnTo>
                      <a:lnTo>
                        <a:pt x="6697" y="34"/>
                      </a:lnTo>
                      <a:lnTo>
                        <a:pt x="6700" y="35"/>
                      </a:lnTo>
                      <a:lnTo>
                        <a:pt x="6704" y="26"/>
                      </a:lnTo>
                      <a:lnTo>
                        <a:pt x="6707" y="31"/>
                      </a:lnTo>
                      <a:lnTo>
                        <a:pt x="6711" y="33"/>
                      </a:lnTo>
                      <a:lnTo>
                        <a:pt x="6714" y="31"/>
                      </a:lnTo>
                      <a:lnTo>
                        <a:pt x="6718" y="31"/>
                      </a:lnTo>
                      <a:lnTo>
                        <a:pt x="6721" y="12"/>
                      </a:lnTo>
                      <a:lnTo>
                        <a:pt x="6725" y="19"/>
                      </a:lnTo>
                      <a:lnTo>
                        <a:pt x="6728" y="36"/>
                      </a:lnTo>
                      <a:lnTo>
                        <a:pt x="6732" y="19"/>
                      </a:lnTo>
                      <a:lnTo>
                        <a:pt x="6735" y="15"/>
                      </a:lnTo>
                      <a:lnTo>
                        <a:pt x="6739" y="21"/>
                      </a:lnTo>
                      <a:lnTo>
                        <a:pt x="6742" y="21"/>
                      </a:lnTo>
                      <a:lnTo>
                        <a:pt x="6745" y="31"/>
                      </a:lnTo>
                      <a:lnTo>
                        <a:pt x="6749" y="20"/>
                      </a:lnTo>
                      <a:lnTo>
                        <a:pt x="6752" y="29"/>
                      </a:lnTo>
                      <a:lnTo>
                        <a:pt x="6756" y="13"/>
                      </a:lnTo>
                      <a:lnTo>
                        <a:pt x="6759" y="17"/>
                      </a:lnTo>
                      <a:lnTo>
                        <a:pt x="6763" y="18"/>
                      </a:lnTo>
                      <a:lnTo>
                        <a:pt x="6766" y="10"/>
                      </a:lnTo>
                      <a:lnTo>
                        <a:pt x="6770" y="21"/>
                      </a:lnTo>
                      <a:lnTo>
                        <a:pt x="6773" y="26"/>
                      </a:lnTo>
                      <a:lnTo>
                        <a:pt x="6777" y="18"/>
                      </a:lnTo>
                      <a:lnTo>
                        <a:pt x="6780" y="19"/>
                      </a:lnTo>
                      <a:lnTo>
                        <a:pt x="6783" y="18"/>
                      </a:lnTo>
                      <a:lnTo>
                        <a:pt x="6787" y="33"/>
                      </a:lnTo>
                      <a:lnTo>
                        <a:pt x="6790" y="31"/>
                      </a:lnTo>
                      <a:lnTo>
                        <a:pt x="6794" y="19"/>
                      </a:lnTo>
                      <a:lnTo>
                        <a:pt x="6797" y="26"/>
                      </a:lnTo>
                      <a:lnTo>
                        <a:pt x="6801" y="14"/>
                      </a:lnTo>
                      <a:lnTo>
                        <a:pt x="6804" y="20"/>
                      </a:lnTo>
                      <a:lnTo>
                        <a:pt x="6808" y="20"/>
                      </a:lnTo>
                      <a:lnTo>
                        <a:pt x="6811" y="12"/>
                      </a:lnTo>
                      <a:lnTo>
                        <a:pt x="6815" y="17"/>
                      </a:lnTo>
                      <a:lnTo>
                        <a:pt x="6818" y="10"/>
                      </a:lnTo>
                      <a:lnTo>
                        <a:pt x="6822" y="22"/>
                      </a:lnTo>
                      <a:lnTo>
                        <a:pt x="6825" y="27"/>
                      </a:lnTo>
                      <a:lnTo>
                        <a:pt x="6828" y="36"/>
                      </a:lnTo>
                      <a:lnTo>
                        <a:pt x="6832" y="17"/>
                      </a:lnTo>
                      <a:lnTo>
                        <a:pt x="6835" y="21"/>
                      </a:lnTo>
                      <a:lnTo>
                        <a:pt x="6839" y="25"/>
                      </a:lnTo>
                      <a:lnTo>
                        <a:pt x="6842" y="28"/>
                      </a:lnTo>
                      <a:lnTo>
                        <a:pt x="6846" y="30"/>
                      </a:lnTo>
                      <a:lnTo>
                        <a:pt x="6849" y="33"/>
                      </a:lnTo>
                      <a:lnTo>
                        <a:pt x="6853" y="20"/>
                      </a:lnTo>
                      <a:lnTo>
                        <a:pt x="6856" y="38"/>
                      </a:lnTo>
                      <a:lnTo>
                        <a:pt x="6860" y="30"/>
                      </a:lnTo>
                      <a:lnTo>
                        <a:pt x="6863" y="33"/>
                      </a:lnTo>
                      <a:lnTo>
                        <a:pt x="6866" y="30"/>
                      </a:lnTo>
                      <a:lnTo>
                        <a:pt x="6870" y="26"/>
                      </a:lnTo>
                      <a:lnTo>
                        <a:pt x="6873" y="24"/>
                      </a:lnTo>
                      <a:lnTo>
                        <a:pt x="6877" y="14"/>
                      </a:lnTo>
                      <a:lnTo>
                        <a:pt x="6880" y="22"/>
                      </a:lnTo>
                      <a:lnTo>
                        <a:pt x="6884" y="16"/>
                      </a:lnTo>
                      <a:lnTo>
                        <a:pt x="6887" y="16"/>
                      </a:lnTo>
                      <a:lnTo>
                        <a:pt x="6891" y="21"/>
                      </a:lnTo>
                      <a:lnTo>
                        <a:pt x="6894" y="34"/>
                      </a:lnTo>
                      <a:lnTo>
                        <a:pt x="6898" y="41"/>
                      </a:lnTo>
                      <a:lnTo>
                        <a:pt x="6901" y="23"/>
                      </a:lnTo>
                      <a:lnTo>
                        <a:pt x="6905" y="25"/>
                      </a:lnTo>
                      <a:lnTo>
                        <a:pt x="6908" y="27"/>
                      </a:lnTo>
                      <a:lnTo>
                        <a:pt x="6911" y="39"/>
                      </a:lnTo>
                      <a:lnTo>
                        <a:pt x="6915" y="22"/>
                      </a:lnTo>
                      <a:lnTo>
                        <a:pt x="6918" y="29"/>
                      </a:lnTo>
                      <a:lnTo>
                        <a:pt x="6922" y="42"/>
                      </a:lnTo>
                      <a:lnTo>
                        <a:pt x="6925" y="22"/>
                      </a:lnTo>
                      <a:lnTo>
                        <a:pt x="6929" y="35"/>
                      </a:lnTo>
                      <a:lnTo>
                        <a:pt x="6932" y="30"/>
                      </a:lnTo>
                      <a:lnTo>
                        <a:pt x="6936" y="27"/>
                      </a:lnTo>
                      <a:lnTo>
                        <a:pt x="6939" y="33"/>
                      </a:lnTo>
                      <a:lnTo>
                        <a:pt x="6943" y="32"/>
                      </a:lnTo>
                      <a:lnTo>
                        <a:pt x="6946" y="32"/>
                      </a:lnTo>
                      <a:lnTo>
                        <a:pt x="6949" y="41"/>
                      </a:lnTo>
                      <a:lnTo>
                        <a:pt x="6953" y="22"/>
                      </a:lnTo>
                      <a:lnTo>
                        <a:pt x="6956" y="39"/>
                      </a:lnTo>
                      <a:lnTo>
                        <a:pt x="6960" y="46"/>
                      </a:lnTo>
                      <a:lnTo>
                        <a:pt x="6963" y="45"/>
                      </a:lnTo>
                      <a:lnTo>
                        <a:pt x="6967" y="51"/>
                      </a:lnTo>
                      <a:lnTo>
                        <a:pt x="6970" y="56"/>
                      </a:lnTo>
                      <a:lnTo>
                        <a:pt x="6974" y="42"/>
                      </a:lnTo>
                      <a:lnTo>
                        <a:pt x="6977" y="62"/>
                      </a:lnTo>
                      <a:lnTo>
                        <a:pt x="6981" y="57"/>
                      </a:lnTo>
                      <a:lnTo>
                        <a:pt x="6984" y="72"/>
                      </a:lnTo>
                      <a:lnTo>
                        <a:pt x="6988" y="70"/>
                      </a:lnTo>
                      <a:lnTo>
                        <a:pt x="6991" y="68"/>
                      </a:lnTo>
                      <a:lnTo>
                        <a:pt x="6994" y="55"/>
                      </a:lnTo>
                      <a:lnTo>
                        <a:pt x="6998" y="78"/>
                      </a:lnTo>
                      <a:lnTo>
                        <a:pt x="7001" y="85"/>
                      </a:lnTo>
                      <a:lnTo>
                        <a:pt x="7005" y="79"/>
                      </a:lnTo>
                      <a:lnTo>
                        <a:pt x="7008" y="81"/>
                      </a:lnTo>
                      <a:lnTo>
                        <a:pt x="7012" y="86"/>
                      </a:lnTo>
                      <a:lnTo>
                        <a:pt x="7015" y="100"/>
                      </a:lnTo>
                      <a:lnTo>
                        <a:pt x="7019" y="97"/>
                      </a:lnTo>
                      <a:lnTo>
                        <a:pt x="7022" y="91"/>
                      </a:lnTo>
                      <a:lnTo>
                        <a:pt x="7026" y="115"/>
                      </a:lnTo>
                      <a:lnTo>
                        <a:pt x="7029" y="78"/>
                      </a:lnTo>
                      <a:lnTo>
                        <a:pt x="7033" y="82"/>
                      </a:lnTo>
                      <a:lnTo>
                        <a:pt x="7036" y="88"/>
                      </a:lnTo>
                      <a:lnTo>
                        <a:pt x="7039" y="91"/>
                      </a:lnTo>
                      <a:lnTo>
                        <a:pt x="7043" y="97"/>
                      </a:lnTo>
                      <a:lnTo>
                        <a:pt x="7046" y="90"/>
                      </a:lnTo>
                      <a:lnTo>
                        <a:pt x="7050" y="103"/>
                      </a:lnTo>
                      <a:lnTo>
                        <a:pt x="7053" y="100"/>
                      </a:lnTo>
                      <a:lnTo>
                        <a:pt x="7057" y="95"/>
                      </a:lnTo>
                      <a:lnTo>
                        <a:pt x="7060" y="99"/>
                      </a:lnTo>
                      <a:lnTo>
                        <a:pt x="7064" y="111"/>
                      </a:lnTo>
                      <a:lnTo>
                        <a:pt x="7067" y="98"/>
                      </a:lnTo>
                      <a:lnTo>
                        <a:pt x="7071" y="86"/>
                      </a:lnTo>
                      <a:lnTo>
                        <a:pt x="7074" y="91"/>
                      </a:lnTo>
                      <a:lnTo>
                        <a:pt x="7077" y="100"/>
                      </a:lnTo>
                      <a:lnTo>
                        <a:pt x="7081" y="82"/>
                      </a:lnTo>
                      <a:lnTo>
                        <a:pt x="7084" y="82"/>
                      </a:lnTo>
                      <a:lnTo>
                        <a:pt x="7088" y="83"/>
                      </a:lnTo>
                      <a:lnTo>
                        <a:pt x="7091" y="61"/>
                      </a:lnTo>
                      <a:lnTo>
                        <a:pt x="7095" y="88"/>
                      </a:lnTo>
                      <a:lnTo>
                        <a:pt x="7098" y="69"/>
                      </a:lnTo>
                      <a:lnTo>
                        <a:pt x="7102" y="75"/>
                      </a:lnTo>
                      <a:lnTo>
                        <a:pt x="7105" y="60"/>
                      </a:lnTo>
                      <a:lnTo>
                        <a:pt x="7109" y="75"/>
                      </a:lnTo>
                      <a:lnTo>
                        <a:pt x="7112" y="91"/>
                      </a:lnTo>
                      <a:lnTo>
                        <a:pt x="7116" y="70"/>
                      </a:lnTo>
                      <a:lnTo>
                        <a:pt x="7119" y="64"/>
                      </a:lnTo>
                      <a:lnTo>
                        <a:pt x="7122" y="59"/>
                      </a:lnTo>
                      <a:lnTo>
                        <a:pt x="7126" y="60"/>
                      </a:lnTo>
                      <a:lnTo>
                        <a:pt x="7129" y="71"/>
                      </a:lnTo>
                      <a:lnTo>
                        <a:pt x="7133" y="51"/>
                      </a:lnTo>
                      <a:lnTo>
                        <a:pt x="7136" y="91"/>
                      </a:lnTo>
                      <a:lnTo>
                        <a:pt x="7140" y="57"/>
                      </a:lnTo>
                      <a:lnTo>
                        <a:pt x="7143" y="50"/>
                      </a:lnTo>
                      <a:lnTo>
                        <a:pt x="7147" y="72"/>
                      </a:lnTo>
                      <a:lnTo>
                        <a:pt x="7150" y="62"/>
                      </a:lnTo>
                      <a:lnTo>
                        <a:pt x="7154" y="64"/>
                      </a:lnTo>
                      <a:lnTo>
                        <a:pt x="7157" y="43"/>
                      </a:lnTo>
                      <a:lnTo>
                        <a:pt x="7160" y="50"/>
                      </a:lnTo>
                      <a:lnTo>
                        <a:pt x="7164" y="58"/>
                      </a:lnTo>
                      <a:lnTo>
                        <a:pt x="7167" y="56"/>
                      </a:lnTo>
                      <a:lnTo>
                        <a:pt x="7171" y="51"/>
                      </a:lnTo>
                      <a:lnTo>
                        <a:pt x="7174" y="47"/>
                      </a:lnTo>
                      <a:lnTo>
                        <a:pt x="7178" y="47"/>
                      </a:lnTo>
                      <a:lnTo>
                        <a:pt x="7181" y="44"/>
                      </a:lnTo>
                      <a:lnTo>
                        <a:pt x="7185" y="61"/>
                      </a:lnTo>
                      <a:lnTo>
                        <a:pt x="7188" y="35"/>
                      </a:lnTo>
                      <a:lnTo>
                        <a:pt x="7192" y="39"/>
                      </a:lnTo>
                      <a:lnTo>
                        <a:pt x="7195" y="28"/>
                      </a:lnTo>
                      <a:lnTo>
                        <a:pt x="7199" y="43"/>
                      </a:lnTo>
                      <a:lnTo>
                        <a:pt x="7202" y="27"/>
                      </a:lnTo>
                      <a:lnTo>
                        <a:pt x="7205" y="38"/>
                      </a:lnTo>
                      <a:lnTo>
                        <a:pt x="7209" y="37"/>
                      </a:lnTo>
                      <a:lnTo>
                        <a:pt x="7212" y="39"/>
                      </a:lnTo>
                      <a:lnTo>
                        <a:pt x="7216" y="22"/>
                      </a:lnTo>
                      <a:lnTo>
                        <a:pt x="7219" y="45"/>
                      </a:lnTo>
                      <a:lnTo>
                        <a:pt x="7223" y="38"/>
                      </a:lnTo>
                      <a:lnTo>
                        <a:pt x="7226" y="39"/>
                      </a:lnTo>
                      <a:lnTo>
                        <a:pt x="7230" y="34"/>
                      </a:lnTo>
                      <a:lnTo>
                        <a:pt x="7233" y="39"/>
                      </a:lnTo>
                      <a:lnTo>
                        <a:pt x="7237" y="36"/>
                      </a:lnTo>
                      <a:lnTo>
                        <a:pt x="7240" y="33"/>
                      </a:lnTo>
                      <a:lnTo>
                        <a:pt x="7243" y="33"/>
                      </a:lnTo>
                      <a:lnTo>
                        <a:pt x="7247" y="38"/>
                      </a:lnTo>
                      <a:lnTo>
                        <a:pt x="7250" y="31"/>
                      </a:lnTo>
                      <a:lnTo>
                        <a:pt x="7254" y="41"/>
                      </a:lnTo>
                      <a:lnTo>
                        <a:pt x="7257" y="24"/>
                      </a:lnTo>
                      <a:lnTo>
                        <a:pt x="7261" y="44"/>
                      </a:lnTo>
                      <a:lnTo>
                        <a:pt x="7264" y="39"/>
                      </a:lnTo>
                      <a:lnTo>
                        <a:pt x="7268" y="37"/>
                      </a:lnTo>
                      <a:lnTo>
                        <a:pt x="7271" y="41"/>
                      </a:lnTo>
                      <a:lnTo>
                        <a:pt x="7275" y="42"/>
                      </a:lnTo>
                      <a:lnTo>
                        <a:pt x="7278" y="33"/>
                      </a:lnTo>
                      <a:lnTo>
                        <a:pt x="7282" y="29"/>
                      </a:lnTo>
                      <a:lnTo>
                        <a:pt x="7285" y="34"/>
                      </a:lnTo>
                      <a:lnTo>
                        <a:pt x="7288" y="24"/>
                      </a:lnTo>
                      <a:lnTo>
                        <a:pt x="7292" y="29"/>
                      </a:lnTo>
                      <a:lnTo>
                        <a:pt x="7295" y="38"/>
                      </a:lnTo>
                      <a:lnTo>
                        <a:pt x="7299" y="25"/>
                      </a:lnTo>
                      <a:lnTo>
                        <a:pt x="7302" y="30"/>
                      </a:lnTo>
                      <a:lnTo>
                        <a:pt x="7306" y="39"/>
                      </a:lnTo>
                      <a:lnTo>
                        <a:pt x="7309" y="36"/>
                      </a:lnTo>
                      <a:lnTo>
                        <a:pt x="7313" y="27"/>
                      </a:lnTo>
                      <a:lnTo>
                        <a:pt x="7316" y="27"/>
                      </a:lnTo>
                      <a:lnTo>
                        <a:pt x="7320" y="32"/>
                      </a:lnTo>
                      <a:lnTo>
                        <a:pt x="7323" y="27"/>
                      </a:lnTo>
                      <a:lnTo>
                        <a:pt x="7326" y="21"/>
                      </a:lnTo>
                      <a:lnTo>
                        <a:pt x="7330" y="18"/>
                      </a:lnTo>
                      <a:lnTo>
                        <a:pt x="7333" y="11"/>
                      </a:lnTo>
                      <a:lnTo>
                        <a:pt x="7337" y="30"/>
                      </a:lnTo>
                      <a:lnTo>
                        <a:pt x="7340" y="21"/>
                      </a:lnTo>
                      <a:lnTo>
                        <a:pt x="7344" y="31"/>
                      </a:lnTo>
                      <a:lnTo>
                        <a:pt x="7347" y="29"/>
                      </a:lnTo>
                      <a:lnTo>
                        <a:pt x="7351" y="14"/>
                      </a:lnTo>
                      <a:lnTo>
                        <a:pt x="7354" y="18"/>
                      </a:lnTo>
                      <a:lnTo>
                        <a:pt x="7358" y="24"/>
                      </a:lnTo>
                      <a:lnTo>
                        <a:pt x="7361" y="16"/>
                      </a:lnTo>
                      <a:lnTo>
                        <a:pt x="7365" y="15"/>
                      </a:lnTo>
                      <a:lnTo>
                        <a:pt x="7368" y="19"/>
                      </a:lnTo>
                      <a:lnTo>
                        <a:pt x="7371" y="20"/>
                      </a:lnTo>
                      <a:lnTo>
                        <a:pt x="7375" y="19"/>
                      </a:lnTo>
                      <a:lnTo>
                        <a:pt x="7378" y="28"/>
                      </a:lnTo>
                      <a:lnTo>
                        <a:pt x="7382" y="13"/>
                      </a:lnTo>
                      <a:lnTo>
                        <a:pt x="7385" y="10"/>
                      </a:lnTo>
                      <a:lnTo>
                        <a:pt x="7389" y="14"/>
                      </a:lnTo>
                      <a:lnTo>
                        <a:pt x="7392" y="17"/>
                      </a:lnTo>
                      <a:lnTo>
                        <a:pt x="7396" y="20"/>
                      </a:lnTo>
                      <a:lnTo>
                        <a:pt x="7399" y="18"/>
                      </a:lnTo>
                      <a:lnTo>
                        <a:pt x="7403" y="16"/>
                      </a:lnTo>
                      <a:lnTo>
                        <a:pt x="7406" y="16"/>
                      </a:lnTo>
                      <a:lnTo>
                        <a:pt x="7409" y="26"/>
                      </a:lnTo>
                      <a:lnTo>
                        <a:pt x="7413" y="12"/>
                      </a:lnTo>
                      <a:lnTo>
                        <a:pt x="7416" y="20"/>
                      </a:lnTo>
                      <a:lnTo>
                        <a:pt x="7420" y="8"/>
                      </a:lnTo>
                      <a:lnTo>
                        <a:pt x="7423" y="14"/>
                      </a:lnTo>
                      <a:lnTo>
                        <a:pt x="7427" y="25"/>
                      </a:lnTo>
                      <a:lnTo>
                        <a:pt x="7430" y="12"/>
                      </a:lnTo>
                      <a:lnTo>
                        <a:pt x="7434" y="13"/>
                      </a:lnTo>
                      <a:lnTo>
                        <a:pt x="7437" y="17"/>
                      </a:lnTo>
                      <a:lnTo>
                        <a:pt x="7441" y="18"/>
                      </a:lnTo>
                      <a:lnTo>
                        <a:pt x="7444" y="22"/>
                      </a:lnTo>
                      <a:lnTo>
                        <a:pt x="7448" y="12"/>
                      </a:lnTo>
                      <a:lnTo>
                        <a:pt x="7451" y="3"/>
                      </a:lnTo>
                      <a:lnTo>
                        <a:pt x="7454" y="18"/>
                      </a:lnTo>
                      <a:lnTo>
                        <a:pt x="7458" y="9"/>
                      </a:lnTo>
                      <a:lnTo>
                        <a:pt x="7461" y="15"/>
                      </a:lnTo>
                      <a:lnTo>
                        <a:pt x="7465" y="16"/>
                      </a:lnTo>
                      <a:lnTo>
                        <a:pt x="7468" y="32"/>
                      </a:lnTo>
                      <a:lnTo>
                        <a:pt x="7472" y="11"/>
                      </a:lnTo>
                      <a:lnTo>
                        <a:pt x="7475" y="19"/>
                      </a:lnTo>
                      <a:lnTo>
                        <a:pt x="7479" y="16"/>
                      </a:lnTo>
                      <a:lnTo>
                        <a:pt x="7482" y="12"/>
                      </a:lnTo>
                      <a:lnTo>
                        <a:pt x="7486" y="11"/>
                      </a:lnTo>
                      <a:lnTo>
                        <a:pt x="7489" y="13"/>
                      </a:lnTo>
                      <a:lnTo>
                        <a:pt x="7492" y="19"/>
                      </a:lnTo>
                      <a:lnTo>
                        <a:pt x="7496" y="17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14" name="Rectangle 1195"/>
                <p:cNvSpPr>
                  <a:spLocks noChangeArrowheads="1"/>
                </p:cNvSpPr>
                <p:nvPr/>
              </p:nvSpPr>
              <p:spPr bwMode="auto">
                <a:xfrm>
                  <a:off x="1252191" y="296066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15" name="Rectangle 1197"/>
                <p:cNvSpPr>
                  <a:spLocks noChangeArrowheads="1"/>
                </p:cNvSpPr>
                <p:nvPr/>
              </p:nvSpPr>
              <p:spPr bwMode="auto">
                <a:xfrm>
                  <a:off x="1771303" y="296066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22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16" name="Rectangle 1199"/>
                <p:cNvSpPr>
                  <a:spLocks noChangeArrowheads="1"/>
                </p:cNvSpPr>
                <p:nvPr/>
              </p:nvSpPr>
              <p:spPr bwMode="auto">
                <a:xfrm>
                  <a:off x="2290416" y="296066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24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17" name="Rectangle 1201"/>
                <p:cNvSpPr>
                  <a:spLocks noChangeArrowheads="1"/>
                </p:cNvSpPr>
                <p:nvPr/>
              </p:nvSpPr>
              <p:spPr bwMode="auto">
                <a:xfrm>
                  <a:off x="2809528" y="296066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718" name="Group 327"/>
              <p:cNvGrpSpPr/>
              <p:nvPr/>
            </p:nvGrpSpPr>
            <p:grpSpPr>
              <a:xfrm>
                <a:off x="700068" y="5371367"/>
                <a:ext cx="1741145" cy="854157"/>
                <a:chOff x="887172" y="1389137"/>
                <a:chExt cx="2238615" cy="866756"/>
              </a:xfrm>
            </p:grpSpPr>
            <p:sp>
              <p:nvSpPr>
                <p:cNvPr id="1719" name="Line 744"/>
                <p:cNvSpPr>
                  <a:spLocks noChangeShapeType="1"/>
                </p:cNvSpPr>
                <p:nvPr/>
              </p:nvSpPr>
              <p:spPr bwMode="auto">
                <a:xfrm>
                  <a:off x="1049337" y="2106687"/>
                  <a:ext cx="2074862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0" name="Line 745"/>
                <p:cNvSpPr>
                  <a:spLocks noChangeShapeType="1"/>
                </p:cNvSpPr>
                <p:nvPr/>
              </p:nvSpPr>
              <p:spPr bwMode="auto">
                <a:xfrm flipV="1">
                  <a:off x="110172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1" name="Line 746"/>
                <p:cNvSpPr>
                  <a:spLocks noChangeShapeType="1"/>
                </p:cNvSpPr>
                <p:nvPr/>
              </p:nvSpPr>
              <p:spPr bwMode="auto">
                <a:xfrm flipV="1">
                  <a:off x="115252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2" name="Line 747"/>
                <p:cNvSpPr>
                  <a:spLocks noChangeShapeType="1"/>
                </p:cNvSpPr>
                <p:nvPr/>
              </p:nvSpPr>
              <p:spPr bwMode="auto">
                <a:xfrm flipV="1">
                  <a:off x="120491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3" name="Line 748"/>
                <p:cNvSpPr>
                  <a:spLocks noChangeShapeType="1"/>
                </p:cNvSpPr>
                <p:nvPr/>
              </p:nvSpPr>
              <p:spPr bwMode="auto">
                <a:xfrm flipV="1">
                  <a:off x="125730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4" name="Line 749"/>
                <p:cNvSpPr>
                  <a:spLocks noChangeShapeType="1"/>
                </p:cNvSpPr>
                <p:nvPr/>
              </p:nvSpPr>
              <p:spPr bwMode="auto">
                <a:xfrm flipV="1">
                  <a:off x="130810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5" name="Line 750"/>
                <p:cNvSpPr>
                  <a:spLocks noChangeShapeType="1"/>
                </p:cNvSpPr>
                <p:nvPr/>
              </p:nvSpPr>
              <p:spPr bwMode="auto">
                <a:xfrm flipV="1">
                  <a:off x="136048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6" name="Line 751"/>
                <p:cNvSpPr>
                  <a:spLocks noChangeShapeType="1"/>
                </p:cNvSpPr>
                <p:nvPr/>
              </p:nvSpPr>
              <p:spPr bwMode="auto">
                <a:xfrm flipV="1">
                  <a:off x="141287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7" name="Line 752"/>
                <p:cNvSpPr>
                  <a:spLocks noChangeShapeType="1"/>
                </p:cNvSpPr>
                <p:nvPr/>
              </p:nvSpPr>
              <p:spPr bwMode="auto">
                <a:xfrm flipV="1">
                  <a:off x="146367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8" name="Line 753"/>
                <p:cNvSpPr>
                  <a:spLocks noChangeShapeType="1"/>
                </p:cNvSpPr>
                <p:nvPr/>
              </p:nvSpPr>
              <p:spPr bwMode="auto">
                <a:xfrm flipV="1">
                  <a:off x="151606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29" name="Line 754"/>
                <p:cNvSpPr>
                  <a:spLocks noChangeShapeType="1"/>
                </p:cNvSpPr>
                <p:nvPr/>
              </p:nvSpPr>
              <p:spPr bwMode="auto">
                <a:xfrm flipV="1">
                  <a:off x="156845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0" name="Line 755"/>
                <p:cNvSpPr>
                  <a:spLocks noChangeShapeType="1"/>
                </p:cNvSpPr>
                <p:nvPr/>
              </p:nvSpPr>
              <p:spPr bwMode="auto">
                <a:xfrm flipV="1">
                  <a:off x="161925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1" name="Line 756"/>
                <p:cNvSpPr>
                  <a:spLocks noChangeShapeType="1"/>
                </p:cNvSpPr>
                <p:nvPr/>
              </p:nvSpPr>
              <p:spPr bwMode="auto">
                <a:xfrm flipV="1">
                  <a:off x="167163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2" name="Line 757"/>
                <p:cNvSpPr>
                  <a:spLocks noChangeShapeType="1"/>
                </p:cNvSpPr>
                <p:nvPr/>
              </p:nvSpPr>
              <p:spPr bwMode="auto">
                <a:xfrm flipV="1">
                  <a:off x="172402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3" name="Line 758"/>
                <p:cNvSpPr>
                  <a:spLocks noChangeShapeType="1"/>
                </p:cNvSpPr>
                <p:nvPr/>
              </p:nvSpPr>
              <p:spPr bwMode="auto">
                <a:xfrm flipV="1">
                  <a:off x="177641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4" name="Line 759"/>
                <p:cNvSpPr>
                  <a:spLocks noChangeShapeType="1"/>
                </p:cNvSpPr>
                <p:nvPr/>
              </p:nvSpPr>
              <p:spPr bwMode="auto">
                <a:xfrm flipV="1">
                  <a:off x="182721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5" name="Line 760"/>
                <p:cNvSpPr>
                  <a:spLocks noChangeShapeType="1"/>
                </p:cNvSpPr>
                <p:nvPr/>
              </p:nvSpPr>
              <p:spPr bwMode="auto">
                <a:xfrm flipV="1">
                  <a:off x="187960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6" name="Line 761"/>
                <p:cNvSpPr>
                  <a:spLocks noChangeShapeType="1"/>
                </p:cNvSpPr>
                <p:nvPr/>
              </p:nvSpPr>
              <p:spPr bwMode="auto">
                <a:xfrm flipV="1">
                  <a:off x="193198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7" name="Line 762"/>
                <p:cNvSpPr>
                  <a:spLocks noChangeShapeType="1"/>
                </p:cNvSpPr>
                <p:nvPr/>
              </p:nvSpPr>
              <p:spPr bwMode="auto">
                <a:xfrm flipV="1">
                  <a:off x="198278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8" name="Line 763"/>
                <p:cNvSpPr>
                  <a:spLocks noChangeShapeType="1"/>
                </p:cNvSpPr>
                <p:nvPr/>
              </p:nvSpPr>
              <p:spPr bwMode="auto">
                <a:xfrm flipV="1">
                  <a:off x="203517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39" name="Line 764"/>
                <p:cNvSpPr>
                  <a:spLocks noChangeShapeType="1"/>
                </p:cNvSpPr>
                <p:nvPr/>
              </p:nvSpPr>
              <p:spPr bwMode="auto">
                <a:xfrm flipV="1">
                  <a:off x="208756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0" name="Line 765"/>
                <p:cNvSpPr>
                  <a:spLocks noChangeShapeType="1"/>
                </p:cNvSpPr>
                <p:nvPr/>
              </p:nvSpPr>
              <p:spPr bwMode="auto">
                <a:xfrm flipV="1">
                  <a:off x="213836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1" name="Line 766"/>
                <p:cNvSpPr>
                  <a:spLocks noChangeShapeType="1"/>
                </p:cNvSpPr>
                <p:nvPr/>
              </p:nvSpPr>
              <p:spPr bwMode="auto">
                <a:xfrm flipV="1">
                  <a:off x="219075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2" name="Line 767"/>
                <p:cNvSpPr>
                  <a:spLocks noChangeShapeType="1"/>
                </p:cNvSpPr>
                <p:nvPr/>
              </p:nvSpPr>
              <p:spPr bwMode="auto">
                <a:xfrm flipV="1">
                  <a:off x="224313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3" name="Line 768"/>
                <p:cNvSpPr>
                  <a:spLocks noChangeShapeType="1"/>
                </p:cNvSpPr>
                <p:nvPr/>
              </p:nvSpPr>
              <p:spPr bwMode="auto">
                <a:xfrm flipV="1">
                  <a:off x="229393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4" name="Line 769"/>
                <p:cNvSpPr>
                  <a:spLocks noChangeShapeType="1"/>
                </p:cNvSpPr>
                <p:nvPr/>
              </p:nvSpPr>
              <p:spPr bwMode="auto">
                <a:xfrm flipV="1">
                  <a:off x="234632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5" name="Line 770"/>
                <p:cNvSpPr>
                  <a:spLocks noChangeShapeType="1"/>
                </p:cNvSpPr>
                <p:nvPr/>
              </p:nvSpPr>
              <p:spPr bwMode="auto">
                <a:xfrm flipV="1">
                  <a:off x="239871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6" name="Line 771"/>
                <p:cNvSpPr>
                  <a:spLocks noChangeShapeType="1"/>
                </p:cNvSpPr>
                <p:nvPr/>
              </p:nvSpPr>
              <p:spPr bwMode="auto">
                <a:xfrm flipV="1">
                  <a:off x="244951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7" name="Line 772"/>
                <p:cNvSpPr>
                  <a:spLocks noChangeShapeType="1"/>
                </p:cNvSpPr>
                <p:nvPr/>
              </p:nvSpPr>
              <p:spPr bwMode="auto">
                <a:xfrm flipV="1">
                  <a:off x="250190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8" name="Line 773"/>
                <p:cNvSpPr>
                  <a:spLocks noChangeShapeType="1"/>
                </p:cNvSpPr>
                <p:nvPr/>
              </p:nvSpPr>
              <p:spPr bwMode="auto">
                <a:xfrm flipV="1">
                  <a:off x="255428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49" name="Line 774"/>
                <p:cNvSpPr>
                  <a:spLocks noChangeShapeType="1"/>
                </p:cNvSpPr>
                <p:nvPr/>
              </p:nvSpPr>
              <p:spPr bwMode="auto">
                <a:xfrm flipV="1">
                  <a:off x="260508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0" name="Line 775"/>
                <p:cNvSpPr>
                  <a:spLocks noChangeShapeType="1"/>
                </p:cNvSpPr>
                <p:nvPr/>
              </p:nvSpPr>
              <p:spPr bwMode="auto">
                <a:xfrm flipV="1">
                  <a:off x="265747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1" name="Line 776"/>
                <p:cNvSpPr>
                  <a:spLocks noChangeShapeType="1"/>
                </p:cNvSpPr>
                <p:nvPr/>
              </p:nvSpPr>
              <p:spPr bwMode="auto">
                <a:xfrm flipV="1">
                  <a:off x="270986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2" name="Line 777"/>
                <p:cNvSpPr>
                  <a:spLocks noChangeShapeType="1"/>
                </p:cNvSpPr>
                <p:nvPr/>
              </p:nvSpPr>
              <p:spPr bwMode="auto">
                <a:xfrm flipV="1">
                  <a:off x="276066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3" name="Line 778"/>
                <p:cNvSpPr>
                  <a:spLocks noChangeShapeType="1"/>
                </p:cNvSpPr>
                <p:nvPr/>
              </p:nvSpPr>
              <p:spPr bwMode="auto">
                <a:xfrm flipV="1">
                  <a:off x="281305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4" name="Line 779"/>
                <p:cNvSpPr>
                  <a:spLocks noChangeShapeType="1"/>
                </p:cNvSpPr>
                <p:nvPr/>
              </p:nvSpPr>
              <p:spPr bwMode="auto">
                <a:xfrm flipV="1">
                  <a:off x="2865437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5" name="Line 780"/>
                <p:cNvSpPr>
                  <a:spLocks noChangeShapeType="1"/>
                </p:cNvSpPr>
                <p:nvPr/>
              </p:nvSpPr>
              <p:spPr bwMode="auto">
                <a:xfrm flipV="1">
                  <a:off x="291782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6" name="Line 781"/>
                <p:cNvSpPr>
                  <a:spLocks noChangeShapeType="1"/>
                </p:cNvSpPr>
                <p:nvPr/>
              </p:nvSpPr>
              <p:spPr bwMode="auto">
                <a:xfrm flipV="1">
                  <a:off x="2968625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7" name="Line 782"/>
                <p:cNvSpPr>
                  <a:spLocks noChangeShapeType="1"/>
                </p:cNvSpPr>
                <p:nvPr/>
              </p:nvSpPr>
              <p:spPr bwMode="auto">
                <a:xfrm flipV="1">
                  <a:off x="3021012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8" name="Line 783"/>
                <p:cNvSpPr>
                  <a:spLocks noChangeShapeType="1"/>
                </p:cNvSpPr>
                <p:nvPr/>
              </p:nvSpPr>
              <p:spPr bwMode="auto">
                <a:xfrm flipV="1">
                  <a:off x="307340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59" name="Line 784"/>
                <p:cNvSpPr>
                  <a:spLocks noChangeShapeType="1"/>
                </p:cNvSpPr>
                <p:nvPr/>
              </p:nvSpPr>
              <p:spPr bwMode="auto">
                <a:xfrm flipV="1">
                  <a:off x="3124200" y="2106687"/>
                  <a:ext cx="1587" cy="317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0" name="Line 792"/>
                <p:cNvSpPr>
                  <a:spLocks noChangeShapeType="1"/>
                </p:cNvSpPr>
                <p:nvPr/>
              </p:nvSpPr>
              <p:spPr bwMode="auto">
                <a:xfrm flipV="1">
                  <a:off x="1308100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1" name="Line 793"/>
                <p:cNvSpPr>
                  <a:spLocks noChangeShapeType="1"/>
                </p:cNvSpPr>
                <p:nvPr/>
              </p:nvSpPr>
              <p:spPr bwMode="auto">
                <a:xfrm flipV="1">
                  <a:off x="1568450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2" name="Line 794"/>
                <p:cNvSpPr>
                  <a:spLocks noChangeShapeType="1"/>
                </p:cNvSpPr>
                <p:nvPr/>
              </p:nvSpPr>
              <p:spPr bwMode="auto">
                <a:xfrm flipV="1">
                  <a:off x="1827212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3" name="Line 795"/>
                <p:cNvSpPr>
                  <a:spLocks noChangeShapeType="1"/>
                </p:cNvSpPr>
                <p:nvPr/>
              </p:nvSpPr>
              <p:spPr bwMode="auto">
                <a:xfrm flipV="1">
                  <a:off x="2087562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4" name="Line 796"/>
                <p:cNvSpPr>
                  <a:spLocks noChangeShapeType="1"/>
                </p:cNvSpPr>
                <p:nvPr/>
              </p:nvSpPr>
              <p:spPr bwMode="auto">
                <a:xfrm flipV="1">
                  <a:off x="2346325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5" name="Line 797"/>
                <p:cNvSpPr>
                  <a:spLocks noChangeShapeType="1"/>
                </p:cNvSpPr>
                <p:nvPr/>
              </p:nvSpPr>
              <p:spPr bwMode="auto">
                <a:xfrm flipV="1">
                  <a:off x="2605087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6" name="Line 798"/>
                <p:cNvSpPr>
                  <a:spLocks noChangeShapeType="1"/>
                </p:cNvSpPr>
                <p:nvPr/>
              </p:nvSpPr>
              <p:spPr bwMode="auto">
                <a:xfrm flipV="1">
                  <a:off x="2865437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7" name="Line 799"/>
                <p:cNvSpPr>
                  <a:spLocks noChangeShapeType="1"/>
                </p:cNvSpPr>
                <p:nvPr/>
              </p:nvSpPr>
              <p:spPr bwMode="auto">
                <a:xfrm flipV="1">
                  <a:off x="3124200" y="2106687"/>
                  <a:ext cx="1587" cy="63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8" name="Line 800"/>
                <p:cNvSpPr>
                  <a:spLocks noChangeShapeType="1"/>
                </p:cNvSpPr>
                <p:nvPr/>
              </p:nvSpPr>
              <p:spPr bwMode="auto">
                <a:xfrm flipV="1">
                  <a:off x="1049337" y="1389137"/>
                  <a:ext cx="1587" cy="71755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69" name="Line 801"/>
                <p:cNvSpPr>
                  <a:spLocks noChangeShapeType="1"/>
                </p:cNvSpPr>
                <p:nvPr/>
              </p:nvSpPr>
              <p:spPr bwMode="auto">
                <a:xfrm>
                  <a:off x="1046162" y="21035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0" name="Line 802"/>
                <p:cNvSpPr>
                  <a:spLocks noChangeShapeType="1"/>
                </p:cNvSpPr>
                <p:nvPr/>
              </p:nvSpPr>
              <p:spPr bwMode="auto">
                <a:xfrm>
                  <a:off x="1046162" y="20971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1" name="Line 803"/>
                <p:cNvSpPr>
                  <a:spLocks noChangeShapeType="1"/>
                </p:cNvSpPr>
                <p:nvPr/>
              </p:nvSpPr>
              <p:spPr bwMode="auto">
                <a:xfrm>
                  <a:off x="1046162" y="20892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2" name="Line 804"/>
                <p:cNvSpPr>
                  <a:spLocks noChangeShapeType="1"/>
                </p:cNvSpPr>
                <p:nvPr/>
              </p:nvSpPr>
              <p:spPr bwMode="auto">
                <a:xfrm>
                  <a:off x="1046162" y="20828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3" name="Line 805"/>
                <p:cNvSpPr>
                  <a:spLocks noChangeShapeType="1"/>
                </p:cNvSpPr>
                <p:nvPr/>
              </p:nvSpPr>
              <p:spPr bwMode="auto">
                <a:xfrm>
                  <a:off x="1046162" y="20765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4" name="Line 806"/>
                <p:cNvSpPr>
                  <a:spLocks noChangeShapeType="1"/>
                </p:cNvSpPr>
                <p:nvPr/>
              </p:nvSpPr>
              <p:spPr bwMode="auto">
                <a:xfrm>
                  <a:off x="1046162" y="20685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5" name="Line 807"/>
                <p:cNvSpPr>
                  <a:spLocks noChangeShapeType="1"/>
                </p:cNvSpPr>
                <p:nvPr/>
              </p:nvSpPr>
              <p:spPr bwMode="auto">
                <a:xfrm>
                  <a:off x="1046162" y="20622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6" name="Line 808"/>
                <p:cNvSpPr>
                  <a:spLocks noChangeShapeType="1"/>
                </p:cNvSpPr>
                <p:nvPr/>
              </p:nvSpPr>
              <p:spPr bwMode="auto">
                <a:xfrm>
                  <a:off x="1046162" y="20558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7" name="Line 809"/>
                <p:cNvSpPr>
                  <a:spLocks noChangeShapeType="1"/>
                </p:cNvSpPr>
                <p:nvPr/>
              </p:nvSpPr>
              <p:spPr bwMode="auto">
                <a:xfrm>
                  <a:off x="1046162" y="20479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8" name="Line 810"/>
                <p:cNvSpPr>
                  <a:spLocks noChangeShapeType="1"/>
                </p:cNvSpPr>
                <p:nvPr/>
              </p:nvSpPr>
              <p:spPr bwMode="auto">
                <a:xfrm>
                  <a:off x="1046162" y="20416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79" name="Line 811"/>
                <p:cNvSpPr>
                  <a:spLocks noChangeShapeType="1"/>
                </p:cNvSpPr>
                <p:nvPr/>
              </p:nvSpPr>
              <p:spPr bwMode="auto">
                <a:xfrm>
                  <a:off x="1046162" y="20352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0" name="Line 812"/>
                <p:cNvSpPr>
                  <a:spLocks noChangeShapeType="1"/>
                </p:cNvSpPr>
                <p:nvPr/>
              </p:nvSpPr>
              <p:spPr bwMode="auto">
                <a:xfrm>
                  <a:off x="1046162" y="20273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1" name="Line 813"/>
                <p:cNvSpPr>
                  <a:spLocks noChangeShapeType="1"/>
                </p:cNvSpPr>
                <p:nvPr/>
              </p:nvSpPr>
              <p:spPr bwMode="auto">
                <a:xfrm>
                  <a:off x="1046162" y="20209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2" name="Line 814"/>
                <p:cNvSpPr>
                  <a:spLocks noChangeShapeType="1"/>
                </p:cNvSpPr>
                <p:nvPr/>
              </p:nvSpPr>
              <p:spPr bwMode="auto">
                <a:xfrm>
                  <a:off x="1046162" y="20146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3" name="Line 815"/>
                <p:cNvSpPr>
                  <a:spLocks noChangeShapeType="1"/>
                </p:cNvSpPr>
                <p:nvPr/>
              </p:nvSpPr>
              <p:spPr bwMode="auto">
                <a:xfrm>
                  <a:off x="1046162" y="20066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4" name="Line 816"/>
                <p:cNvSpPr>
                  <a:spLocks noChangeShapeType="1"/>
                </p:cNvSpPr>
                <p:nvPr/>
              </p:nvSpPr>
              <p:spPr bwMode="auto">
                <a:xfrm>
                  <a:off x="1046162" y="20003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5" name="Line 817"/>
                <p:cNvSpPr>
                  <a:spLocks noChangeShapeType="1"/>
                </p:cNvSpPr>
                <p:nvPr/>
              </p:nvSpPr>
              <p:spPr bwMode="auto">
                <a:xfrm>
                  <a:off x="1046162" y="19939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6" name="Line 818"/>
                <p:cNvSpPr>
                  <a:spLocks noChangeShapeType="1"/>
                </p:cNvSpPr>
                <p:nvPr/>
              </p:nvSpPr>
              <p:spPr bwMode="auto">
                <a:xfrm>
                  <a:off x="1046162" y="19860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7" name="Line 819"/>
                <p:cNvSpPr>
                  <a:spLocks noChangeShapeType="1"/>
                </p:cNvSpPr>
                <p:nvPr/>
              </p:nvSpPr>
              <p:spPr bwMode="auto">
                <a:xfrm>
                  <a:off x="1046162" y="19796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8" name="Line 820"/>
                <p:cNvSpPr>
                  <a:spLocks noChangeShapeType="1"/>
                </p:cNvSpPr>
                <p:nvPr/>
              </p:nvSpPr>
              <p:spPr bwMode="auto">
                <a:xfrm>
                  <a:off x="1046162" y="19733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89" name="Line 821"/>
                <p:cNvSpPr>
                  <a:spLocks noChangeShapeType="1"/>
                </p:cNvSpPr>
                <p:nvPr/>
              </p:nvSpPr>
              <p:spPr bwMode="auto">
                <a:xfrm>
                  <a:off x="1046162" y="19654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0" name="Line 822"/>
                <p:cNvSpPr>
                  <a:spLocks noChangeShapeType="1"/>
                </p:cNvSpPr>
                <p:nvPr/>
              </p:nvSpPr>
              <p:spPr bwMode="auto">
                <a:xfrm>
                  <a:off x="1046162" y="19590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1" name="Line 823"/>
                <p:cNvSpPr>
                  <a:spLocks noChangeShapeType="1"/>
                </p:cNvSpPr>
                <p:nvPr/>
              </p:nvSpPr>
              <p:spPr bwMode="auto">
                <a:xfrm>
                  <a:off x="1046162" y="19527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2" name="Line 824"/>
                <p:cNvSpPr>
                  <a:spLocks noChangeShapeType="1"/>
                </p:cNvSpPr>
                <p:nvPr/>
              </p:nvSpPr>
              <p:spPr bwMode="auto">
                <a:xfrm>
                  <a:off x="1046162" y="19447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3" name="Line 825"/>
                <p:cNvSpPr>
                  <a:spLocks noChangeShapeType="1"/>
                </p:cNvSpPr>
                <p:nvPr/>
              </p:nvSpPr>
              <p:spPr bwMode="auto">
                <a:xfrm>
                  <a:off x="1046162" y="19384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4" name="Line 826"/>
                <p:cNvSpPr>
                  <a:spLocks noChangeShapeType="1"/>
                </p:cNvSpPr>
                <p:nvPr/>
              </p:nvSpPr>
              <p:spPr bwMode="auto">
                <a:xfrm>
                  <a:off x="1046162" y="19320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5" name="Line 827"/>
                <p:cNvSpPr>
                  <a:spLocks noChangeShapeType="1"/>
                </p:cNvSpPr>
                <p:nvPr/>
              </p:nvSpPr>
              <p:spPr bwMode="auto">
                <a:xfrm>
                  <a:off x="1046162" y="19241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6" name="Line 828"/>
                <p:cNvSpPr>
                  <a:spLocks noChangeShapeType="1"/>
                </p:cNvSpPr>
                <p:nvPr/>
              </p:nvSpPr>
              <p:spPr bwMode="auto">
                <a:xfrm>
                  <a:off x="1046162" y="19177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7" name="Line 829"/>
                <p:cNvSpPr>
                  <a:spLocks noChangeShapeType="1"/>
                </p:cNvSpPr>
                <p:nvPr/>
              </p:nvSpPr>
              <p:spPr bwMode="auto">
                <a:xfrm>
                  <a:off x="1046162" y="19114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8" name="Line 830"/>
                <p:cNvSpPr>
                  <a:spLocks noChangeShapeType="1"/>
                </p:cNvSpPr>
                <p:nvPr/>
              </p:nvSpPr>
              <p:spPr bwMode="auto">
                <a:xfrm>
                  <a:off x="1046162" y="19034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799" name="Line 831"/>
                <p:cNvSpPr>
                  <a:spLocks noChangeShapeType="1"/>
                </p:cNvSpPr>
                <p:nvPr/>
              </p:nvSpPr>
              <p:spPr bwMode="auto">
                <a:xfrm>
                  <a:off x="1046162" y="18971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0" name="Line 832"/>
                <p:cNvSpPr>
                  <a:spLocks noChangeShapeType="1"/>
                </p:cNvSpPr>
                <p:nvPr/>
              </p:nvSpPr>
              <p:spPr bwMode="auto">
                <a:xfrm>
                  <a:off x="1046162" y="18907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1" name="Line 833"/>
                <p:cNvSpPr>
                  <a:spLocks noChangeShapeType="1"/>
                </p:cNvSpPr>
                <p:nvPr/>
              </p:nvSpPr>
              <p:spPr bwMode="auto">
                <a:xfrm>
                  <a:off x="1046162" y="18828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2" name="Line 834"/>
                <p:cNvSpPr>
                  <a:spLocks noChangeShapeType="1"/>
                </p:cNvSpPr>
                <p:nvPr/>
              </p:nvSpPr>
              <p:spPr bwMode="auto">
                <a:xfrm>
                  <a:off x="1046162" y="18765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3" name="Line 835"/>
                <p:cNvSpPr>
                  <a:spLocks noChangeShapeType="1"/>
                </p:cNvSpPr>
                <p:nvPr/>
              </p:nvSpPr>
              <p:spPr bwMode="auto">
                <a:xfrm>
                  <a:off x="1046162" y="18701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4" name="Line 836"/>
                <p:cNvSpPr>
                  <a:spLocks noChangeShapeType="1"/>
                </p:cNvSpPr>
                <p:nvPr/>
              </p:nvSpPr>
              <p:spPr bwMode="auto">
                <a:xfrm>
                  <a:off x="1046162" y="18622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5" name="Line 837"/>
                <p:cNvSpPr>
                  <a:spLocks noChangeShapeType="1"/>
                </p:cNvSpPr>
                <p:nvPr/>
              </p:nvSpPr>
              <p:spPr bwMode="auto">
                <a:xfrm>
                  <a:off x="1046162" y="18558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6" name="Line 838"/>
                <p:cNvSpPr>
                  <a:spLocks noChangeShapeType="1"/>
                </p:cNvSpPr>
                <p:nvPr/>
              </p:nvSpPr>
              <p:spPr bwMode="auto">
                <a:xfrm>
                  <a:off x="1046162" y="18495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7" name="Line 839"/>
                <p:cNvSpPr>
                  <a:spLocks noChangeShapeType="1"/>
                </p:cNvSpPr>
                <p:nvPr/>
              </p:nvSpPr>
              <p:spPr bwMode="auto">
                <a:xfrm>
                  <a:off x="1046162" y="18415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8" name="Line 840"/>
                <p:cNvSpPr>
                  <a:spLocks noChangeShapeType="1"/>
                </p:cNvSpPr>
                <p:nvPr/>
              </p:nvSpPr>
              <p:spPr bwMode="auto">
                <a:xfrm>
                  <a:off x="1046162" y="18352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09" name="Line 841"/>
                <p:cNvSpPr>
                  <a:spLocks noChangeShapeType="1"/>
                </p:cNvSpPr>
                <p:nvPr/>
              </p:nvSpPr>
              <p:spPr bwMode="auto">
                <a:xfrm>
                  <a:off x="1046162" y="18288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0" name="Line 842"/>
                <p:cNvSpPr>
                  <a:spLocks noChangeShapeType="1"/>
                </p:cNvSpPr>
                <p:nvPr/>
              </p:nvSpPr>
              <p:spPr bwMode="auto">
                <a:xfrm>
                  <a:off x="1046162" y="18209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1" name="Line 843"/>
                <p:cNvSpPr>
                  <a:spLocks noChangeShapeType="1"/>
                </p:cNvSpPr>
                <p:nvPr/>
              </p:nvSpPr>
              <p:spPr bwMode="auto">
                <a:xfrm>
                  <a:off x="1046162" y="18145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2" name="Line 844"/>
                <p:cNvSpPr>
                  <a:spLocks noChangeShapeType="1"/>
                </p:cNvSpPr>
                <p:nvPr/>
              </p:nvSpPr>
              <p:spPr bwMode="auto">
                <a:xfrm>
                  <a:off x="1046162" y="18082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3" name="Line 845"/>
                <p:cNvSpPr>
                  <a:spLocks noChangeShapeType="1"/>
                </p:cNvSpPr>
                <p:nvPr/>
              </p:nvSpPr>
              <p:spPr bwMode="auto">
                <a:xfrm>
                  <a:off x="1046162" y="18003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4" name="Line 846"/>
                <p:cNvSpPr>
                  <a:spLocks noChangeShapeType="1"/>
                </p:cNvSpPr>
                <p:nvPr/>
              </p:nvSpPr>
              <p:spPr bwMode="auto">
                <a:xfrm>
                  <a:off x="1046162" y="17939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5" name="Line 847"/>
                <p:cNvSpPr>
                  <a:spLocks noChangeShapeType="1"/>
                </p:cNvSpPr>
                <p:nvPr/>
              </p:nvSpPr>
              <p:spPr bwMode="auto">
                <a:xfrm>
                  <a:off x="1046162" y="17876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6" name="Line 848"/>
                <p:cNvSpPr>
                  <a:spLocks noChangeShapeType="1"/>
                </p:cNvSpPr>
                <p:nvPr/>
              </p:nvSpPr>
              <p:spPr bwMode="auto">
                <a:xfrm>
                  <a:off x="1046162" y="17796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7" name="Line 849"/>
                <p:cNvSpPr>
                  <a:spLocks noChangeShapeType="1"/>
                </p:cNvSpPr>
                <p:nvPr/>
              </p:nvSpPr>
              <p:spPr bwMode="auto">
                <a:xfrm>
                  <a:off x="1046162" y="17733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8" name="Line 850"/>
                <p:cNvSpPr>
                  <a:spLocks noChangeShapeType="1"/>
                </p:cNvSpPr>
                <p:nvPr/>
              </p:nvSpPr>
              <p:spPr bwMode="auto">
                <a:xfrm>
                  <a:off x="1046162" y="17669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19" name="Line 851"/>
                <p:cNvSpPr>
                  <a:spLocks noChangeShapeType="1"/>
                </p:cNvSpPr>
                <p:nvPr/>
              </p:nvSpPr>
              <p:spPr bwMode="auto">
                <a:xfrm>
                  <a:off x="1046162" y="17590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0" name="Line 852"/>
                <p:cNvSpPr>
                  <a:spLocks noChangeShapeType="1"/>
                </p:cNvSpPr>
                <p:nvPr/>
              </p:nvSpPr>
              <p:spPr bwMode="auto">
                <a:xfrm>
                  <a:off x="1046162" y="17526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1" name="Line 853"/>
                <p:cNvSpPr>
                  <a:spLocks noChangeShapeType="1"/>
                </p:cNvSpPr>
                <p:nvPr/>
              </p:nvSpPr>
              <p:spPr bwMode="auto">
                <a:xfrm>
                  <a:off x="1046162" y="17463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2" name="Line 854"/>
                <p:cNvSpPr>
                  <a:spLocks noChangeShapeType="1"/>
                </p:cNvSpPr>
                <p:nvPr/>
              </p:nvSpPr>
              <p:spPr bwMode="auto">
                <a:xfrm>
                  <a:off x="1046162" y="17383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3" name="Line 855"/>
                <p:cNvSpPr>
                  <a:spLocks noChangeShapeType="1"/>
                </p:cNvSpPr>
                <p:nvPr/>
              </p:nvSpPr>
              <p:spPr bwMode="auto">
                <a:xfrm>
                  <a:off x="1046162" y="17320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4" name="Line 856"/>
                <p:cNvSpPr>
                  <a:spLocks noChangeShapeType="1"/>
                </p:cNvSpPr>
                <p:nvPr/>
              </p:nvSpPr>
              <p:spPr bwMode="auto">
                <a:xfrm>
                  <a:off x="1046162" y="17256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5" name="Line 857"/>
                <p:cNvSpPr>
                  <a:spLocks noChangeShapeType="1"/>
                </p:cNvSpPr>
                <p:nvPr/>
              </p:nvSpPr>
              <p:spPr bwMode="auto">
                <a:xfrm>
                  <a:off x="1046162" y="17177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6" name="Line 858"/>
                <p:cNvSpPr>
                  <a:spLocks noChangeShapeType="1"/>
                </p:cNvSpPr>
                <p:nvPr/>
              </p:nvSpPr>
              <p:spPr bwMode="auto">
                <a:xfrm>
                  <a:off x="1046162" y="17114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7" name="Line 859"/>
                <p:cNvSpPr>
                  <a:spLocks noChangeShapeType="1"/>
                </p:cNvSpPr>
                <p:nvPr/>
              </p:nvSpPr>
              <p:spPr bwMode="auto">
                <a:xfrm>
                  <a:off x="1046162" y="17050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8" name="Line 860"/>
                <p:cNvSpPr>
                  <a:spLocks noChangeShapeType="1"/>
                </p:cNvSpPr>
                <p:nvPr/>
              </p:nvSpPr>
              <p:spPr bwMode="auto">
                <a:xfrm>
                  <a:off x="1046162" y="16987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29" name="Line 861"/>
                <p:cNvSpPr>
                  <a:spLocks noChangeShapeType="1"/>
                </p:cNvSpPr>
                <p:nvPr/>
              </p:nvSpPr>
              <p:spPr bwMode="auto">
                <a:xfrm>
                  <a:off x="1046162" y="16907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0" name="Line 862"/>
                <p:cNvSpPr>
                  <a:spLocks noChangeShapeType="1"/>
                </p:cNvSpPr>
                <p:nvPr/>
              </p:nvSpPr>
              <p:spPr bwMode="auto">
                <a:xfrm>
                  <a:off x="1046162" y="16844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1" name="Line 863"/>
                <p:cNvSpPr>
                  <a:spLocks noChangeShapeType="1"/>
                </p:cNvSpPr>
                <p:nvPr/>
              </p:nvSpPr>
              <p:spPr bwMode="auto">
                <a:xfrm>
                  <a:off x="1046162" y="16780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2" name="Line 864"/>
                <p:cNvSpPr>
                  <a:spLocks noChangeShapeType="1"/>
                </p:cNvSpPr>
                <p:nvPr/>
              </p:nvSpPr>
              <p:spPr bwMode="auto">
                <a:xfrm>
                  <a:off x="1046162" y="16701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3" name="Line 865"/>
                <p:cNvSpPr>
                  <a:spLocks noChangeShapeType="1"/>
                </p:cNvSpPr>
                <p:nvPr/>
              </p:nvSpPr>
              <p:spPr bwMode="auto">
                <a:xfrm>
                  <a:off x="1046162" y="16637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4" name="Line 866"/>
                <p:cNvSpPr>
                  <a:spLocks noChangeShapeType="1"/>
                </p:cNvSpPr>
                <p:nvPr/>
              </p:nvSpPr>
              <p:spPr bwMode="auto">
                <a:xfrm>
                  <a:off x="1046162" y="16574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5" name="Line 867"/>
                <p:cNvSpPr>
                  <a:spLocks noChangeShapeType="1"/>
                </p:cNvSpPr>
                <p:nvPr/>
              </p:nvSpPr>
              <p:spPr bwMode="auto">
                <a:xfrm>
                  <a:off x="1046162" y="16494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6" name="Line 868"/>
                <p:cNvSpPr>
                  <a:spLocks noChangeShapeType="1"/>
                </p:cNvSpPr>
                <p:nvPr/>
              </p:nvSpPr>
              <p:spPr bwMode="auto">
                <a:xfrm>
                  <a:off x="1046162" y="16431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7" name="Line 869"/>
                <p:cNvSpPr>
                  <a:spLocks noChangeShapeType="1"/>
                </p:cNvSpPr>
                <p:nvPr/>
              </p:nvSpPr>
              <p:spPr bwMode="auto">
                <a:xfrm>
                  <a:off x="1046162" y="16367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8" name="Line 870"/>
                <p:cNvSpPr>
                  <a:spLocks noChangeShapeType="1"/>
                </p:cNvSpPr>
                <p:nvPr/>
              </p:nvSpPr>
              <p:spPr bwMode="auto">
                <a:xfrm>
                  <a:off x="1046162" y="16288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39" name="Line 871"/>
                <p:cNvSpPr>
                  <a:spLocks noChangeShapeType="1"/>
                </p:cNvSpPr>
                <p:nvPr/>
              </p:nvSpPr>
              <p:spPr bwMode="auto">
                <a:xfrm>
                  <a:off x="1046162" y="16225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0" name="Line 872"/>
                <p:cNvSpPr>
                  <a:spLocks noChangeShapeType="1"/>
                </p:cNvSpPr>
                <p:nvPr/>
              </p:nvSpPr>
              <p:spPr bwMode="auto">
                <a:xfrm>
                  <a:off x="1046162" y="16161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1" name="Line 873"/>
                <p:cNvSpPr>
                  <a:spLocks noChangeShapeType="1"/>
                </p:cNvSpPr>
                <p:nvPr/>
              </p:nvSpPr>
              <p:spPr bwMode="auto">
                <a:xfrm>
                  <a:off x="1046162" y="16082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2" name="Line 874"/>
                <p:cNvSpPr>
                  <a:spLocks noChangeShapeType="1"/>
                </p:cNvSpPr>
                <p:nvPr/>
              </p:nvSpPr>
              <p:spPr bwMode="auto">
                <a:xfrm>
                  <a:off x="1046162" y="16018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3" name="Line 875"/>
                <p:cNvSpPr>
                  <a:spLocks noChangeShapeType="1"/>
                </p:cNvSpPr>
                <p:nvPr/>
              </p:nvSpPr>
              <p:spPr bwMode="auto">
                <a:xfrm>
                  <a:off x="1046162" y="15955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4" name="Line 876"/>
                <p:cNvSpPr>
                  <a:spLocks noChangeShapeType="1"/>
                </p:cNvSpPr>
                <p:nvPr/>
              </p:nvSpPr>
              <p:spPr bwMode="auto">
                <a:xfrm>
                  <a:off x="1046162" y="15875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5" name="Line 877"/>
                <p:cNvSpPr>
                  <a:spLocks noChangeShapeType="1"/>
                </p:cNvSpPr>
                <p:nvPr/>
              </p:nvSpPr>
              <p:spPr bwMode="auto">
                <a:xfrm>
                  <a:off x="1046162" y="15812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6" name="Line 878"/>
                <p:cNvSpPr>
                  <a:spLocks noChangeShapeType="1"/>
                </p:cNvSpPr>
                <p:nvPr/>
              </p:nvSpPr>
              <p:spPr bwMode="auto">
                <a:xfrm>
                  <a:off x="1046162" y="15748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7" name="Line 879"/>
                <p:cNvSpPr>
                  <a:spLocks noChangeShapeType="1"/>
                </p:cNvSpPr>
                <p:nvPr/>
              </p:nvSpPr>
              <p:spPr bwMode="auto">
                <a:xfrm>
                  <a:off x="1046162" y="15669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8" name="Line 880"/>
                <p:cNvSpPr>
                  <a:spLocks noChangeShapeType="1"/>
                </p:cNvSpPr>
                <p:nvPr/>
              </p:nvSpPr>
              <p:spPr bwMode="auto">
                <a:xfrm>
                  <a:off x="1046162" y="15605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49" name="Line 881"/>
                <p:cNvSpPr>
                  <a:spLocks noChangeShapeType="1"/>
                </p:cNvSpPr>
                <p:nvPr/>
              </p:nvSpPr>
              <p:spPr bwMode="auto">
                <a:xfrm>
                  <a:off x="1046162" y="15542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0" name="Line 882"/>
                <p:cNvSpPr>
                  <a:spLocks noChangeShapeType="1"/>
                </p:cNvSpPr>
                <p:nvPr/>
              </p:nvSpPr>
              <p:spPr bwMode="auto">
                <a:xfrm>
                  <a:off x="1046162" y="15463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1" name="Line 883"/>
                <p:cNvSpPr>
                  <a:spLocks noChangeShapeType="1"/>
                </p:cNvSpPr>
                <p:nvPr/>
              </p:nvSpPr>
              <p:spPr bwMode="auto">
                <a:xfrm>
                  <a:off x="1046162" y="15399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2" name="Line 884"/>
                <p:cNvSpPr>
                  <a:spLocks noChangeShapeType="1"/>
                </p:cNvSpPr>
                <p:nvPr/>
              </p:nvSpPr>
              <p:spPr bwMode="auto">
                <a:xfrm>
                  <a:off x="1046162" y="15336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3" name="Line 885"/>
                <p:cNvSpPr>
                  <a:spLocks noChangeShapeType="1"/>
                </p:cNvSpPr>
                <p:nvPr/>
              </p:nvSpPr>
              <p:spPr bwMode="auto">
                <a:xfrm>
                  <a:off x="1046162" y="15256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4" name="Line 886"/>
                <p:cNvSpPr>
                  <a:spLocks noChangeShapeType="1"/>
                </p:cNvSpPr>
                <p:nvPr/>
              </p:nvSpPr>
              <p:spPr bwMode="auto">
                <a:xfrm>
                  <a:off x="1046162" y="15193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5" name="Line 887"/>
                <p:cNvSpPr>
                  <a:spLocks noChangeShapeType="1"/>
                </p:cNvSpPr>
                <p:nvPr/>
              </p:nvSpPr>
              <p:spPr bwMode="auto">
                <a:xfrm>
                  <a:off x="1046162" y="15129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6" name="Line 888"/>
                <p:cNvSpPr>
                  <a:spLocks noChangeShapeType="1"/>
                </p:cNvSpPr>
                <p:nvPr/>
              </p:nvSpPr>
              <p:spPr bwMode="auto">
                <a:xfrm>
                  <a:off x="1046162" y="15050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7" name="Line 889"/>
                <p:cNvSpPr>
                  <a:spLocks noChangeShapeType="1"/>
                </p:cNvSpPr>
                <p:nvPr/>
              </p:nvSpPr>
              <p:spPr bwMode="auto">
                <a:xfrm>
                  <a:off x="1046162" y="14986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8" name="Line 890"/>
                <p:cNvSpPr>
                  <a:spLocks noChangeShapeType="1"/>
                </p:cNvSpPr>
                <p:nvPr/>
              </p:nvSpPr>
              <p:spPr bwMode="auto">
                <a:xfrm>
                  <a:off x="1046162" y="14923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59" name="Line 891"/>
                <p:cNvSpPr>
                  <a:spLocks noChangeShapeType="1"/>
                </p:cNvSpPr>
                <p:nvPr/>
              </p:nvSpPr>
              <p:spPr bwMode="auto">
                <a:xfrm>
                  <a:off x="1046162" y="14843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0" name="Line 892"/>
                <p:cNvSpPr>
                  <a:spLocks noChangeShapeType="1"/>
                </p:cNvSpPr>
                <p:nvPr/>
              </p:nvSpPr>
              <p:spPr bwMode="auto">
                <a:xfrm>
                  <a:off x="1046162" y="14780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1" name="Line 893"/>
                <p:cNvSpPr>
                  <a:spLocks noChangeShapeType="1"/>
                </p:cNvSpPr>
                <p:nvPr/>
              </p:nvSpPr>
              <p:spPr bwMode="auto">
                <a:xfrm>
                  <a:off x="1046162" y="14716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2" name="Line 894"/>
                <p:cNvSpPr>
                  <a:spLocks noChangeShapeType="1"/>
                </p:cNvSpPr>
                <p:nvPr/>
              </p:nvSpPr>
              <p:spPr bwMode="auto">
                <a:xfrm>
                  <a:off x="1046162" y="14637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3" name="Line 895"/>
                <p:cNvSpPr>
                  <a:spLocks noChangeShapeType="1"/>
                </p:cNvSpPr>
                <p:nvPr/>
              </p:nvSpPr>
              <p:spPr bwMode="auto">
                <a:xfrm>
                  <a:off x="1046162" y="145740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4" name="Line 896"/>
                <p:cNvSpPr>
                  <a:spLocks noChangeShapeType="1"/>
                </p:cNvSpPr>
                <p:nvPr/>
              </p:nvSpPr>
              <p:spPr bwMode="auto">
                <a:xfrm>
                  <a:off x="1046162" y="1451050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5" name="Line 897"/>
                <p:cNvSpPr>
                  <a:spLocks noChangeShapeType="1"/>
                </p:cNvSpPr>
                <p:nvPr/>
              </p:nvSpPr>
              <p:spPr bwMode="auto">
                <a:xfrm>
                  <a:off x="1046162" y="14431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6" name="Line 898"/>
                <p:cNvSpPr>
                  <a:spLocks noChangeShapeType="1"/>
                </p:cNvSpPr>
                <p:nvPr/>
              </p:nvSpPr>
              <p:spPr bwMode="auto">
                <a:xfrm>
                  <a:off x="1046162" y="143676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7" name="Line 899"/>
                <p:cNvSpPr>
                  <a:spLocks noChangeShapeType="1"/>
                </p:cNvSpPr>
                <p:nvPr/>
              </p:nvSpPr>
              <p:spPr bwMode="auto">
                <a:xfrm>
                  <a:off x="1046162" y="1430412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8" name="Line 900"/>
                <p:cNvSpPr>
                  <a:spLocks noChangeShapeType="1"/>
                </p:cNvSpPr>
                <p:nvPr/>
              </p:nvSpPr>
              <p:spPr bwMode="auto">
                <a:xfrm>
                  <a:off x="1046162" y="14224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69" name="Line 901"/>
                <p:cNvSpPr>
                  <a:spLocks noChangeShapeType="1"/>
                </p:cNvSpPr>
                <p:nvPr/>
              </p:nvSpPr>
              <p:spPr bwMode="auto">
                <a:xfrm>
                  <a:off x="1046162" y="141612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0" name="Line 902"/>
                <p:cNvSpPr>
                  <a:spLocks noChangeShapeType="1"/>
                </p:cNvSpPr>
                <p:nvPr/>
              </p:nvSpPr>
              <p:spPr bwMode="auto">
                <a:xfrm>
                  <a:off x="1046162" y="1409775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1" name="Line 903"/>
                <p:cNvSpPr>
                  <a:spLocks noChangeShapeType="1"/>
                </p:cNvSpPr>
                <p:nvPr/>
              </p:nvSpPr>
              <p:spPr bwMode="auto">
                <a:xfrm>
                  <a:off x="1046162" y="140183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2" name="Line 904"/>
                <p:cNvSpPr>
                  <a:spLocks noChangeShapeType="1"/>
                </p:cNvSpPr>
                <p:nvPr/>
              </p:nvSpPr>
              <p:spPr bwMode="auto">
                <a:xfrm>
                  <a:off x="1046162" y="1395487"/>
                  <a:ext cx="3175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3" name="Line 905"/>
                <p:cNvSpPr>
                  <a:spLocks noChangeShapeType="1"/>
                </p:cNvSpPr>
                <p:nvPr/>
              </p:nvSpPr>
              <p:spPr bwMode="auto">
                <a:xfrm>
                  <a:off x="1042987" y="20765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4" name="Line 907"/>
                <p:cNvSpPr>
                  <a:spLocks noChangeShapeType="1"/>
                </p:cNvSpPr>
                <p:nvPr/>
              </p:nvSpPr>
              <p:spPr bwMode="auto">
                <a:xfrm>
                  <a:off x="1042987" y="2041600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5" name="Line 909"/>
                <p:cNvSpPr>
                  <a:spLocks noChangeShapeType="1"/>
                </p:cNvSpPr>
                <p:nvPr/>
              </p:nvSpPr>
              <p:spPr bwMode="auto">
                <a:xfrm>
                  <a:off x="1042987" y="20066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6" name="Line 911"/>
                <p:cNvSpPr>
                  <a:spLocks noChangeShapeType="1"/>
                </p:cNvSpPr>
                <p:nvPr/>
              </p:nvSpPr>
              <p:spPr bwMode="auto">
                <a:xfrm>
                  <a:off x="1042987" y="197333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7" name="Rectangle 912"/>
                <p:cNvSpPr>
                  <a:spLocks noChangeArrowheads="1"/>
                </p:cNvSpPr>
                <p:nvPr/>
              </p:nvSpPr>
              <p:spPr bwMode="auto">
                <a:xfrm>
                  <a:off x="944880" y="1966987"/>
                  <a:ext cx="57708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78" name="Line 913"/>
                <p:cNvSpPr>
                  <a:spLocks noChangeShapeType="1"/>
                </p:cNvSpPr>
                <p:nvPr/>
              </p:nvSpPr>
              <p:spPr bwMode="auto">
                <a:xfrm>
                  <a:off x="1042987" y="193841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79" name="Line 915"/>
                <p:cNvSpPr>
                  <a:spLocks noChangeShapeType="1"/>
                </p:cNvSpPr>
                <p:nvPr/>
              </p:nvSpPr>
              <p:spPr bwMode="auto">
                <a:xfrm>
                  <a:off x="1042987" y="190348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0" name="Line 917"/>
                <p:cNvSpPr>
                  <a:spLocks noChangeShapeType="1"/>
                </p:cNvSpPr>
                <p:nvPr/>
              </p:nvSpPr>
              <p:spPr bwMode="auto">
                <a:xfrm>
                  <a:off x="1042987" y="1870150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1" name="Line 919"/>
                <p:cNvSpPr>
                  <a:spLocks noChangeShapeType="1"/>
                </p:cNvSpPr>
                <p:nvPr/>
              </p:nvSpPr>
              <p:spPr bwMode="auto">
                <a:xfrm>
                  <a:off x="1042987" y="18352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2" name="Rectangle 920"/>
                <p:cNvSpPr>
                  <a:spLocks noChangeArrowheads="1"/>
                </p:cNvSpPr>
                <p:nvPr/>
              </p:nvSpPr>
              <p:spPr bwMode="auto">
                <a:xfrm>
                  <a:off x="944880" y="1828875"/>
                  <a:ext cx="57708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4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83" name="Line 921"/>
                <p:cNvSpPr>
                  <a:spLocks noChangeShapeType="1"/>
                </p:cNvSpPr>
                <p:nvPr/>
              </p:nvSpPr>
              <p:spPr bwMode="auto">
                <a:xfrm>
                  <a:off x="1042987" y="1800300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4" name="Line 923"/>
                <p:cNvSpPr>
                  <a:spLocks noChangeShapeType="1"/>
                </p:cNvSpPr>
                <p:nvPr/>
              </p:nvSpPr>
              <p:spPr bwMode="auto">
                <a:xfrm>
                  <a:off x="1042987" y="176696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5" name="Line 925"/>
                <p:cNvSpPr>
                  <a:spLocks noChangeShapeType="1"/>
                </p:cNvSpPr>
                <p:nvPr/>
              </p:nvSpPr>
              <p:spPr bwMode="auto">
                <a:xfrm>
                  <a:off x="1042987" y="173203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6" name="Line 927"/>
                <p:cNvSpPr>
                  <a:spLocks noChangeShapeType="1"/>
                </p:cNvSpPr>
                <p:nvPr/>
              </p:nvSpPr>
              <p:spPr bwMode="auto">
                <a:xfrm>
                  <a:off x="1042987" y="1698700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7" name="Rectangle 928"/>
                <p:cNvSpPr>
                  <a:spLocks noChangeArrowheads="1"/>
                </p:cNvSpPr>
                <p:nvPr/>
              </p:nvSpPr>
              <p:spPr bwMode="auto">
                <a:xfrm>
                  <a:off x="944880" y="1692350"/>
                  <a:ext cx="57708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88" name="Line 929"/>
                <p:cNvSpPr>
                  <a:spLocks noChangeShapeType="1"/>
                </p:cNvSpPr>
                <p:nvPr/>
              </p:nvSpPr>
              <p:spPr bwMode="auto">
                <a:xfrm>
                  <a:off x="1042987" y="16637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89" name="Line 931"/>
                <p:cNvSpPr>
                  <a:spLocks noChangeShapeType="1"/>
                </p:cNvSpPr>
                <p:nvPr/>
              </p:nvSpPr>
              <p:spPr bwMode="auto">
                <a:xfrm>
                  <a:off x="1042987" y="1628850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0" name="Line 933"/>
                <p:cNvSpPr>
                  <a:spLocks noChangeShapeType="1"/>
                </p:cNvSpPr>
                <p:nvPr/>
              </p:nvSpPr>
              <p:spPr bwMode="auto">
                <a:xfrm>
                  <a:off x="1042987" y="159551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1" name="Line 935"/>
                <p:cNvSpPr>
                  <a:spLocks noChangeShapeType="1"/>
                </p:cNvSpPr>
                <p:nvPr/>
              </p:nvSpPr>
              <p:spPr bwMode="auto">
                <a:xfrm>
                  <a:off x="1042987" y="1560587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2" name="Rectangle 936"/>
                <p:cNvSpPr>
                  <a:spLocks noChangeArrowheads="1"/>
                </p:cNvSpPr>
                <p:nvPr/>
              </p:nvSpPr>
              <p:spPr bwMode="auto">
                <a:xfrm>
                  <a:off x="944880" y="1554237"/>
                  <a:ext cx="57708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8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93" name="Line 937"/>
                <p:cNvSpPr>
                  <a:spLocks noChangeShapeType="1"/>
                </p:cNvSpPr>
                <p:nvPr/>
              </p:nvSpPr>
              <p:spPr bwMode="auto">
                <a:xfrm>
                  <a:off x="1042987" y="1525662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4" name="Line 939"/>
                <p:cNvSpPr>
                  <a:spLocks noChangeShapeType="1"/>
                </p:cNvSpPr>
                <p:nvPr/>
              </p:nvSpPr>
              <p:spPr bwMode="auto">
                <a:xfrm>
                  <a:off x="1042987" y="149232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5" name="Line 941"/>
                <p:cNvSpPr>
                  <a:spLocks noChangeShapeType="1"/>
                </p:cNvSpPr>
                <p:nvPr/>
              </p:nvSpPr>
              <p:spPr bwMode="auto">
                <a:xfrm>
                  <a:off x="1042987" y="1457400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6" name="Line 943"/>
                <p:cNvSpPr>
                  <a:spLocks noChangeShapeType="1"/>
                </p:cNvSpPr>
                <p:nvPr/>
              </p:nvSpPr>
              <p:spPr bwMode="auto">
                <a:xfrm>
                  <a:off x="1042987" y="1422475"/>
                  <a:ext cx="6350" cy="1588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7" name="Rectangle 945"/>
                <p:cNvSpPr>
                  <a:spLocks noChangeArrowheads="1"/>
                </p:cNvSpPr>
                <p:nvPr/>
              </p:nvSpPr>
              <p:spPr bwMode="auto">
                <a:xfrm>
                  <a:off x="887172" y="141771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10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98" name="Freeform 949"/>
                <p:cNvSpPr>
                  <a:spLocks/>
                </p:cNvSpPr>
                <p:nvPr/>
              </p:nvSpPr>
              <p:spPr bwMode="auto">
                <a:xfrm flipV="1">
                  <a:off x="1049338" y="1547663"/>
                  <a:ext cx="2074862" cy="547677"/>
                </a:xfrm>
                <a:custGeom>
                  <a:avLst/>
                  <a:gdLst/>
                  <a:ahLst/>
                  <a:cxnLst>
                    <a:cxn ang="0">
                      <a:pos x="113" y="47"/>
                    </a:cxn>
                    <a:cxn ang="0">
                      <a:pos x="230" y="78"/>
                    </a:cxn>
                    <a:cxn ang="0">
                      <a:pos x="348" y="114"/>
                    </a:cxn>
                    <a:cxn ang="0">
                      <a:pos x="466" y="84"/>
                    </a:cxn>
                    <a:cxn ang="0">
                      <a:pos x="583" y="107"/>
                    </a:cxn>
                    <a:cxn ang="0">
                      <a:pos x="701" y="79"/>
                    </a:cxn>
                    <a:cxn ang="0">
                      <a:pos x="818" y="17"/>
                    </a:cxn>
                    <a:cxn ang="0">
                      <a:pos x="936" y="46"/>
                    </a:cxn>
                    <a:cxn ang="0">
                      <a:pos x="1054" y="70"/>
                    </a:cxn>
                    <a:cxn ang="0">
                      <a:pos x="1171" y="70"/>
                    </a:cxn>
                    <a:cxn ang="0">
                      <a:pos x="1289" y="44"/>
                    </a:cxn>
                    <a:cxn ang="0">
                      <a:pos x="1406" y="436"/>
                    </a:cxn>
                    <a:cxn ang="0">
                      <a:pos x="1524" y="146"/>
                    </a:cxn>
                    <a:cxn ang="0">
                      <a:pos x="1641" y="126"/>
                    </a:cxn>
                    <a:cxn ang="0">
                      <a:pos x="1759" y="120"/>
                    </a:cxn>
                    <a:cxn ang="0">
                      <a:pos x="1877" y="97"/>
                    </a:cxn>
                    <a:cxn ang="0">
                      <a:pos x="1994" y="93"/>
                    </a:cxn>
                    <a:cxn ang="0">
                      <a:pos x="2112" y="61"/>
                    </a:cxn>
                    <a:cxn ang="0">
                      <a:pos x="2229" y="95"/>
                    </a:cxn>
                    <a:cxn ang="0">
                      <a:pos x="2347" y="109"/>
                    </a:cxn>
                    <a:cxn ang="0">
                      <a:pos x="2465" y="267"/>
                    </a:cxn>
                    <a:cxn ang="0">
                      <a:pos x="2582" y="231"/>
                    </a:cxn>
                    <a:cxn ang="0">
                      <a:pos x="2700" y="135"/>
                    </a:cxn>
                    <a:cxn ang="0">
                      <a:pos x="2817" y="93"/>
                    </a:cxn>
                    <a:cxn ang="0">
                      <a:pos x="2935" y="81"/>
                    </a:cxn>
                    <a:cxn ang="0">
                      <a:pos x="3052" y="321"/>
                    </a:cxn>
                    <a:cxn ang="0">
                      <a:pos x="3170" y="1640"/>
                    </a:cxn>
                    <a:cxn ang="0">
                      <a:pos x="3288" y="650"/>
                    </a:cxn>
                    <a:cxn ang="0">
                      <a:pos x="3405" y="331"/>
                    </a:cxn>
                    <a:cxn ang="0">
                      <a:pos x="3523" y="254"/>
                    </a:cxn>
                    <a:cxn ang="0">
                      <a:pos x="3640" y="12069"/>
                    </a:cxn>
                    <a:cxn ang="0">
                      <a:pos x="3758" y="5757"/>
                    </a:cxn>
                    <a:cxn ang="0">
                      <a:pos x="3876" y="1501"/>
                    </a:cxn>
                    <a:cxn ang="0">
                      <a:pos x="3993" y="507"/>
                    </a:cxn>
                    <a:cxn ang="0">
                      <a:pos x="4111" y="583"/>
                    </a:cxn>
                    <a:cxn ang="0">
                      <a:pos x="4228" y="412"/>
                    </a:cxn>
                    <a:cxn ang="0">
                      <a:pos x="4346" y="194"/>
                    </a:cxn>
                    <a:cxn ang="0">
                      <a:pos x="4463" y="105"/>
                    </a:cxn>
                    <a:cxn ang="0">
                      <a:pos x="4581" y="59"/>
                    </a:cxn>
                    <a:cxn ang="0">
                      <a:pos x="4699" y="108"/>
                    </a:cxn>
                    <a:cxn ang="0">
                      <a:pos x="4816" y="172"/>
                    </a:cxn>
                    <a:cxn ang="0">
                      <a:pos x="4934" y="256"/>
                    </a:cxn>
                    <a:cxn ang="0">
                      <a:pos x="5051" y="159"/>
                    </a:cxn>
                    <a:cxn ang="0">
                      <a:pos x="5169" y="83"/>
                    </a:cxn>
                    <a:cxn ang="0">
                      <a:pos x="5287" y="104"/>
                    </a:cxn>
                    <a:cxn ang="0">
                      <a:pos x="5404" y="56"/>
                    </a:cxn>
                    <a:cxn ang="0">
                      <a:pos x="5522" y="103"/>
                    </a:cxn>
                    <a:cxn ang="0">
                      <a:pos x="5639" y="59"/>
                    </a:cxn>
                    <a:cxn ang="0">
                      <a:pos x="5757" y="106"/>
                    </a:cxn>
                    <a:cxn ang="0">
                      <a:pos x="5874" y="75"/>
                    </a:cxn>
                    <a:cxn ang="0">
                      <a:pos x="5992" y="95"/>
                    </a:cxn>
                    <a:cxn ang="0">
                      <a:pos x="6110" y="75"/>
                    </a:cxn>
                    <a:cxn ang="0">
                      <a:pos x="6227" y="202"/>
                    </a:cxn>
                    <a:cxn ang="0">
                      <a:pos x="6345" y="127"/>
                    </a:cxn>
                    <a:cxn ang="0">
                      <a:pos x="6462" y="179"/>
                    </a:cxn>
                    <a:cxn ang="0">
                      <a:pos x="6580" y="590"/>
                    </a:cxn>
                    <a:cxn ang="0">
                      <a:pos x="6698" y="126"/>
                    </a:cxn>
                    <a:cxn ang="0">
                      <a:pos x="6815" y="67"/>
                    </a:cxn>
                    <a:cxn ang="0">
                      <a:pos x="6933" y="65"/>
                    </a:cxn>
                    <a:cxn ang="0">
                      <a:pos x="7050" y="513"/>
                    </a:cxn>
                    <a:cxn ang="0">
                      <a:pos x="7168" y="105"/>
                    </a:cxn>
                    <a:cxn ang="0">
                      <a:pos x="7285" y="84"/>
                    </a:cxn>
                    <a:cxn ang="0">
                      <a:pos x="7403" y="36"/>
                    </a:cxn>
                  </a:cxnLst>
                  <a:rect l="0" t="0" r="r" b="b"/>
                  <a:pathLst>
                    <a:path w="7500" h="12201">
                      <a:moveTo>
                        <a:pt x="0" y="73"/>
                      </a:moveTo>
                      <a:lnTo>
                        <a:pt x="2" y="56"/>
                      </a:lnTo>
                      <a:lnTo>
                        <a:pt x="6" y="77"/>
                      </a:lnTo>
                      <a:lnTo>
                        <a:pt x="9" y="39"/>
                      </a:lnTo>
                      <a:lnTo>
                        <a:pt x="13" y="69"/>
                      </a:lnTo>
                      <a:lnTo>
                        <a:pt x="16" y="86"/>
                      </a:lnTo>
                      <a:lnTo>
                        <a:pt x="19" y="23"/>
                      </a:lnTo>
                      <a:lnTo>
                        <a:pt x="23" y="91"/>
                      </a:lnTo>
                      <a:lnTo>
                        <a:pt x="26" y="21"/>
                      </a:lnTo>
                      <a:lnTo>
                        <a:pt x="30" y="69"/>
                      </a:lnTo>
                      <a:lnTo>
                        <a:pt x="33" y="56"/>
                      </a:lnTo>
                      <a:lnTo>
                        <a:pt x="37" y="61"/>
                      </a:lnTo>
                      <a:lnTo>
                        <a:pt x="40" y="56"/>
                      </a:lnTo>
                      <a:lnTo>
                        <a:pt x="44" y="60"/>
                      </a:lnTo>
                      <a:lnTo>
                        <a:pt x="47" y="64"/>
                      </a:lnTo>
                      <a:lnTo>
                        <a:pt x="51" y="87"/>
                      </a:lnTo>
                      <a:lnTo>
                        <a:pt x="54" y="52"/>
                      </a:lnTo>
                      <a:lnTo>
                        <a:pt x="58" y="72"/>
                      </a:lnTo>
                      <a:lnTo>
                        <a:pt x="61" y="69"/>
                      </a:lnTo>
                      <a:lnTo>
                        <a:pt x="64" y="52"/>
                      </a:lnTo>
                      <a:lnTo>
                        <a:pt x="68" y="29"/>
                      </a:lnTo>
                      <a:lnTo>
                        <a:pt x="71" y="26"/>
                      </a:lnTo>
                      <a:lnTo>
                        <a:pt x="75" y="84"/>
                      </a:lnTo>
                      <a:lnTo>
                        <a:pt x="78" y="38"/>
                      </a:lnTo>
                      <a:lnTo>
                        <a:pt x="82" y="66"/>
                      </a:lnTo>
                      <a:lnTo>
                        <a:pt x="85" y="103"/>
                      </a:lnTo>
                      <a:lnTo>
                        <a:pt x="89" y="38"/>
                      </a:lnTo>
                      <a:lnTo>
                        <a:pt x="92" y="58"/>
                      </a:lnTo>
                      <a:lnTo>
                        <a:pt x="96" y="66"/>
                      </a:lnTo>
                      <a:lnTo>
                        <a:pt x="99" y="61"/>
                      </a:lnTo>
                      <a:lnTo>
                        <a:pt x="102" y="47"/>
                      </a:lnTo>
                      <a:lnTo>
                        <a:pt x="106" y="78"/>
                      </a:lnTo>
                      <a:lnTo>
                        <a:pt x="109" y="89"/>
                      </a:lnTo>
                      <a:lnTo>
                        <a:pt x="113" y="47"/>
                      </a:lnTo>
                      <a:lnTo>
                        <a:pt x="116" y="52"/>
                      </a:lnTo>
                      <a:lnTo>
                        <a:pt x="120" y="42"/>
                      </a:lnTo>
                      <a:lnTo>
                        <a:pt x="123" y="93"/>
                      </a:lnTo>
                      <a:lnTo>
                        <a:pt x="127" y="81"/>
                      </a:lnTo>
                      <a:lnTo>
                        <a:pt x="130" y="52"/>
                      </a:lnTo>
                      <a:lnTo>
                        <a:pt x="134" y="71"/>
                      </a:lnTo>
                      <a:lnTo>
                        <a:pt x="137" y="58"/>
                      </a:lnTo>
                      <a:lnTo>
                        <a:pt x="141" y="38"/>
                      </a:lnTo>
                      <a:lnTo>
                        <a:pt x="144" y="70"/>
                      </a:lnTo>
                      <a:lnTo>
                        <a:pt x="147" y="53"/>
                      </a:lnTo>
                      <a:lnTo>
                        <a:pt x="151" y="55"/>
                      </a:lnTo>
                      <a:lnTo>
                        <a:pt x="154" y="51"/>
                      </a:lnTo>
                      <a:lnTo>
                        <a:pt x="158" y="67"/>
                      </a:lnTo>
                      <a:lnTo>
                        <a:pt x="161" y="9"/>
                      </a:lnTo>
                      <a:lnTo>
                        <a:pt x="165" y="73"/>
                      </a:lnTo>
                      <a:lnTo>
                        <a:pt x="168" y="61"/>
                      </a:lnTo>
                      <a:lnTo>
                        <a:pt x="172" y="40"/>
                      </a:lnTo>
                      <a:lnTo>
                        <a:pt x="175" y="99"/>
                      </a:lnTo>
                      <a:lnTo>
                        <a:pt x="179" y="80"/>
                      </a:lnTo>
                      <a:lnTo>
                        <a:pt x="182" y="68"/>
                      </a:lnTo>
                      <a:lnTo>
                        <a:pt x="185" y="47"/>
                      </a:lnTo>
                      <a:lnTo>
                        <a:pt x="189" y="104"/>
                      </a:lnTo>
                      <a:lnTo>
                        <a:pt x="192" y="80"/>
                      </a:lnTo>
                      <a:lnTo>
                        <a:pt x="196" y="85"/>
                      </a:lnTo>
                      <a:lnTo>
                        <a:pt x="199" y="97"/>
                      </a:lnTo>
                      <a:lnTo>
                        <a:pt x="203" y="65"/>
                      </a:lnTo>
                      <a:lnTo>
                        <a:pt x="206" y="89"/>
                      </a:lnTo>
                      <a:lnTo>
                        <a:pt x="210" y="50"/>
                      </a:lnTo>
                      <a:lnTo>
                        <a:pt x="213" y="80"/>
                      </a:lnTo>
                      <a:lnTo>
                        <a:pt x="217" y="81"/>
                      </a:lnTo>
                      <a:lnTo>
                        <a:pt x="220" y="77"/>
                      </a:lnTo>
                      <a:lnTo>
                        <a:pt x="224" y="113"/>
                      </a:lnTo>
                      <a:lnTo>
                        <a:pt x="227" y="61"/>
                      </a:lnTo>
                      <a:lnTo>
                        <a:pt x="230" y="78"/>
                      </a:lnTo>
                      <a:lnTo>
                        <a:pt x="234" y="63"/>
                      </a:lnTo>
                      <a:lnTo>
                        <a:pt x="237" y="84"/>
                      </a:lnTo>
                      <a:lnTo>
                        <a:pt x="241" y="85"/>
                      </a:lnTo>
                      <a:lnTo>
                        <a:pt x="244" y="98"/>
                      </a:lnTo>
                      <a:lnTo>
                        <a:pt x="248" y="77"/>
                      </a:lnTo>
                      <a:lnTo>
                        <a:pt x="251" y="99"/>
                      </a:lnTo>
                      <a:lnTo>
                        <a:pt x="255" y="103"/>
                      </a:lnTo>
                      <a:lnTo>
                        <a:pt x="258" y="66"/>
                      </a:lnTo>
                      <a:lnTo>
                        <a:pt x="262" y="90"/>
                      </a:lnTo>
                      <a:lnTo>
                        <a:pt x="265" y="69"/>
                      </a:lnTo>
                      <a:lnTo>
                        <a:pt x="268" y="53"/>
                      </a:lnTo>
                      <a:lnTo>
                        <a:pt x="272" y="94"/>
                      </a:lnTo>
                      <a:lnTo>
                        <a:pt x="275" y="55"/>
                      </a:lnTo>
                      <a:lnTo>
                        <a:pt x="279" y="30"/>
                      </a:lnTo>
                      <a:lnTo>
                        <a:pt x="282" y="122"/>
                      </a:lnTo>
                      <a:lnTo>
                        <a:pt x="286" y="100"/>
                      </a:lnTo>
                      <a:lnTo>
                        <a:pt x="289" y="121"/>
                      </a:lnTo>
                      <a:lnTo>
                        <a:pt x="293" y="117"/>
                      </a:lnTo>
                      <a:lnTo>
                        <a:pt x="296" y="103"/>
                      </a:lnTo>
                      <a:lnTo>
                        <a:pt x="300" y="105"/>
                      </a:lnTo>
                      <a:lnTo>
                        <a:pt x="303" y="103"/>
                      </a:lnTo>
                      <a:lnTo>
                        <a:pt x="307" y="94"/>
                      </a:lnTo>
                      <a:lnTo>
                        <a:pt x="310" y="119"/>
                      </a:lnTo>
                      <a:lnTo>
                        <a:pt x="313" y="94"/>
                      </a:lnTo>
                      <a:lnTo>
                        <a:pt x="317" y="118"/>
                      </a:lnTo>
                      <a:lnTo>
                        <a:pt x="320" y="81"/>
                      </a:lnTo>
                      <a:lnTo>
                        <a:pt x="324" y="129"/>
                      </a:lnTo>
                      <a:lnTo>
                        <a:pt x="327" y="158"/>
                      </a:lnTo>
                      <a:lnTo>
                        <a:pt x="331" y="164"/>
                      </a:lnTo>
                      <a:lnTo>
                        <a:pt x="334" y="132"/>
                      </a:lnTo>
                      <a:lnTo>
                        <a:pt x="338" y="81"/>
                      </a:lnTo>
                      <a:lnTo>
                        <a:pt x="341" y="122"/>
                      </a:lnTo>
                      <a:lnTo>
                        <a:pt x="345" y="61"/>
                      </a:lnTo>
                      <a:lnTo>
                        <a:pt x="348" y="114"/>
                      </a:lnTo>
                      <a:lnTo>
                        <a:pt x="351" y="107"/>
                      </a:lnTo>
                      <a:lnTo>
                        <a:pt x="355" y="107"/>
                      </a:lnTo>
                      <a:lnTo>
                        <a:pt x="358" y="147"/>
                      </a:lnTo>
                      <a:lnTo>
                        <a:pt x="362" y="135"/>
                      </a:lnTo>
                      <a:lnTo>
                        <a:pt x="365" y="122"/>
                      </a:lnTo>
                      <a:lnTo>
                        <a:pt x="369" y="125"/>
                      </a:lnTo>
                      <a:lnTo>
                        <a:pt x="372" y="94"/>
                      </a:lnTo>
                      <a:lnTo>
                        <a:pt x="376" y="82"/>
                      </a:lnTo>
                      <a:lnTo>
                        <a:pt x="379" y="75"/>
                      </a:lnTo>
                      <a:lnTo>
                        <a:pt x="383" y="91"/>
                      </a:lnTo>
                      <a:lnTo>
                        <a:pt x="386" y="133"/>
                      </a:lnTo>
                      <a:lnTo>
                        <a:pt x="390" y="103"/>
                      </a:lnTo>
                      <a:lnTo>
                        <a:pt x="393" y="127"/>
                      </a:lnTo>
                      <a:lnTo>
                        <a:pt x="396" y="40"/>
                      </a:lnTo>
                      <a:lnTo>
                        <a:pt x="400" y="62"/>
                      </a:lnTo>
                      <a:lnTo>
                        <a:pt x="403" y="97"/>
                      </a:lnTo>
                      <a:lnTo>
                        <a:pt x="407" y="118"/>
                      </a:lnTo>
                      <a:lnTo>
                        <a:pt x="410" y="141"/>
                      </a:lnTo>
                      <a:lnTo>
                        <a:pt x="414" y="80"/>
                      </a:lnTo>
                      <a:lnTo>
                        <a:pt x="417" y="44"/>
                      </a:lnTo>
                      <a:lnTo>
                        <a:pt x="421" y="57"/>
                      </a:lnTo>
                      <a:lnTo>
                        <a:pt x="424" y="95"/>
                      </a:lnTo>
                      <a:lnTo>
                        <a:pt x="428" y="101"/>
                      </a:lnTo>
                      <a:lnTo>
                        <a:pt x="431" y="105"/>
                      </a:lnTo>
                      <a:lnTo>
                        <a:pt x="434" y="77"/>
                      </a:lnTo>
                      <a:lnTo>
                        <a:pt x="438" y="56"/>
                      </a:lnTo>
                      <a:lnTo>
                        <a:pt x="441" y="62"/>
                      </a:lnTo>
                      <a:lnTo>
                        <a:pt x="445" y="102"/>
                      </a:lnTo>
                      <a:lnTo>
                        <a:pt x="448" y="102"/>
                      </a:lnTo>
                      <a:lnTo>
                        <a:pt x="452" y="77"/>
                      </a:lnTo>
                      <a:lnTo>
                        <a:pt x="455" y="52"/>
                      </a:lnTo>
                      <a:lnTo>
                        <a:pt x="459" y="75"/>
                      </a:lnTo>
                      <a:lnTo>
                        <a:pt x="462" y="63"/>
                      </a:lnTo>
                      <a:lnTo>
                        <a:pt x="466" y="84"/>
                      </a:lnTo>
                      <a:lnTo>
                        <a:pt x="469" y="83"/>
                      </a:lnTo>
                      <a:lnTo>
                        <a:pt x="473" y="88"/>
                      </a:lnTo>
                      <a:lnTo>
                        <a:pt x="476" y="92"/>
                      </a:lnTo>
                      <a:lnTo>
                        <a:pt x="479" y="131"/>
                      </a:lnTo>
                      <a:lnTo>
                        <a:pt x="483" y="70"/>
                      </a:lnTo>
                      <a:lnTo>
                        <a:pt x="486" y="86"/>
                      </a:lnTo>
                      <a:lnTo>
                        <a:pt x="490" y="76"/>
                      </a:lnTo>
                      <a:lnTo>
                        <a:pt x="493" y="100"/>
                      </a:lnTo>
                      <a:lnTo>
                        <a:pt x="497" y="75"/>
                      </a:lnTo>
                      <a:lnTo>
                        <a:pt x="500" y="125"/>
                      </a:lnTo>
                      <a:lnTo>
                        <a:pt x="504" y="94"/>
                      </a:lnTo>
                      <a:lnTo>
                        <a:pt x="507" y="79"/>
                      </a:lnTo>
                      <a:lnTo>
                        <a:pt x="511" y="79"/>
                      </a:lnTo>
                      <a:lnTo>
                        <a:pt x="514" y="81"/>
                      </a:lnTo>
                      <a:lnTo>
                        <a:pt x="517" y="110"/>
                      </a:lnTo>
                      <a:lnTo>
                        <a:pt x="521" y="141"/>
                      </a:lnTo>
                      <a:lnTo>
                        <a:pt x="524" y="90"/>
                      </a:lnTo>
                      <a:lnTo>
                        <a:pt x="528" y="63"/>
                      </a:lnTo>
                      <a:lnTo>
                        <a:pt x="531" y="69"/>
                      </a:lnTo>
                      <a:lnTo>
                        <a:pt x="535" y="73"/>
                      </a:lnTo>
                      <a:lnTo>
                        <a:pt x="538" y="86"/>
                      </a:lnTo>
                      <a:lnTo>
                        <a:pt x="542" y="65"/>
                      </a:lnTo>
                      <a:lnTo>
                        <a:pt x="545" y="68"/>
                      </a:lnTo>
                      <a:lnTo>
                        <a:pt x="549" y="26"/>
                      </a:lnTo>
                      <a:lnTo>
                        <a:pt x="552" y="33"/>
                      </a:lnTo>
                      <a:lnTo>
                        <a:pt x="556" y="75"/>
                      </a:lnTo>
                      <a:lnTo>
                        <a:pt x="559" y="71"/>
                      </a:lnTo>
                      <a:lnTo>
                        <a:pt x="562" y="82"/>
                      </a:lnTo>
                      <a:lnTo>
                        <a:pt x="566" y="88"/>
                      </a:lnTo>
                      <a:lnTo>
                        <a:pt x="569" y="63"/>
                      </a:lnTo>
                      <a:lnTo>
                        <a:pt x="573" y="76"/>
                      </a:lnTo>
                      <a:lnTo>
                        <a:pt x="576" y="98"/>
                      </a:lnTo>
                      <a:lnTo>
                        <a:pt x="580" y="74"/>
                      </a:lnTo>
                      <a:lnTo>
                        <a:pt x="583" y="107"/>
                      </a:lnTo>
                      <a:lnTo>
                        <a:pt x="587" y="89"/>
                      </a:lnTo>
                      <a:lnTo>
                        <a:pt x="590" y="60"/>
                      </a:lnTo>
                      <a:lnTo>
                        <a:pt x="594" y="101"/>
                      </a:lnTo>
                      <a:lnTo>
                        <a:pt x="597" y="83"/>
                      </a:lnTo>
                      <a:lnTo>
                        <a:pt x="600" y="80"/>
                      </a:lnTo>
                      <a:lnTo>
                        <a:pt x="604" y="97"/>
                      </a:lnTo>
                      <a:lnTo>
                        <a:pt x="607" y="19"/>
                      </a:lnTo>
                      <a:lnTo>
                        <a:pt x="611" y="97"/>
                      </a:lnTo>
                      <a:lnTo>
                        <a:pt x="614" y="80"/>
                      </a:lnTo>
                      <a:lnTo>
                        <a:pt x="618" y="72"/>
                      </a:lnTo>
                      <a:lnTo>
                        <a:pt x="621" y="68"/>
                      </a:lnTo>
                      <a:lnTo>
                        <a:pt x="625" y="58"/>
                      </a:lnTo>
                      <a:lnTo>
                        <a:pt x="628" y="37"/>
                      </a:lnTo>
                      <a:lnTo>
                        <a:pt x="632" y="62"/>
                      </a:lnTo>
                      <a:lnTo>
                        <a:pt x="635" y="14"/>
                      </a:lnTo>
                      <a:lnTo>
                        <a:pt x="639" y="102"/>
                      </a:lnTo>
                      <a:lnTo>
                        <a:pt x="642" y="107"/>
                      </a:lnTo>
                      <a:lnTo>
                        <a:pt x="645" y="79"/>
                      </a:lnTo>
                      <a:lnTo>
                        <a:pt x="649" y="96"/>
                      </a:lnTo>
                      <a:lnTo>
                        <a:pt x="652" y="59"/>
                      </a:lnTo>
                      <a:lnTo>
                        <a:pt x="656" y="13"/>
                      </a:lnTo>
                      <a:lnTo>
                        <a:pt x="659" y="57"/>
                      </a:lnTo>
                      <a:lnTo>
                        <a:pt x="663" y="85"/>
                      </a:lnTo>
                      <a:lnTo>
                        <a:pt x="666" y="48"/>
                      </a:lnTo>
                      <a:lnTo>
                        <a:pt x="670" y="61"/>
                      </a:lnTo>
                      <a:lnTo>
                        <a:pt x="673" y="72"/>
                      </a:lnTo>
                      <a:lnTo>
                        <a:pt x="677" y="77"/>
                      </a:lnTo>
                      <a:lnTo>
                        <a:pt x="680" y="73"/>
                      </a:lnTo>
                      <a:lnTo>
                        <a:pt x="683" y="41"/>
                      </a:lnTo>
                      <a:lnTo>
                        <a:pt x="687" y="79"/>
                      </a:lnTo>
                      <a:lnTo>
                        <a:pt x="690" y="86"/>
                      </a:lnTo>
                      <a:lnTo>
                        <a:pt x="694" y="73"/>
                      </a:lnTo>
                      <a:lnTo>
                        <a:pt x="697" y="60"/>
                      </a:lnTo>
                      <a:lnTo>
                        <a:pt x="701" y="79"/>
                      </a:lnTo>
                      <a:lnTo>
                        <a:pt x="704" y="83"/>
                      </a:lnTo>
                      <a:lnTo>
                        <a:pt x="708" y="83"/>
                      </a:lnTo>
                      <a:lnTo>
                        <a:pt x="711" y="25"/>
                      </a:lnTo>
                      <a:lnTo>
                        <a:pt x="715" y="18"/>
                      </a:lnTo>
                      <a:lnTo>
                        <a:pt x="718" y="83"/>
                      </a:lnTo>
                      <a:lnTo>
                        <a:pt x="722" y="48"/>
                      </a:lnTo>
                      <a:lnTo>
                        <a:pt x="725" y="99"/>
                      </a:lnTo>
                      <a:lnTo>
                        <a:pt x="728" y="36"/>
                      </a:lnTo>
                      <a:lnTo>
                        <a:pt x="732" y="77"/>
                      </a:lnTo>
                      <a:lnTo>
                        <a:pt x="735" y="75"/>
                      </a:lnTo>
                      <a:lnTo>
                        <a:pt x="739" y="89"/>
                      </a:lnTo>
                      <a:lnTo>
                        <a:pt x="742" y="37"/>
                      </a:lnTo>
                      <a:lnTo>
                        <a:pt x="746" y="76"/>
                      </a:lnTo>
                      <a:lnTo>
                        <a:pt x="749" y="58"/>
                      </a:lnTo>
                      <a:lnTo>
                        <a:pt x="753" y="83"/>
                      </a:lnTo>
                      <a:lnTo>
                        <a:pt x="756" y="52"/>
                      </a:lnTo>
                      <a:lnTo>
                        <a:pt x="760" y="83"/>
                      </a:lnTo>
                      <a:lnTo>
                        <a:pt x="763" y="108"/>
                      </a:lnTo>
                      <a:lnTo>
                        <a:pt x="766" y="92"/>
                      </a:lnTo>
                      <a:lnTo>
                        <a:pt x="770" y="78"/>
                      </a:lnTo>
                      <a:lnTo>
                        <a:pt x="773" y="50"/>
                      </a:lnTo>
                      <a:lnTo>
                        <a:pt x="777" y="39"/>
                      </a:lnTo>
                      <a:lnTo>
                        <a:pt x="780" y="60"/>
                      </a:lnTo>
                      <a:lnTo>
                        <a:pt x="784" y="74"/>
                      </a:lnTo>
                      <a:lnTo>
                        <a:pt x="787" y="29"/>
                      </a:lnTo>
                      <a:lnTo>
                        <a:pt x="791" y="93"/>
                      </a:lnTo>
                      <a:lnTo>
                        <a:pt x="794" y="79"/>
                      </a:lnTo>
                      <a:lnTo>
                        <a:pt x="798" y="43"/>
                      </a:lnTo>
                      <a:lnTo>
                        <a:pt x="801" y="73"/>
                      </a:lnTo>
                      <a:lnTo>
                        <a:pt x="805" y="28"/>
                      </a:lnTo>
                      <a:lnTo>
                        <a:pt x="808" y="52"/>
                      </a:lnTo>
                      <a:lnTo>
                        <a:pt x="811" y="55"/>
                      </a:lnTo>
                      <a:lnTo>
                        <a:pt x="815" y="58"/>
                      </a:lnTo>
                      <a:lnTo>
                        <a:pt x="818" y="17"/>
                      </a:lnTo>
                      <a:lnTo>
                        <a:pt x="822" y="96"/>
                      </a:lnTo>
                      <a:lnTo>
                        <a:pt x="825" y="61"/>
                      </a:lnTo>
                      <a:lnTo>
                        <a:pt x="829" y="57"/>
                      </a:lnTo>
                      <a:lnTo>
                        <a:pt x="832" y="115"/>
                      </a:lnTo>
                      <a:lnTo>
                        <a:pt x="836" y="42"/>
                      </a:lnTo>
                      <a:lnTo>
                        <a:pt x="839" y="81"/>
                      </a:lnTo>
                      <a:lnTo>
                        <a:pt x="843" y="60"/>
                      </a:lnTo>
                      <a:lnTo>
                        <a:pt x="846" y="99"/>
                      </a:lnTo>
                      <a:lnTo>
                        <a:pt x="849" y="47"/>
                      </a:lnTo>
                      <a:lnTo>
                        <a:pt x="853" y="71"/>
                      </a:lnTo>
                      <a:lnTo>
                        <a:pt x="856" y="57"/>
                      </a:lnTo>
                      <a:lnTo>
                        <a:pt x="860" y="43"/>
                      </a:lnTo>
                      <a:lnTo>
                        <a:pt x="863" y="94"/>
                      </a:lnTo>
                      <a:lnTo>
                        <a:pt x="867" y="83"/>
                      </a:lnTo>
                      <a:lnTo>
                        <a:pt x="870" y="60"/>
                      </a:lnTo>
                      <a:lnTo>
                        <a:pt x="874" y="42"/>
                      </a:lnTo>
                      <a:lnTo>
                        <a:pt x="877" y="166"/>
                      </a:lnTo>
                      <a:lnTo>
                        <a:pt x="881" y="21"/>
                      </a:lnTo>
                      <a:lnTo>
                        <a:pt x="884" y="73"/>
                      </a:lnTo>
                      <a:lnTo>
                        <a:pt x="888" y="55"/>
                      </a:lnTo>
                      <a:lnTo>
                        <a:pt x="891" y="74"/>
                      </a:lnTo>
                      <a:lnTo>
                        <a:pt x="894" y="58"/>
                      </a:lnTo>
                      <a:lnTo>
                        <a:pt x="898" y="76"/>
                      </a:lnTo>
                      <a:lnTo>
                        <a:pt x="901" y="33"/>
                      </a:lnTo>
                      <a:lnTo>
                        <a:pt x="905" y="30"/>
                      </a:lnTo>
                      <a:lnTo>
                        <a:pt x="908" y="70"/>
                      </a:lnTo>
                      <a:lnTo>
                        <a:pt x="912" y="69"/>
                      </a:lnTo>
                      <a:lnTo>
                        <a:pt x="915" y="46"/>
                      </a:lnTo>
                      <a:lnTo>
                        <a:pt x="919" y="35"/>
                      </a:lnTo>
                      <a:lnTo>
                        <a:pt x="922" y="77"/>
                      </a:lnTo>
                      <a:lnTo>
                        <a:pt x="926" y="58"/>
                      </a:lnTo>
                      <a:lnTo>
                        <a:pt x="929" y="23"/>
                      </a:lnTo>
                      <a:lnTo>
                        <a:pt x="932" y="28"/>
                      </a:lnTo>
                      <a:lnTo>
                        <a:pt x="936" y="46"/>
                      </a:lnTo>
                      <a:lnTo>
                        <a:pt x="939" y="60"/>
                      </a:lnTo>
                      <a:lnTo>
                        <a:pt x="943" y="65"/>
                      </a:lnTo>
                      <a:lnTo>
                        <a:pt x="946" y="97"/>
                      </a:lnTo>
                      <a:lnTo>
                        <a:pt x="950" y="93"/>
                      </a:lnTo>
                      <a:lnTo>
                        <a:pt x="953" y="68"/>
                      </a:lnTo>
                      <a:lnTo>
                        <a:pt x="957" y="102"/>
                      </a:lnTo>
                      <a:lnTo>
                        <a:pt x="960" y="80"/>
                      </a:lnTo>
                      <a:lnTo>
                        <a:pt x="964" y="85"/>
                      </a:lnTo>
                      <a:lnTo>
                        <a:pt x="967" y="72"/>
                      </a:lnTo>
                      <a:lnTo>
                        <a:pt x="971" y="29"/>
                      </a:lnTo>
                      <a:lnTo>
                        <a:pt x="974" y="62"/>
                      </a:lnTo>
                      <a:lnTo>
                        <a:pt x="977" y="61"/>
                      </a:lnTo>
                      <a:lnTo>
                        <a:pt x="981" y="40"/>
                      </a:lnTo>
                      <a:lnTo>
                        <a:pt x="984" y="70"/>
                      </a:lnTo>
                      <a:lnTo>
                        <a:pt x="988" y="81"/>
                      </a:lnTo>
                      <a:lnTo>
                        <a:pt x="991" y="35"/>
                      </a:lnTo>
                      <a:lnTo>
                        <a:pt x="995" y="50"/>
                      </a:lnTo>
                      <a:lnTo>
                        <a:pt x="998" y="51"/>
                      </a:lnTo>
                      <a:lnTo>
                        <a:pt x="1002" y="67"/>
                      </a:lnTo>
                      <a:lnTo>
                        <a:pt x="1005" y="72"/>
                      </a:lnTo>
                      <a:lnTo>
                        <a:pt x="1009" y="87"/>
                      </a:lnTo>
                      <a:lnTo>
                        <a:pt x="1012" y="57"/>
                      </a:lnTo>
                      <a:lnTo>
                        <a:pt x="1015" y="78"/>
                      </a:lnTo>
                      <a:lnTo>
                        <a:pt x="1019" y="60"/>
                      </a:lnTo>
                      <a:lnTo>
                        <a:pt x="1022" y="87"/>
                      </a:lnTo>
                      <a:lnTo>
                        <a:pt x="1026" y="60"/>
                      </a:lnTo>
                      <a:lnTo>
                        <a:pt x="1029" y="66"/>
                      </a:lnTo>
                      <a:lnTo>
                        <a:pt x="1033" y="55"/>
                      </a:lnTo>
                      <a:lnTo>
                        <a:pt x="1036" y="71"/>
                      </a:lnTo>
                      <a:lnTo>
                        <a:pt x="1040" y="56"/>
                      </a:lnTo>
                      <a:lnTo>
                        <a:pt x="1043" y="61"/>
                      </a:lnTo>
                      <a:lnTo>
                        <a:pt x="1047" y="114"/>
                      </a:lnTo>
                      <a:lnTo>
                        <a:pt x="1050" y="71"/>
                      </a:lnTo>
                      <a:lnTo>
                        <a:pt x="1054" y="70"/>
                      </a:lnTo>
                      <a:lnTo>
                        <a:pt x="1057" y="76"/>
                      </a:lnTo>
                      <a:lnTo>
                        <a:pt x="1060" y="76"/>
                      </a:lnTo>
                      <a:lnTo>
                        <a:pt x="1064" y="49"/>
                      </a:lnTo>
                      <a:lnTo>
                        <a:pt x="1067" y="61"/>
                      </a:lnTo>
                      <a:lnTo>
                        <a:pt x="1071" y="43"/>
                      </a:lnTo>
                      <a:lnTo>
                        <a:pt x="1074" y="70"/>
                      </a:lnTo>
                      <a:lnTo>
                        <a:pt x="1078" y="52"/>
                      </a:lnTo>
                      <a:lnTo>
                        <a:pt x="1081" y="52"/>
                      </a:lnTo>
                      <a:lnTo>
                        <a:pt x="1085" y="73"/>
                      </a:lnTo>
                      <a:lnTo>
                        <a:pt x="1088" y="23"/>
                      </a:lnTo>
                      <a:lnTo>
                        <a:pt x="1092" y="52"/>
                      </a:lnTo>
                      <a:lnTo>
                        <a:pt x="1095" y="66"/>
                      </a:lnTo>
                      <a:lnTo>
                        <a:pt x="1098" y="63"/>
                      </a:lnTo>
                      <a:lnTo>
                        <a:pt x="1102" y="83"/>
                      </a:lnTo>
                      <a:lnTo>
                        <a:pt x="1105" y="49"/>
                      </a:lnTo>
                      <a:lnTo>
                        <a:pt x="1109" y="48"/>
                      </a:lnTo>
                      <a:lnTo>
                        <a:pt x="1112" y="59"/>
                      </a:lnTo>
                      <a:lnTo>
                        <a:pt x="1116" y="78"/>
                      </a:lnTo>
                      <a:lnTo>
                        <a:pt x="1119" y="60"/>
                      </a:lnTo>
                      <a:lnTo>
                        <a:pt x="1123" y="90"/>
                      </a:lnTo>
                      <a:lnTo>
                        <a:pt x="1126" y="71"/>
                      </a:lnTo>
                      <a:lnTo>
                        <a:pt x="1130" y="81"/>
                      </a:lnTo>
                      <a:lnTo>
                        <a:pt x="1133" y="48"/>
                      </a:lnTo>
                      <a:lnTo>
                        <a:pt x="1137" y="49"/>
                      </a:lnTo>
                      <a:lnTo>
                        <a:pt x="1140" y="6"/>
                      </a:lnTo>
                      <a:lnTo>
                        <a:pt x="1143" y="71"/>
                      </a:lnTo>
                      <a:lnTo>
                        <a:pt x="1147" y="62"/>
                      </a:lnTo>
                      <a:lnTo>
                        <a:pt x="1150" y="17"/>
                      </a:lnTo>
                      <a:lnTo>
                        <a:pt x="1154" y="39"/>
                      </a:lnTo>
                      <a:lnTo>
                        <a:pt x="1157" y="59"/>
                      </a:lnTo>
                      <a:lnTo>
                        <a:pt x="1161" y="16"/>
                      </a:lnTo>
                      <a:lnTo>
                        <a:pt x="1164" y="61"/>
                      </a:lnTo>
                      <a:lnTo>
                        <a:pt x="1168" y="46"/>
                      </a:lnTo>
                      <a:lnTo>
                        <a:pt x="1171" y="70"/>
                      </a:lnTo>
                      <a:lnTo>
                        <a:pt x="1175" y="99"/>
                      </a:lnTo>
                      <a:lnTo>
                        <a:pt x="1178" y="38"/>
                      </a:lnTo>
                      <a:lnTo>
                        <a:pt x="1181" y="62"/>
                      </a:lnTo>
                      <a:lnTo>
                        <a:pt x="1185" y="38"/>
                      </a:lnTo>
                      <a:lnTo>
                        <a:pt x="1188" y="59"/>
                      </a:lnTo>
                      <a:lnTo>
                        <a:pt x="1192" y="41"/>
                      </a:lnTo>
                      <a:lnTo>
                        <a:pt x="1195" y="95"/>
                      </a:lnTo>
                      <a:lnTo>
                        <a:pt x="1199" y="86"/>
                      </a:lnTo>
                      <a:lnTo>
                        <a:pt x="1202" y="65"/>
                      </a:lnTo>
                      <a:lnTo>
                        <a:pt x="1206" y="2"/>
                      </a:lnTo>
                      <a:lnTo>
                        <a:pt x="1209" y="50"/>
                      </a:lnTo>
                      <a:lnTo>
                        <a:pt x="1213" y="87"/>
                      </a:lnTo>
                      <a:lnTo>
                        <a:pt x="1216" y="96"/>
                      </a:lnTo>
                      <a:lnTo>
                        <a:pt x="1220" y="77"/>
                      </a:lnTo>
                      <a:lnTo>
                        <a:pt x="1223" y="62"/>
                      </a:lnTo>
                      <a:lnTo>
                        <a:pt x="1226" y="0"/>
                      </a:lnTo>
                      <a:lnTo>
                        <a:pt x="1230" y="95"/>
                      </a:lnTo>
                      <a:lnTo>
                        <a:pt x="1233" y="41"/>
                      </a:lnTo>
                      <a:lnTo>
                        <a:pt x="1237" y="92"/>
                      </a:lnTo>
                      <a:lnTo>
                        <a:pt x="1240" y="62"/>
                      </a:lnTo>
                      <a:lnTo>
                        <a:pt x="1244" y="70"/>
                      </a:lnTo>
                      <a:lnTo>
                        <a:pt x="1247" y="49"/>
                      </a:lnTo>
                      <a:lnTo>
                        <a:pt x="1251" y="77"/>
                      </a:lnTo>
                      <a:lnTo>
                        <a:pt x="1254" y="81"/>
                      </a:lnTo>
                      <a:lnTo>
                        <a:pt x="1258" y="80"/>
                      </a:lnTo>
                      <a:lnTo>
                        <a:pt x="1261" y="65"/>
                      </a:lnTo>
                      <a:lnTo>
                        <a:pt x="1264" y="52"/>
                      </a:lnTo>
                      <a:lnTo>
                        <a:pt x="1268" y="50"/>
                      </a:lnTo>
                      <a:lnTo>
                        <a:pt x="1271" y="41"/>
                      </a:lnTo>
                      <a:lnTo>
                        <a:pt x="1275" y="104"/>
                      </a:lnTo>
                      <a:lnTo>
                        <a:pt x="1278" y="59"/>
                      </a:lnTo>
                      <a:lnTo>
                        <a:pt x="1282" y="32"/>
                      </a:lnTo>
                      <a:lnTo>
                        <a:pt x="1285" y="43"/>
                      </a:lnTo>
                      <a:lnTo>
                        <a:pt x="1289" y="44"/>
                      </a:lnTo>
                      <a:lnTo>
                        <a:pt x="1292" y="83"/>
                      </a:lnTo>
                      <a:lnTo>
                        <a:pt x="1296" y="80"/>
                      </a:lnTo>
                      <a:lnTo>
                        <a:pt x="1299" y="115"/>
                      </a:lnTo>
                      <a:lnTo>
                        <a:pt x="1303" y="84"/>
                      </a:lnTo>
                      <a:lnTo>
                        <a:pt x="1306" y="115"/>
                      </a:lnTo>
                      <a:lnTo>
                        <a:pt x="1309" y="143"/>
                      </a:lnTo>
                      <a:lnTo>
                        <a:pt x="1313" y="138"/>
                      </a:lnTo>
                      <a:lnTo>
                        <a:pt x="1316" y="111"/>
                      </a:lnTo>
                      <a:lnTo>
                        <a:pt x="1320" y="167"/>
                      </a:lnTo>
                      <a:lnTo>
                        <a:pt x="1323" y="154"/>
                      </a:lnTo>
                      <a:lnTo>
                        <a:pt x="1327" y="120"/>
                      </a:lnTo>
                      <a:lnTo>
                        <a:pt x="1330" y="179"/>
                      </a:lnTo>
                      <a:lnTo>
                        <a:pt x="1334" y="188"/>
                      </a:lnTo>
                      <a:lnTo>
                        <a:pt x="1337" y="225"/>
                      </a:lnTo>
                      <a:lnTo>
                        <a:pt x="1341" y="277"/>
                      </a:lnTo>
                      <a:lnTo>
                        <a:pt x="1344" y="217"/>
                      </a:lnTo>
                      <a:lnTo>
                        <a:pt x="1347" y="230"/>
                      </a:lnTo>
                      <a:lnTo>
                        <a:pt x="1351" y="300"/>
                      </a:lnTo>
                      <a:lnTo>
                        <a:pt x="1354" y="362"/>
                      </a:lnTo>
                      <a:lnTo>
                        <a:pt x="1358" y="293"/>
                      </a:lnTo>
                      <a:lnTo>
                        <a:pt x="1361" y="333"/>
                      </a:lnTo>
                      <a:lnTo>
                        <a:pt x="1365" y="346"/>
                      </a:lnTo>
                      <a:lnTo>
                        <a:pt x="1368" y="386"/>
                      </a:lnTo>
                      <a:lnTo>
                        <a:pt x="1372" y="360"/>
                      </a:lnTo>
                      <a:lnTo>
                        <a:pt x="1375" y="384"/>
                      </a:lnTo>
                      <a:lnTo>
                        <a:pt x="1379" y="339"/>
                      </a:lnTo>
                      <a:lnTo>
                        <a:pt x="1382" y="387"/>
                      </a:lnTo>
                      <a:lnTo>
                        <a:pt x="1386" y="409"/>
                      </a:lnTo>
                      <a:lnTo>
                        <a:pt x="1389" y="418"/>
                      </a:lnTo>
                      <a:lnTo>
                        <a:pt x="1392" y="402"/>
                      </a:lnTo>
                      <a:lnTo>
                        <a:pt x="1396" y="462"/>
                      </a:lnTo>
                      <a:lnTo>
                        <a:pt x="1399" y="487"/>
                      </a:lnTo>
                      <a:lnTo>
                        <a:pt x="1403" y="476"/>
                      </a:lnTo>
                      <a:lnTo>
                        <a:pt x="1406" y="436"/>
                      </a:lnTo>
                      <a:lnTo>
                        <a:pt x="1410" y="375"/>
                      </a:lnTo>
                      <a:lnTo>
                        <a:pt x="1413" y="449"/>
                      </a:lnTo>
                      <a:lnTo>
                        <a:pt x="1417" y="466"/>
                      </a:lnTo>
                      <a:lnTo>
                        <a:pt x="1420" y="406"/>
                      </a:lnTo>
                      <a:lnTo>
                        <a:pt x="1424" y="456"/>
                      </a:lnTo>
                      <a:lnTo>
                        <a:pt x="1427" y="449"/>
                      </a:lnTo>
                      <a:lnTo>
                        <a:pt x="1430" y="418"/>
                      </a:lnTo>
                      <a:lnTo>
                        <a:pt x="1434" y="398"/>
                      </a:lnTo>
                      <a:lnTo>
                        <a:pt x="1437" y="409"/>
                      </a:lnTo>
                      <a:lnTo>
                        <a:pt x="1441" y="384"/>
                      </a:lnTo>
                      <a:lnTo>
                        <a:pt x="1444" y="367"/>
                      </a:lnTo>
                      <a:lnTo>
                        <a:pt x="1448" y="325"/>
                      </a:lnTo>
                      <a:lnTo>
                        <a:pt x="1451" y="427"/>
                      </a:lnTo>
                      <a:lnTo>
                        <a:pt x="1455" y="332"/>
                      </a:lnTo>
                      <a:lnTo>
                        <a:pt x="1458" y="360"/>
                      </a:lnTo>
                      <a:lnTo>
                        <a:pt x="1462" y="317"/>
                      </a:lnTo>
                      <a:lnTo>
                        <a:pt x="1465" y="348"/>
                      </a:lnTo>
                      <a:lnTo>
                        <a:pt x="1469" y="330"/>
                      </a:lnTo>
                      <a:lnTo>
                        <a:pt x="1472" y="307"/>
                      </a:lnTo>
                      <a:lnTo>
                        <a:pt x="1475" y="291"/>
                      </a:lnTo>
                      <a:lnTo>
                        <a:pt x="1479" y="296"/>
                      </a:lnTo>
                      <a:lnTo>
                        <a:pt x="1482" y="248"/>
                      </a:lnTo>
                      <a:lnTo>
                        <a:pt x="1486" y="319"/>
                      </a:lnTo>
                      <a:lnTo>
                        <a:pt x="1489" y="248"/>
                      </a:lnTo>
                      <a:lnTo>
                        <a:pt x="1493" y="262"/>
                      </a:lnTo>
                      <a:lnTo>
                        <a:pt x="1496" y="234"/>
                      </a:lnTo>
                      <a:lnTo>
                        <a:pt x="1500" y="223"/>
                      </a:lnTo>
                      <a:lnTo>
                        <a:pt x="1503" y="245"/>
                      </a:lnTo>
                      <a:lnTo>
                        <a:pt x="1507" y="193"/>
                      </a:lnTo>
                      <a:lnTo>
                        <a:pt x="1510" y="182"/>
                      </a:lnTo>
                      <a:lnTo>
                        <a:pt x="1513" y="200"/>
                      </a:lnTo>
                      <a:lnTo>
                        <a:pt x="1517" y="239"/>
                      </a:lnTo>
                      <a:lnTo>
                        <a:pt x="1520" y="160"/>
                      </a:lnTo>
                      <a:lnTo>
                        <a:pt x="1524" y="146"/>
                      </a:lnTo>
                      <a:lnTo>
                        <a:pt x="1527" y="146"/>
                      </a:lnTo>
                      <a:lnTo>
                        <a:pt x="1531" y="128"/>
                      </a:lnTo>
                      <a:lnTo>
                        <a:pt x="1534" y="192"/>
                      </a:lnTo>
                      <a:lnTo>
                        <a:pt x="1538" y="105"/>
                      </a:lnTo>
                      <a:lnTo>
                        <a:pt x="1541" y="155"/>
                      </a:lnTo>
                      <a:lnTo>
                        <a:pt x="1545" y="165"/>
                      </a:lnTo>
                      <a:lnTo>
                        <a:pt x="1548" y="145"/>
                      </a:lnTo>
                      <a:lnTo>
                        <a:pt x="1552" y="151"/>
                      </a:lnTo>
                      <a:lnTo>
                        <a:pt x="1555" y="135"/>
                      </a:lnTo>
                      <a:lnTo>
                        <a:pt x="1558" y="164"/>
                      </a:lnTo>
                      <a:lnTo>
                        <a:pt x="1562" y="138"/>
                      </a:lnTo>
                      <a:lnTo>
                        <a:pt x="1565" y="103"/>
                      </a:lnTo>
                      <a:lnTo>
                        <a:pt x="1569" y="112"/>
                      </a:lnTo>
                      <a:lnTo>
                        <a:pt x="1572" y="106"/>
                      </a:lnTo>
                      <a:lnTo>
                        <a:pt x="1576" y="150"/>
                      </a:lnTo>
                      <a:lnTo>
                        <a:pt x="1579" y="88"/>
                      </a:lnTo>
                      <a:lnTo>
                        <a:pt x="1583" y="130"/>
                      </a:lnTo>
                      <a:lnTo>
                        <a:pt x="1586" y="136"/>
                      </a:lnTo>
                      <a:lnTo>
                        <a:pt x="1590" y="146"/>
                      </a:lnTo>
                      <a:lnTo>
                        <a:pt x="1593" y="56"/>
                      </a:lnTo>
                      <a:lnTo>
                        <a:pt x="1596" y="143"/>
                      </a:lnTo>
                      <a:lnTo>
                        <a:pt x="1600" y="109"/>
                      </a:lnTo>
                      <a:lnTo>
                        <a:pt x="1603" y="139"/>
                      </a:lnTo>
                      <a:lnTo>
                        <a:pt x="1607" y="147"/>
                      </a:lnTo>
                      <a:lnTo>
                        <a:pt x="1610" y="98"/>
                      </a:lnTo>
                      <a:lnTo>
                        <a:pt x="1614" y="81"/>
                      </a:lnTo>
                      <a:lnTo>
                        <a:pt x="1617" y="113"/>
                      </a:lnTo>
                      <a:lnTo>
                        <a:pt x="1621" y="126"/>
                      </a:lnTo>
                      <a:lnTo>
                        <a:pt x="1624" y="74"/>
                      </a:lnTo>
                      <a:lnTo>
                        <a:pt x="1628" y="107"/>
                      </a:lnTo>
                      <a:lnTo>
                        <a:pt x="1631" y="119"/>
                      </a:lnTo>
                      <a:lnTo>
                        <a:pt x="1635" y="102"/>
                      </a:lnTo>
                      <a:lnTo>
                        <a:pt x="1638" y="100"/>
                      </a:lnTo>
                      <a:lnTo>
                        <a:pt x="1641" y="126"/>
                      </a:lnTo>
                      <a:lnTo>
                        <a:pt x="1645" y="131"/>
                      </a:lnTo>
                      <a:lnTo>
                        <a:pt x="1648" y="132"/>
                      </a:lnTo>
                      <a:lnTo>
                        <a:pt x="1652" y="141"/>
                      </a:lnTo>
                      <a:lnTo>
                        <a:pt x="1655" y="133"/>
                      </a:lnTo>
                      <a:lnTo>
                        <a:pt x="1659" y="146"/>
                      </a:lnTo>
                      <a:lnTo>
                        <a:pt x="1662" y="175"/>
                      </a:lnTo>
                      <a:lnTo>
                        <a:pt x="1666" y="139"/>
                      </a:lnTo>
                      <a:lnTo>
                        <a:pt x="1669" y="175"/>
                      </a:lnTo>
                      <a:lnTo>
                        <a:pt x="1673" y="160"/>
                      </a:lnTo>
                      <a:lnTo>
                        <a:pt x="1676" y="147"/>
                      </a:lnTo>
                      <a:lnTo>
                        <a:pt x="1679" y="156"/>
                      </a:lnTo>
                      <a:lnTo>
                        <a:pt x="1683" y="173"/>
                      </a:lnTo>
                      <a:lnTo>
                        <a:pt x="1686" y="136"/>
                      </a:lnTo>
                      <a:lnTo>
                        <a:pt x="1690" y="172"/>
                      </a:lnTo>
                      <a:lnTo>
                        <a:pt x="1693" y="169"/>
                      </a:lnTo>
                      <a:lnTo>
                        <a:pt x="1697" y="152"/>
                      </a:lnTo>
                      <a:lnTo>
                        <a:pt x="1700" y="123"/>
                      </a:lnTo>
                      <a:lnTo>
                        <a:pt x="1704" y="125"/>
                      </a:lnTo>
                      <a:lnTo>
                        <a:pt x="1707" y="185"/>
                      </a:lnTo>
                      <a:lnTo>
                        <a:pt x="1711" y="107"/>
                      </a:lnTo>
                      <a:lnTo>
                        <a:pt x="1714" y="133"/>
                      </a:lnTo>
                      <a:lnTo>
                        <a:pt x="1718" y="132"/>
                      </a:lnTo>
                      <a:lnTo>
                        <a:pt x="1721" y="118"/>
                      </a:lnTo>
                      <a:lnTo>
                        <a:pt x="1724" y="126"/>
                      </a:lnTo>
                      <a:lnTo>
                        <a:pt x="1728" y="154"/>
                      </a:lnTo>
                      <a:lnTo>
                        <a:pt x="1731" y="91"/>
                      </a:lnTo>
                      <a:lnTo>
                        <a:pt x="1735" y="82"/>
                      </a:lnTo>
                      <a:lnTo>
                        <a:pt x="1738" y="129"/>
                      </a:lnTo>
                      <a:lnTo>
                        <a:pt x="1742" y="136"/>
                      </a:lnTo>
                      <a:lnTo>
                        <a:pt x="1745" y="127"/>
                      </a:lnTo>
                      <a:lnTo>
                        <a:pt x="1749" y="97"/>
                      </a:lnTo>
                      <a:lnTo>
                        <a:pt x="1752" y="110"/>
                      </a:lnTo>
                      <a:lnTo>
                        <a:pt x="1756" y="144"/>
                      </a:lnTo>
                      <a:lnTo>
                        <a:pt x="1759" y="120"/>
                      </a:lnTo>
                      <a:lnTo>
                        <a:pt x="1762" y="124"/>
                      </a:lnTo>
                      <a:lnTo>
                        <a:pt x="1766" y="89"/>
                      </a:lnTo>
                      <a:lnTo>
                        <a:pt x="1769" y="121"/>
                      </a:lnTo>
                      <a:lnTo>
                        <a:pt x="1773" y="110"/>
                      </a:lnTo>
                      <a:lnTo>
                        <a:pt x="1776" y="125"/>
                      </a:lnTo>
                      <a:lnTo>
                        <a:pt x="1780" y="140"/>
                      </a:lnTo>
                      <a:lnTo>
                        <a:pt x="1783" y="79"/>
                      </a:lnTo>
                      <a:lnTo>
                        <a:pt x="1787" y="79"/>
                      </a:lnTo>
                      <a:lnTo>
                        <a:pt x="1790" y="113"/>
                      </a:lnTo>
                      <a:lnTo>
                        <a:pt x="1794" y="122"/>
                      </a:lnTo>
                      <a:lnTo>
                        <a:pt x="1797" y="91"/>
                      </a:lnTo>
                      <a:lnTo>
                        <a:pt x="1801" y="84"/>
                      </a:lnTo>
                      <a:lnTo>
                        <a:pt x="1804" y="124"/>
                      </a:lnTo>
                      <a:lnTo>
                        <a:pt x="1807" y="133"/>
                      </a:lnTo>
                      <a:lnTo>
                        <a:pt x="1811" y="62"/>
                      </a:lnTo>
                      <a:lnTo>
                        <a:pt x="1814" y="100"/>
                      </a:lnTo>
                      <a:lnTo>
                        <a:pt x="1818" y="87"/>
                      </a:lnTo>
                      <a:lnTo>
                        <a:pt x="1821" y="88"/>
                      </a:lnTo>
                      <a:lnTo>
                        <a:pt x="1825" y="107"/>
                      </a:lnTo>
                      <a:lnTo>
                        <a:pt x="1828" y="87"/>
                      </a:lnTo>
                      <a:lnTo>
                        <a:pt x="1832" y="115"/>
                      </a:lnTo>
                      <a:lnTo>
                        <a:pt x="1835" y="93"/>
                      </a:lnTo>
                      <a:lnTo>
                        <a:pt x="1839" y="106"/>
                      </a:lnTo>
                      <a:lnTo>
                        <a:pt x="1842" y="87"/>
                      </a:lnTo>
                      <a:lnTo>
                        <a:pt x="1845" y="87"/>
                      </a:lnTo>
                      <a:lnTo>
                        <a:pt x="1849" y="91"/>
                      </a:lnTo>
                      <a:lnTo>
                        <a:pt x="1852" y="106"/>
                      </a:lnTo>
                      <a:lnTo>
                        <a:pt x="1856" y="100"/>
                      </a:lnTo>
                      <a:lnTo>
                        <a:pt x="1859" y="102"/>
                      </a:lnTo>
                      <a:lnTo>
                        <a:pt x="1863" y="75"/>
                      </a:lnTo>
                      <a:lnTo>
                        <a:pt x="1866" y="85"/>
                      </a:lnTo>
                      <a:lnTo>
                        <a:pt x="1870" y="111"/>
                      </a:lnTo>
                      <a:lnTo>
                        <a:pt x="1873" y="103"/>
                      </a:lnTo>
                      <a:lnTo>
                        <a:pt x="1877" y="97"/>
                      </a:lnTo>
                      <a:lnTo>
                        <a:pt x="1880" y="109"/>
                      </a:lnTo>
                      <a:lnTo>
                        <a:pt x="1884" y="125"/>
                      </a:lnTo>
                      <a:lnTo>
                        <a:pt x="1887" y="88"/>
                      </a:lnTo>
                      <a:lnTo>
                        <a:pt x="1890" y="116"/>
                      </a:lnTo>
                      <a:lnTo>
                        <a:pt x="1894" y="92"/>
                      </a:lnTo>
                      <a:lnTo>
                        <a:pt x="1897" y="128"/>
                      </a:lnTo>
                      <a:lnTo>
                        <a:pt x="1901" y="131"/>
                      </a:lnTo>
                      <a:lnTo>
                        <a:pt x="1904" y="85"/>
                      </a:lnTo>
                      <a:lnTo>
                        <a:pt x="1908" y="117"/>
                      </a:lnTo>
                      <a:lnTo>
                        <a:pt x="1911" y="82"/>
                      </a:lnTo>
                      <a:lnTo>
                        <a:pt x="1915" y="97"/>
                      </a:lnTo>
                      <a:lnTo>
                        <a:pt x="1918" y="150"/>
                      </a:lnTo>
                      <a:lnTo>
                        <a:pt x="1922" y="143"/>
                      </a:lnTo>
                      <a:lnTo>
                        <a:pt x="1925" y="123"/>
                      </a:lnTo>
                      <a:lnTo>
                        <a:pt x="1928" y="104"/>
                      </a:lnTo>
                      <a:lnTo>
                        <a:pt x="1932" y="116"/>
                      </a:lnTo>
                      <a:lnTo>
                        <a:pt x="1935" y="56"/>
                      </a:lnTo>
                      <a:lnTo>
                        <a:pt x="1939" y="111"/>
                      </a:lnTo>
                      <a:lnTo>
                        <a:pt x="1942" y="154"/>
                      </a:lnTo>
                      <a:lnTo>
                        <a:pt x="1946" y="107"/>
                      </a:lnTo>
                      <a:lnTo>
                        <a:pt x="1949" y="75"/>
                      </a:lnTo>
                      <a:lnTo>
                        <a:pt x="1953" y="91"/>
                      </a:lnTo>
                      <a:lnTo>
                        <a:pt x="1956" y="75"/>
                      </a:lnTo>
                      <a:lnTo>
                        <a:pt x="1960" y="75"/>
                      </a:lnTo>
                      <a:lnTo>
                        <a:pt x="1963" y="55"/>
                      </a:lnTo>
                      <a:lnTo>
                        <a:pt x="1967" y="103"/>
                      </a:lnTo>
                      <a:lnTo>
                        <a:pt x="1970" y="152"/>
                      </a:lnTo>
                      <a:lnTo>
                        <a:pt x="1973" y="81"/>
                      </a:lnTo>
                      <a:lnTo>
                        <a:pt x="1977" y="69"/>
                      </a:lnTo>
                      <a:lnTo>
                        <a:pt x="1980" y="68"/>
                      </a:lnTo>
                      <a:lnTo>
                        <a:pt x="1984" y="109"/>
                      </a:lnTo>
                      <a:lnTo>
                        <a:pt x="1987" y="90"/>
                      </a:lnTo>
                      <a:lnTo>
                        <a:pt x="1991" y="29"/>
                      </a:lnTo>
                      <a:lnTo>
                        <a:pt x="1994" y="93"/>
                      </a:lnTo>
                      <a:lnTo>
                        <a:pt x="1998" y="69"/>
                      </a:lnTo>
                      <a:lnTo>
                        <a:pt x="2001" y="43"/>
                      </a:lnTo>
                      <a:lnTo>
                        <a:pt x="2005" y="68"/>
                      </a:lnTo>
                      <a:lnTo>
                        <a:pt x="2008" y="81"/>
                      </a:lnTo>
                      <a:lnTo>
                        <a:pt x="2011" y="61"/>
                      </a:lnTo>
                      <a:lnTo>
                        <a:pt x="2015" y="78"/>
                      </a:lnTo>
                      <a:lnTo>
                        <a:pt x="2018" y="89"/>
                      </a:lnTo>
                      <a:lnTo>
                        <a:pt x="2022" y="87"/>
                      </a:lnTo>
                      <a:lnTo>
                        <a:pt x="2025" y="125"/>
                      </a:lnTo>
                      <a:lnTo>
                        <a:pt x="2029" y="76"/>
                      </a:lnTo>
                      <a:lnTo>
                        <a:pt x="2032" y="89"/>
                      </a:lnTo>
                      <a:lnTo>
                        <a:pt x="2036" y="89"/>
                      </a:lnTo>
                      <a:lnTo>
                        <a:pt x="2039" y="68"/>
                      </a:lnTo>
                      <a:lnTo>
                        <a:pt x="2043" y="74"/>
                      </a:lnTo>
                      <a:lnTo>
                        <a:pt x="2046" y="68"/>
                      </a:lnTo>
                      <a:lnTo>
                        <a:pt x="2050" y="64"/>
                      </a:lnTo>
                      <a:lnTo>
                        <a:pt x="2053" y="101"/>
                      </a:lnTo>
                      <a:lnTo>
                        <a:pt x="2056" y="55"/>
                      </a:lnTo>
                      <a:lnTo>
                        <a:pt x="2060" y="59"/>
                      </a:lnTo>
                      <a:lnTo>
                        <a:pt x="2063" y="74"/>
                      </a:lnTo>
                      <a:lnTo>
                        <a:pt x="2067" y="70"/>
                      </a:lnTo>
                      <a:lnTo>
                        <a:pt x="2070" y="67"/>
                      </a:lnTo>
                      <a:lnTo>
                        <a:pt x="2074" y="77"/>
                      </a:lnTo>
                      <a:lnTo>
                        <a:pt x="2077" y="105"/>
                      </a:lnTo>
                      <a:lnTo>
                        <a:pt x="2081" y="42"/>
                      </a:lnTo>
                      <a:lnTo>
                        <a:pt x="2084" y="100"/>
                      </a:lnTo>
                      <a:lnTo>
                        <a:pt x="2088" y="57"/>
                      </a:lnTo>
                      <a:lnTo>
                        <a:pt x="2091" y="64"/>
                      </a:lnTo>
                      <a:lnTo>
                        <a:pt x="2094" y="12"/>
                      </a:lnTo>
                      <a:lnTo>
                        <a:pt x="2098" y="52"/>
                      </a:lnTo>
                      <a:lnTo>
                        <a:pt x="2101" y="97"/>
                      </a:lnTo>
                      <a:lnTo>
                        <a:pt x="2105" y="64"/>
                      </a:lnTo>
                      <a:lnTo>
                        <a:pt x="2108" y="50"/>
                      </a:lnTo>
                      <a:lnTo>
                        <a:pt x="2112" y="61"/>
                      </a:lnTo>
                      <a:lnTo>
                        <a:pt x="2115" y="61"/>
                      </a:lnTo>
                      <a:lnTo>
                        <a:pt x="2119" y="83"/>
                      </a:lnTo>
                      <a:lnTo>
                        <a:pt x="2122" y="51"/>
                      </a:lnTo>
                      <a:lnTo>
                        <a:pt x="2126" y="33"/>
                      </a:lnTo>
                      <a:lnTo>
                        <a:pt x="2129" y="42"/>
                      </a:lnTo>
                      <a:lnTo>
                        <a:pt x="2133" y="71"/>
                      </a:lnTo>
                      <a:lnTo>
                        <a:pt x="2136" y="83"/>
                      </a:lnTo>
                      <a:lnTo>
                        <a:pt x="2139" y="66"/>
                      </a:lnTo>
                      <a:lnTo>
                        <a:pt x="2143" y="27"/>
                      </a:lnTo>
                      <a:lnTo>
                        <a:pt x="2146" y="75"/>
                      </a:lnTo>
                      <a:lnTo>
                        <a:pt x="2150" y="50"/>
                      </a:lnTo>
                      <a:lnTo>
                        <a:pt x="2153" y="84"/>
                      </a:lnTo>
                      <a:lnTo>
                        <a:pt x="2157" y="46"/>
                      </a:lnTo>
                      <a:lnTo>
                        <a:pt x="2160" y="69"/>
                      </a:lnTo>
                      <a:lnTo>
                        <a:pt x="2164" y="60"/>
                      </a:lnTo>
                      <a:lnTo>
                        <a:pt x="2167" y="17"/>
                      </a:lnTo>
                      <a:lnTo>
                        <a:pt x="2171" y="79"/>
                      </a:lnTo>
                      <a:lnTo>
                        <a:pt x="2174" y="84"/>
                      </a:lnTo>
                      <a:lnTo>
                        <a:pt x="2177" y="72"/>
                      </a:lnTo>
                      <a:lnTo>
                        <a:pt x="2181" y="93"/>
                      </a:lnTo>
                      <a:lnTo>
                        <a:pt x="2184" y="75"/>
                      </a:lnTo>
                      <a:lnTo>
                        <a:pt x="2188" y="88"/>
                      </a:lnTo>
                      <a:lnTo>
                        <a:pt x="2191" y="104"/>
                      </a:lnTo>
                      <a:lnTo>
                        <a:pt x="2195" y="96"/>
                      </a:lnTo>
                      <a:lnTo>
                        <a:pt x="2198" y="87"/>
                      </a:lnTo>
                      <a:lnTo>
                        <a:pt x="2202" y="66"/>
                      </a:lnTo>
                      <a:lnTo>
                        <a:pt x="2205" y="103"/>
                      </a:lnTo>
                      <a:lnTo>
                        <a:pt x="2209" y="63"/>
                      </a:lnTo>
                      <a:lnTo>
                        <a:pt x="2212" y="60"/>
                      </a:lnTo>
                      <a:lnTo>
                        <a:pt x="2216" y="64"/>
                      </a:lnTo>
                      <a:lnTo>
                        <a:pt x="2219" y="89"/>
                      </a:lnTo>
                      <a:lnTo>
                        <a:pt x="2222" y="85"/>
                      </a:lnTo>
                      <a:lnTo>
                        <a:pt x="2226" y="93"/>
                      </a:lnTo>
                      <a:lnTo>
                        <a:pt x="2229" y="95"/>
                      </a:lnTo>
                      <a:lnTo>
                        <a:pt x="2233" y="104"/>
                      </a:lnTo>
                      <a:lnTo>
                        <a:pt x="2236" y="66"/>
                      </a:lnTo>
                      <a:lnTo>
                        <a:pt x="2240" y="56"/>
                      </a:lnTo>
                      <a:lnTo>
                        <a:pt x="2243" y="71"/>
                      </a:lnTo>
                      <a:lnTo>
                        <a:pt x="2247" y="99"/>
                      </a:lnTo>
                      <a:lnTo>
                        <a:pt x="2250" y="54"/>
                      </a:lnTo>
                      <a:lnTo>
                        <a:pt x="2254" y="98"/>
                      </a:lnTo>
                      <a:lnTo>
                        <a:pt x="2257" y="55"/>
                      </a:lnTo>
                      <a:lnTo>
                        <a:pt x="2260" y="70"/>
                      </a:lnTo>
                      <a:lnTo>
                        <a:pt x="2264" y="79"/>
                      </a:lnTo>
                      <a:lnTo>
                        <a:pt x="2267" y="46"/>
                      </a:lnTo>
                      <a:lnTo>
                        <a:pt x="2271" y="64"/>
                      </a:lnTo>
                      <a:lnTo>
                        <a:pt x="2274" y="80"/>
                      </a:lnTo>
                      <a:lnTo>
                        <a:pt x="2278" y="38"/>
                      </a:lnTo>
                      <a:lnTo>
                        <a:pt x="2281" y="74"/>
                      </a:lnTo>
                      <a:lnTo>
                        <a:pt x="2285" y="55"/>
                      </a:lnTo>
                      <a:lnTo>
                        <a:pt x="2288" y="29"/>
                      </a:lnTo>
                      <a:lnTo>
                        <a:pt x="2292" y="99"/>
                      </a:lnTo>
                      <a:lnTo>
                        <a:pt x="2295" y="83"/>
                      </a:lnTo>
                      <a:lnTo>
                        <a:pt x="2299" y="64"/>
                      </a:lnTo>
                      <a:lnTo>
                        <a:pt x="2302" y="79"/>
                      </a:lnTo>
                      <a:lnTo>
                        <a:pt x="2305" y="40"/>
                      </a:lnTo>
                      <a:lnTo>
                        <a:pt x="2309" y="78"/>
                      </a:lnTo>
                      <a:lnTo>
                        <a:pt x="2312" y="53"/>
                      </a:lnTo>
                      <a:lnTo>
                        <a:pt x="2316" y="63"/>
                      </a:lnTo>
                      <a:lnTo>
                        <a:pt x="2319" y="118"/>
                      </a:lnTo>
                      <a:lnTo>
                        <a:pt x="2323" y="64"/>
                      </a:lnTo>
                      <a:lnTo>
                        <a:pt x="2326" y="98"/>
                      </a:lnTo>
                      <a:lnTo>
                        <a:pt x="2330" y="90"/>
                      </a:lnTo>
                      <a:lnTo>
                        <a:pt x="2333" y="60"/>
                      </a:lnTo>
                      <a:lnTo>
                        <a:pt x="2337" y="45"/>
                      </a:lnTo>
                      <a:lnTo>
                        <a:pt x="2340" y="91"/>
                      </a:lnTo>
                      <a:lnTo>
                        <a:pt x="2343" y="42"/>
                      </a:lnTo>
                      <a:lnTo>
                        <a:pt x="2347" y="109"/>
                      </a:lnTo>
                      <a:lnTo>
                        <a:pt x="2350" y="113"/>
                      </a:lnTo>
                      <a:lnTo>
                        <a:pt x="2354" y="57"/>
                      </a:lnTo>
                      <a:lnTo>
                        <a:pt x="2357" y="87"/>
                      </a:lnTo>
                      <a:lnTo>
                        <a:pt x="2361" y="60"/>
                      </a:lnTo>
                      <a:lnTo>
                        <a:pt x="2364" y="81"/>
                      </a:lnTo>
                      <a:lnTo>
                        <a:pt x="2368" y="61"/>
                      </a:lnTo>
                      <a:lnTo>
                        <a:pt x="2371" y="89"/>
                      </a:lnTo>
                      <a:lnTo>
                        <a:pt x="2375" y="89"/>
                      </a:lnTo>
                      <a:lnTo>
                        <a:pt x="2378" y="56"/>
                      </a:lnTo>
                      <a:lnTo>
                        <a:pt x="2382" y="95"/>
                      </a:lnTo>
                      <a:lnTo>
                        <a:pt x="2385" y="97"/>
                      </a:lnTo>
                      <a:lnTo>
                        <a:pt x="2388" y="74"/>
                      </a:lnTo>
                      <a:lnTo>
                        <a:pt x="2392" y="64"/>
                      </a:lnTo>
                      <a:lnTo>
                        <a:pt x="2395" y="139"/>
                      </a:lnTo>
                      <a:lnTo>
                        <a:pt x="2399" y="112"/>
                      </a:lnTo>
                      <a:lnTo>
                        <a:pt x="2402" y="87"/>
                      </a:lnTo>
                      <a:lnTo>
                        <a:pt x="2406" y="64"/>
                      </a:lnTo>
                      <a:lnTo>
                        <a:pt x="2409" y="117"/>
                      </a:lnTo>
                      <a:lnTo>
                        <a:pt x="2413" y="105"/>
                      </a:lnTo>
                      <a:lnTo>
                        <a:pt x="2416" y="131"/>
                      </a:lnTo>
                      <a:lnTo>
                        <a:pt x="2420" y="141"/>
                      </a:lnTo>
                      <a:lnTo>
                        <a:pt x="2423" y="114"/>
                      </a:lnTo>
                      <a:lnTo>
                        <a:pt x="2426" y="150"/>
                      </a:lnTo>
                      <a:lnTo>
                        <a:pt x="2430" y="121"/>
                      </a:lnTo>
                      <a:lnTo>
                        <a:pt x="2433" y="172"/>
                      </a:lnTo>
                      <a:lnTo>
                        <a:pt x="2437" y="176"/>
                      </a:lnTo>
                      <a:lnTo>
                        <a:pt x="2440" y="158"/>
                      </a:lnTo>
                      <a:lnTo>
                        <a:pt x="2444" y="224"/>
                      </a:lnTo>
                      <a:lnTo>
                        <a:pt x="2447" y="190"/>
                      </a:lnTo>
                      <a:lnTo>
                        <a:pt x="2451" y="205"/>
                      </a:lnTo>
                      <a:lnTo>
                        <a:pt x="2454" y="228"/>
                      </a:lnTo>
                      <a:lnTo>
                        <a:pt x="2458" y="229"/>
                      </a:lnTo>
                      <a:lnTo>
                        <a:pt x="2461" y="228"/>
                      </a:lnTo>
                      <a:lnTo>
                        <a:pt x="2465" y="267"/>
                      </a:lnTo>
                      <a:lnTo>
                        <a:pt x="2468" y="321"/>
                      </a:lnTo>
                      <a:lnTo>
                        <a:pt x="2471" y="214"/>
                      </a:lnTo>
                      <a:lnTo>
                        <a:pt x="2475" y="286"/>
                      </a:lnTo>
                      <a:lnTo>
                        <a:pt x="2478" y="358"/>
                      </a:lnTo>
                      <a:lnTo>
                        <a:pt x="2482" y="300"/>
                      </a:lnTo>
                      <a:lnTo>
                        <a:pt x="2485" y="329"/>
                      </a:lnTo>
                      <a:lnTo>
                        <a:pt x="2489" y="331"/>
                      </a:lnTo>
                      <a:lnTo>
                        <a:pt x="2492" y="325"/>
                      </a:lnTo>
                      <a:lnTo>
                        <a:pt x="2496" y="300"/>
                      </a:lnTo>
                      <a:lnTo>
                        <a:pt x="2499" y="339"/>
                      </a:lnTo>
                      <a:lnTo>
                        <a:pt x="2503" y="323"/>
                      </a:lnTo>
                      <a:lnTo>
                        <a:pt x="2506" y="279"/>
                      </a:lnTo>
                      <a:lnTo>
                        <a:pt x="2509" y="317"/>
                      </a:lnTo>
                      <a:lnTo>
                        <a:pt x="2513" y="321"/>
                      </a:lnTo>
                      <a:lnTo>
                        <a:pt x="2516" y="292"/>
                      </a:lnTo>
                      <a:lnTo>
                        <a:pt x="2520" y="342"/>
                      </a:lnTo>
                      <a:lnTo>
                        <a:pt x="2523" y="306"/>
                      </a:lnTo>
                      <a:lnTo>
                        <a:pt x="2527" y="318"/>
                      </a:lnTo>
                      <a:lnTo>
                        <a:pt x="2530" y="282"/>
                      </a:lnTo>
                      <a:lnTo>
                        <a:pt x="2534" y="287"/>
                      </a:lnTo>
                      <a:lnTo>
                        <a:pt x="2537" y="294"/>
                      </a:lnTo>
                      <a:lnTo>
                        <a:pt x="2541" y="303"/>
                      </a:lnTo>
                      <a:lnTo>
                        <a:pt x="2544" y="319"/>
                      </a:lnTo>
                      <a:lnTo>
                        <a:pt x="2548" y="332"/>
                      </a:lnTo>
                      <a:lnTo>
                        <a:pt x="2551" y="264"/>
                      </a:lnTo>
                      <a:lnTo>
                        <a:pt x="2554" y="289"/>
                      </a:lnTo>
                      <a:lnTo>
                        <a:pt x="2558" y="242"/>
                      </a:lnTo>
                      <a:lnTo>
                        <a:pt x="2561" y="286"/>
                      </a:lnTo>
                      <a:lnTo>
                        <a:pt x="2565" y="261"/>
                      </a:lnTo>
                      <a:lnTo>
                        <a:pt x="2568" y="224"/>
                      </a:lnTo>
                      <a:lnTo>
                        <a:pt x="2572" y="225"/>
                      </a:lnTo>
                      <a:lnTo>
                        <a:pt x="2575" y="297"/>
                      </a:lnTo>
                      <a:lnTo>
                        <a:pt x="2579" y="252"/>
                      </a:lnTo>
                      <a:lnTo>
                        <a:pt x="2582" y="231"/>
                      </a:lnTo>
                      <a:lnTo>
                        <a:pt x="2586" y="220"/>
                      </a:lnTo>
                      <a:lnTo>
                        <a:pt x="2589" y="207"/>
                      </a:lnTo>
                      <a:lnTo>
                        <a:pt x="2592" y="217"/>
                      </a:lnTo>
                      <a:lnTo>
                        <a:pt x="2596" y="245"/>
                      </a:lnTo>
                      <a:lnTo>
                        <a:pt x="2599" y="228"/>
                      </a:lnTo>
                      <a:lnTo>
                        <a:pt x="2603" y="207"/>
                      </a:lnTo>
                      <a:lnTo>
                        <a:pt x="2606" y="214"/>
                      </a:lnTo>
                      <a:lnTo>
                        <a:pt x="2610" y="219"/>
                      </a:lnTo>
                      <a:lnTo>
                        <a:pt x="2613" y="189"/>
                      </a:lnTo>
                      <a:lnTo>
                        <a:pt x="2617" y="149"/>
                      </a:lnTo>
                      <a:lnTo>
                        <a:pt x="2620" y="123"/>
                      </a:lnTo>
                      <a:lnTo>
                        <a:pt x="2624" y="165"/>
                      </a:lnTo>
                      <a:lnTo>
                        <a:pt x="2627" y="176"/>
                      </a:lnTo>
                      <a:lnTo>
                        <a:pt x="2631" y="171"/>
                      </a:lnTo>
                      <a:lnTo>
                        <a:pt x="2634" y="175"/>
                      </a:lnTo>
                      <a:lnTo>
                        <a:pt x="2637" y="134"/>
                      </a:lnTo>
                      <a:lnTo>
                        <a:pt x="2641" y="117"/>
                      </a:lnTo>
                      <a:lnTo>
                        <a:pt x="2644" y="128"/>
                      </a:lnTo>
                      <a:lnTo>
                        <a:pt x="2648" y="161"/>
                      </a:lnTo>
                      <a:lnTo>
                        <a:pt x="2651" y="132"/>
                      </a:lnTo>
                      <a:lnTo>
                        <a:pt x="2655" y="148"/>
                      </a:lnTo>
                      <a:lnTo>
                        <a:pt x="2658" y="90"/>
                      </a:lnTo>
                      <a:lnTo>
                        <a:pt x="2662" y="114"/>
                      </a:lnTo>
                      <a:lnTo>
                        <a:pt x="2665" y="118"/>
                      </a:lnTo>
                      <a:lnTo>
                        <a:pt x="2669" y="141"/>
                      </a:lnTo>
                      <a:lnTo>
                        <a:pt x="2672" y="171"/>
                      </a:lnTo>
                      <a:lnTo>
                        <a:pt x="2675" y="175"/>
                      </a:lnTo>
                      <a:lnTo>
                        <a:pt x="2679" y="93"/>
                      </a:lnTo>
                      <a:lnTo>
                        <a:pt x="2682" y="79"/>
                      </a:lnTo>
                      <a:lnTo>
                        <a:pt x="2686" y="156"/>
                      </a:lnTo>
                      <a:lnTo>
                        <a:pt x="2689" y="131"/>
                      </a:lnTo>
                      <a:lnTo>
                        <a:pt x="2693" y="136"/>
                      </a:lnTo>
                      <a:lnTo>
                        <a:pt x="2696" y="86"/>
                      </a:lnTo>
                      <a:lnTo>
                        <a:pt x="2700" y="135"/>
                      </a:lnTo>
                      <a:lnTo>
                        <a:pt x="2703" y="97"/>
                      </a:lnTo>
                      <a:lnTo>
                        <a:pt x="2707" y="63"/>
                      </a:lnTo>
                      <a:lnTo>
                        <a:pt x="2710" y="131"/>
                      </a:lnTo>
                      <a:lnTo>
                        <a:pt x="2714" y="93"/>
                      </a:lnTo>
                      <a:lnTo>
                        <a:pt x="2717" y="71"/>
                      </a:lnTo>
                      <a:lnTo>
                        <a:pt x="2720" y="84"/>
                      </a:lnTo>
                      <a:lnTo>
                        <a:pt x="2724" y="82"/>
                      </a:lnTo>
                      <a:lnTo>
                        <a:pt x="2727" y="73"/>
                      </a:lnTo>
                      <a:lnTo>
                        <a:pt x="2731" y="146"/>
                      </a:lnTo>
                      <a:lnTo>
                        <a:pt x="2734" y="98"/>
                      </a:lnTo>
                      <a:lnTo>
                        <a:pt x="2738" y="112"/>
                      </a:lnTo>
                      <a:lnTo>
                        <a:pt x="2741" y="98"/>
                      </a:lnTo>
                      <a:lnTo>
                        <a:pt x="2745" y="95"/>
                      </a:lnTo>
                      <a:lnTo>
                        <a:pt x="2748" y="135"/>
                      </a:lnTo>
                      <a:lnTo>
                        <a:pt x="2752" y="103"/>
                      </a:lnTo>
                      <a:lnTo>
                        <a:pt x="2755" y="118"/>
                      </a:lnTo>
                      <a:lnTo>
                        <a:pt x="2758" y="88"/>
                      </a:lnTo>
                      <a:lnTo>
                        <a:pt x="2762" y="74"/>
                      </a:lnTo>
                      <a:lnTo>
                        <a:pt x="2765" y="68"/>
                      </a:lnTo>
                      <a:lnTo>
                        <a:pt x="2769" y="119"/>
                      </a:lnTo>
                      <a:lnTo>
                        <a:pt x="2772" y="118"/>
                      </a:lnTo>
                      <a:lnTo>
                        <a:pt x="2776" y="58"/>
                      </a:lnTo>
                      <a:lnTo>
                        <a:pt x="2779" y="76"/>
                      </a:lnTo>
                      <a:lnTo>
                        <a:pt x="2783" y="76"/>
                      </a:lnTo>
                      <a:lnTo>
                        <a:pt x="2786" y="81"/>
                      </a:lnTo>
                      <a:lnTo>
                        <a:pt x="2790" y="54"/>
                      </a:lnTo>
                      <a:lnTo>
                        <a:pt x="2793" y="80"/>
                      </a:lnTo>
                      <a:lnTo>
                        <a:pt x="2797" y="76"/>
                      </a:lnTo>
                      <a:lnTo>
                        <a:pt x="2800" y="42"/>
                      </a:lnTo>
                      <a:lnTo>
                        <a:pt x="2803" y="78"/>
                      </a:lnTo>
                      <a:lnTo>
                        <a:pt x="2807" y="78"/>
                      </a:lnTo>
                      <a:lnTo>
                        <a:pt x="2810" y="69"/>
                      </a:lnTo>
                      <a:lnTo>
                        <a:pt x="2814" y="85"/>
                      </a:lnTo>
                      <a:lnTo>
                        <a:pt x="2817" y="93"/>
                      </a:lnTo>
                      <a:lnTo>
                        <a:pt x="2821" y="79"/>
                      </a:lnTo>
                      <a:lnTo>
                        <a:pt x="2824" y="79"/>
                      </a:lnTo>
                      <a:lnTo>
                        <a:pt x="2828" y="52"/>
                      </a:lnTo>
                      <a:lnTo>
                        <a:pt x="2831" y="70"/>
                      </a:lnTo>
                      <a:lnTo>
                        <a:pt x="2835" y="65"/>
                      </a:lnTo>
                      <a:lnTo>
                        <a:pt x="2838" y="61"/>
                      </a:lnTo>
                      <a:lnTo>
                        <a:pt x="2841" y="50"/>
                      </a:lnTo>
                      <a:lnTo>
                        <a:pt x="2845" y="68"/>
                      </a:lnTo>
                      <a:lnTo>
                        <a:pt x="2848" y="107"/>
                      </a:lnTo>
                      <a:lnTo>
                        <a:pt x="2852" y="78"/>
                      </a:lnTo>
                      <a:lnTo>
                        <a:pt x="2855" y="128"/>
                      </a:lnTo>
                      <a:lnTo>
                        <a:pt x="2859" y="37"/>
                      </a:lnTo>
                      <a:lnTo>
                        <a:pt x="2862" y="58"/>
                      </a:lnTo>
                      <a:lnTo>
                        <a:pt x="2866" y="68"/>
                      </a:lnTo>
                      <a:lnTo>
                        <a:pt x="2869" y="97"/>
                      </a:lnTo>
                      <a:lnTo>
                        <a:pt x="2873" y="99"/>
                      </a:lnTo>
                      <a:lnTo>
                        <a:pt x="2876" y="58"/>
                      </a:lnTo>
                      <a:lnTo>
                        <a:pt x="2880" y="16"/>
                      </a:lnTo>
                      <a:lnTo>
                        <a:pt x="2883" y="89"/>
                      </a:lnTo>
                      <a:lnTo>
                        <a:pt x="2886" y="53"/>
                      </a:lnTo>
                      <a:lnTo>
                        <a:pt x="2890" y="62"/>
                      </a:lnTo>
                      <a:lnTo>
                        <a:pt x="2893" y="79"/>
                      </a:lnTo>
                      <a:lnTo>
                        <a:pt x="2897" y="94"/>
                      </a:lnTo>
                      <a:lnTo>
                        <a:pt x="2900" y="108"/>
                      </a:lnTo>
                      <a:lnTo>
                        <a:pt x="2904" y="86"/>
                      </a:lnTo>
                      <a:lnTo>
                        <a:pt x="2907" y="69"/>
                      </a:lnTo>
                      <a:lnTo>
                        <a:pt x="2911" y="106"/>
                      </a:lnTo>
                      <a:lnTo>
                        <a:pt x="2914" y="42"/>
                      </a:lnTo>
                      <a:lnTo>
                        <a:pt x="2918" y="75"/>
                      </a:lnTo>
                      <a:lnTo>
                        <a:pt x="2921" y="43"/>
                      </a:lnTo>
                      <a:lnTo>
                        <a:pt x="2924" y="70"/>
                      </a:lnTo>
                      <a:lnTo>
                        <a:pt x="2928" y="60"/>
                      </a:lnTo>
                      <a:lnTo>
                        <a:pt x="2931" y="71"/>
                      </a:lnTo>
                      <a:lnTo>
                        <a:pt x="2935" y="81"/>
                      </a:lnTo>
                      <a:lnTo>
                        <a:pt x="2938" y="88"/>
                      </a:lnTo>
                      <a:lnTo>
                        <a:pt x="2942" y="60"/>
                      </a:lnTo>
                      <a:lnTo>
                        <a:pt x="2945" y="51"/>
                      </a:lnTo>
                      <a:lnTo>
                        <a:pt x="2949" y="74"/>
                      </a:lnTo>
                      <a:lnTo>
                        <a:pt x="2952" y="82"/>
                      </a:lnTo>
                      <a:lnTo>
                        <a:pt x="2956" y="19"/>
                      </a:lnTo>
                      <a:lnTo>
                        <a:pt x="2959" y="54"/>
                      </a:lnTo>
                      <a:lnTo>
                        <a:pt x="2963" y="24"/>
                      </a:lnTo>
                      <a:lnTo>
                        <a:pt x="2966" y="39"/>
                      </a:lnTo>
                      <a:lnTo>
                        <a:pt x="2969" y="62"/>
                      </a:lnTo>
                      <a:lnTo>
                        <a:pt x="2973" y="0"/>
                      </a:lnTo>
                      <a:lnTo>
                        <a:pt x="2976" y="71"/>
                      </a:lnTo>
                      <a:lnTo>
                        <a:pt x="2980" y="95"/>
                      </a:lnTo>
                      <a:lnTo>
                        <a:pt x="2983" y="31"/>
                      </a:lnTo>
                      <a:lnTo>
                        <a:pt x="2987" y="100"/>
                      </a:lnTo>
                      <a:lnTo>
                        <a:pt x="2990" y="32"/>
                      </a:lnTo>
                      <a:lnTo>
                        <a:pt x="2994" y="76"/>
                      </a:lnTo>
                      <a:lnTo>
                        <a:pt x="2997" y="64"/>
                      </a:lnTo>
                      <a:lnTo>
                        <a:pt x="3001" y="70"/>
                      </a:lnTo>
                      <a:lnTo>
                        <a:pt x="3004" y="88"/>
                      </a:lnTo>
                      <a:lnTo>
                        <a:pt x="3007" y="83"/>
                      </a:lnTo>
                      <a:lnTo>
                        <a:pt x="3011" y="93"/>
                      </a:lnTo>
                      <a:lnTo>
                        <a:pt x="3014" y="38"/>
                      </a:lnTo>
                      <a:lnTo>
                        <a:pt x="3018" y="83"/>
                      </a:lnTo>
                      <a:lnTo>
                        <a:pt x="3021" y="91"/>
                      </a:lnTo>
                      <a:lnTo>
                        <a:pt x="3025" y="118"/>
                      </a:lnTo>
                      <a:lnTo>
                        <a:pt x="3028" y="119"/>
                      </a:lnTo>
                      <a:lnTo>
                        <a:pt x="3032" y="157"/>
                      </a:lnTo>
                      <a:lnTo>
                        <a:pt x="3035" y="156"/>
                      </a:lnTo>
                      <a:lnTo>
                        <a:pt x="3039" y="180"/>
                      </a:lnTo>
                      <a:lnTo>
                        <a:pt x="3042" y="268"/>
                      </a:lnTo>
                      <a:lnTo>
                        <a:pt x="3046" y="253"/>
                      </a:lnTo>
                      <a:lnTo>
                        <a:pt x="3049" y="284"/>
                      </a:lnTo>
                      <a:lnTo>
                        <a:pt x="3052" y="321"/>
                      </a:lnTo>
                      <a:lnTo>
                        <a:pt x="3056" y="363"/>
                      </a:lnTo>
                      <a:lnTo>
                        <a:pt x="3059" y="444"/>
                      </a:lnTo>
                      <a:lnTo>
                        <a:pt x="3063" y="461"/>
                      </a:lnTo>
                      <a:lnTo>
                        <a:pt x="3066" y="508"/>
                      </a:lnTo>
                      <a:lnTo>
                        <a:pt x="3070" y="548"/>
                      </a:lnTo>
                      <a:lnTo>
                        <a:pt x="3073" y="556"/>
                      </a:lnTo>
                      <a:lnTo>
                        <a:pt x="3077" y="702"/>
                      </a:lnTo>
                      <a:lnTo>
                        <a:pt x="3080" y="767"/>
                      </a:lnTo>
                      <a:lnTo>
                        <a:pt x="3084" y="799"/>
                      </a:lnTo>
                      <a:lnTo>
                        <a:pt x="3087" y="872"/>
                      </a:lnTo>
                      <a:lnTo>
                        <a:pt x="3090" y="879"/>
                      </a:lnTo>
                      <a:lnTo>
                        <a:pt x="3094" y="935"/>
                      </a:lnTo>
                      <a:lnTo>
                        <a:pt x="3097" y="1129"/>
                      </a:lnTo>
                      <a:lnTo>
                        <a:pt x="3101" y="1129"/>
                      </a:lnTo>
                      <a:lnTo>
                        <a:pt x="3104" y="1147"/>
                      </a:lnTo>
                      <a:lnTo>
                        <a:pt x="3108" y="1317"/>
                      </a:lnTo>
                      <a:lnTo>
                        <a:pt x="3111" y="1293"/>
                      </a:lnTo>
                      <a:lnTo>
                        <a:pt x="3115" y="1267"/>
                      </a:lnTo>
                      <a:lnTo>
                        <a:pt x="3118" y="1435"/>
                      </a:lnTo>
                      <a:lnTo>
                        <a:pt x="3122" y="1436"/>
                      </a:lnTo>
                      <a:lnTo>
                        <a:pt x="3125" y="1518"/>
                      </a:lnTo>
                      <a:lnTo>
                        <a:pt x="3129" y="1499"/>
                      </a:lnTo>
                      <a:lnTo>
                        <a:pt x="3132" y="1659"/>
                      </a:lnTo>
                      <a:lnTo>
                        <a:pt x="3135" y="1676"/>
                      </a:lnTo>
                      <a:lnTo>
                        <a:pt x="3139" y="1613"/>
                      </a:lnTo>
                      <a:lnTo>
                        <a:pt x="3142" y="1524"/>
                      </a:lnTo>
                      <a:lnTo>
                        <a:pt x="3146" y="1696"/>
                      </a:lnTo>
                      <a:lnTo>
                        <a:pt x="3149" y="1665"/>
                      </a:lnTo>
                      <a:lnTo>
                        <a:pt x="3153" y="1663"/>
                      </a:lnTo>
                      <a:lnTo>
                        <a:pt x="3156" y="1639"/>
                      </a:lnTo>
                      <a:lnTo>
                        <a:pt x="3160" y="1648"/>
                      </a:lnTo>
                      <a:lnTo>
                        <a:pt x="3163" y="1619"/>
                      </a:lnTo>
                      <a:lnTo>
                        <a:pt x="3167" y="1756"/>
                      </a:lnTo>
                      <a:lnTo>
                        <a:pt x="3170" y="1640"/>
                      </a:lnTo>
                      <a:lnTo>
                        <a:pt x="3173" y="1595"/>
                      </a:lnTo>
                      <a:lnTo>
                        <a:pt x="3177" y="1570"/>
                      </a:lnTo>
                      <a:lnTo>
                        <a:pt x="3180" y="1520"/>
                      </a:lnTo>
                      <a:lnTo>
                        <a:pt x="3184" y="1543"/>
                      </a:lnTo>
                      <a:lnTo>
                        <a:pt x="3187" y="1605"/>
                      </a:lnTo>
                      <a:lnTo>
                        <a:pt x="3191" y="1456"/>
                      </a:lnTo>
                      <a:lnTo>
                        <a:pt x="3194" y="1529"/>
                      </a:lnTo>
                      <a:lnTo>
                        <a:pt x="3198" y="1526"/>
                      </a:lnTo>
                      <a:lnTo>
                        <a:pt x="3201" y="1478"/>
                      </a:lnTo>
                      <a:lnTo>
                        <a:pt x="3205" y="1421"/>
                      </a:lnTo>
                      <a:lnTo>
                        <a:pt x="3208" y="1353"/>
                      </a:lnTo>
                      <a:lnTo>
                        <a:pt x="3212" y="1331"/>
                      </a:lnTo>
                      <a:lnTo>
                        <a:pt x="3215" y="1367"/>
                      </a:lnTo>
                      <a:lnTo>
                        <a:pt x="3218" y="1251"/>
                      </a:lnTo>
                      <a:lnTo>
                        <a:pt x="3222" y="1291"/>
                      </a:lnTo>
                      <a:lnTo>
                        <a:pt x="3225" y="1217"/>
                      </a:lnTo>
                      <a:lnTo>
                        <a:pt x="3229" y="1228"/>
                      </a:lnTo>
                      <a:lnTo>
                        <a:pt x="3232" y="1138"/>
                      </a:lnTo>
                      <a:lnTo>
                        <a:pt x="3236" y="1218"/>
                      </a:lnTo>
                      <a:lnTo>
                        <a:pt x="3239" y="1203"/>
                      </a:lnTo>
                      <a:lnTo>
                        <a:pt x="3243" y="1102"/>
                      </a:lnTo>
                      <a:lnTo>
                        <a:pt x="3246" y="1001"/>
                      </a:lnTo>
                      <a:lnTo>
                        <a:pt x="3250" y="985"/>
                      </a:lnTo>
                      <a:lnTo>
                        <a:pt x="3253" y="908"/>
                      </a:lnTo>
                      <a:lnTo>
                        <a:pt x="3256" y="997"/>
                      </a:lnTo>
                      <a:lnTo>
                        <a:pt x="3260" y="860"/>
                      </a:lnTo>
                      <a:lnTo>
                        <a:pt x="3263" y="856"/>
                      </a:lnTo>
                      <a:lnTo>
                        <a:pt x="3267" y="874"/>
                      </a:lnTo>
                      <a:lnTo>
                        <a:pt x="3270" y="828"/>
                      </a:lnTo>
                      <a:lnTo>
                        <a:pt x="3274" y="791"/>
                      </a:lnTo>
                      <a:lnTo>
                        <a:pt x="3277" y="749"/>
                      </a:lnTo>
                      <a:lnTo>
                        <a:pt x="3281" y="702"/>
                      </a:lnTo>
                      <a:lnTo>
                        <a:pt x="3284" y="796"/>
                      </a:lnTo>
                      <a:lnTo>
                        <a:pt x="3288" y="650"/>
                      </a:lnTo>
                      <a:lnTo>
                        <a:pt x="3291" y="693"/>
                      </a:lnTo>
                      <a:lnTo>
                        <a:pt x="3295" y="711"/>
                      </a:lnTo>
                      <a:lnTo>
                        <a:pt x="3298" y="665"/>
                      </a:lnTo>
                      <a:lnTo>
                        <a:pt x="3301" y="659"/>
                      </a:lnTo>
                      <a:lnTo>
                        <a:pt x="3305" y="544"/>
                      </a:lnTo>
                      <a:lnTo>
                        <a:pt x="3308" y="634"/>
                      </a:lnTo>
                      <a:lnTo>
                        <a:pt x="3312" y="659"/>
                      </a:lnTo>
                      <a:lnTo>
                        <a:pt x="3315" y="599"/>
                      </a:lnTo>
                      <a:lnTo>
                        <a:pt x="3319" y="586"/>
                      </a:lnTo>
                      <a:lnTo>
                        <a:pt x="3322" y="504"/>
                      </a:lnTo>
                      <a:lnTo>
                        <a:pt x="3326" y="487"/>
                      </a:lnTo>
                      <a:lnTo>
                        <a:pt x="3329" y="539"/>
                      </a:lnTo>
                      <a:lnTo>
                        <a:pt x="3333" y="430"/>
                      </a:lnTo>
                      <a:lnTo>
                        <a:pt x="3336" y="455"/>
                      </a:lnTo>
                      <a:lnTo>
                        <a:pt x="3339" y="416"/>
                      </a:lnTo>
                      <a:lnTo>
                        <a:pt x="3343" y="406"/>
                      </a:lnTo>
                      <a:lnTo>
                        <a:pt x="3346" y="394"/>
                      </a:lnTo>
                      <a:lnTo>
                        <a:pt x="3350" y="335"/>
                      </a:lnTo>
                      <a:lnTo>
                        <a:pt x="3353" y="440"/>
                      </a:lnTo>
                      <a:lnTo>
                        <a:pt x="3357" y="415"/>
                      </a:lnTo>
                      <a:lnTo>
                        <a:pt x="3360" y="351"/>
                      </a:lnTo>
                      <a:lnTo>
                        <a:pt x="3364" y="404"/>
                      </a:lnTo>
                      <a:lnTo>
                        <a:pt x="3367" y="415"/>
                      </a:lnTo>
                      <a:lnTo>
                        <a:pt x="3371" y="360"/>
                      </a:lnTo>
                      <a:lnTo>
                        <a:pt x="3374" y="384"/>
                      </a:lnTo>
                      <a:lnTo>
                        <a:pt x="3378" y="360"/>
                      </a:lnTo>
                      <a:lnTo>
                        <a:pt x="3381" y="330"/>
                      </a:lnTo>
                      <a:lnTo>
                        <a:pt x="3384" y="390"/>
                      </a:lnTo>
                      <a:lnTo>
                        <a:pt x="3388" y="355"/>
                      </a:lnTo>
                      <a:lnTo>
                        <a:pt x="3391" y="293"/>
                      </a:lnTo>
                      <a:lnTo>
                        <a:pt x="3395" y="364"/>
                      </a:lnTo>
                      <a:lnTo>
                        <a:pt x="3398" y="356"/>
                      </a:lnTo>
                      <a:lnTo>
                        <a:pt x="3402" y="340"/>
                      </a:lnTo>
                      <a:lnTo>
                        <a:pt x="3405" y="331"/>
                      </a:lnTo>
                      <a:lnTo>
                        <a:pt x="3409" y="347"/>
                      </a:lnTo>
                      <a:lnTo>
                        <a:pt x="3412" y="236"/>
                      </a:lnTo>
                      <a:lnTo>
                        <a:pt x="3416" y="272"/>
                      </a:lnTo>
                      <a:lnTo>
                        <a:pt x="3419" y="299"/>
                      </a:lnTo>
                      <a:lnTo>
                        <a:pt x="3422" y="260"/>
                      </a:lnTo>
                      <a:lnTo>
                        <a:pt x="3426" y="285"/>
                      </a:lnTo>
                      <a:lnTo>
                        <a:pt x="3429" y="296"/>
                      </a:lnTo>
                      <a:lnTo>
                        <a:pt x="3433" y="265"/>
                      </a:lnTo>
                      <a:lnTo>
                        <a:pt x="3436" y="217"/>
                      </a:lnTo>
                      <a:lnTo>
                        <a:pt x="3440" y="213"/>
                      </a:lnTo>
                      <a:lnTo>
                        <a:pt x="3443" y="183"/>
                      </a:lnTo>
                      <a:lnTo>
                        <a:pt x="3447" y="176"/>
                      </a:lnTo>
                      <a:lnTo>
                        <a:pt x="3450" y="242"/>
                      </a:lnTo>
                      <a:lnTo>
                        <a:pt x="3454" y="131"/>
                      </a:lnTo>
                      <a:lnTo>
                        <a:pt x="3457" y="167"/>
                      </a:lnTo>
                      <a:lnTo>
                        <a:pt x="3461" y="172"/>
                      </a:lnTo>
                      <a:lnTo>
                        <a:pt x="3464" y="216"/>
                      </a:lnTo>
                      <a:lnTo>
                        <a:pt x="3467" y="137"/>
                      </a:lnTo>
                      <a:lnTo>
                        <a:pt x="3471" y="143"/>
                      </a:lnTo>
                      <a:lnTo>
                        <a:pt x="3474" y="172"/>
                      </a:lnTo>
                      <a:lnTo>
                        <a:pt x="3478" y="210"/>
                      </a:lnTo>
                      <a:lnTo>
                        <a:pt x="3481" y="99"/>
                      </a:lnTo>
                      <a:lnTo>
                        <a:pt x="3485" y="179"/>
                      </a:lnTo>
                      <a:lnTo>
                        <a:pt x="3488" y="131"/>
                      </a:lnTo>
                      <a:lnTo>
                        <a:pt x="3492" y="131"/>
                      </a:lnTo>
                      <a:lnTo>
                        <a:pt x="3495" y="177"/>
                      </a:lnTo>
                      <a:lnTo>
                        <a:pt x="3499" y="163"/>
                      </a:lnTo>
                      <a:lnTo>
                        <a:pt x="3502" y="103"/>
                      </a:lnTo>
                      <a:lnTo>
                        <a:pt x="3505" y="172"/>
                      </a:lnTo>
                      <a:lnTo>
                        <a:pt x="3509" y="152"/>
                      </a:lnTo>
                      <a:lnTo>
                        <a:pt x="3512" y="157"/>
                      </a:lnTo>
                      <a:lnTo>
                        <a:pt x="3516" y="199"/>
                      </a:lnTo>
                      <a:lnTo>
                        <a:pt x="3519" y="265"/>
                      </a:lnTo>
                      <a:lnTo>
                        <a:pt x="3523" y="254"/>
                      </a:lnTo>
                      <a:lnTo>
                        <a:pt x="3526" y="292"/>
                      </a:lnTo>
                      <a:lnTo>
                        <a:pt x="3530" y="438"/>
                      </a:lnTo>
                      <a:lnTo>
                        <a:pt x="3533" y="554"/>
                      </a:lnTo>
                      <a:lnTo>
                        <a:pt x="3537" y="608"/>
                      </a:lnTo>
                      <a:lnTo>
                        <a:pt x="3540" y="698"/>
                      </a:lnTo>
                      <a:lnTo>
                        <a:pt x="3544" y="938"/>
                      </a:lnTo>
                      <a:lnTo>
                        <a:pt x="3547" y="1107"/>
                      </a:lnTo>
                      <a:lnTo>
                        <a:pt x="3550" y="1251"/>
                      </a:lnTo>
                      <a:lnTo>
                        <a:pt x="3554" y="1555"/>
                      </a:lnTo>
                      <a:lnTo>
                        <a:pt x="3557" y="1877"/>
                      </a:lnTo>
                      <a:lnTo>
                        <a:pt x="3561" y="2255"/>
                      </a:lnTo>
                      <a:lnTo>
                        <a:pt x="3564" y="2518"/>
                      </a:lnTo>
                      <a:lnTo>
                        <a:pt x="3568" y="3170"/>
                      </a:lnTo>
                      <a:lnTo>
                        <a:pt x="3571" y="3563"/>
                      </a:lnTo>
                      <a:lnTo>
                        <a:pt x="3575" y="3987"/>
                      </a:lnTo>
                      <a:lnTo>
                        <a:pt x="3578" y="4409"/>
                      </a:lnTo>
                      <a:lnTo>
                        <a:pt x="3582" y="5021"/>
                      </a:lnTo>
                      <a:lnTo>
                        <a:pt x="3585" y="5822"/>
                      </a:lnTo>
                      <a:lnTo>
                        <a:pt x="3588" y="6099"/>
                      </a:lnTo>
                      <a:lnTo>
                        <a:pt x="3592" y="6690"/>
                      </a:lnTo>
                      <a:lnTo>
                        <a:pt x="3595" y="7409"/>
                      </a:lnTo>
                      <a:lnTo>
                        <a:pt x="3599" y="7997"/>
                      </a:lnTo>
                      <a:lnTo>
                        <a:pt x="3602" y="8679"/>
                      </a:lnTo>
                      <a:lnTo>
                        <a:pt x="3606" y="8968"/>
                      </a:lnTo>
                      <a:lnTo>
                        <a:pt x="3609" y="9428"/>
                      </a:lnTo>
                      <a:lnTo>
                        <a:pt x="3613" y="9804"/>
                      </a:lnTo>
                      <a:lnTo>
                        <a:pt x="3616" y="10551"/>
                      </a:lnTo>
                      <a:lnTo>
                        <a:pt x="3620" y="10701"/>
                      </a:lnTo>
                      <a:lnTo>
                        <a:pt x="3623" y="11057"/>
                      </a:lnTo>
                      <a:lnTo>
                        <a:pt x="3627" y="11173"/>
                      </a:lnTo>
                      <a:lnTo>
                        <a:pt x="3630" y="11608"/>
                      </a:lnTo>
                      <a:lnTo>
                        <a:pt x="3633" y="11679"/>
                      </a:lnTo>
                      <a:lnTo>
                        <a:pt x="3637" y="11859"/>
                      </a:lnTo>
                      <a:lnTo>
                        <a:pt x="3640" y="12069"/>
                      </a:lnTo>
                      <a:lnTo>
                        <a:pt x="3644" y="12034"/>
                      </a:lnTo>
                      <a:lnTo>
                        <a:pt x="3647" y="12115"/>
                      </a:lnTo>
                      <a:lnTo>
                        <a:pt x="3651" y="12083"/>
                      </a:lnTo>
                      <a:lnTo>
                        <a:pt x="3654" y="12201"/>
                      </a:lnTo>
                      <a:lnTo>
                        <a:pt x="3658" y="12153"/>
                      </a:lnTo>
                      <a:lnTo>
                        <a:pt x="3661" y="11782"/>
                      </a:lnTo>
                      <a:lnTo>
                        <a:pt x="3665" y="11716"/>
                      </a:lnTo>
                      <a:lnTo>
                        <a:pt x="3668" y="11881"/>
                      </a:lnTo>
                      <a:lnTo>
                        <a:pt x="3671" y="11579"/>
                      </a:lnTo>
                      <a:lnTo>
                        <a:pt x="3675" y="11640"/>
                      </a:lnTo>
                      <a:lnTo>
                        <a:pt x="3678" y="11171"/>
                      </a:lnTo>
                      <a:lnTo>
                        <a:pt x="3682" y="11022"/>
                      </a:lnTo>
                      <a:lnTo>
                        <a:pt x="3685" y="10894"/>
                      </a:lnTo>
                      <a:lnTo>
                        <a:pt x="3689" y="10505"/>
                      </a:lnTo>
                      <a:lnTo>
                        <a:pt x="3692" y="10347"/>
                      </a:lnTo>
                      <a:lnTo>
                        <a:pt x="3696" y="10154"/>
                      </a:lnTo>
                      <a:lnTo>
                        <a:pt x="3699" y="9954"/>
                      </a:lnTo>
                      <a:lnTo>
                        <a:pt x="3703" y="9704"/>
                      </a:lnTo>
                      <a:lnTo>
                        <a:pt x="3706" y="9403"/>
                      </a:lnTo>
                      <a:lnTo>
                        <a:pt x="3710" y="9104"/>
                      </a:lnTo>
                      <a:lnTo>
                        <a:pt x="3713" y="8674"/>
                      </a:lnTo>
                      <a:lnTo>
                        <a:pt x="3716" y="8476"/>
                      </a:lnTo>
                      <a:lnTo>
                        <a:pt x="3720" y="8284"/>
                      </a:lnTo>
                      <a:lnTo>
                        <a:pt x="3723" y="7827"/>
                      </a:lnTo>
                      <a:lnTo>
                        <a:pt x="3727" y="7583"/>
                      </a:lnTo>
                      <a:lnTo>
                        <a:pt x="3730" y="7627"/>
                      </a:lnTo>
                      <a:lnTo>
                        <a:pt x="3734" y="7413"/>
                      </a:lnTo>
                      <a:lnTo>
                        <a:pt x="3737" y="6832"/>
                      </a:lnTo>
                      <a:lnTo>
                        <a:pt x="3741" y="6997"/>
                      </a:lnTo>
                      <a:lnTo>
                        <a:pt x="3744" y="6415"/>
                      </a:lnTo>
                      <a:lnTo>
                        <a:pt x="3748" y="6302"/>
                      </a:lnTo>
                      <a:lnTo>
                        <a:pt x="3751" y="6243"/>
                      </a:lnTo>
                      <a:lnTo>
                        <a:pt x="3754" y="5948"/>
                      </a:lnTo>
                      <a:lnTo>
                        <a:pt x="3758" y="5757"/>
                      </a:lnTo>
                      <a:lnTo>
                        <a:pt x="3761" y="5741"/>
                      </a:lnTo>
                      <a:lnTo>
                        <a:pt x="3765" y="5232"/>
                      </a:lnTo>
                      <a:lnTo>
                        <a:pt x="3768" y="5230"/>
                      </a:lnTo>
                      <a:lnTo>
                        <a:pt x="3772" y="4869"/>
                      </a:lnTo>
                      <a:lnTo>
                        <a:pt x="3775" y="4917"/>
                      </a:lnTo>
                      <a:lnTo>
                        <a:pt x="3779" y="4582"/>
                      </a:lnTo>
                      <a:lnTo>
                        <a:pt x="3782" y="4348"/>
                      </a:lnTo>
                      <a:lnTo>
                        <a:pt x="3786" y="4201"/>
                      </a:lnTo>
                      <a:lnTo>
                        <a:pt x="3789" y="4202"/>
                      </a:lnTo>
                      <a:lnTo>
                        <a:pt x="3793" y="3882"/>
                      </a:lnTo>
                      <a:lnTo>
                        <a:pt x="3796" y="3889"/>
                      </a:lnTo>
                      <a:lnTo>
                        <a:pt x="3799" y="3590"/>
                      </a:lnTo>
                      <a:lnTo>
                        <a:pt x="3803" y="3517"/>
                      </a:lnTo>
                      <a:lnTo>
                        <a:pt x="3806" y="3488"/>
                      </a:lnTo>
                      <a:lnTo>
                        <a:pt x="3810" y="3310"/>
                      </a:lnTo>
                      <a:lnTo>
                        <a:pt x="3813" y="3115"/>
                      </a:lnTo>
                      <a:lnTo>
                        <a:pt x="3817" y="2893"/>
                      </a:lnTo>
                      <a:lnTo>
                        <a:pt x="3820" y="2965"/>
                      </a:lnTo>
                      <a:lnTo>
                        <a:pt x="3824" y="2784"/>
                      </a:lnTo>
                      <a:lnTo>
                        <a:pt x="3827" y="2666"/>
                      </a:lnTo>
                      <a:lnTo>
                        <a:pt x="3831" y="2579"/>
                      </a:lnTo>
                      <a:lnTo>
                        <a:pt x="3834" y="2591"/>
                      </a:lnTo>
                      <a:lnTo>
                        <a:pt x="3837" y="2362"/>
                      </a:lnTo>
                      <a:lnTo>
                        <a:pt x="3841" y="2338"/>
                      </a:lnTo>
                      <a:lnTo>
                        <a:pt x="3844" y="2272"/>
                      </a:lnTo>
                      <a:lnTo>
                        <a:pt x="3848" y="2180"/>
                      </a:lnTo>
                      <a:lnTo>
                        <a:pt x="3851" y="2056"/>
                      </a:lnTo>
                      <a:lnTo>
                        <a:pt x="3855" y="2039"/>
                      </a:lnTo>
                      <a:lnTo>
                        <a:pt x="3858" y="1912"/>
                      </a:lnTo>
                      <a:lnTo>
                        <a:pt x="3862" y="1902"/>
                      </a:lnTo>
                      <a:lnTo>
                        <a:pt x="3865" y="1857"/>
                      </a:lnTo>
                      <a:lnTo>
                        <a:pt x="3869" y="1714"/>
                      </a:lnTo>
                      <a:lnTo>
                        <a:pt x="3872" y="1629"/>
                      </a:lnTo>
                      <a:lnTo>
                        <a:pt x="3876" y="1501"/>
                      </a:lnTo>
                      <a:lnTo>
                        <a:pt x="3879" y="1660"/>
                      </a:lnTo>
                      <a:lnTo>
                        <a:pt x="3882" y="1438"/>
                      </a:lnTo>
                      <a:lnTo>
                        <a:pt x="3886" y="1487"/>
                      </a:lnTo>
                      <a:lnTo>
                        <a:pt x="3889" y="1391"/>
                      </a:lnTo>
                      <a:lnTo>
                        <a:pt x="3893" y="1346"/>
                      </a:lnTo>
                      <a:lnTo>
                        <a:pt x="3896" y="1348"/>
                      </a:lnTo>
                      <a:lnTo>
                        <a:pt x="3900" y="1245"/>
                      </a:lnTo>
                      <a:lnTo>
                        <a:pt x="3903" y="1187"/>
                      </a:lnTo>
                      <a:lnTo>
                        <a:pt x="3907" y="1142"/>
                      </a:lnTo>
                      <a:lnTo>
                        <a:pt x="3910" y="1128"/>
                      </a:lnTo>
                      <a:lnTo>
                        <a:pt x="3914" y="1075"/>
                      </a:lnTo>
                      <a:lnTo>
                        <a:pt x="3917" y="1016"/>
                      </a:lnTo>
                      <a:lnTo>
                        <a:pt x="3920" y="992"/>
                      </a:lnTo>
                      <a:lnTo>
                        <a:pt x="3924" y="948"/>
                      </a:lnTo>
                      <a:lnTo>
                        <a:pt x="3927" y="917"/>
                      </a:lnTo>
                      <a:lnTo>
                        <a:pt x="3931" y="883"/>
                      </a:lnTo>
                      <a:lnTo>
                        <a:pt x="3934" y="921"/>
                      </a:lnTo>
                      <a:lnTo>
                        <a:pt x="3938" y="788"/>
                      </a:lnTo>
                      <a:lnTo>
                        <a:pt x="3941" y="855"/>
                      </a:lnTo>
                      <a:lnTo>
                        <a:pt x="3945" y="775"/>
                      </a:lnTo>
                      <a:lnTo>
                        <a:pt x="3948" y="721"/>
                      </a:lnTo>
                      <a:lnTo>
                        <a:pt x="3952" y="677"/>
                      </a:lnTo>
                      <a:lnTo>
                        <a:pt x="3955" y="721"/>
                      </a:lnTo>
                      <a:lnTo>
                        <a:pt x="3959" y="716"/>
                      </a:lnTo>
                      <a:lnTo>
                        <a:pt x="3962" y="704"/>
                      </a:lnTo>
                      <a:lnTo>
                        <a:pt x="3965" y="599"/>
                      </a:lnTo>
                      <a:lnTo>
                        <a:pt x="3969" y="633"/>
                      </a:lnTo>
                      <a:lnTo>
                        <a:pt x="3972" y="612"/>
                      </a:lnTo>
                      <a:lnTo>
                        <a:pt x="3976" y="550"/>
                      </a:lnTo>
                      <a:lnTo>
                        <a:pt x="3979" y="555"/>
                      </a:lnTo>
                      <a:lnTo>
                        <a:pt x="3983" y="563"/>
                      </a:lnTo>
                      <a:lnTo>
                        <a:pt x="3986" y="562"/>
                      </a:lnTo>
                      <a:lnTo>
                        <a:pt x="3990" y="507"/>
                      </a:lnTo>
                      <a:lnTo>
                        <a:pt x="3993" y="507"/>
                      </a:lnTo>
                      <a:lnTo>
                        <a:pt x="3997" y="486"/>
                      </a:lnTo>
                      <a:lnTo>
                        <a:pt x="4000" y="523"/>
                      </a:lnTo>
                      <a:lnTo>
                        <a:pt x="4003" y="440"/>
                      </a:lnTo>
                      <a:lnTo>
                        <a:pt x="4007" y="485"/>
                      </a:lnTo>
                      <a:lnTo>
                        <a:pt x="4010" y="404"/>
                      </a:lnTo>
                      <a:lnTo>
                        <a:pt x="4014" y="474"/>
                      </a:lnTo>
                      <a:lnTo>
                        <a:pt x="4017" y="456"/>
                      </a:lnTo>
                      <a:lnTo>
                        <a:pt x="4021" y="454"/>
                      </a:lnTo>
                      <a:lnTo>
                        <a:pt x="4024" y="442"/>
                      </a:lnTo>
                      <a:lnTo>
                        <a:pt x="4028" y="328"/>
                      </a:lnTo>
                      <a:lnTo>
                        <a:pt x="4031" y="480"/>
                      </a:lnTo>
                      <a:lnTo>
                        <a:pt x="4035" y="444"/>
                      </a:lnTo>
                      <a:lnTo>
                        <a:pt x="4038" y="407"/>
                      </a:lnTo>
                      <a:lnTo>
                        <a:pt x="4042" y="434"/>
                      </a:lnTo>
                      <a:lnTo>
                        <a:pt x="4045" y="371"/>
                      </a:lnTo>
                      <a:lnTo>
                        <a:pt x="4048" y="374"/>
                      </a:lnTo>
                      <a:lnTo>
                        <a:pt x="4052" y="439"/>
                      </a:lnTo>
                      <a:lnTo>
                        <a:pt x="4055" y="402"/>
                      </a:lnTo>
                      <a:lnTo>
                        <a:pt x="4059" y="447"/>
                      </a:lnTo>
                      <a:lnTo>
                        <a:pt x="4062" y="418"/>
                      </a:lnTo>
                      <a:lnTo>
                        <a:pt x="4066" y="476"/>
                      </a:lnTo>
                      <a:lnTo>
                        <a:pt x="4069" y="521"/>
                      </a:lnTo>
                      <a:lnTo>
                        <a:pt x="4073" y="472"/>
                      </a:lnTo>
                      <a:lnTo>
                        <a:pt x="4076" y="517"/>
                      </a:lnTo>
                      <a:lnTo>
                        <a:pt x="4080" y="510"/>
                      </a:lnTo>
                      <a:lnTo>
                        <a:pt x="4083" y="614"/>
                      </a:lnTo>
                      <a:lnTo>
                        <a:pt x="4086" y="553"/>
                      </a:lnTo>
                      <a:lnTo>
                        <a:pt x="4090" y="627"/>
                      </a:lnTo>
                      <a:lnTo>
                        <a:pt x="4093" y="539"/>
                      </a:lnTo>
                      <a:lnTo>
                        <a:pt x="4097" y="511"/>
                      </a:lnTo>
                      <a:lnTo>
                        <a:pt x="4100" y="633"/>
                      </a:lnTo>
                      <a:lnTo>
                        <a:pt x="4104" y="718"/>
                      </a:lnTo>
                      <a:lnTo>
                        <a:pt x="4107" y="606"/>
                      </a:lnTo>
                      <a:lnTo>
                        <a:pt x="4111" y="583"/>
                      </a:lnTo>
                      <a:lnTo>
                        <a:pt x="4114" y="585"/>
                      </a:lnTo>
                      <a:lnTo>
                        <a:pt x="4118" y="679"/>
                      </a:lnTo>
                      <a:lnTo>
                        <a:pt x="4121" y="718"/>
                      </a:lnTo>
                      <a:lnTo>
                        <a:pt x="4125" y="611"/>
                      </a:lnTo>
                      <a:lnTo>
                        <a:pt x="4128" y="666"/>
                      </a:lnTo>
                      <a:lnTo>
                        <a:pt x="4131" y="633"/>
                      </a:lnTo>
                      <a:lnTo>
                        <a:pt x="4135" y="562"/>
                      </a:lnTo>
                      <a:lnTo>
                        <a:pt x="4138" y="686"/>
                      </a:lnTo>
                      <a:lnTo>
                        <a:pt x="4142" y="725"/>
                      </a:lnTo>
                      <a:lnTo>
                        <a:pt x="4145" y="709"/>
                      </a:lnTo>
                      <a:lnTo>
                        <a:pt x="4149" y="662"/>
                      </a:lnTo>
                      <a:lnTo>
                        <a:pt x="4152" y="645"/>
                      </a:lnTo>
                      <a:lnTo>
                        <a:pt x="4156" y="726"/>
                      </a:lnTo>
                      <a:lnTo>
                        <a:pt x="4159" y="636"/>
                      </a:lnTo>
                      <a:lnTo>
                        <a:pt x="4163" y="698"/>
                      </a:lnTo>
                      <a:lnTo>
                        <a:pt x="4166" y="672"/>
                      </a:lnTo>
                      <a:lnTo>
                        <a:pt x="4169" y="715"/>
                      </a:lnTo>
                      <a:lnTo>
                        <a:pt x="4173" y="534"/>
                      </a:lnTo>
                      <a:lnTo>
                        <a:pt x="4176" y="595"/>
                      </a:lnTo>
                      <a:lnTo>
                        <a:pt x="4180" y="519"/>
                      </a:lnTo>
                      <a:lnTo>
                        <a:pt x="4183" y="647"/>
                      </a:lnTo>
                      <a:lnTo>
                        <a:pt x="4187" y="565"/>
                      </a:lnTo>
                      <a:lnTo>
                        <a:pt x="4190" y="550"/>
                      </a:lnTo>
                      <a:lnTo>
                        <a:pt x="4194" y="531"/>
                      </a:lnTo>
                      <a:lnTo>
                        <a:pt x="4197" y="525"/>
                      </a:lnTo>
                      <a:lnTo>
                        <a:pt x="4201" y="567"/>
                      </a:lnTo>
                      <a:lnTo>
                        <a:pt x="4204" y="511"/>
                      </a:lnTo>
                      <a:lnTo>
                        <a:pt x="4208" y="489"/>
                      </a:lnTo>
                      <a:lnTo>
                        <a:pt x="4211" y="496"/>
                      </a:lnTo>
                      <a:lnTo>
                        <a:pt x="4214" y="459"/>
                      </a:lnTo>
                      <a:lnTo>
                        <a:pt x="4218" y="456"/>
                      </a:lnTo>
                      <a:lnTo>
                        <a:pt x="4221" y="448"/>
                      </a:lnTo>
                      <a:lnTo>
                        <a:pt x="4225" y="440"/>
                      </a:lnTo>
                      <a:lnTo>
                        <a:pt x="4228" y="412"/>
                      </a:lnTo>
                      <a:lnTo>
                        <a:pt x="4232" y="458"/>
                      </a:lnTo>
                      <a:lnTo>
                        <a:pt x="4235" y="361"/>
                      </a:lnTo>
                      <a:lnTo>
                        <a:pt x="4239" y="410"/>
                      </a:lnTo>
                      <a:lnTo>
                        <a:pt x="4242" y="343"/>
                      </a:lnTo>
                      <a:lnTo>
                        <a:pt x="4246" y="394"/>
                      </a:lnTo>
                      <a:lnTo>
                        <a:pt x="4249" y="391"/>
                      </a:lnTo>
                      <a:lnTo>
                        <a:pt x="4252" y="373"/>
                      </a:lnTo>
                      <a:lnTo>
                        <a:pt x="4256" y="302"/>
                      </a:lnTo>
                      <a:lnTo>
                        <a:pt x="4259" y="324"/>
                      </a:lnTo>
                      <a:lnTo>
                        <a:pt x="4263" y="318"/>
                      </a:lnTo>
                      <a:lnTo>
                        <a:pt x="4266" y="349"/>
                      </a:lnTo>
                      <a:lnTo>
                        <a:pt x="4270" y="337"/>
                      </a:lnTo>
                      <a:lnTo>
                        <a:pt x="4273" y="297"/>
                      </a:lnTo>
                      <a:lnTo>
                        <a:pt x="4277" y="319"/>
                      </a:lnTo>
                      <a:lnTo>
                        <a:pt x="4280" y="316"/>
                      </a:lnTo>
                      <a:lnTo>
                        <a:pt x="4284" y="262"/>
                      </a:lnTo>
                      <a:lnTo>
                        <a:pt x="4287" y="298"/>
                      </a:lnTo>
                      <a:lnTo>
                        <a:pt x="4291" y="228"/>
                      </a:lnTo>
                      <a:lnTo>
                        <a:pt x="4294" y="199"/>
                      </a:lnTo>
                      <a:lnTo>
                        <a:pt x="4297" y="259"/>
                      </a:lnTo>
                      <a:lnTo>
                        <a:pt x="4301" y="241"/>
                      </a:lnTo>
                      <a:lnTo>
                        <a:pt x="4304" y="258"/>
                      </a:lnTo>
                      <a:lnTo>
                        <a:pt x="4308" y="247"/>
                      </a:lnTo>
                      <a:lnTo>
                        <a:pt x="4311" y="263"/>
                      </a:lnTo>
                      <a:lnTo>
                        <a:pt x="4315" y="232"/>
                      </a:lnTo>
                      <a:lnTo>
                        <a:pt x="4318" y="226"/>
                      </a:lnTo>
                      <a:lnTo>
                        <a:pt x="4322" y="199"/>
                      </a:lnTo>
                      <a:lnTo>
                        <a:pt x="4325" y="176"/>
                      </a:lnTo>
                      <a:lnTo>
                        <a:pt x="4329" y="252"/>
                      </a:lnTo>
                      <a:lnTo>
                        <a:pt x="4332" y="220"/>
                      </a:lnTo>
                      <a:lnTo>
                        <a:pt x="4335" y="170"/>
                      </a:lnTo>
                      <a:lnTo>
                        <a:pt x="4339" y="226"/>
                      </a:lnTo>
                      <a:lnTo>
                        <a:pt x="4342" y="170"/>
                      </a:lnTo>
                      <a:lnTo>
                        <a:pt x="4346" y="194"/>
                      </a:lnTo>
                      <a:lnTo>
                        <a:pt x="4349" y="149"/>
                      </a:lnTo>
                      <a:lnTo>
                        <a:pt x="4353" y="188"/>
                      </a:lnTo>
                      <a:lnTo>
                        <a:pt x="4356" y="197"/>
                      </a:lnTo>
                      <a:lnTo>
                        <a:pt x="4360" y="194"/>
                      </a:lnTo>
                      <a:lnTo>
                        <a:pt x="4363" y="232"/>
                      </a:lnTo>
                      <a:lnTo>
                        <a:pt x="4367" y="165"/>
                      </a:lnTo>
                      <a:lnTo>
                        <a:pt x="4370" y="147"/>
                      </a:lnTo>
                      <a:lnTo>
                        <a:pt x="4374" y="193"/>
                      </a:lnTo>
                      <a:lnTo>
                        <a:pt x="4377" y="137"/>
                      </a:lnTo>
                      <a:lnTo>
                        <a:pt x="4380" y="163"/>
                      </a:lnTo>
                      <a:lnTo>
                        <a:pt x="4384" y="102"/>
                      </a:lnTo>
                      <a:lnTo>
                        <a:pt x="4387" y="158"/>
                      </a:lnTo>
                      <a:lnTo>
                        <a:pt x="4391" y="159"/>
                      </a:lnTo>
                      <a:lnTo>
                        <a:pt x="4394" y="189"/>
                      </a:lnTo>
                      <a:lnTo>
                        <a:pt x="4398" y="124"/>
                      </a:lnTo>
                      <a:lnTo>
                        <a:pt x="4401" y="101"/>
                      </a:lnTo>
                      <a:lnTo>
                        <a:pt x="4405" y="147"/>
                      </a:lnTo>
                      <a:lnTo>
                        <a:pt x="4408" y="150"/>
                      </a:lnTo>
                      <a:lnTo>
                        <a:pt x="4412" y="106"/>
                      </a:lnTo>
                      <a:lnTo>
                        <a:pt x="4415" y="103"/>
                      </a:lnTo>
                      <a:lnTo>
                        <a:pt x="4418" y="144"/>
                      </a:lnTo>
                      <a:lnTo>
                        <a:pt x="4422" y="125"/>
                      </a:lnTo>
                      <a:lnTo>
                        <a:pt x="4425" y="135"/>
                      </a:lnTo>
                      <a:lnTo>
                        <a:pt x="4429" y="112"/>
                      </a:lnTo>
                      <a:lnTo>
                        <a:pt x="4432" y="163"/>
                      </a:lnTo>
                      <a:lnTo>
                        <a:pt x="4436" y="109"/>
                      </a:lnTo>
                      <a:lnTo>
                        <a:pt x="4439" y="104"/>
                      </a:lnTo>
                      <a:lnTo>
                        <a:pt x="4443" y="124"/>
                      </a:lnTo>
                      <a:lnTo>
                        <a:pt x="4446" y="104"/>
                      </a:lnTo>
                      <a:lnTo>
                        <a:pt x="4450" y="67"/>
                      </a:lnTo>
                      <a:lnTo>
                        <a:pt x="4453" y="86"/>
                      </a:lnTo>
                      <a:lnTo>
                        <a:pt x="4457" y="83"/>
                      </a:lnTo>
                      <a:lnTo>
                        <a:pt x="4460" y="133"/>
                      </a:lnTo>
                      <a:lnTo>
                        <a:pt x="4463" y="105"/>
                      </a:lnTo>
                      <a:lnTo>
                        <a:pt x="4467" y="125"/>
                      </a:lnTo>
                      <a:lnTo>
                        <a:pt x="4470" y="84"/>
                      </a:lnTo>
                      <a:lnTo>
                        <a:pt x="4474" y="97"/>
                      </a:lnTo>
                      <a:lnTo>
                        <a:pt x="4477" y="108"/>
                      </a:lnTo>
                      <a:lnTo>
                        <a:pt x="4481" y="81"/>
                      </a:lnTo>
                      <a:lnTo>
                        <a:pt x="4484" y="87"/>
                      </a:lnTo>
                      <a:lnTo>
                        <a:pt x="4488" y="22"/>
                      </a:lnTo>
                      <a:lnTo>
                        <a:pt x="4491" y="70"/>
                      </a:lnTo>
                      <a:lnTo>
                        <a:pt x="4495" y="86"/>
                      </a:lnTo>
                      <a:lnTo>
                        <a:pt x="4498" y="84"/>
                      </a:lnTo>
                      <a:lnTo>
                        <a:pt x="4501" y="157"/>
                      </a:lnTo>
                      <a:lnTo>
                        <a:pt x="4505" y="120"/>
                      </a:lnTo>
                      <a:lnTo>
                        <a:pt x="4508" y="73"/>
                      </a:lnTo>
                      <a:lnTo>
                        <a:pt x="4512" y="80"/>
                      </a:lnTo>
                      <a:lnTo>
                        <a:pt x="4515" y="92"/>
                      </a:lnTo>
                      <a:lnTo>
                        <a:pt x="4519" y="131"/>
                      </a:lnTo>
                      <a:lnTo>
                        <a:pt x="4522" y="108"/>
                      </a:lnTo>
                      <a:lnTo>
                        <a:pt x="4526" y="108"/>
                      </a:lnTo>
                      <a:lnTo>
                        <a:pt x="4529" y="108"/>
                      </a:lnTo>
                      <a:lnTo>
                        <a:pt x="4533" y="122"/>
                      </a:lnTo>
                      <a:lnTo>
                        <a:pt x="4536" y="101"/>
                      </a:lnTo>
                      <a:lnTo>
                        <a:pt x="4540" y="82"/>
                      </a:lnTo>
                      <a:lnTo>
                        <a:pt x="4543" y="54"/>
                      </a:lnTo>
                      <a:lnTo>
                        <a:pt x="4546" y="86"/>
                      </a:lnTo>
                      <a:lnTo>
                        <a:pt x="4550" y="106"/>
                      </a:lnTo>
                      <a:lnTo>
                        <a:pt x="4553" y="138"/>
                      </a:lnTo>
                      <a:lnTo>
                        <a:pt x="4557" y="61"/>
                      </a:lnTo>
                      <a:lnTo>
                        <a:pt x="4560" y="107"/>
                      </a:lnTo>
                      <a:lnTo>
                        <a:pt x="4564" y="61"/>
                      </a:lnTo>
                      <a:lnTo>
                        <a:pt x="4567" y="15"/>
                      </a:lnTo>
                      <a:lnTo>
                        <a:pt x="4571" y="49"/>
                      </a:lnTo>
                      <a:lnTo>
                        <a:pt x="4574" y="88"/>
                      </a:lnTo>
                      <a:lnTo>
                        <a:pt x="4578" y="79"/>
                      </a:lnTo>
                      <a:lnTo>
                        <a:pt x="4581" y="59"/>
                      </a:lnTo>
                      <a:lnTo>
                        <a:pt x="4584" y="92"/>
                      </a:lnTo>
                      <a:lnTo>
                        <a:pt x="4588" y="34"/>
                      </a:lnTo>
                      <a:lnTo>
                        <a:pt x="4591" y="137"/>
                      </a:lnTo>
                      <a:lnTo>
                        <a:pt x="4595" y="100"/>
                      </a:lnTo>
                      <a:lnTo>
                        <a:pt x="4598" y="95"/>
                      </a:lnTo>
                      <a:lnTo>
                        <a:pt x="4602" y="115"/>
                      </a:lnTo>
                      <a:lnTo>
                        <a:pt x="4605" y="66"/>
                      </a:lnTo>
                      <a:lnTo>
                        <a:pt x="4609" y="69"/>
                      </a:lnTo>
                      <a:lnTo>
                        <a:pt x="4612" y="56"/>
                      </a:lnTo>
                      <a:lnTo>
                        <a:pt x="4616" y="101"/>
                      </a:lnTo>
                      <a:lnTo>
                        <a:pt x="4619" y="76"/>
                      </a:lnTo>
                      <a:lnTo>
                        <a:pt x="4623" y="25"/>
                      </a:lnTo>
                      <a:lnTo>
                        <a:pt x="4626" y="80"/>
                      </a:lnTo>
                      <a:lnTo>
                        <a:pt x="4629" y="57"/>
                      </a:lnTo>
                      <a:lnTo>
                        <a:pt x="4633" y="74"/>
                      </a:lnTo>
                      <a:lnTo>
                        <a:pt x="4636" y="69"/>
                      </a:lnTo>
                      <a:lnTo>
                        <a:pt x="4640" y="91"/>
                      </a:lnTo>
                      <a:lnTo>
                        <a:pt x="4643" y="112"/>
                      </a:lnTo>
                      <a:lnTo>
                        <a:pt x="4647" y="59"/>
                      </a:lnTo>
                      <a:lnTo>
                        <a:pt x="4650" y="82"/>
                      </a:lnTo>
                      <a:lnTo>
                        <a:pt x="4654" y="37"/>
                      </a:lnTo>
                      <a:lnTo>
                        <a:pt x="4657" y="126"/>
                      </a:lnTo>
                      <a:lnTo>
                        <a:pt x="4661" y="101"/>
                      </a:lnTo>
                      <a:lnTo>
                        <a:pt x="4664" y="101"/>
                      </a:lnTo>
                      <a:lnTo>
                        <a:pt x="4667" y="117"/>
                      </a:lnTo>
                      <a:lnTo>
                        <a:pt x="4671" y="80"/>
                      </a:lnTo>
                      <a:lnTo>
                        <a:pt x="4674" y="74"/>
                      </a:lnTo>
                      <a:lnTo>
                        <a:pt x="4678" y="92"/>
                      </a:lnTo>
                      <a:lnTo>
                        <a:pt x="4681" y="56"/>
                      </a:lnTo>
                      <a:lnTo>
                        <a:pt x="4685" y="84"/>
                      </a:lnTo>
                      <a:lnTo>
                        <a:pt x="4688" y="41"/>
                      </a:lnTo>
                      <a:lnTo>
                        <a:pt x="4692" y="84"/>
                      </a:lnTo>
                      <a:lnTo>
                        <a:pt x="4695" y="59"/>
                      </a:lnTo>
                      <a:lnTo>
                        <a:pt x="4699" y="108"/>
                      </a:lnTo>
                      <a:lnTo>
                        <a:pt x="4702" y="80"/>
                      </a:lnTo>
                      <a:lnTo>
                        <a:pt x="4706" y="50"/>
                      </a:lnTo>
                      <a:lnTo>
                        <a:pt x="4709" y="91"/>
                      </a:lnTo>
                      <a:lnTo>
                        <a:pt x="4712" y="112"/>
                      </a:lnTo>
                      <a:lnTo>
                        <a:pt x="4716" y="72"/>
                      </a:lnTo>
                      <a:lnTo>
                        <a:pt x="4719" y="81"/>
                      </a:lnTo>
                      <a:lnTo>
                        <a:pt x="4723" y="86"/>
                      </a:lnTo>
                      <a:lnTo>
                        <a:pt x="4726" y="67"/>
                      </a:lnTo>
                      <a:lnTo>
                        <a:pt x="4730" y="19"/>
                      </a:lnTo>
                      <a:lnTo>
                        <a:pt x="4733" y="102"/>
                      </a:lnTo>
                      <a:lnTo>
                        <a:pt x="4737" y="63"/>
                      </a:lnTo>
                      <a:lnTo>
                        <a:pt x="4740" y="98"/>
                      </a:lnTo>
                      <a:lnTo>
                        <a:pt x="4744" y="101"/>
                      </a:lnTo>
                      <a:lnTo>
                        <a:pt x="4747" y="135"/>
                      </a:lnTo>
                      <a:lnTo>
                        <a:pt x="4750" y="78"/>
                      </a:lnTo>
                      <a:lnTo>
                        <a:pt x="4754" y="90"/>
                      </a:lnTo>
                      <a:lnTo>
                        <a:pt x="4757" y="97"/>
                      </a:lnTo>
                      <a:lnTo>
                        <a:pt x="4761" y="61"/>
                      </a:lnTo>
                      <a:lnTo>
                        <a:pt x="4764" y="83"/>
                      </a:lnTo>
                      <a:lnTo>
                        <a:pt x="4768" y="87"/>
                      </a:lnTo>
                      <a:lnTo>
                        <a:pt x="4771" y="100"/>
                      </a:lnTo>
                      <a:lnTo>
                        <a:pt x="4775" y="116"/>
                      </a:lnTo>
                      <a:lnTo>
                        <a:pt x="4778" y="103"/>
                      </a:lnTo>
                      <a:lnTo>
                        <a:pt x="4782" y="59"/>
                      </a:lnTo>
                      <a:lnTo>
                        <a:pt x="4785" y="109"/>
                      </a:lnTo>
                      <a:lnTo>
                        <a:pt x="4789" y="119"/>
                      </a:lnTo>
                      <a:lnTo>
                        <a:pt x="4792" y="125"/>
                      </a:lnTo>
                      <a:lnTo>
                        <a:pt x="4795" y="120"/>
                      </a:lnTo>
                      <a:lnTo>
                        <a:pt x="4799" y="141"/>
                      </a:lnTo>
                      <a:lnTo>
                        <a:pt x="4802" y="106"/>
                      </a:lnTo>
                      <a:lnTo>
                        <a:pt x="4806" y="131"/>
                      </a:lnTo>
                      <a:lnTo>
                        <a:pt x="4809" y="131"/>
                      </a:lnTo>
                      <a:lnTo>
                        <a:pt x="4813" y="104"/>
                      </a:lnTo>
                      <a:lnTo>
                        <a:pt x="4816" y="172"/>
                      </a:lnTo>
                      <a:lnTo>
                        <a:pt x="4820" y="147"/>
                      </a:lnTo>
                      <a:lnTo>
                        <a:pt x="4823" y="157"/>
                      </a:lnTo>
                      <a:lnTo>
                        <a:pt x="4827" y="141"/>
                      </a:lnTo>
                      <a:lnTo>
                        <a:pt x="4830" y="144"/>
                      </a:lnTo>
                      <a:lnTo>
                        <a:pt x="4833" y="207"/>
                      </a:lnTo>
                      <a:lnTo>
                        <a:pt x="4837" y="142"/>
                      </a:lnTo>
                      <a:lnTo>
                        <a:pt x="4840" y="131"/>
                      </a:lnTo>
                      <a:lnTo>
                        <a:pt x="4844" y="231"/>
                      </a:lnTo>
                      <a:lnTo>
                        <a:pt x="4847" y="181"/>
                      </a:lnTo>
                      <a:lnTo>
                        <a:pt x="4851" y="207"/>
                      </a:lnTo>
                      <a:lnTo>
                        <a:pt x="4854" y="192"/>
                      </a:lnTo>
                      <a:lnTo>
                        <a:pt x="4858" y="178"/>
                      </a:lnTo>
                      <a:lnTo>
                        <a:pt x="4861" y="220"/>
                      </a:lnTo>
                      <a:lnTo>
                        <a:pt x="4865" y="191"/>
                      </a:lnTo>
                      <a:lnTo>
                        <a:pt x="4868" y="257"/>
                      </a:lnTo>
                      <a:lnTo>
                        <a:pt x="4872" y="216"/>
                      </a:lnTo>
                      <a:lnTo>
                        <a:pt x="4875" y="258"/>
                      </a:lnTo>
                      <a:lnTo>
                        <a:pt x="4878" y="312"/>
                      </a:lnTo>
                      <a:lnTo>
                        <a:pt x="4882" y="265"/>
                      </a:lnTo>
                      <a:lnTo>
                        <a:pt x="4885" y="183"/>
                      </a:lnTo>
                      <a:lnTo>
                        <a:pt x="4889" y="246"/>
                      </a:lnTo>
                      <a:lnTo>
                        <a:pt x="4892" y="262"/>
                      </a:lnTo>
                      <a:lnTo>
                        <a:pt x="4896" y="268"/>
                      </a:lnTo>
                      <a:lnTo>
                        <a:pt x="4899" y="258"/>
                      </a:lnTo>
                      <a:lnTo>
                        <a:pt x="4903" y="243"/>
                      </a:lnTo>
                      <a:lnTo>
                        <a:pt x="4906" y="277"/>
                      </a:lnTo>
                      <a:lnTo>
                        <a:pt x="4910" y="274"/>
                      </a:lnTo>
                      <a:lnTo>
                        <a:pt x="4913" y="301"/>
                      </a:lnTo>
                      <a:lnTo>
                        <a:pt x="4916" y="324"/>
                      </a:lnTo>
                      <a:lnTo>
                        <a:pt x="4920" y="290"/>
                      </a:lnTo>
                      <a:lnTo>
                        <a:pt x="4923" y="297"/>
                      </a:lnTo>
                      <a:lnTo>
                        <a:pt x="4927" y="231"/>
                      </a:lnTo>
                      <a:lnTo>
                        <a:pt x="4930" y="278"/>
                      </a:lnTo>
                      <a:lnTo>
                        <a:pt x="4934" y="256"/>
                      </a:lnTo>
                      <a:lnTo>
                        <a:pt x="4937" y="265"/>
                      </a:lnTo>
                      <a:lnTo>
                        <a:pt x="4941" y="276"/>
                      </a:lnTo>
                      <a:lnTo>
                        <a:pt x="4944" y="305"/>
                      </a:lnTo>
                      <a:lnTo>
                        <a:pt x="4948" y="311"/>
                      </a:lnTo>
                      <a:lnTo>
                        <a:pt x="4951" y="241"/>
                      </a:lnTo>
                      <a:lnTo>
                        <a:pt x="4955" y="232"/>
                      </a:lnTo>
                      <a:lnTo>
                        <a:pt x="4958" y="245"/>
                      </a:lnTo>
                      <a:lnTo>
                        <a:pt x="4961" y="198"/>
                      </a:lnTo>
                      <a:lnTo>
                        <a:pt x="4965" y="270"/>
                      </a:lnTo>
                      <a:lnTo>
                        <a:pt x="4968" y="199"/>
                      </a:lnTo>
                      <a:lnTo>
                        <a:pt x="4972" y="251"/>
                      </a:lnTo>
                      <a:lnTo>
                        <a:pt x="4975" y="197"/>
                      </a:lnTo>
                      <a:lnTo>
                        <a:pt x="4979" y="253"/>
                      </a:lnTo>
                      <a:lnTo>
                        <a:pt x="4982" y="225"/>
                      </a:lnTo>
                      <a:lnTo>
                        <a:pt x="4986" y="255"/>
                      </a:lnTo>
                      <a:lnTo>
                        <a:pt x="4989" y="228"/>
                      </a:lnTo>
                      <a:lnTo>
                        <a:pt x="4993" y="173"/>
                      </a:lnTo>
                      <a:lnTo>
                        <a:pt x="4996" y="149"/>
                      </a:lnTo>
                      <a:lnTo>
                        <a:pt x="4999" y="206"/>
                      </a:lnTo>
                      <a:lnTo>
                        <a:pt x="5003" y="215"/>
                      </a:lnTo>
                      <a:lnTo>
                        <a:pt x="5006" y="204"/>
                      </a:lnTo>
                      <a:lnTo>
                        <a:pt x="5010" y="144"/>
                      </a:lnTo>
                      <a:lnTo>
                        <a:pt x="5013" y="183"/>
                      </a:lnTo>
                      <a:lnTo>
                        <a:pt x="5017" y="219"/>
                      </a:lnTo>
                      <a:lnTo>
                        <a:pt x="5020" y="137"/>
                      </a:lnTo>
                      <a:lnTo>
                        <a:pt x="5024" y="140"/>
                      </a:lnTo>
                      <a:lnTo>
                        <a:pt x="5027" y="215"/>
                      </a:lnTo>
                      <a:lnTo>
                        <a:pt x="5031" y="145"/>
                      </a:lnTo>
                      <a:lnTo>
                        <a:pt x="5034" y="115"/>
                      </a:lnTo>
                      <a:lnTo>
                        <a:pt x="5038" y="114"/>
                      </a:lnTo>
                      <a:lnTo>
                        <a:pt x="5041" y="127"/>
                      </a:lnTo>
                      <a:lnTo>
                        <a:pt x="5044" y="123"/>
                      </a:lnTo>
                      <a:lnTo>
                        <a:pt x="5048" y="111"/>
                      </a:lnTo>
                      <a:lnTo>
                        <a:pt x="5051" y="159"/>
                      </a:lnTo>
                      <a:lnTo>
                        <a:pt x="5055" y="176"/>
                      </a:lnTo>
                      <a:lnTo>
                        <a:pt x="5058" y="130"/>
                      </a:lnTo>
                      <a:lnTo>
                        <a:pt x="5062" y="127"/>
                      </a:lnTo>
                      <a:lnTo>
                        <a:pt x="5065" y="159"/>
                      </a:lnTo>
                      <a:lnTo>
                        <a:pt x="5069" y="154"/>
                      </a:lnTo>
                      <a:lnTo>
                        <a:pt x="5072" y="113"/>
                      </a:lnTo>
                      <a:lnTo>
                        <a:pt x="5076" y="152"/>
                      </a:lnTo>
                      <a:lnTo>
                        <a:pt x="5079" y="152"/>
                      </a:lnTo>
                      <a:lnTo>
                        <a:pt x="5082" y="69"/>
                      </a:lnTo>
                      <a:lnTo>
                        <a:pt x="5086" y="93"/>
                      </a:lnTo>
                      <a:lnTo>
                        <a:pt x="5089" y="61"/>
                      </a:lnTo>
                      <a:lnTo>
                        <a:pt x="5093" y="72"/>
                      </a:lnTo>
                      <a:lnTo>
                        <a:pt x="5096" y="44"/>
                      </a:lnTo>
                      <a:lnTo>
                        <a:pt x="5100" y="119"/>
                      </a:lnTo>
                      <a:lnTo>
                        <a:pt x="5103" y="117"/>
                      </a:lnTo>
                      <a:lnTo>
                        <a:pt x="5107" y="100"/>
                      </a:lnTo>
                      <a:lnTo>
                        <a:pt x="5110" y="57"/>
                      </a:lnTo>
                      <a:lnTo>
                        <a:pt x="5114" y="64"/>
                      </a:lnTo>
                      <a:lnTo>
                        <a:pt x="5117" y="106"/>
                      </a:lnTo>
                      <a:lnTo>
                        <a:pt x="5121" y="72"/>
                      </a:lnTo>
                      <a:lnTo>
                        <a:pt x="5124" y="96"/>
                      </a:lnTo>
                      <a:lnTo>
                        <a:pt x="5127" y="53"/>
                      </a:lnTo>
                      <a:lnTo>
                        <a:pt x="5131" y="99"/>
                      </a:lnTo>
                      <a:lnTo>
                        <a:pt x="5134" y="108"/>
                      </a:lnTo>
                      <a:lnTo>
                        <a:pt x="5138" y="48"/>
                      </a:lnTo>
                      <a:lnTo>
                        <a:pt x="5141" y="57"/>
                      </a:lnTo>
                      <a:lnTo>
                        <a:pt x="5145" y="78"/>
                      </a:lnTo>
                      <a:lnTo>
                        <a:pt x="5148" y="113"/>
                      </a:lnTo>
                      <a:lnTo>
                        <a:pt x="5152" y="110"/>
                      </a:lnTo>
                      <a:lnTo>
                        <a:pt x="5155" y="61"/>
                      </a:lnTo>
                      <a:lnTo>
                        <a:pt x="5159" y="99"/>
                      </a:lnTo>
                      <a:lnTo>
                        <a:pt x="5162" y="72"/>
                      </a:lnTo>
                      <a:lnTo>
                        <a:pt x="5165" y="88"/>
                      </a:lnTo>
                      <a:lnTo>
                        <a:pt x="5169" y="83"/>
                      </a:lnTo>
                      <a:lnTo>
                        <a:pt x="5172" y="86"/>
                      </a:lnTo>
                      <a:lnTo>
                        <a:pt x="5176" y="77"/>
                      </a:lnTo>
                      <a:lnTo>
                        <a:pt x="5179" y="62"/>
                      </a:lnTo>
                      <a:lnTo>
                        <a:pt x="5183" y="75"/>
                      </a:lnTo>
                      <a:lnTo>
                        <a:pt x="5186" y="63"/>
                      </a:lnTo>
                      <a:lnTo>
                        <a:pt x="5190" y="69"/>
                      </a:lnTo>
                      <a:lnTo>
                        <a:pt x="5193" y="52"/>
                      </a:lnTo>
                      <a:lnTo>
                        <a:pt x="5197" y="78"/>
                      </a:lnTo>
                      <a:lnTo>
                        <a:pt x="5200" y="76"/>
                      </a:lnTo>
                      <a:lnTo>
                        <a:pt x="5204" y="55"/>
                      </a:lnTo>
                      <a:lnTo>
                        <a:pt x="5207" y="102"/>
                      </a:lnTo>
                      <a:lnTo>
                        <a:pt x="5210" y="99"/>
                      </a:lnTo>
                      <a:lnTo>
                        <a:pt x="5214" y="75"/>
                      </a:lnTo>
                      <a:lnTo>
                        <a:pt x="5217" y="48"/>
                      </a:lnTo>
                      <a:lnTo>
                        <a:pt x="5221" y="50"/>
                      </a:lnTo>
                      <a:lnTo>
                        <a:pt x="5224" y="78"/>
                      </a:lnTo>
                      <a:lnTo>
                        <a:pt x="5228" y="74"/>
                      </a:lnTo>
                      <a:lnTo>
                        <a:pt x="5231" y="44"/>
                      </a:lnTo>
                      <a:lnTo>
                        <a:pt x="5235" y="82"/>
                      </a:lnTo>
                      <a:lnTo>
                        <a:pt x="5238" y="100"/>
                      </a:lnTo>
                      <a:lnTo>
                        <a:pt x="5242" y="112"/>
                      </a:lnTo>
                      <a:lnTo>
                        <a:pt x="5245" y="42"/>
                      </a:lnTo>
                      <a:lnTo>
                        <a:pt x="5248" y="104"/>
                      </a:lnTo>
                      <a:lnTo>
                        <a:pt x="5252" y="44"/>
                      </a:lnTo>
                      <a:lnTo>
                        <a:pt x="5255" y="108"/>
                      </a:lnTo>
                      <a:lnTo>
                        <a:pt x="5259" y="82"/>
                      </a:lnTo>
                      <a:lnTo>
                        <a:pt x="5262" y="44"/>
                      </a:lnTo>
                      <a:lnTo>
                        <a:pt x="5266" y="50"/>
                      </a:lnTo>
                      <a:lnTo>
                        <a:pt x="5269" y="85"/>
                      </a:lnTo>
                      <a:lnTo>
                        <a:pt x="5273" y="40"/>
                      </a:lnTo>
                      <a:lnTo>
                        <a:pt x="5276" y="77"/>
                      </a:lnTo>
                      <a:lnTo>
                        <a:pt x="5280" y="32"/>
                      </a:lnTo>
                      <a:lnTo>
                        <a:pt x="5283" y="112"/>
                      </a:lnTo>
                      <a:lnTo>
                        <a:pt x="5287" y="104"/>
                      </a:lnTo>
                      <a:lnTo>
                        <a:pt x="5290" y="101"/>
                      </a:lnTo>
                      <a:lnTo>
                        <a:pt x="5293" y="73"/>
                      </a:lnTo>
                      <a:lnTo>
                        <a:pt x="5297" y="67"/>
                      </a:lnTo>
                      <a:lnTo>
                        <a:pt x="5300" y="11"/>
                      </a:lnTo>
                      <a:lnTo>
                        <a:pt x="5304" y="74"/>
                      </a:lnTo>
                      <a:lnTo>
                        <a:pt x="5307" y="76"/>
                      </a:lnTo>
                      <a:lnTo>
                        <a:pt x="5311" y="61"/>
                      </a:lnTo>
                      <a:lnTo>
                        <a:pt x="5314" y="65"/>
                      </a:lnTo>
                      <a:lnTo>
                        <a:pt x="5318" y="101"/>
                      </a:lnTo>
                      <a:lnTo>
                        <a:pt x="5321" y="76"/>
                      </a:lnTo>
                      <a:lnTo>
                        <a:pt x="5325" y="64"/>
                      </a:lnTo>
                      <a:lnTo>
                        <a:pt x="5328" y="93"/>
                      </a:lnTo>
                      <a:lnTo>
                        <a:pt x="5331" y="79"/>
                      </a:lnTo>
                      <a:lnTo>
                        <a:pt x="5335" y="126"/>
                      </a:lnTo>
                      <a:lnTo>
                        <a:pt x="5338" y="91"/>
                      </a:lnTo>
                      <a:lnTo>
                        <a:pt x="5342" y="114"/>
                      </a:lnTo>
                      <a:lnTo>
                        <a:pt x="5345" y="88"/>
                      </a:lnTo>
                      <a:lnTo>
                        <a:pt x="5349" y="83"/>
                      </a:lnTo>
                      <a:lnTo>
                        <a:pt x="5352" y="79"/>
                      </a:lnTo>
                      <a:lnTo>
                        <a:pt x="5356" y="80"/>
                      </a:lnTo>
                      <a:lnTo>
                        <a:pt x="5359" y="69"/>
                      </a:lnTo>
                      <a:lnTo>
                        <a:pt x="5363" y="101"/>
                      </a:lnTo>
                      <a:lnTo>
                        <a:pt x="5366" y="95"/>
                      </a:lnTo>
                      <a:lnTo>
                        <a:pt x="5370" y="55"/>
                      </a:lnTo>
                      <a:lnTo>
                        <a:pt x="5373" y="135"/>
                      </a:lnTo>
                      <a:lnTo>
                        <a:pt x="5376" y="112"/>
                      </a:lnTo>
                      <a:lnTo>
                        <a:pt x="5380" y="49"/>
                      </a:lnTo>
                      <a:lnTo>
                        <a:pt x="5383" y="98"/>
                      </a:lnTo>
                      <a:lnTo>
                        <a:pt x="5387" y="73"/>
                      </a:lnTo>
                      <a:lnTo>
                        <a:pt x="5390" y="105"/>
                      </a:lnTo>
                      <a:lnTo>
                        <a:pt x="5394" y="82"/>
                      </a:lnTo>
                      <a:lnTo>
                        <a:pt x="5397" y="74"/>
                      </a:lnTo>
                      <a:lnTo>
                        <a:pt x="5401" y="83"/>
                      </a:lnTo>
                      <a:lnTo>
                        <a:pt x="5404" y="56"/>
                      </a:lnTo>
                      <a:lnTo>
                        <a:pt x="5408" y="51"/>
                      </a:lnTo>
                      <a:lnTo>
                        <a:pt x="5411" y="96"/>
                      </a:lnTo>
                      <a:lnTo>
                        <a:pt x="5414" y="109"/>
                      </a:lnTo>
                      <a:lnTo>
                        <a:pt x="5418" y="111"/>
                      </a:lnTo>
                      <a:lnTo>
                        <a:pt x="5421" y="100"/>
                      </a:lnTo>
                      <a:lnTo>
                        <a:pt x="5425" y="66"/>
                      </a:lnTo>
                      <a:lnTo>
                        <a:pt x="5428" y="108"/>
                      </a:lnTo>
                      <a:lnTo>
                        <a:pt x="5432" y="68"/>
                      </a:lnTo>
                      <a:lnTo>
                        <a:pt x="5435" y="60"/>
                      </a:lnTo>
                      <a:lnTo>
                        <a:pt x="5439" y="91"/>
                      </a:lnTo>
                      <a:lnTo>
                        <a:pt x="5442" y="100"/>
                      </a:lnTo>
                      <a:lnTo>
                        <a:pt x="5446" y="91"/>
                      </a:lnTo>
                      <a:lnTo>
                        <a:pt x="5449" y="113"/>
                      </a:lnTo>
                      <a:lnTo>
                        <a:pt x="5453" y="55"/>
                      </a:lnTo>
                      <a:lnTo>
                        <a:pt x="5456" y="86"/>
                      </a:lnTo>
                      <a:lnTo>
                        <a:pt x="5459" y="117"/>
                      </a:lnTo>
                      <a:lnTo>
                        <a:pt x="5463" y="79"/>
                      </a:lnTo>
                      <a:lnTo>
                        <a:pt x="5466" y="55"/>
                      </a:lnTo>
                      <a:lnTo>
                        <a:pt x="5470" y="70"/>
                      </a:lnTo>
                      <a:lnTo>
                        <a:pt x="5473" y="106"/>
                      </a:lnTo>
                      <a:lnTo>
                        <a:pt x="5477" y="49"/>
                      </a:lnTo>
                      <a:lnTo>
                        <a:pt x="5480" y="55"/>
                      </a:lnTo>
                      <a:lnTo>
                        <a:pt x="5484" y="79"/>
                      </a:lnTo>
                      <a:lnTo>
                        <a:pt x="5487" y="96"/>
                      </a:lnTo>
                      <a:lnTo>
                        <a:pt x="5491" y="80"/>
                      </a:lnTo>
                      <a:lnTo>
                        <a:pt x="5494" y="119"/>
                      </a:lnTo>
                      <a:lnTo>
                        <a:pt x="5497" y="88"/>
                      </a:lnTo>
                      <a:lnTo>
                        <a:pt x="5501" y="87"/>
                      </a:lnTo>
                      <a:lnTo>
                        <a:pt x="5504" y="77"/>
                      </a:lnTo>
                      <a:lnTo>
                        <a:pt x="5508" y="100"/>
                      </a:lnTo>
                      <a:lnTo>
                        <a:pt x="5511" y="82"/>
                      </a:lnTo>
                      <a:lnTo>
                        <a:pt x="5515" y="62"/>
                      </a:lnTo>
                      <a:lnTo>
                        <a:pt x="5518" y="93"/>
                      </a:lnTo>
                      <a:lnTo>
                        <a:pt x="5522" y="103"/>
                      </a:lnTo>
                      <a:lnTo>
                        <a:pt x="5525" y="112"/>
                      </a:lnTo>
                      <a:lnTo>
                        <a:pt x="5529" y="107"/>
                      </a:lnTo>
                      <a:lnTo>
                        <a:pt x="5532" y="85"/>
                      </a:lnTo>
                      <a:lnTo>
                        <a:pt x="5536" y="125"/>
                      </a:lnTo>
                      <a:lnTo>
                        <a:pt x="5539" y="69"/>
                      </a:lnTo>
                      <a:lnTo>
                        <a:pt x="5542" y="106"/>
                      </a:lnTo>
                      <a:lnTo>
                        <a:pt x="5546" y="82"/>
                      </a:lnTo>
                      <a:lnTo>
                        <a:pt x="5549" y="22"/>
                      </a:lnTo>
                      <a:lnTo>
                        <a:pt x="5553" y="106"/>
                      </a:lnTo>
                      <a:lnTo>
                        <a:pt x="5556" y="102"/>
                      </a:lnTo>
                      <a:lnTo>
                        <a:pt x="5560" y="52"/>
                      </a:lnTo>
                      <a:lnTo>
                        <a:pt x="5563" y="66"/>
                      </a:lnTo>
                      <a:lnTo>
                        <a:pt x="5567" y="93"/>
                      </a:lnTo>
                      <a:lnTo>
                        <a:pt x="5570" y="72"/>
                      </a:lnTo>
                      <a:lnTo>
                        <a:pt x="5574" y="82"/>
                      </a:lnTo>
                      <a:lnTo>
                        <a:pt x="5577" y="74"/>
                      </a:lnTo>
                      <a:lnTo>
                        <a:pt x="5580" y="87"/>
                      </a:lnTo>
                      <a:lnTo>
                        <a:pt x="5584" y="135"/>
                      </a:lnTo>
                      <a:lnTo>
                        <a:pt x="5587" y="75"/>
                      </a:lnTo>
                      <a:lnTo>
                        <a:pt x="5591" y="133"/>
                      </a:lnTo>
                      <a:lnTo>
                        <a:pt x="5594" y="88"/>
                      </a:lnTo>
                      <a:lnTo>
                        <a:pt x="5598" y="73"/>
                      </a:lnTo>
                      <a:lnTo>
                        <a:pt x="5601" y="45"/>
                      </a:lnTo>
                      <a:lnTo>
                        <a:pt x="5605" y="144"/>
                      </a:lnTo>
                      <a:lnTo>
                        <a:pt x="5608" y="37"/>
                      </a:lnTo>
                      <a:lnTo>
                        <a:pt x="5612" y="54"/>
                      </a:lnTo>
                      <a:lnTo>
                        <a:pt x="5615" y="101"/>
                      </a:lnTo>
                      <a:lnTo>
                        <a:pt x="5619" y="46"/>
                      </a:lnTo>
                      <a:lnTo>
                        <a:pt x="5622" y="112"/>
                      </a:lnTo>
                      <a:lnTo>
                        <a:pt x="5625" y="95"/>
                      </a:lnTo>
                      <a:lnTo>
                        <a:pt x="5629" y="64"/>
                      </a:lnTo>
                      <a:lnTo>
                        <a:pt x="5632" y="80"/>
                      </a:lnTo>
                      <a:lnTo>
                        <a:pt x="5636" y="109"/>
                      </a:lnTo>
                      <a:lnTo>
                        <a:pt x="5639" y="59"/>
                      </a:lnTo>
                      <a:lnTo>
                        <a:pt x="5643" y="137"/>
                      </a:lnTo>
                      <a:lnTo>
                        <a:pt x="5646" y="63"/>
                      </a:lnTo>
                      <a:lnTo>
                        <a:pt x="5650" y="100"/>
                      </a:lnTo>
                      <a:lnTo>
                        <a:pt x="5653" y="48"/>
                      </a:lnTo>
                      <a:lnTo>
                        <a:pt x="5657" y="90"/>
                      </a:lnTo>
                      <a:lnTo>
                        <a:pt x="5660" y="108"/>
                      </a:lnTo>
                      <a:lnTo>
                        <a:pt x="5663" y="80"/>
                      </a:lnTo>
                      <a:lnTo>
                        <a:pt x="5667" y="60"/>
                      </a:lnTo>
                      <a:lnTo>
                        <a:pt x="5670" y="80"/>
                      </a:lnTo>
                      <a:lnTo>
                        <a:pt x="5674" y="63"/>
                      </a:lnTo>
                      <a:lnTo>
                        <a:pt x="5677" y="48"/>
                      </a:lnTo>
                      <a:lnTo>
                        <a:pt x="5681" y="126"/>
                      </a:lnTo>
                      <a:lnTo>
                        <a:pt x="5684" y="116"/>
                      </a:lnTo>
                      <a:lnTo>
                        <a:pt x="5688" y="85"/>
                      </a:lnTo>
                      <a:lnTo>
                        <a:pt x="5691" y="128"/>
                      </a:lnTo>
                      <a:lnTo>
                        <a:pt x="5695" y="59"/>
                      </a:lnTo>
                      <a:lnTo>
                        <a:pt x="5698" y="54"/>
                      </a:lnTo>
                      <a:lnTo>
                        <a:pt x="5702" y="84"/>
                      </a:lnTo>
                      <a:lnTo>
                        <a:pt x="5705" y="117"/>
                      </a:lnTo>
                      <a:lnTo>
                        <a:pt x="5708" y="106"/>
                      </a:lnTo>
                      <a:lnTo>
                        <a:pt x="5712" y="94"/>
                      </a:lnTo>
                      <a:lnTo>
                        <a:pt x="5715" y="122"/>
                      </a:lnTo>
                      <a:lnTo>
                        <a:pt x="5719" y="74"/>
                      </a:lnTo>
                      <a:lnTo>
                        <a:pt x="5722" y="83"/>
                      </a:lnTo>
                      <a:lnTo>
                        <a:pt x="5726" y="108"/>
                      </a:lnTo>
                      <a:lnTo>
                        <a:pt x="5729" y="141"/>
                      </a:lnTo>
                      <a:lnTo>
                        <a:pt x="5733" y="106"/>
                      </a:lnTo>
                      <a:lnTo>
                        <a:pt x="5736" y="80"/>
                      </a:lnTo>
                      <a:lnTo>
                        <a:pt x="5740" y="127"/>
                      </a:lnTo>
                      <a:lnTo>
                        <a:pt x="5743" y="72"/>
                      </a:lnTo>
                      <a:lnTo>
                        <a:pt x="5746" y="112"/>
                      </a:lnTo>
                      <a:lnTo>
                        <a:pt x="5750" y="109"/>
                      </a:lnTo>
                      <a:lnTo>
                        <a:pt x="5753" y="109"/>
                      </a:lnTo>
                      <a:lnTo>
                        <a:pt x="5757" y="106"/>
                      </a:lnTo>
                      <a:lnTo>
                        <a:pt x="5760" y="86"/>
                      </a:lnTo>
                      <a:lnTo>
                        <a:pt x="5764" y="63"/>
                      </a:lnTo>
                      <a:lnTo>
                        <a:pt x="5767" y="81"/>
                      </a:lnTo>
                      <a:lnTo>
                        <a:pt x="5771" y="104"/>
                      </a:lnTo>
                      <a:lnTo>
                        <a:pt x="5774" y="129"/>
                      </a:lnTo>
                      <a:lnTo>
                        <a:pt x="5778" y="95"/>
                      </a:lnTo>
                      <a:lnTo>
                        <a:pt x="5781" y="94"/>
                      </a:lnTo>
                      <a:lnTo>
                        <a:pt x="5785" y="102"/>
                      </a:lnTo>
                      <a:lnTo>
                        <a:pt x="5788" y="79"/>
                      </a:lnTo>
                      <a:lnTo>
                        <a:pt x="5791" y="107"/>
                      </a:lnTo>
                      <a:lnTo>
                        <a:pt x="5795" y="64"/>
                      </a:lnTo>
                      <a:lnTo>
                        <a:pt x="5798" y="75"/>
                      </a:lnTo>
                      <a:lnTo>
                        <a:pt x="5802" y="76"/>
                      </a:lnTo>
                      <a:lnTo>
                        <a:pt x="5805" y="88"/>
                      </a:lnTo>
                      <a:lnTo>
                        <a:pt x="5809" y="109"/>
                      </a:lnTo>
                      <a:lnTo>
                        <a:pt x="5812" y="134"/>
                      </a:lnTo>
                      <a:lnTo>
                        <a:pt x="5816" y="57"/>
                      </a:lnTo>
                      <a:lnTo>
                        <a:pt x="5819" y="112"/>
                      </a:lnTo>
                      <a:lnTo>
                        <a:pt x="5823" y="106"/>
                      </a:lnTo>
                      <a:lnTo>
                        <a:pt x="5826" y="61"/>
                      </a:lnTo>
                      <a:lnTo>
                        <a:pt x="5829" y="93"/>
                      </a:lnTo>
                      <a:lnTo>
                        <a:pt x="5833" y="61"/>
                      </a:lnTo>
                      <a:lnTo>
                        <a:pt x="5836" y="80"/>
                      </a:lnTo>
                      <a:lnTo>
                        <a:pt x="5840" y="59"/>
                      </a:lnTo>
                      <a:lnTo>
                        <a:pt x="5843" y="76"/>
                      </a:lnTo>
                      <a:lnTo>
                        <a:pt x="5847" y="97"/>
                      </a:lnTo>
                      <a:lnTo>
                        <a:pt x="5850" y="69"/>
                      </a:lnTo>
                      <a:lnTo>
                        <a:pt x="5854" y="86"/>
                      </a:lnTo>
                      <a:lnTo>
                        <a:pt x="5857" y="73"/>
                      </a:lnTo>
                      <a:lnTo>
                        <a:pt x="5861" y="71"/>
                      </a:lnTo>
                      <a:lnTo>
                        <a:pt x="5864" y="47"/>
                      </a:lnTo>
                      <a:lnTo>
                        <a:pt x="5868" y="91"/>
                      </a:lnTo>
                      <a:lnTo>
                        <a:pt x="5871" y="81"/>
                      </a:lnTo>
                      <a:lnTo>
                        <a:pt x="5874" y="75"/>
                      </a:lnTo>
                      <a:lnTo>
                        <a:pt x="5878" y="78"/>
                      </a:lnTo>
                      <a:lnTo>
                        <a:pt x="5881" y="78"/>
                      </a:lnTo>
                      <a:lnTo>
                        <a:pt x="5885" y="48"/>
                      </a:lnTo>
                      <a:lnTo>
                        <a:pt x="5888" y="47"/>
                      </a:lnTo>
                      <a:lnTo>
                        <a:pt x="5892" y="77"/>
                      </a:lnTo>
                      <a:lnTo>
                        <a:pt x="5895" y="57"/>
                      </a:lnTo>
                      <a:lnTo>
                        <a:pt x="5899" y="61"/>
                      </a:lnTo>
                      <a:lnTo>
                        <a:pt x="5902" y="79"/>
                      </a:lnTo>
                      <a:lnTo>
                        <a:pt x="5906" y="96"/>
                      </a:lnTo>
                      <a:lnTo>
                        <a:pt x="5909" y="59"/>
                      </a:lnTo>
                      <a:lnTo>
                        <a:pt x="5912" y="63"/>
                      </a:lnTo>
                      <a:lnTo>
                        <a:pt x="5916" y="88"/>
                      </a:lnTo>
                      <a:lnTo>
                        <a:pt x="5919" y="50"/>
                      </a:lnTo>
                      <a:lnTo>
                        <a:pt x="5923" y="100"/>
                      </a:lnTo>
                      <a:lnTo>
                        <a:pt x="5926" y="92"/>
                      </a:lnTo>
                      <a:lnTo>
                        <a:pt x="5930" y="89"/>
                      </a:lnTo>
                      <a:lnTo>
                        <a:pt x="5933" y="118"/>
                      </a:lnTo>
                      <a:lnTo>
                        <a:pt x="5937" y="75"/>
                      </a:lnTo>
                      <a:lnTo>
                        <a:pt x="5940" y="75"/>
                      </a:lnTo>
                      <a:lnTo>
                        <a:pt x="5944" y="113"/>
                      </a:lnTo>
                      <a:lnTo>
                        <a:pt x="5947" y="87"/>
                      </a:lnTo>
                      <a:lnTo>
                        <a:pt x="5951" y="129"/>
                      </a:lnTo>
                      <a:lnTo>
                        <a:pt x="5954" y="122"/>
                      </a:lnTo>
                      <a:lnTo>
                        <a:pt x="5957" y="102"/>
                      </a:lnTo>
                      <a:lnTo>
                        <a:pt x="5961" y="98"/>
                      </a:lnTo>
                      <a:lnTo>
                        <a:pt x="5964" y="114"/>
                      </a:lnTo>
                      <a:lnTo>
                        <a:pt x="5968" y="77"/>
                      </a:lnTo>
                      <a:lnTo>
                        <a:pt x="5971" y="74"/>
                      </a:lnTo>
                      <a:lnTo>
                        <a:pt x="5975" y="94"/>
                      </a:lnTo>
                      <a:lnTo>
                        <a:pt x="5978" y="52"/>
                      </a:lnTo>
                      <a:lnTo>
                        <a:pt x="5982" y="61"/>
                      </a:lnTo>
                      <a:lnTo>
                        <a:pt x="5985" y="67"/>
                      </a:lnTo>
                      <a:lnTo>
                        <a:pt x="5989" y="120"/>
                      </a:lnTo>
                      <a:lnTo>
                        <a:pt x="5992" y="95"/>
                      </a:lnTo>
                      <a:lnTo>
                        <a:pt x="5995" y="132"/>
                      </a:lnTo>
                      <a:lnTo>
                        <a:pt x="5999" y="120"/>
                      </a:lnTo>
                      <a:lnTo>
                        <a:pt x="6002" y="76"/>
                      </a:lnTo>
                      <a:lnTo>
                        <a:pt x="6006" y="98"/>
                      </a:lnTo>
                      <a:lnTo>
                        <a:pt x="6009" y="84"/>
                      </a:lnTo>
                      <a:lnTo>
                        <a:pt x="6013" y="128"/>
                      </a:lnTo>
                      <a:lnTo>
                        <a:pt x="6016" y="100"/>
                      </a:lnTo>
                      <a:lnTo>
                        <a:pt x="6020" y="90"/>
                      </a:lnTo>
                      <a:lnTo>
                        <a:pt x="6023" y="108"/>
                      </a:lnTo>
                      <a:lnTo>
                        <a:pt x="6027" y="66"/>
                      </a:lnTo>
                      <a:lnTo>
                        <a:pt x="6030" y="137"/>
                      </a:lnTo>
                      <a:lnTo>
                        <a:pt x="6034" y="75"/>
                      </a:lnTo>
                      <a:lnTo>
                        <a:pt x="6037" y="81"/>
                      </a:lnTo>
                      <a:lnTo>
                        <a:pt x="6040" y="57"/>
                      </a:lnTo>
                      <a:lnTo>
                        <a:pt x="6044" y="112"/>
                      </a:lnTo>
                      <a:lnTo>
                        <a:pt x="6047" y="97"/>
                      </a:lnTo>
                      <a:lnTo>
                        <a:pt x="6051" y="82"/>
                      </a:lnTo>
                      <a:lnTo>
                        <a:pt x="6054" y="72"/>
                      </a:lnTo>
                      <a:lnTo>
                        <a:pt x="6058" y="76"/>
                      </a:lnTo>
                      <a:lnTo>
                        <a:pt x="6061" y="70"/>
                      </a:lnTo>
                      <a:lnTo>
                        <a:pt x="6065" y="39"/>
                      </a:lnTo>
                      <a:lnTo>
                        <a:pt x="6068" y="61"/>
                      </a:lnTo>
                      <a:lnTo>
                        <a:pt x="6072" y="38"/>
                      </a:lnTo>
                      <a:lnTo>
                        <a:pt x="6075" y="28"/>
                      </a:lnTo>
                      <a:lnTo>
                        <a:pt x="6078" y="85"/>
                      </a:lnTo>
                      <a:lnTo>
                        <a:pt x="6082" y="82"/>
                      </a:lnTo>
                      <a:lnTo>
                        <a:pt x="6085" y="87"/>
                      </a:lnTo>
                      <a:lnTo>
                        <a:pt x="6089" y="61"/>
                      </a:lnTo>
                      <a:lnTo>
                        <a:pt x="6092" y="68"/>
                      </a:lnTo>
                      <a:lnTo>
                        <a:pt x="6096" y="103"/>
                      </a:lnTo>
                      <a:lnTo>
                        <a:pt x="6099" y="44"/>
                      </a:lnTo>
                      <a:lnTo>
                        <a:pt x="6103" y="87"/>
                      </a:lnTo>
                      <a:lnTo>
                        <a:pt x="6106" y="105"/>
                      </a:lnTo>
                      <a:lnTo>
                        <a:pt x="6110" y="75"/>
                      </a:lnTo>
                      <a:lnTo>
                        <a:pt x="6113" y="66"/>
                      </a:lnTo>
                      <a:lnTo>
                        <a:pt x="6117" y="65"/>
                      </a:lnTo>
                      <a:lnTo>
                        <a:pt x="6120" y="75"/>
                      </a:lnTo>
                      <a:lnTo>
                        <a:pt x="6123" y="32"/>
                      </a:lnTo>
                      <a:lnTo>
                        <a:pt x="6127" y="76"/>
                      </a:lnTo>
                      <a:lnTo>
                        <a:pt x="6130" y="97"/>
                      </a:lnTo>
                      <a:lnTo>
                        <a:pt x="6134" y="48"/>
                      </a:lnTo>
                      <a:lnTo>
                        <a:pt x="6137" y="79"/>
                      </a:lnTo>
                      <a:lnTo>
                        <a:pt x="6141" y="70"/>
                      </a:lnTo>
                      <a:lnTo>
                        <a:pt x="6144" y="55"/>
                      </a:lnTo>
                      <a:lnTo>
                        <a:pt x="6148" y="100"/>
                      </a:lnTo>
                      <a:lnTo>
                        <a:pt x="6151" y="84"/>
                      </a:lnTo>
                      <a:lnTo>
                        <a:pt x="6155" y="48"/>
                      </a:lnTo>
                      <a:lnTo>
                        <a:pt x="6158" y="72"/>
                      </a:lnTo>
                      <a:lnTo>
                        <a:pt x="6161" y="107"/>
                      </a:lnTo>
                      <a:lnTo>
                        <a:pt x="6165" y="89"/>
                      </a:lnTo>
                      <a:lnTo>
                        <a:pt x="6168" y="125"/>
                      </a:lnTo>
                      <a:lnTo>
                        <a:pt x="6172" y="153"/>
                      </a:lnTo>
                      <a:lnTo>
                        <a:pt x="6175" y="127"/>
                      </a:lnTo>
                      <a:lnTo>
                        <a:pt x="6179" y="99"/>
                      </a:lnTo>
                      <a:lnTo>
                        <a:pt x="6182" y="147"/>
                      </a:lnTo>
                      <a:lnTo>
                        <a:pt x="6186" y="137"/>
                      </a:lnTo>
                      <a:lnTo>
                        <a:pt x="6189" y="174"/>
                      </a:lnTo>
                      <a:lnTo>
                        <a:pt x="6193" y="121"/>
                      </a:lnTo>
                      <a:lnTo>
                        <a:pt x="6196" y="85"/>
                      </a:lnTo>
                      <a:lnTo>
                        <a:pt x="6200" y="150"/>
                      </a:lnTo>
                      <a:lnTo>
                        <a:pt x="6203" y="132"/>
                      </a:lnTo>
                      <a:lnTo>
                        <a:pt x="6206" y="121"/>
                      </a:lnTo>
                      <a:lnTo>
                        <a:pt x="6210" y="125"/>
                      </a:lnTo>
                      <a:lnTo>
                        <a:pt x="6213" y="161"/>
                      </a:lnTo>
                      <a:lnTo>
                        <a:pt x="6217" y="164"/>
                      </a:lnTo>
                      <a:lnTo>
                        <a:pt x="6220" y="223"/>
                      </a:lnTo>
                      <a:lnTo>
                        <a:pt x="6224" y="135"/>
                      </a:lnTo>
                      <a:lnTo>
                        <a:pt x="6227" y="202"/>
                      </a:lnTo>
                      <a:lnTo>
                        <a:pt x="6231" y="196"/>
                      </a:lnTo>
                      <a:lnTo>
                        <a:pt x="6234" y="225"/>
                      </a:lnTo>
                      <a:lnTo>
                        <a:pt x="6238" y="180"/>
                      </a:lnTo>
                      <a:lnTo>
                        <a:pt x="6241" y="162"/>
                      </a:lnTo>
                      <a:lnTo>
                        <a:pt x="6244" y="132"/>
                      </a:lnTo>
                      <a:lnTo>
                        <a:pt x="6248" y="244"/>
                      </a:lnTo>
                      <a:lnTo>
                        <a:pt x="6251" y="149"/>
                      </a:lnTo>
                      <a:lnTo>
                        <a:pt x="6255" y="220"/>
                      </a:lnTo>
                      <a:lnTo>
                        <a:pt x="6258" y="225"/>
                      </a:lnTo>
                      <a:lnTo>
                        <a:pt x="6262" y="169"/>
                      </a:lnTo>
                      <a:lnTo>
                        <a:pt x="6265" y="207"/>
                      </a:lnTo>
                      <a:lnTo>
                        <a:pt x="6269" y="182"/>
                      </a:lnTo>
                      <a:lnTo>
                        <a:pt x="6272" y="164"/>
                      </a:lnTo>
                      <a:lnTo>
                        <a:pt x="6276" y="136"/>
                      </a:lnTo>
                      <a:lnTo>
                        <a:pt x="6279" y="146"/>
                      </a:lnTo>
                      <a:lnTo>
                        <a:pt x="6283" y="210"/>
                      </a:lnTo>
                      <a:lnTo>
                        <a:pt x="6286" y="191"/>
                      </a:lnTo>
                      <a:lnTo>
                        <a:pt x="6289" y="205"/>
                      </a:lnTo>
                      <a:lnTo>
                        <a:pt x="6293" y="189"/>
                      </a:lnTo>
                      <a:lnTo>
                        <a:pt x="6296" y="167"/>
                      </a:lnTo>
                      <a:lnTo>
                        <a:pt x="6300" y="156"/>
                      </a:lnTo>
                      <a:lnTo>
                        <a:pt x="6303" y="189"/>
                      </a:lnTo>
                      <a:lnTo>
                        <a:pt x="6307" y="137"/>
                      </a:lnTo>
                      <a:lnTo>
                        <a:pt x="6310" y="169"/>
                      </a:lnTo>
                      <a:lnTo>
                        <a:pt x="6314" y="191"/>
                      </a:lnTo>
                      <a:lnTo>
                        <a:pt x="6317" y="217"/>
                      </a:lnTo>
                      <a:lnTo>
                        <a:pt x="6321" y="176"/>
                      </a:lnTo>
                      <a:lnTo>
                        <a:pt x="6324" y="152"/>
                      </a:lnTo>
                      <a:lnTo>
                        <a:pt x="6327" y="129"/>
                      </a:lnTo>
                      <a:lnTo>
                        <a:pt x="6331" y="174"/>
                      </a:lnTo>
                      <a:lnTo>
                        <a:pt x="6334" y="171"/>
                      </a:lnTo>
                      <a:lnTo>
                        <a:pt x="6338" y="110"/>
                      </a:lnTo>
                      <a:lnTo>
                        <a:pt x="6341" y="146"/>
                      </a:lnTo>
                      <a:lnTo>
                        <a:pt x="6345" y="127"/>
                      </a:lnTo>
                      <a:lnTo>
                        <a:pt x="6348" y="113"/>
                      </a:lnTo>
                      <a:lnTo>
                        <a:pt x="6352" y="192"/>
                      </a:lnTo>
                      <a:lnTo>
                        <a:pt x="6355" y="124"/>
                      </a:lnTo>
                      <a:lnTo>
                        <a:pt x="6359" y="104"/>
                      </a:lnTo>
                      <a:lnTo>
                        <a:pt x="6362" y="164"/>
                      </a:lnTo>
                      <a:lnTo>
                        <a:pt x="6366" y="105"/>
                      </a:lnTo>
                      <a:lnTo>
                        <a:pt x="6369" y="103"/>
                      </a:lnTo>
                      <a:lnTo>
                        <a:pt x="6372" y="141"/>
                      </a:lnTo>
                      <a:lnTo>
                        <a:pt x="6376" y="148"/>
                      </a:lnTo>
                      <a:lnTo>
                        <a:pt x="6379" y="104"/>
                      </a:lnTo>
                      <a:lnTo>
                        <a:pt x="6383" y="117"/>
                      </a:lnTo>
                      <a:lnTo>
                        <a:pt x="6386" y="135"/>
                      </a:lnTo>
                      <a:lnTo>
                        <a:pt x="6390" y="110"/>
                      </a:lnTo>
                      <a:lnTo>
                        <a:pt x="6393" y="139"/>
                      </a:lnTo>
                      <a:lnTo>
                        <a:pt x="6397" y="109"/>
                      </a:lnTo>
                      <a:lnTo>
                        <a:pt x="6400" y="125"/>
                      </a:lnTo>
                      <a:lnTo>
                        <a:pt x="6404" y="135"/>
                      </a:lnTo>
                      <a:lnTo>
                        <a:pt x="6407" y="160"/>
                      </a:lnTo>
                      <a:lnTo>
                        <a:pt x="6410" y="106"/>
                      </a:lnTo>
                      <a:lnTo>
                        <a:pt x="6414" y="120"/>
                      </a:lnTo>
                      <a:lnTo>
                        <a:pt x="6417" y="89"/>
                      </a:lnTo>
                      <a:lnTo>
                        <a:pt x="6421" y="96"/>
                      </a:lnTo>
                      <a:lnTo>
                        <a:pt x="6424" y="88"/>
                      </a:lnTo>
                      <a:lnTo>
                        <a:pt x="6428" y="123"/>
                      </a:lnTo>
                      <a:lnTo>
                        <a:pt x="6431" y="99"/>
                      </a:lnTo>
                      <a:lnTo>
                        <a:pt x="6435" y="128"/>
                      </a:lnTo>
                      <a:lnTo>
                        <a:pt x="6438" y="112"/>
                      </a:lnTo>
                      <a:lnTo>
                        <a:pt x="6442" y="119"/>
                      </a:lnTo>
                      <a:lnTo>
                        <a:pt x="6445" y="135"/>
                      </a:lnTo>
                      <a:lnTo>
                        <a:pt x="6449" y="112"/>
                      </a:lnTo>
                      <a:lnTo>
                        <a:pt x="6452" y="157"/>
                      </a:lnTo>
                      <a:lnTo>
                        <a:pt x="6455" y="127"/>
                      </a:lnTo>
                      <a:lnTo>
                        <a:pt x="6459" y="191"/>
                      </a:lnTo>
                      <a:lnTo>
                        <a:pt x="6462" y="179"/>
                      </a:lnTo>
                      <a:lnTo>
                        <a:pt x="6466" y="195"/>
                      </a:lnTo>
                      <a:lnTo>
                        <a:pt x="6469" y="201"/>
                      </a:lnTo>
                      <a:lnTo>
                        <a:pt x="6473" y="229"/>
                      </a:lnTo>
                      <a:lnTo>
                        <a:pt x="6476" y="271"/>
                      </a:lnTo>
                      <a:lnTo>
                        <a:pt x="6480" y="276"/>
                      </a:lnTo>
                      <a:lnTo>
                        <a:pt x="6483" y="331"/>
                      </a:lnTo>
                      <a:lnTo>
                        <a:pt x="6487" y="337"/>
                      </a:lnTo>
                      <a:lnTo>
                        <a:pt x="6490" y="347"/>
                      </a:lnTo>
                      <a:lnTo>
                        <a:pt x="6493" y="383"/>
                      </a:lnTo>
                      <a:lnTo>
                        <a:pt x="6497" y="410"/>
                      </a:lnTo>
                      <a:lnTo>
                        <a:pt x="6500" y="412"/>
                      </a:lnTo>
                      <a:lnTo>
                        <a:pt x="6504" y="402"/>
                      </a:lnTo>
                      <a:lnTo>
                        <a:pt x="6507" y="439"/>
                      </a:lnTo>
                      <a:lnTo>
                        <a:pt x="6511" y="433"/>
                      </a:lnTo>
                      <a:lnTo>
                        <a:pt x="6514" y="435"/>
                      </a:lnTo>
                      <a:lnTo>
                        <a:pt x="6518" y="471"/>
                      </a:lnTo>
                      <a:lnTo>
                        <a:pt x="6521" y="533"/>
                      </a:lnTo>
                      <a:lnTo>
                        <a:pt x="6525" y="529"/>
                      </a:lnTo>
                      <a:lnTo>
                        <a:pt x="6528" y="595"/>
                      </a:lnTo>
                      <a:lnTo>
                        <a:pt x="6532" y="585"/>
                      </a:lnTo>
                      <a:lnTo>
                        <a:pt x="6535" y="549"/>
                      </a:lnTo>
                      <a:lnTo>
                        <a:pt x="6538" y="636"/>
                      </a:lnTo>
                      <a:lnTo>
                        <a:pt x="6542" y="622"/>
                      </a:lnTo>
                      <a:lnTo>
                        <a:pt x="6545" y="655"/>
                      </a:lnTo>
                      <a:lnTo>
                        <a:pt x="6549" y="698"/>
                      </a:lnTo>
                      <a:lnTo>
                        <a:pt x="6552" y="651"/>
                      </a:lnTo>
                      <a:lnTo>
                        <a:pt x="6556" y="733"/>
                      </a:lnTo>
                      <a:lnTo>
                        <a:pt x="6559" y="663"/>
                      </a:lnTo>
                      <a:lnTo>
                        <a:pt x="6563" y="705"/>
                      </a:lnTo>
                      <a:lnTo>
                        <a:pt x="6566" y="784"/>
                      </a:lnTo>
                      <a:lnTo>
                        <a:pt x="6570" y="693"/>
                      </a:lnTo>
                      <a:lnTo>
                        <a:pt x="6573" y="760"/>
                      </a:lnTo>
                      <a:lnTo>
                        <a:pt x="6576" y="626"/>
                      </a:lnTo>
                      <a:lnTo>
                        <a:pt x="6580" y="590"/>
                      </a:lnTo>
                      <a:lnTo>
                        <a:pt x="6583" y="665"/>
                      </a:lnTo>
                      <a:lnTo>
                        <a:pt x="6587" y="678"/>
                      </a:lnTo>
                      <a:lnTo>
                        <a:pt x="6590" y="530"/>
                      </a:lnTo>
                      <a:lnTo>
                        <a:pt x="6594" y="529"/>
                      </a:lnTo>
                      <a:lnTo>
                        <a:pt x="6597" y="491"/>
                      </a:lnTo>
                      <a:lnTo>
                        <a:pt x="6601" y="508"/>
                      </a:lnTo>
                      <a:lnTo>
                        <a:pt x="6604" y="387"/>
                      </a:lnTo>
                      <a:lnTo>
                        <a:pt x="6608" y="442"/>
                      </a:lnTo>
                      <a:lnTo>
                        <a:pt x="6611" y="427"/>
                      </a:lnTo>
                      <a:lnTo>
                        <a:pt x="6615" y="403"/>
                      </a:lnTo>
                      <a:lnTo>
                        <a:pt x="6618" y="407"/>
                      </a:lnTo>
                      <a:lnTo>
                        <a:pt x="6621" y="418"/>
                      </a:lnTo>
                      <a:lnTo>
                        <a:pt x="6625" y="398"/>
                      </a:lnTo>
                      <a:lnTo>
                        <a:pt x="6628" y="350"/>
                      </a:lnTo>
                      <a:lnTo>
                        <a:pt x="6632" y="318"/>
                      </a:lnTo>
                      <a:lnTo>
                        <a:pt x="6635" y="389"/>
                      </a:lnTo>
                      <a:lnTo>
                        <a:pt x="6639" y="355"/>
                      </a:lnTo>
                      <a:lnTo>
                        <a:pt x="6642" y="297"/>
                      </a:lnTo>
                      <a:lnTo>
                        <a:pt x="6646" y="314"/>
                      </a:lnTo>
                      <a:lnTo>
                        <a:pt x="6649" y="288"/>
                      </a:lnTo>
                      <a:lnTo>
                        <a:pt x="6653" y="281"/>
                      </a:lnTo>
                      <a:lnTo>
                        <a:pt x="6656" y="224"/>
                      </a:lnTo>
                      <a:lnTo>
                        <a:pt x="6659" y="305"/>
                      </a:lnTo>
                      <a:lnTo>
                        <a:pt x="6663" y="278"/>
                      </a:lnTo>
                      <a:lnTo>
                        <a:pt x="6666" y="249"/>
                      </a:lnTo>
                      <a:lnTo>
                        <a:pt x="6670" y="229"/>
                      </a:lnTo>
                      <a:lnTo>
                        <a:pt x="6673" y="253"/>
                      </a:lnTo>
                      <a:lnTo>
                        <a:pt x="6677" y="234"/>
                      </a:lnTo>
                      <a:lnTo>
                        <a:pt x="6680" y="129"/>
                      </a:lnTo>
                      <a:lnTo>
                        <a:pt x="6684" y="240"/>
                      </a:lnTo>
                      <a:lnTo>
                        <a:pt x="6687" y="158"/>
                      </a:lnTo>
                      <a:lnTo>
                        <a:pt x="6691" y="145"/>
                      </a:lnTo>
                      <a:lnTo>
                        <a:pt x="6694" y="117"/>
                      </a:lnTo>
                      <a:lnTo>
                        <a:pt x="6698" y="126"/>
                      </a:lnTo>
                      <a:lnTo>
                        <a:pt x="6701" y="138"/>
                      </a:lnTo>
                      <a:lnTo>
                        <a:pt x="6704" y="105"/>
                      </a:lnTo>
                      <a:lnTo>
                        <a:pt x="6708" y="141"/>
                      </a:lnTo>
                      <a:lnTo>
                        <a:pt x="6711" y="149"/>
                      </a:lnTo>
                      <a:lnTo>
                        <a:pt x="6715" y="128"/>
                      </a:lnTo>
                      <a:lnTo>
                        <a:pt x="6718" y="118"/>
                      </a:lnTo>
                      <a:lnTo>
                        <a:pt x="6722" y="136"/>
                      </a:lnTo>
                      <a:lnTo>
                        <a:pt x="6725" y="94"/>
                      </a:lnTo>
                      <a:lnTo>
                        <a:pt x="6729" y="112"/>
                      </a:lnTo>
                      <a:lnTo>
                        <a:pt x="6732" y="119"/>
                      </a:lnTo>
                      <a:lnTo>
                        <a:pt x="6736" y="106"/>
                      </a:lnTo>
                      <a:lnTo>
                        <a:pt x="6739" y="88"/>
                      </a:lnTo>
                      <a:lnTo>
                        <a:pt x="6742" y="99"/>
                      </a:lnTo>
                      <a:lnTo>
                        <a:pt x="6746" y="67"/>
                      </a:lnTo>
                      <a:lnTo>
                        <a:pt x="6749" y="47"/>
                      </a:lnTo>
                      <a:lnTo>
                        <a:pt x="6753" y="99"/>
                      </a:lnTo>
                      <a:lnTo>
                        <a:pt x="6756" y="82"/>
                      </a:lnTo>
                      <a:lnTo>
                        <a:pt x="6760" y="80"/>
                      </a:lnTo>
                      <a:lnTo>
                        <a:pt x="6763" y="47"/>
                      </a:lnTo>
                      <a:lnTo>
                        <a:pt x="6767" y="70"/>
                      </a:lnTo>
                      <a:lnTo>
                        <a:pt x="6770" y="63"/>
                      </a:lnTo>
                      <a:lnTo>
                        <a:pt x="6774" y="81"/>
                      </a:lnTo>
                      <a:lnTo>
                        <a:pt x="6777" y="78"/>
                      </a:lnTo>
                      <a:lnTo>
                        <a:pt x="6781" y="59"/>
                      </a:lnTo>
                      <a:lnTo>
                        <a:pt x="6784" y="109"/>
                      </a:lnTo>
                      <a:lnTo>
                        <a:pt x="6787" y="76"/>
                      </a:lnTo>
                      <a:lnTo>
                        <a:pt x="6791" y="45"/>
                      </a:lnTo>
                      <a:lnTo>
                        <a:pt x="6794" y="94"/>
                      </a:lnTo>
                      <a:lnTo>
                        <a:pt x="6798" y="58"/>
                      </a:lnTo>
                      <a:lnTo>
                        <a:pt x="6801" y="39"/>
                      </a:lnTo>
                      <a:lnTo>
                        <a:pt x="6805" y="119"/>
                      </a:lnTo>
                      <a:lnTo>
                        <a:pt x="6808" y="73"/>
                      </a:lnTo>
                      <a:lnTo>
                        <a:pt x="6812" y="85"/>
                      </a:lnTo>
                      <a:lnTo>
                        <a:pt x="6815" y="67"/>
                      </a:lnTo>
                      <a:lnTo>
                        <a:pt x="6819" y="58"/>
                      </a:lnTo>
                      <a:lnTo>
                        <a:pt x="6822" y="62"/>
                      </a:lnTo>
                      <a:lnTo>
                        <a:pt x="6826" y="90"/>
                      </a:lnTo>
                      <a:lnTo>
                        <a:pt x="6829" y="59"/>
                      </a:lnTo>
                      <a:lnTo>
                        <a:pt x="6832" y="55"/>
                      </a:lnTo>
                      <a:lnTo>
                        <a:pt x="6836" y="59"/>
                      </a:lnTo>
                      <a:lnTo>
                        <a:pt x="6839" y="63"/>
                      </a:lnTo>
                      <a:lnTo>
                        <a:pt x="6843" y="101"/>
                      </a:lnTo>
                      <a:lnTo>
                        <a:pt x="6846" y="68"/>
                      </a:lnTo>
                      <a:lnTo>
                        <a:pt x="6850" y="106"/>
                      </a:lnTo>
                      <a:lnTo>
                        <a:pt x="6853" y="62"/>
                      </a:lnTo>
                      <a:lnTo>
                        <a:pt x="6857" y="70"/>
                      </a:lnTo>
                      <a:lnTo>
                        <a:pt x="6860" y="49"/>
                      </a:lnTo>
                      <a:lnTo>
                        <a:pt x="6864" y="78"/>
                      </a:lnTo>
                      <a:lnTo>
                        <a:pt x="6867" y="87"/>
                      </a:lnTo>
                      <a:lnTo>
                        <a:pt x="6870" y="59"/>
                      </a:lnTo>
                      <a:lnTo>
                        <a:pt x="6874" y="68"/>
                      </a:lnTo>
                      <a:lnTo>
                        <a:pt x="6877" y="126"/>
                      </a:lnTo>
                      <a:lnTo>
                        <a:pt x="6881" y="73"/>
                      </a:lnTo>
                      <a:lnTo>
                        <a:pt x="6884" y="97"/>
                      </a:lnTo>
                      <a:lnTo>
                        <a:pt x="6888" y="52"/>
                      </a:lnTo>
                      <a:lnTo>
                        <a:pt x="6891" y="58"/>
                      </a:lnTo>
                      <a:lnTo>
                        <a:pt x="6895" y="77"/>
                      </a:lnTo>
                      <a:lnTo>
                        <a:pt x="6898" y="51"/>
                      </a:lnTo>
                      <a:lnTo>
                        <a:pt x="6902" y="87"/>
                      </a:lnTo>
                      <a:lnTo>
                        <a:pt x="6905" y="73"/>
                      </a:lnTo>
                      <a:lnTo>
                        <a:pt x="6909" y="96"/>
                      </a:lnTo>
                      <a:lnTo>
                        <a:pt x="6912" y="63"/>
                      </a:lnTo>
                      <a:lnTo>
                        <a:pt x="6915" y="63"/>
                      </a:lnTo>
                      <a:lnTo>
                        <a:pt x="6919" y="56"/>
                      </a:lnTo>
                      <a:lnTo>
                        <a:pt x="6922" y="69"/>
                      </a:lnTo>
                      <a:lnTo>
                        <a:pt x="6926" y="79"/>
                      </a:lnTo>
                      <a:lnTo>
                        <a:pt x="6929" y="110"/>
                      </a:lnTo>
                      <a:lnTo>
                        <a:pt x="6933" y="65"/>
                      </a:lnTo>
                      <a:lnTo>
                        <a:pt x="6936" y="54"/>
                      </a:lnTo>
                      <a:lnTo>
                        <a:pt x="6940" y="119"/>
                      </a:lnTo>
                      <a:lnTo>
                        <a:pt x="6943" y="142"/>
                      </a:lnTo>
                      <a:lnTo>
                        <a:pt x="6947" y="132"/>
                      </a:lnTo>
                      <a:lnTo>
                        <a:pt x="6950" y="144"/>
                      </a:lnTo>
                      <a:lnTo>
                        <a:pt x="6953" y="184"/>
                      </a:lnTo>
                      <a:lnTo>
                        <a:pt x="6957" y="167"/>
                      </a:lnTo>
                      <a:lnTo>
                        <a:pt x="6960" y="207"/>
                      </a:lnTo>
                      <a:lnTo>
                        <a:pt x="6964" y="214"/>
                      </a:lnTo>
                      <a:lnTo>
                        <a:pt x="6967" y="273"/>
                      </a:lnTo>
                      <a:lnTo>
                        <a:pt x="6971" y="239"/>
                      </a:lnTo>
                      <a:lnTo>
                        <a:pt x="6974" y="262"/>
                      </a:lnTo>
                      <a:lnTo>
                        <a:pt x="6978" y="225"/>
                      </a:lnTo>
                      <a:lnTo>
                        <a:pt x="6981" y="311"/>
                      </a:lnTo>
                      <a:lnTo>
                        <a:pt x="6985" y="323"/>
                      </a:lnTo>
                      <a:lnTo>
                        <a:pt x="6988" y="384"/>
                      </a:lnTo>
                      <a:lnTo>
                        <a:pt x="6992" y="361"/>
                      </a:lnTo>
                      <a:lnTo>
                        <a:pt x="6995" y="342"/>
                      </a:lnTo>
                      <a:lnTo>
                        <a:pt x="6998" y="405"/>
                      </a:lnTo>
                      <a:lnTo>
                        <a:pt x="7002" y="430"/>
                      </a:lnTo>
                      <a:lnTo>
                        <a:pt x="7005" y="418"/>
                      </a:lnTo>
                      <a:lnTo>
                        <a:pt x="7009" y="442"/>
                      </a:lnTo>
                      <a:lnTo>
                        <a:pt x="7012" y="473"/>
                      </a:lnTo>
                      <a:lnTo>
                        <a:pt x="7016" y="450"/>
                      </a:lnTo>
                      <a:lnTo>
                        <a:pt x="7019" y="436"/>
                      </a:lnTo>
                      <a:lnTo>
                        <a:pt x="7023" y="436"/>
                      </a:lnTo>
                      <a:lnTo>
                        <a:pt x="7026" y="493"/>
                      </a:lnTo>
                      <a:lnTo>
                        <a:pt x="7030" y="497"/>
                      </a:lnTo>
                      <a:lnTo>
                        <a:pt x="7033" y="506"/>
                      </a:lnTo>
                      <a:lnTo>
                        <a:pt x="7036" y="505"/>
                      </a:lnTo>
                      <a:lnTo>
                        <a:pt x="7040" y="508"/>
                      </a:lnTo>
                      <a:lnTo>
                        <a:pt x="7043" y="502"/>
                      </a:lnTo>
                      <a:lnTo>
                        <a:pt x="7047" y="454"/>
                      </a:lnTo>
                      <a:lnTo>
                        <a:pt x="7050" y="513"/>
                      </a:lnTo>
                      <a:lnTo>
                        <a:pt x="7054" y="487"/>
                      </a:lnTo>
                      <a:lnTo>
                        <a:pt x="7057" y="519"/>
                      </a:lnTo>
                      <a:lnTo>
                        <a:pt x="7061" y="457"/>
                      </a:lnTo>
                      <a:lnTo>
                        <a:pt x="7064" y="444"/>
                      </a:lnTo>
                      <a:lnTo>
                        <a:pt x="7068" y="481"/>
                      </a:lnTo>
                      <a:lnTo>
                        <a:pt x="7071" y="417"/>
                      </a:lnTo>
                      <a:lnTo>
                        <a:pt x="7075" y="401"/>
                      </a:lnTo>
                      <a:lnTo>
                        <a:pt x="7078" y="442"/>
                      </a:lnTo>
                      <a:lnTo>
                        <a:pt x="7081" y="390"/>
                      </a:lnTo>
                      <a:lnTo>
                        <a:pt x="7085" y="363"/>
                      </a:lnTo>
                      <a:lnTo>
                        <a:pt x="7088" y="403"/>
                      </a:lnTo>
                      <a:lnTo>
                        <a:pt x="7092" y="402"/>
                      </a:lnTo>
                      <a:lnTo>
                        <a:pt x="7095" y="318"/>
                      </a:lnTo>
                      <a:lnTo>
                        <a:pt x="7099" y="309"/>
                      </a:lnTo>
                      <a:lnTo>
                        <a:pt x="7102" y="371"/>
                      </a:lnTo>
                      <a:lnTo>
                        <a:pt x="7106" y="345"/>
                      </a:lnTo>
                      <a:lnTo>
                        <a:pt x="7109" y="289"/>
                      </a:lnTo>
                      <a:lnTo>
                        <a:pt x="7113" y="294"/>
                      </a:lnTo>
                      <a:lnTo>
                        <a:pt x="7116" y="311"/>
                      </a:lnTo>
                      <a:lnTo>
                        <a:pt x="7119" y="280"/>
                      </a:lnTo>
                      <a:lnTo>
                        <a:pt x="7123" y="366"/>
                      </a:lnTo>
                      <a:lnTo>
                        <a:pt x="7126" y="241"/>
                      </a:lnTo>
                      <a:lnTo>
                        <a:pt x="7130" y="230"/>
                      </a:lnTo>
                      <a:lnTo>
                        <a:pt x="7133" y="290"/>
                      </a:lnTo>
                      <a:lnTo>
                        <a:pt x="7137" y="257"/>
                      </a:lnTo>
                      <a:lnTo>
                        <a:pt x="7140" y="195"/>
                      </a:lnTo>
                      <a:lnTo>
                        <a:pt x="7144" y="253"/>
                      </a:lnTo>
                      <a:lnTo>
                        <a:pt x="7147" y="181"/>
                      </a:lnTo>
                      <a:lnTo>
                        <a:pt x="7151" y="234"/>
                      </a:lnTo>
                      <a:lnTo>
                        <a:pt x="7154" y="89"/>
                      </a:lnTo>
                      <a:lnTo>
                        <a:pt x="7158" y="153"/>
                      </a:lnTo>
                      <a:lnTo>
                        <a:pt x="7161" y="138"/>
                      </a:lnTo>
                      <a:lnTo>
                        <a:pt x="7164" y="147"/>
                      </a:lnTo>
                      <a:lnTo>
                        <a:pt x="7168" y="105"/>
                      </a:lnTo>
                      <a:lnTo>
                        <a:pt x="7171" y="195"/>
                      </a:lnTo>
                      <a:lnTo>
                        <a:pt x="7175" y="131"/>
                      </a:lnTo>
                      <a:lnTo>
                        <a:pt x="7178" y="144"/>
                      </a:lnTo>
                      <a:lnTo>
                        <a:pt x="7182" y="90"/>
                      </a:lnTo>
                      <a:lnTo>
                        <a:pt x="7185" y="158"/>
                      </a:lnTo>
                      <a:lnTo>
                        <a:pt x="7189" y="129"/>
                      </a:lnTo>
                      <a:lnTo>
                        <a:pt x="7192" y="113"/>
                      </a:lnTo>
                      <a:lnTo>
                        <a:pt x="7196" y="125"/>
                      </a:lnTo>
                      <a:lnTo>
                        <a:pt x="7199" y="101"/>
                      </a:lnTo>
                      <a:lnTo>
                        <a:pt x="7202" y="68"/>
                      </a:lnTo>
                      <a:lnTo>
                        <a:pt x="7206" y="139"/>
                      </a:lnTo>
                      <a:lnTo>
                        <a:pt x="7209" y="103"/>
                      </a:lnTo>
                      <a:lnTo>
                        <a:pt x="7213" y="125"/>
                      </a:lnTo>
                      <a:lnTo>
                        <a:pt x="7216" y="80"/>
                      </a:lnTo>
                      <a:lnTo>
                        <a:pt x="7220" y="81"/>
                      </a:lnTo>
                      <a:lnTo>
                        <a:pt x="7223" y="117"/>
                      </a:lnTo>
                      <a:lnTo>
                        <a:pt x="7227" y="89"/>
                      </a:lnTo>
                      <a:lnTo>
                        <a:pt x="7230" y="92"/>
                      </a:lnTo>
                      <a:lnTo>
                        <a:pt x="7234" y="113"/>
                      </a:lnTo>
                      <a:lnTo>
                        <a:pt x="7237" y="106"/>
                      </a:lnTo>
                      <a:lnTo>
                        <a:pt x="7241" y="83"/>
                      </a:lnTo>
                      <a:lnTo>
                        <a:pt x="7244" y="88"/>
                      </a:lnTo>
                      <a:lnTo>
                        <a:pt x="7247" y="67"/>
                      </a:lnTo>
                      <a:lnTo>
                        <a:pt x="7251" y="19"/>
                      </a:lnTo>
                      <a:lnTo>
                        <a:pt x="7254" y="70"/>
                      </a:lnTo>
                      <a:lnTo>
                        <a:pt x="7258" y="119"/>
                      </a:lnTo>
                      <a:lnTo>
                        <a:pt x="7261" y="65"/>
                      </a:lnTo>
                      <a:lnTo>
                        <a:pt x="7265" y="60"/>
                      </a:lnTo>
                      <a:lnTo>
                        <a:pt x="7268" y="87"/>
                      </a:lnTo>
                      <a:lnTo>
                        <a:pt x="7272" y="95"/>
                      </a:lnTo>
                      <a:lnTo>
                        <a:pt x="7275" y="100"/>
                      </a:lnTo>
                      <a:lnTo>
                        <a:pt x="7279" y="93"/>
                      </a:lnTo>
                      <a:lnTo>
                        <a:pt x="7282" y="68"/>
                      </a:lnTo>
                      <a:lnTo>
                        <a:pt x="7285" y="84"/>
                      </a:lnTo>
                      <a:lnTo>
                        <a:pt x="7289" y="62"/>
                      </a:lnTo>
                      <a:lnTo>
                        <a:pt x="7292" y="85"/>
                      </a:lnTo>
                      <a:lnTo>
                        <a:pt x="7296" y="111"/>
                      </a:lnTo>
                      <a:lnTo>
                        <a:pt x="7299" y="102"/>
                      </a:lnTo>
                      <a:lnTo>
                        <a:pt x="7303" y="100"/>
                      </a:lnTo>
                      <a:lnTo>
                        <a:pt x="7306" y="96"/>
                      </a:lnTo>
                      <a:lnTo>
                        <a:pt x="7310" y="83"/>
                      </a:lnTo>
                      <a:lnTo>
                        <a:pt x="7313" y="117"/>
                      </a:lnTo>
                      <a:lnTo>
                        <a:pt x="7317" y="62"/>
                      </a:lnTo>
                      <a:lnTo>
                        <a:pt x="7320" y="72"/>
                      </a:lnTo>
                      <a:lnTo>
                        <a:pt x="7324" y="97"/>
                      </a:lnTo>
                      <a:lnTo>
                        <a:pt x="7327" y="54"/>
                      </a:lnTo>
                      <a:lnTo>
                        <a:pt x="7330" y="70"/>
                      </a:lnTo>
                      <a:lnTo>
                        <a:pt x="7334" y="70"/>
                      </a:lnTo>
                      <a:lnTo>
                        <a:pt x="7337" y="88"/>
                      </a:lnTo>
                      <a:lnTo>
                        <a:pt x="7341" y="63"/>
                      </a:lnTo>
                      <a:lnTo>
                        <a:pt x="7344" y="65"/>
                      </a:lnTo>
                      <a:lnTo>
                        <a:pt x="7348" y="93"/>
                      </a:lnTo>
                      <a:lnTo>
                        <a:pt x="7351" y="77"/>
                      </a:lnTo>
                      <a:lnTo>
                        <a:pt x="7355" y="75"/>
                      </a:lnTo>
                      <a:lnTo>
                        <a:pt x="7358" y="26"/>
                      </a:lnTo>
                      <a:lnTo>
                        <a:pt x="7362" y="48"/>
                      </a:lnTo>
                      <a:lnTo>
                        <a:pt x="7365" y="80"/>
                      </a:lnTo>
                      <a:lnTo>
                        <a:pt x="7368" y="82"/>
                      </a:lnTo>
                      <a:lnTo>
                        <a:pt x="7372" y="40"/>
                      </a:lnTo>
                      <a:lnTo>
                        <a:pt x="7375" y="53"/>
                      </a:lnTo>
                      <a:lnTo>
                        <a:pt x="7379" y="75"/>
                      </a:lnTo>
                      <a:lnTo>
                        <a:pt x="7382" y="75"/>
                      </a:lnTo>
                      <a:lnTo>
                        <a:pt x="7386" y="97"/>
                      </a:lnTo>
                      <a:lnTo>
                        <a:pt x="7389" y="17"/>
                      </a:lnTo>
                      <a:lnTo>
                        <a:pt x="7393" y="94"/>
                      </a:lnTo>
                      <a:lnTo>
                        <a:pt x="7396" y="48"/>
                      </a:lnTo>
                      <a:lnTo>
                        <a:pt x="7400" y="86"/>
                      </a:lnTo>
                      <a:lnTo>
                        <a:pt x="7403" y="36"/>
                      </a:lnTo>
                      <a:lnTo>
                        <a:pt x="7407" y="13"/>
                      </a:lnTo>
                      <a:lnTo>
                        <a:pt x="7410" y="55"/>
                      </a:lnTo>
                      <a:lnTo>
                        <a:pt x="7413" y="126"/>
                      </a:lnTo>
                      <a:lnTo>
                        <a:pt x="7417" y="54"/>
                      </a:lnTo>
                      <a:lnTo>
                        <a:pt x="7420" y="54"/>
                      </a:lnTo>
                      <a:lnTo>
                        <a:pt x="7424" y="96"/>
                      </a:lnTo>
                      <a:lnTo>
                        <a:pt x="7427" y="34"/>
                      </a:lnTo>
                      <a:lnTo>
                        <a:pt x="7431" y="58"/>
                      </a:lnTo>
                      <a:lnTo>
                        <a:pt x="7434" y="92"/>
                      </a:lnTo>
                      <a:lnTo>
                        <a:pt x="7438" y="78"/>
                      </a:lnTo>
                      <a:lnTo>
                        <a:pt x="7441" y="81"/>
                      </a:lnTo>
                      <a:lnTo>
                        <a:pt x="7445" y="68"/>
                      </a:lnTo>
                      <a:lnTo>
                        <a:pt x="7448" y="71"/>
                      </a:lnTo>
                      <a:lnTo>
                        <a:pt x="7451" y="52"/>
                      </a:lnTo>
                      <a:lnTo>
                        <a:pt x="7455" y="63"/>
                      </a:lnTo>
                      <a:lnTo>
                        <a:pt x="7458" y="90"/>
                      </a:lnTo>
                      <a:lnTo>
                        <a:pt x="7462" y="93"/>
                      </a:lnTo>
                      <a:lnTo>
                        <a:pt x="7465" y="74"/>
                      </a:lnTo>
                      <a:lnTo>
                        <a:pt x="7469" y="76"/>
                      </a:lnTo>
                      <a:lnTo>
                        <a:pt x="7472" y="42"/>
                      </a:lnTo>
                      <a:lnTo>
                        <a:pt x="7476" y="54"/>
                      </a:lnTo>
                      <a:lnTo>
                        <a:pt x="7479" y="96"/>
                      </a:lnTo>
                      <a:lnTo>
                        <a:pt x="7483" y="69"/>
                      </a:lnTo>
                      <a:lnTo>
                        <a:pt x="7486" y="112"/>
                      </a:lnTo>
                      <a:lnTo>
                        <a:pt x="7490" y="140"/>
                      </a:lnTo>
                      <a:lnTo>
                        <a:pt x="7493" y="68"/>
                      </a:lnTo>
                      <a:lnTo>
                        <a:pt x="7496" y="133"/>
                      </a:lnTo>
                      <a:lnTo>
                        <a:pt x="7500" y="65"/>
                      </a:lnTo>
                      <a:lnTo>
                        <a:pt x="7500" y="65"/>
                      </a:lnTo>
                    </a:path>
                  </a:pathLst>
                </a:custGeom>
                <a:noFill/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de-DE"/>
                </a:p>
              </p:txBody>
            </p:sp>
            <p:sp>
              <p:nvSpPr>
                <p:cNvPr id="1899" name="Rectangle 1195"/>
                <p:cNvSpPr>
                  <a:spLocks noChangeArrowheads="1"/>
                </p:cNvSpPr>
                <p:nvPr/>
              </p:nvSpPr>
              <p:spPr bwMode="auto">
                <a:xfrm>
                  <a:off x="1250652" y="213278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20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00" name="Rectangle 1197"/>
                <p:cNvSpPr>
                  <a:spLocks noChangeArrowheads="1"/>
                </p:cNvSpPr>
                <p:nvPr/>
              </p:nvSpPr>
              <p:spPr bwMode="auto">
                <a:xfrm>
                  <a:off x="1769764" y="213278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22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01" name="Rectangle 1199"/>
                <p:cNvSpPr>
                  <a:spLocks noChangeArrowheads="1"/>
                </p:cNvSpPr>
                <p:nvPr/>
              </p:nvSpPr>
              <p:spPr bwMode="auto">
                <a:xfrm>
                  <a:off x="2288877" y="213278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24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02" name="Rectangle 1201"/>
                <p:cNvSpPr>
                  <a:spLocks noChangeArrowheads="1"/>
                </p:cNvSpPr>
                <p:nvPr/>
              </p:nvSpPr>
              <p:spPr bwMode="auto">
                <a:xfrm>
                  <a:off x="2807989" y="2132782"/>
                  <a:ext cx="115416" cy="1231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itchFamily="34" charset="0"/>
                      <a:cs typeface="Arial" pitchFamily="34" charset="0"/>
                    </a:rPr>
                    <a:t>26</a:t>
                  </a:r>
                  <a:endPara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903" name="Textfeld 417"/>
              <p:cNvSpPr txBox="1"/>
              <p:nvPr/>
            </p:nvSpPr>
            <p:spPr>
              <a:xfrm>
                <a:off x="939431" y="6173612"/>
                <a:ext cx="16160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Retention time (min)</a:t>
                </a:r>
                <a:endParaRPr lang="de-DE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4" name="Textfeld 416"/>
              <p:cNvSpPr txBox="1"/>
              <p:nvPr/>
            </p:nvSpPr>
            <p:spPr>
              <a:xfrm rot="16200000">
                <a:off x="-847635" y="4806324"/>
                <a:ext cx="2796230" cy="191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abundance</a:t>
                </a:r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 (TIC x 10.000)</a:t>
                </a:r>
                <a:endParaRPr lang="de-DE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5" name="Textfeld 301"/>
              <p:cNvSpPr txBox="1"/>
              <p:nvPr/>
            </p:nvSpPr>
            <p:spPr>
              <a:xfrm>
                <a:off x="785590" y="3592006"/>
                <a:ext cx="73770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PtTPS12 </a:t>
                </a:r>
              </a:p>
              <a:p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mono-</a:t>
                </a:r>
              </a:p>
              <a:p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terpene</a:t>
                </a:r>
                <a:endParaRPr lang="de-DE" sz="10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product</a:t>
                </a:r>
                <a:endParaRPr lang="de-DE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6" name="Textfeld 301"/>
              <p:cNvSpPr txBox="1"/>
              <p:nvPr/>
            </p:nvSpPr>
            <p:spPr>
              <a:xfrm>
                <a:off x="788464" y="5319564"/>
                <a:ext cx="62613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(-)-</a:t>
                </a:r>
                <a:r>
                  <a:rPr lang="de-DE" sz="1000" b="1" dirty="0" err="1" smtClean="0">
                    <a:latin typeface="Arial" pitchFamily="34" charset="0"/>
                    <a:cs typeface="Arial" pitchFamily="34" charset="0"/>
                  </a:rPr>
                  <a:t>linalool</a:t>
                </a:r>
                <a:endParaRPr lang="de-DE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7" name="Textfeld 301"/>
              <p:cNvSpPr txBox="1"/>
              <p:nvPr/>
            </p:nvSpPr>
            <p:spPr>
              <a:xfrm>
                <a:off x="780649" y="4445420"/>
                <a:ext cx="64732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(±)-</a:t>
                </a:r>
                <a:r>
                  <a:rPr lang="de-DE" sz="1000" b="1" dirty="0" err="1" smtClean="0">
                    <a:latin typeface="Arial" pitchFamily="34" charset="0"/>
                    <a:cs typeface="Arial" pitchFamily="34" charset="0"/>
                  </a:rPr>
                  <a:t>linalool</a:t>
                </a:r>
                <a:endParaRPr lang="de-DE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8" name="Textfeld 443"/>
              <p:cNvSpPr txBox="1"/>
              <p:nvPr/>
            </p:nvSpPr>
            <p:spPr>
              <a:xfrm>
                <a:off x="1139374" y="4611204"/>
                <a:ext cx="402960" cy="229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(-)-(</a:t>
                </a:r>
                <a:r>
                  <a:rPr lang="de-DE" sz="800" i="1" dirty="0" smtClean="0">
                    <a:latin typeface="Arial" pitchFamily="34" charset="0"/>
                    <a:cs typeface="Arial" pitchFamily="34" charset="0"/>
                  </a:rPr>
                  <a:t>3R</a:t>
                </a:r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09" name="Textfeld 442"/>
              <p:cNvSpPr txBox="1"/>
              <p:nvPr/>
            </p:nvSpPr>
            <p:spPr>
              <a:xfrm>
                <a:off x="1597537" y="4528522"/>
                <a:ext cx="419168" cy="229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(+)-(</a:t>
                </a:r>
                <a:r>
                  <a:rPr lang="de-DE" sz="800" i="1" dirty="0" smtClean="0">
                    <a:latin typeface="Arial" pitchFamily="34" charset="0"/>
                    <a:cs typeface="Arial" pitchFamily="34" charset="0"/>
                  </a:rPr>
                  <a:t>3S</a:t>
                </a:r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0" name="Textfeld 442"/>
              <p:cNvSpPr txBox="1"/>
              <p:nvPr/>
            </p:nvSpPr>
            <p:spPr>
              <a:xfrm>
                <a:off x="1666243" y="3742980"/>
                <a:ext cx="5725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(+)-(</a:t>
                </a:r>
                <a:r>
                  <a:rPr lang="de-DE" sz="800" i="1" dirty="0" smtClean="0">
                    <a:latin typeface="Arial" pitchFamily="34" charset="0"/>
                    <a:cs typeface="Arial" pitchFamily="34" charset="0"/>
                  </a:rPr>
                  <a:t>3S</a:t>
                </a:r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)-</a:t>
                </a:r>
              </a:p>
              <a:p>
                <a:r>
                  <a:rPr lang="de-DE" sz="800" dirty="0" err="1" smtClean="0">
                    <a:latin typeface="Arial" pitchFamily="34" charset="0"/>
                    <a:cs typeface="Arial" pitchFamily="34" charset="0"/>
                  </a:rPr>
                  <a:t>linalool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1" name="Textfeld 443"/>
              <p:cNvSpPr txBox="1"/>
              <p:nvPr/>
            </p:nvSpPr>
            <p:spPr>
              <a:xfrm>
                <a:off x="1499694" y="5335513"/>
                <a:ext cx="402960" cy="229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(-)-(</a:t>
                </a:r>
                <a:r>
                  <a:rPr lang="de-DE" sz="800" i="1" dirty="0" smtClean="0">
                    <a:latin typeface="Arial" pitchFamily="34" charset="0"/>
                    <a:cs typeface="Arial" pitchFamily="34" charset="0"/>
                  </a:rPr>
                  <a:t>3R</a:t>
                </a:r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2" name="Freeform 154"/>
              <p:cNvSpPr>
                <a:spLocks/>
              </p:cNvSpPr>
              <p:nvPr/>
            </p:nvSpPr>
            <p:spPr bwMode="auto">
              <a:xfrm flipV="1">
                <a:off x="826606" y="3791943"/>
                <a:ext cx="1611857" cy="534987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229" y="10"/>
                  </a:cxn>
                  <a:cxn ang="0">
                    <a:pos x="347" y="3"/>
                  </a:cxn>
                  <a:cxn ang="0">
                    <a:pos x="465" y="5"/>
                  </a:cxn>
                  <a:cxn ang="0">
                    <a:pos x="582" y="4"/>
                  </a:cxn>
                  <a:cxn ang="0">
                    <a:pos x="700" y="2"/>
                  </a:cxn>
                  <a:cxn ang="0">
                    <a:pos x="817" y="5"/>
                  </a:cxn>
                  <a:cxn ang="0">
                    <a:pos x="935" y="9"/>
                  </a:cxn>
                  <a:cxn ang="0">
                    <a:pos x="1053" y="29"/>
                  </a:cxn>
                  <a:cxn ang="0">
                    <a:pos x="1170" y="18"/>
                  </a:cxn>
                  <a:cxn ang="0">
                    <a:pos x="1288" y="14"/>
                  </a:cxn>
                  <a:cxn ang="0">
                    <a:pos x="1405" y="89"/>
                  </a:cxn>
                  <a:cxn ang="0">
                    <a:pos x="1523" y="83"/>
                  </a:cxn>
                  <a:cxn ang="0">
                    <a:pos x="1640" y="43"/>
                  </a:cxn>
                  <a:cxn ang="0">
                    <a:pos x="1758" y="14"/>
                  </a:cxn>
                  <a:cxn ang="0">
                    <a:pos x="1876" y="8"/>
                  </a:cxn>
                  <a:cxn ang="0">
                    <a:pos x="1993" y="5"/>
                  </a:cxn>
                  <a:cxn ang="0">
                    <a:pos x="2111" y="5"/>
                  </a:cxn>
                  <a:cxn ang="0">
                    <a:pos x="2228" y="13"/>
                  </a:cxn>
                  <a:cxn ang="0">
                    <a:pos x="2346" y="5"/>
                  </a:cxn>
                  <a:cxn ang="0">
                    <a:pos x="2464" y="6"/>
                  </a:cxn>
                  <a:cxn ang="0">
                    <a:pos x="2581" y="4"/>
                  </a:cxn>
                  <a:cxn ang="0">
                    <a:pos x="2699" y="3"/>
                  </a:cxn>
                  <a:cxn ang="0">
                    <a:pos x="2816" y="14"/>
                  </a:cxn>
                  <a:cxn ang="0">
                    <a:pos x="2934" y="14"/>
                  </a:cxn>
                  <a:cxn ang="0">
                    <a:pos x="3051" y="78"/>
                  </a:cxn>
                  <a:cxn ang="0">
                    <a:pos x="3169" y="124"/>
                  </a:cxn>
                  <a:cxn ang="0">
                    <a:pos x="3287" y="58"/>
                  </a:cxn>
                  <a:cxn ang="0">
                    <a:pos x="3404" y="29"/>
                  </a:cxn>
                  <a:cxn ang="0">
                    <a:pos x="3522" y="1718"/>
                  </a:cxn>
                  <a:cxn ang="0">
                    <a:pos x="3639" y="2885"/>
                  </a:cxn>
                  <a:cxn ang="0">
                    <a:pos x="3757" y="859"/>
                  </a:cxn>
                  <a:cxn ang="0">
                    <a:pos x="3875" y="244"/>
                  </a:cxn>
                  <a:cxn ang="0">
                    <a:pos x="3992" y="2354"/>
                  </a:cxn>
                  <a:cxn ang="0">
                    <a:pos x="4110" y="3822"/>
                  </a:cxn>
                  <a:cxn ang="0">
                    <a:pos x="4227" y="1468"/>
                  </a:cxn>
                  <a:cxn ang="0">
                    <a:pos x="4345" y="424"/>
                  </a:cxn>
                  <a:cxn ang="0">
                    <a:pos x="4462" y="149"/>
                  </a:cxn>
                  <a:cxn ang="0">
                    <a:pos x="4580" y="46"/>
                  </a:cxn>
                  <a:cxn ang="0">
                    <a:pos x="4698" y="33"/>
                  </a:cxn>
                  <a:cxn ang="0">
                    <a:pos x="4815" y="26"/>
                  </a:cxn>
                  <a:cxn ang="0">
                    <a:pos x="4933" y="16"/>
                  </a:cxn>
                  <a:cxn ang="0">
                    <a:pos x="5050" y="5"/>
                  </a:cxn>
                  <a:cxn ang="0">
                    <a:pos x="5168" y="3"/>
                  </a:cxn>
                  <a:cxn ang="0">
                    <a:pos x="5286" y="2"/>
                  </a:cxn>
                  <a:cxn ang="0">
                    <a:pos x="5403" y="9"/>
                  </a:cxn>
                  <a:cxn ang="0">
                    <a:pos x="5521" y="3"/>
                  </a:cxn>
                  <a:cxn ang="0">
                    <a:pos x="5638" y="9"/>
                  </a:cxn>
                  <a:cxn ang="0">
                    <a:pos x="5756" y="8"/>
                  </a:cxn>
                  <a:cxn ang="0">
                    <a:pos x="5874" y="4"/>
                  </a:cxn>
                  <a:cxn ang="0">
                    <a:pos x="5991" y="6"/>
                  </a:cxn>
                  <a:cxn ang="0">
                    <a:pos x="6109" y="3"/>
                  </a:cxn>
                  <a:cxn ang="0">
                    <a:pos x="6226" y="11"/>
                  </a:cxn>
                  <a:cxn ang="0">
                    <a:pos x="6344" y="5"/>
                  </a:cxn>
                  <a:cxn ang="0">
                    <a:pos x="6461" y="3"/>
                  </a:cxn>
                  <a:cxn ang="0">
                    <a:pos x="6579" y="11"/>
                  </a:cxn>
                  <a:cxn ang="0">
                    <a:pos x="6697" y="69"/>
                  </a:cxn>
                  <a:cxn ang="0">
                    <a:pos x="6814" y="78"/>
                  </a:cxn>
                  <a:cxn ang="0">
                    <a:pos x="6932" y="43"/>
                  </a:cxn>
                  <a:cxn ang="0">
                    <a:pos x="7049" y="31"/>
                  </a:cxn>
                  <a:cxn ang="0">
                    <a:pos x="7167" y="31"/>
                  </a:cxn>
                  <a:cxn ang="0">
                    <a:pos x="7285" y="42"/>
                  </a:cxn>
                  <a:cxn ang="0">
                    <a:pos x="7402" y="19"/>
                  </a:cxn>
                </a:cxnLst>
                <a:rect l="0" t="0" r="r" b="b"/>
                <a:pathLst>
                  <a:path w="7500" h="4955">
                    <a:moveTo>
                      <a:pt x="0" y="4"/>
                    </a:moveTo>
                    <a:lnTo>
                      <a:pt x="1" y="5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2" y="5"/>
                    </a:lnTo>
                    <a:lnTo>
                      <a:pt x="15" y="2"/>
                    </a:lnTo>
                    <a:lnTo>
                      <a:pt x="19" y="3"/>
                    </a:lnTo>
                    <a:lnTo>
                      <a:pt x="22" y="2"/>
                    </a:lnTo>
                    <a:lnTo>
                      <a:pt x="25" y="6"/>
                    </a:lnTo>
                    <a:lnTo>
                      <a:pt x="29" y="2"/>
                    </a:lnTo>
                    <a:lnTo>
                      <a:pt x="32" y="2"/>
                    </a:lnTo>
                    <a:lnTo>
                      <a:pt x="36" y="3"/>
                    </a:lnTo>
                    <a:lnTo>
                      <a:pt x="39" y="4"/>
                    </a:lnTo>
                    <a:lnTo>
                      <a:pt x="43" y="2"/>
                    </a:lnTo>
                    <a:lnTo>
                      <a:pt x="46" y="2"/>
                    </a:lnTo>
                    <a:lnTo>
                      <a:pt x="50" y="2"/>
                    </a:lnTo>
                    <a:lnTo>
                      <a:pt x="53" y="3"/>
                    </a:lnTo>
                    <a:lnTo>
                      <a:pt x="57" y="2"/>
                    </a:lnTo>
                    <a:lnTo>
                      <a:pt x="60" y="4"/>
                    </a:lnTo>
                    <a:lnTo>
                      <a:pt x="63" y="3"/>
                    </a:lnTo>
                    <a:lnTo>
                      <a:pt x="67" y="5"/>
                    </a:lnTo>
                    <a:lnTo>
                      <a:pt x="70" y="5"/>
                    </a:lnTo>
                    <a:lnTo>
                      <a:pt x="74" y="0"/>
                    </a:lnTo>
                    <a:lnTo>
                      <a:pt x="77" y="5"/>
                    </a:lnTo>
                    <a:lnTo>
                      <a:pt x="81" y="2"/>
                    </a:lnTo>
                    <a:lnTo>
                      <a:pt x="84" y="2"/>
                    </a:lnTo>
                    <a:lnTo>
                      <a:pt x="88" y="3"/>
                    </a:lnTo>
                    <a:lnTo>
                      <a:pt x="91" y="3"/>
                    </a:lnTo>
                    <a:lnTo>
                      <a:pt x="95" y="3"/>
                    </a:lnTo>
                    <a:lnTo>
                      <a:pt x="98" y="2"/>
                    </a:lnTo>
                    <a:lnTo>
                      <a:pt x="102" y="7"/>
                    </a:lnTo>
                    <a:lnTo>
                      <a:pt x="105" y="2"/>
                    </a:lnTo>
                    <a:lnTo>
                      <a:pt x="108" y="3"/>
                    </a:lnTo>
                    <a:lnTo>
                      <a:pt x="112" y="2"/>
                    </a:lnTo>
                    <a:lnTo>
                      <a:pt x="115" y="2"/>
                    </a:lnTo>
                    <a:lnTo>
                      <a:pt x="119" y="5"/>
                    </a:lnTo>
                    <a:lnTo>
                      <a:pt x="122" y="2"/>
                    </a:lnTo>
                    <a:lnTo>
                      <a:pt x="126" y="3"/>
                    </a:lnTo>
                    <a:lnTo>
                      <a:pt x="129" y="2"/>
                    </a:lnTo>
                    <a:lnTo>
                      <a:pt x="133" y="3"/>
                    </a:lnTo>
                    <a:lnTo>
                      <a:pt x="136" y="0"/>
                    </a:lnTo>
                    <a:lnTo>
                      <a:pt x="140" y="2"/>
                    </a:lnTo>
                    <a:lnTo>
                      <a:pt x="143" y="3"/>
                    </a:lnTo>
                    <a:lnTo>
                      <a:pt x="146" y="5"/>
                    </a:lnTo>
                    <a:lnTo>
                      <a:pt x="150" y="5"/>
                    </a:lnTo>
                    <a:lnTo>
                      <a:pt x="153" y="7"/>
                    </a:lnTo>
                    <a:lnTo>
                      <a:pt x="157" y="9"/>
                    </a:lnTo>
                    <a:lnTo>
                      <a:pt x="160" y="2"/>
                    </a:lnTo>
                    <a:lnTo>
                      <a:pt x="164" y="8"/>
                    </a:lnTo>
                    <a:lnTo>
                      <a:pt x="167" y="3"/>
                    </a:lnTo>
                    <a:lnTo>
                      <a:pt x="171" y="5"/>
                    </a:lnTo>
                    <a:lnTo>
                      <a:pt x="174" y="3"/>
                    </a:lnTo>
                    <a:lnTo>
                      <a:pt x="178" y="6"/>
                    </a:lnTo>
                    <a:lnTo>
                      <a:pt x="181" y="5"/>
                    </a:lnTo>
                    <a:lnTo>
                      <a:pt x="185" y="4"/>
                    </a:lnTo>
                    <a:lnTo>
                      <a:pt x="188" y="3"/>
                    </a:lnTo>
                    <a:lnTo>
                      <a:pt x="191" y="2"/>
                    </a:lnTo>
                    <a:lnTo>
                      <a:pt x="195" y="7"/>
                    </a:lnTo>
                    <a:lnTo>
                      <a:pt x="198" y="2"/>
                    </a:lnTo>
                    <a:lnTo>
                      <a:pt x="202" y="3"/>
                    </a:lnTo>
                    <a:lnTo>
                      <a:pt x="205" y="6"/>
                    </a:lnTo>
                    <a:lnTo>
                      <a:pt x="209" y="3"/>
                    </a:lnTo>
                    <a:lnTo>
                      <a:pt x="212" y="3"/>
                    </a:lnTo>
                    <a:lnTo>
                      <a:pt x="216" y="3"/>
                    </a:lnTo>
                    <a:lnTo>
                      <a:pt x="219" y="3"/>
                    </a:lnTo>
                    <a:lnTo>
                      <a:pt x="223" y="5"/>
                    </a:lnTo>
                    <a:lnTo>
                      <a:pt x="226" y="2"/>
                    </a:lnTo>
                    <a:lnTo>
                      <a:pt x="229" y="10"/>
                    </a:lnTo>
                    <a:lnTo>
                      <a:pt x="233" y="7"/>
                    </a:lnTo>
                    <a:lnTo>
                      <a:pt x="236" y="3"/>
                    </a:lnTo>
                    <a:lnTo>
                      <a:pt x="240" y="5"/>
                    </a:lnTo>
                    <a:lnTo>
                      <a:pt x="243" y="8"/>
                    </a:lnTo>
                    <a:lnTo>
                      <a:pt x="247" y="8"/>
                    </a:lnTo>
                    <a:lnTo>
                      <a:pt x="250" y="5"/>
                    </a:lnTo>
                    <a:lnTo>
                      <a:pt x="254" y="2"/>
                    </a:lnTo>
                    <a:lnTo>
                      <a:pt x="257" y="3"/>
                    </a:lnTo>
                    <a:lnTo>
                      <a:pt x="261" y="5"/>
                    </a:lnTo>
                    <a:lnTo>
                      <a:pt x="264" y="2"/>
                    </a:lnTo>
                    <a:lnTo>
                      <a:pt x="268" y="5"/>
                    </a:lnTo>
                    <a:lnTo>
                      <a:pt x="271" y="3"/>
                    </a:lnTo>
                    <a:lnTo>
                      <a:pt x="274" y="5"/>
                    </a:lnTo>
                    <a:lnTo>
                      <a:pt x="278" y="4"/>
                    </a:lnTo>
                    <a:lnTo>
                      <a:pt x="281" y="3"/>
                    </a:lnTo>
                    <a:lnTo>
                      <a:pt x="285" y="3"/>
                    </a:lnTo>
                    <a:lnTo>
                      <a:pt x="288" y="6"/>
                    </a:lnTo>
                    <a:lnTo>
                      <a:pt x="292" y="5"/>
                    </a:lnTo>
                    <a:lnTo>
                      <a:pt x="295" y="4"/>
                    </a:lnTo>
                    <a:lnTo>
                      <a:pt x="299" y="5"/>
                    </a:lnTo>
                    <a:lnTo>
                      <a:pt x="302" y="3"/>
                    </a:lnTo>
                    <a:lnTo>
                      <a:pt x="306" y="5"/>
                    </a:lnTo>
                    <a:lnTo>
                      <a:pt x="309" y="0"/>
                    </a:lnTo>
                    <a:lnTo>
                      <a:pt x="312" y="6"/>
                    </a:lnTo>
                    <a:lnTo>
                      <a:pt x="316" y="2"/>
                    </a:lnTo>
                    <a:lnTo>
                      <a:pt x="319" y="3"/>
                    </a:lnTo>
                    <a:lnTo>
                      <a:pt x="323" y="3"/>
                    </a:lnTo>
                    <a:lnTo>
                      <a:pt x="326" y="5"/>
                    </a:lnTo>
                    <a:lnTo>
                      <a:pt x="330" y="4"/>
                    </a:lnTo>
                    <a:lnTo>
                      <a:pt x="333" y="5"/>
                    </a:lnTo>
                    <a:lnTo>
                      <a:pt x="337" y="5"/>
                    </a:lnTo>
                    <a:lnTo>
                      <a:pt x="340" y="2"/>
                    </a:lnTo>
                    <a:lnTo>
                      <a:pt x="344" y="2"/>
                    </a:lnTo>
                    <a:lnTo>
                      <a:pt x="347" y="3"/>
                    </a:lnTo>
                    <a:lnTo>
                      <a:pt x="351" y="5"/>
                    </a:lnTo>
                    <a:lnTo>
                      <a:pt x="354" y="5"/>
                    </a:lnTo>
                    <a:lnTo>
                      <a:pt x="357" y="2"/>
                    </a:lnTo>
                    <a:lnTo>
                      <a:pt x="361" y="5"/>
                    </a:lnTo>
                    <a:lnTo>
                      <a:pt x="364" y="3"/>
                    </a:lnTo>
                    <a:lnTo>
                      <a:pt x="368" y="2"/>
                    </a:lnTo>
                    <a:lnTo>
                      <a:pt x="371" y="3"/>
                    </a:lnTo>
                    <a:lnTo>
                      <a:pt x="375" y="5"/>
                    </a:lnTo>
                    <a:lnTo>
                      <a:pt x="378" y="5"/>
                    </a:lnTo>
                    <a:lnTo>
                      <a:pt x="382" y="3"/>
                    </a:lnTo>
                    <a:lnTo>
                      <a:pt x="385" y="6"/>
                    </a:lnTo>
                    <a:lnTo>
                      <a:pt x="389" y="8"/>
                    </a:lnTo>
                    <a:lnTo>
                      <a:pt x="392" y="9"/>
                    </a:lnTo>
                    <a:lnTo>
                      <a:pt x="395" y="3"/>
                    </a:lnTo>
                    <a:lnTo>
                      <a:pt x="399" y="2"/>
                    </a:lnTo>
                    <a:lnTo>
                      <a:pt x="402" y="0"/>
                    </a:lnTo>
                    <a:lnTo>
                      <a:pt x="406" y="3"/>
                    </a:lnTo>
                    <a:lnTo>
                      <a:pt x="409" y="2"/>
                    </a:lnTo>
                    <a:lnTo>
                      <a:pt x="413" y="5"/>
                    </a:lnTo>
                    <a:lnTo>
                      <a:pt x="416" y="2"/>
                    </a:lnTo>
                    <a:lnTo>
                      <a:pt x="420" y="2"/>
                    </a:lnTo>
                    <a:lnTo>
                      <a:pt x="423" y="3"/>
                    </a:lnTo>
                    <a:lnTo>
                      <a:pt x="427" y="5"/>
                    </a:lnTo>
                    <a:lnTo>
                      <a:pt x="430" y="2"/>
                    </a:lnTo>
                    <a:lnTo>
                      <a:pt x="434" y="5"/>
                    </a:lnTo>
                    <a:lnTo>
                      <a:pt x="437" y="2"/>
                    </a:lnTo>
                    <a:lnTo>
                      <a:pt x="440" y="3"/>
                    </a:lnTo>
                    <a:lnTo>
                      <a:pt x="444" y="5"/>
                    </a:lnTo>
                    <a:lnTo>
                      <a:pt x="447" y="2"/>
                    </a:lnTo>
                    <a:lnTo>
                      <a:pt x="451" y="2"/>
                    </a:lnTo>
                    <a:lnTo>
                      <a:pt x="454" y="2"/>
                    </a:lnTo>
                    <a:lnTo>
                      <a:pt x="458" y="3"/>
                    </a:lnTo>
                    <a:lnTo>
                      <a:pt x="461" y="3"/>
                    </a:lnTo>
                    <a:lnTo>
                      <a:pt x="465" y="5"/>
                    </a:lnTo>
                    <a:lnTo>
                      <a:pt x="468" y="3"/>
                    </a:lnTo>
                    <a:lnTo>
                      <a:pt x="472" y="2"/>
                    </a:lnTo>
                    <a:lnTo>
                      <a:pt x="475" y="0"/>
                    </a:lnTo>
                    <a:lnTo>
                      <a:pt x="478" y="6"/>
                    </a:lnTo>
                    <a:lnTo>
                      <a:pt x="482" y="2"/>
                    </a:lnTo>
                    <a:lnTo>
                      <a:pt x="485" y="2"/>
                    </a:lnTo>
                    <a:lnTo>
                      <a:pt x="489" y="5"/>
                    </a:lnTo>
                    <a:lnTo>
                      <a:pt x="492" y="0"/>
                    </a:lnTo>
                    <a:lnTo>
                      <a:pt x="496" y="5"/>
                    </a:lnTo>
                    <a:lnTo>
                      <a:pt x="499" y="0"/>
                    </a:lnTo>
                    <a:lnTo>
                      <a:pt x="503" y="5"/>
                    </a:lnTo>
                    <a:lnTo>
                      <a:pt x="506" y="3"/>
                    </a:lnTo>
                    <a:lnTo>
                      <a:pt x="510" y="5"/>
                    </a:lnTo>
                    <a:lnTo>
                      <a:pt x="513" y="2"/>
                    </a:lnTo>
                    <a:lnTo>
                      <a:pt x="517" y="0"/>
                    </a:lnTo>
                    <a:lnTo>
                      <a:pt x="520" y="2"/>
                    </a:lnTo>
                    <a:lnTo>
                      <a:pt x="523" y="6"/>
                    </a:lnTo>
                    <a:lnTo>
                      <a:pt x="527" y="5"/>
                    </a:lnTo>
                    <a:lnTo>
                      <a:pt x="530" y="2"/>
                    </a:lnTo>
                    <a:lnTo>
                      <a:pt x="534" y="2"/>
                    </a:lnTo>
                    <a:lnTo>
                      <a:pt x="537" y="0"/>
                    </a:lnTo>
                    <a:lnTo>
                      <a:pt x="541" y="3"/>
                    </a:lnTo>
                    <a:lnTo>
                      <a:pt x="544" y="2"/>
                    </a:lnTo>
                    <a:lnTo>
                      <a:pt x="548" y="0"/>
                    </a:lnTo>
                    <a:lnTo>
                      <a:pt x="551" y="3"/>
                    </a:lnTo>
                    <a:lnTo>
                      <a:pt x="555" y="3"/>
                    </a:lnTo>
                    <a:lnTo>
                      <a:pt x="558" y="0"/>
                    </a:lnTo>
                    <a:lnTo>
                      <a:pt x="561" y="2"/>
                    </a:lnTo>
                    <a:lnTo>
                      <a:pt x="565" y="3"/>
                    </a:lnTo>
                    <a:lnTo>
                      <a:pt x="568" y="2"/>
                    </a:lnTo>
                    <a:lnTo>
                      <a:pt x="572" y="8"/>
                    </a:lnTo>
                    <a:lnTo>
                      <a:pt x="575" y="2"/>
                    </a:lnTo>
                    <a:lnTo>
                      <a:pt x="579" y="2"/>
                    </a:lnTo>
                    <a:lnTo>
                      <a:pt x="582" y="4"/>
                    </a:lnTo>
                    <a:lnTo>
                      <a:pt x="586" y="5"/>
                    </a:lnTo>
                    <a:lnTo>
                      <a:pt x="589" y="3"/>
                    </a:lnTo>
                    <a:lnTo>
                      <a:pt x="593" y="6"/>
                    </a:lnTo>
                    <a:lnTo>
                      <a:pt x="596" y="3"/>
                    </a:lnTo>
                    <a:lnTo>
                      <a:pt x="600" y="3"/>
                    </a:lnTo>
                    <a:lnTo>
                      <a:pt x="603" y="6"/>
                    </a:lnTo>
                    <a:lnTo>
                      <a:pt x="606" y="4"/>
                    </a:lnTo>
                    <a:lnTo>
                      <a:pt x="610" y="5"/>
                    </a:lnTo>
                    <a:lnTo>
                      <a:pt x="613" y="4"/>
                    </a:lnTo>
                    <a:lnTo>
                      <a:pt x="617" y="2"/>
                    </a:lnTo>
                    <a:lnTo>
                      <a:pt x="620" y="5"/>
                    </a:lnTo>
                    <a:lnTo>
                      <a:pt x="624" y="0"/>
                    </a:lnTo>
                    <a:lnTo>
                      <a:pt x="627" y="0"/>
                    </a:lnTo>
                    <a:lnTo>
                      <a:pt x="631" y="0"/>
                    </a:lnTo>
                    <a:lnTo>
                      <a:pt x="634" y="0"/>
                    </a:lnTo>
                    <a:lnTo>
                      <a:pt x="638" y="3"/>
                    </a:lnTo>
                    <a:lnTo>
                      <a:pt x="641" y="3"/>
                    </a:lnTo>
                    <a:lnTo>
                      <a:pt x="644" y="8"/>
                    </a:lnTo>
                    <a:lnTo>
                      <a:pt x="648" y="2"/>
                    </a:lnTo>
                    <a:lnTo>
                      <a:pt x="651" y="2"/>
                    </a:lnTo>
                    <a:lnTo>
                      <a:pt x="655" y="2"/>
                    </a:lnTo>
                    <a:lnTo>
                      <a:pt x="658" y="2"/>
                    </a:lnTo>
                    <a:lnTo>
                      <a:pt x="662" y="8"/>
                    </a:lnTo>
                    <a:lnTo>
                      <a:pt x="665" y="3"/>
                    </a:lnTo>
                    <a:lnTo>
                      <a:pt x="669" y="2"/>
                    </a:lnTo>
                    <a:lnTo>
                      <a:pt x="672" y="3"/>
                    </a:lnTo>
                    <a:lnTo>
                      <a:pt x="676" y="3"/>
                    </a:lnTo>
                    <a:lnTo>
                      <a:pt x="679" y="2"/>
                    </a:lnTo>
                    <a:lnTo>
                      <a:pt x="683" y="0"/>
                    </a:lnTo>
                    <a:lnTo>
                      <a:pt x="686" y="3"/>
                    </a:lnTo>
                    <a:lnTo>
                      <a:pt x="689" y="3"/>
                    </a:lnTo>
                    <a:lnTo>
                      <a:pt x="693" y="5"/>
                    </a:lnTo>
                    <a:lnTo>
                      <a:pt x="696" y="3"/>
                    </a:lnTo>
                    <a:lnTo>
                      <a:pt x="700" y="2"/>
                    </a:lnTo>
                    <a:lnTo>
                      <a:pt x="703" y="3"/>
                    </a:lnTo>
                    <a:lnTo>
                      <a:pt x="707" y="6"/>
                    </a:lnTo>
                    <a:lnTo>
                      <a:pt x="710" y="5"/>
                    </a:lnTo>
                    <a:lnTo>
                      <a:pt x="714" y="6"/>
                    </a:lnTo>
                    <a:lnTo>
                      <a:pt x="717" y="6"/>
                    </a:lnTo>
                    <a:lnTo>
                      <a:pt x="721" y="0"/>
                    </a:lnTo>
                    <a:lnTo>
                      <a:pt x="724" y="2"/>
                    </a:lnTo>
                    <a:lnTo>
                      <a:pt x="727" y="3"/>
                    </a:lnTo>
                    <a:lnTo>
                      <a:pt x="731" y="5"/>
                    </a:lnTo>
                    <a:lnTo>
                      <a:pt x="734" y="0"/>
                    </a:lnTo>
                    <a:lnTo>
                      <a:pt x="738" y="3"/>
                    </a:lnTo>
                    <a:lnTo>
                      <a:pt x="741" y="3"/>
                    </a:lnTo>
                    <a:lnTo>
                      <a:pt x="745" y="6"/>
                    </a:lnTo>
                    <a:lnTo>
                      <a:pt x="748" y="2"/>
                    </a:lnTo>
                    <a:lnTo>
                      <a:pt x="752" y="2"/>
                    </a:lnTo>
                    <a:lnTo>
                      <a:pt x="755" y="0"/>
                    </a:lnTo>
                    <a:lnTo>
                      <a:pt x="759" y="2"/>
                    </a:lnTo>
                    <a:lnTo>
                      <a:pt x="762" y="2"/>
                    </a:lnTo>
                    <a:lnTo>
                      <a:pt x="766" y="4"/>
                    </a:lnTo>
                    <a:lnTo>
                      <a:pt x="769" y="8"/>
                    </a:lnTo>
                    <a:lnTo>
                      <a:pt x="772" y="2"/>
                    </a:lnTo>
                    <a:lnTo>
                      <a:pt x="776" y="0"/>
                    </a:lnTo>
                    <a:lnTo>
                      <a:pt x="779" y="4"/>
                    </a:lnTo>
                    <a:lnTo>
                      <a:pt x="783" y="2"/>
                    </a:lnTo>
                    <a:lnTo>
                      <a:pt x="786" y="3"/>
                    </a:lnTo>
                    <a:lnTo>
                      <a:pt x="790" y="3"/>
                    </a:lnTo>
                    <a:lnTo>
                      <a:pt x="793" y="2"/>
                    </a:lnTo>
                    <a:lnTo>
                      <a:pt x="797" y="2"/>
                    </a:lnTo>
                    <a:lnTo>
                      <a:pt x="800" y="2"/>
                    </a:lnTo>
                    <a:lnTo>
                      <a:pt x="804" y="6"/>
                    </a:lnTo>
                    <a:lnTo>
                      <a:pt x="807" y="0"/>
                    </a:lnTo>
                    <a:lnTo>
                      <a:pt x="810" y="2"/>
                    </a:lnTo>
                    <a:lnTo>
                      <a:pt x="814" y="0"/>
                    </a:lnTo>
                    <a:lnTo>
                      <a:pt x="817" y="5"/>
                    </a:lnTo>
                    <a:lnTo>
                      <a:pt x="821" y="0"/>
                    </a:lnTo>
                    <a:lnTo>
                      <a:pt x="824" y="0"/>
                    </a:lnTo>
                    <a:lnTo>
                      <a:pt x="828" y="2"/>
                    </a:lnTo>
                    <a:lnTo>
                      <a:pt x="831" y="3"/>
                    </a:lnTo>
                    <a:lnTo>
                      <a:pt x="835" y="3"/>
                    </a:lnTo>
                    <a:lnTo>
                      <a:pt x="838" y="0"/>
                    </a:lnTo>
                    <a:lnTo>
                      <a:pt x="842" y="3"/>
                    </a:lnTo>
                    <a:lnTo>
                      <a:pt x="845" y="3"/>
                    </a:lnTo>
                    <a:lnTo>
                      <a:pt x="849" y="4"/>
                    </a:lnTo>
                    <a:lnTo>
                      <a:pt x="852" y="5"/>
                    </a:lnTo>
                    <a:lnTo>
                      <a:pt x="855" y="5"/>
                    </a:lnTo>
                    <a:lnTo>
                      <a:pt x="859" y="3"/>
                    </a:lnTo>
                    <a:lnTo>
                      <a:pt x="862" y="2"/>
                    </a:lnTo>
                    <a:lnTo>
                      <a:pt x="866" y="2"/>
                    </a:lnTo>
                    <a:lnTo>
                      <a:pt x="869" y="3"/>
                    </a:lnTo>
                    <a:lnTo>
                      <a:pt x="873" y="2"/>
                    </a:lnTo>
                    <a:lnTo>
                      <a:pt x="876" y="3"/>
                    </a:lnTo>
                    <a:lnTo>
                      <a:pt x="880" y="3"/>
                    </a:lnTo>
                    <a:lnTo>
                      <a:pt x="883" y="3"/>
                    </a:lnTo>
                    <a:lnTo>
                      <a:pt x="887" y="5"/>
                    </a:lnTo>
                    <a:lnTo>
                      <a:pt x="890" y="2"/>
                    </a:lnTo>
                    <a:lnTo>
                      <a:pt x="893" y="5"/>
                    </a:lnTo>
                    <a:lnTo>
                      <a:pt x="897" y="3"/>
                    </a:lnTo>
                    <a:lnTo>
                      <a:pt x="900" y="2"/>
                    </a:lnTo>
                    <a:lnTo>
                      <a:pt x="904" y="2"/>
                    </a:lnTo>
                    <a:lnTo>
                      <a:pt x="907" y="2"/>
                    </a:lnTo>
                    <a:lnTo>
                      <a:pt x="911" y="2"/>
                    </a:lnTo>
                    <a:lnTo>
                      <a:pt x="914" y="3"/>
                    </a:lnTo>
                    <a:lnTo>
                      <a:pt x="918" y="2"/>
                    </a:lnTo>
                    <a:lnTo>
                      <a:pt x="921" y="5"/>
                    </a:lnTo>
                    <a:lnTo>
                      <a:pt x="925" y="3"/>
                    </a:lnTo>
                    <a:lnTo>
                      <a:pt x="928" y="5"/>
                    </a:lnTo>
                    <a:lnTo>
                      <a:pt x="932" y="6"/>
                    </a:lnTo>
                    <a:lnTo>
                      <a:pt x="935" y="9"/>
                    </a:lnTo>
                    <a:lnTo>
                      <a:pt x="938" y="6"/>
                    </a:lnTo>
                    <a:lnTo>
                      <a:pt x="942" y="11"/>
                    </a:lnTo>
                    <a:lnTo>
                      <a:pt x="945" y="8"/>
                    </a:lnTo>
                    <a:lnTo>
                      <a:pt x="949" y="11"/>
                    </a:lnTo>
                    <a:lnTo>
                      <a:pt x="952" y="11"/>
                    </a:lnTo>
                    <a:lnTo>
                      <a:pt x="956" y="8"/>
                    </a:lnTo>
                    <a:lnTo>
                      <a:pt x="959" y="8"/>
                    </a:lnTo>
                    <a:lnTo>
                      <a:pt x="963" y="10"/>
                    </a:lnTo>
                    <a:lnTo>
                      <a:pt x="966" y="12"/>
                    </a:lnTo>
                    <a:lnTo>
                      <a:pt x="970" y="11"/>
                    </a:lnTo>
                    <a:lnTo>
                      <a:pt x="973" y="11"/>
                    </a:lnTo>
                    <a:lnTo>
                      <a:pt x="976" y="12"/>
                    </a:lnTo>
                    <a:lnTo>
                      <a:pt x="980" y="16"/>
                    </a:lnTo>
                    <a:lnTo>
                      <a:pt x="983" y="16"/>
                    </a:lnTo>
                    <a:lnTo>
                      <a:pt x="987" y="13"/>
                    </a:lnTo>
                    <a:lnTo>
                      <a:pt x="990" y="18"/>
                    </a:lnTo>
                    <a:lnTo>
                      <a:pt x="994" y="16"/>
                    </a:lnTo>
                    <a:lnTo>
                      <a:pt x="997" y="16"/>
                    </a:lnTo>
                    <a:lnTo>
                      <a:pt x="1001" y="15"/>
                    </a:lnTo>
                    <a:lnTo>
                      <a:pt x="1004" y="24"/>
                    </a:lnTo>
                    <a:lnTo>
                      <a:pt x="1008" y="19"/>
                    </a:lnTo>
                    <a:lnTo>
                      <a:pt x="1011" y="22"/>
                    </a:lnTo>
                    <a:lnTo>
                      <a:pt x="1015" y="25"/>
                    </a:lnTo>
                    <a:lnTo>
                      <a:pt x="1018" y="22"/>
                    </a:lnTo>
                    <a:lnTo>
                      <a:pt x="1021" y="23"/>
                    </a:lnTo>
                    <a:lnTo>
                      <a:pt x="1025" y="25"/>
                    </a:lnTo>
                    <a:lnTo>
                      <a:pt x="1028" y="25"/>
                    </a:lnTo>
                    <a:lnTo>
                      <a:pt x="1032" y="28"/>
                    </a:lnTo>
                    <a:lnTo>
                      <a:pt x="1035" y="27"/>
                    </a:lnTo>
                    <a:lnTo>
                      <a:pt x="1039" y="27"/>
                    </a:lnTo>
                    <a:lnTo>
                      <a:pt x="1042" y="33"/>
                    </a:lnTo>
                    <a:lnTo>
                      <a:pt x="1046" y="36"/>
                    </a:lnTo>
                    <a:lnTo>
                      <a:pt x="1049" y="28"/>
                    </a:lnTo>
                    <a:lnTo>
                      <a:pt x="1053" y="29"/>
                    </a:lnTo>
                    <a:lnTo>
                      <a:pt x="1056" y="28"/>
                    </a:lnTo>
                    <a:lnTo>
                      <a:pt x="1059" y="32"/>
                    </a:lnTo>
                    <a:lnTo>
                      <a:pt x="1063" y="30"/>
                    </a:lnTo>
                    <a:lnTo>
                      <a:pt x="1066" y="37"/>
                    </a:lnTo>
                    <a:lnTo>
                      <a:pt x="1070" y="33"/>
                    </a:lnTo>
                    <a:lnTo>
                      <a:pt x="1073" y="31"/>
                    </a:lnTo>
                    <a:lnTo>
                      <a:pt x="1077" y="35"/>
                    </a:lnTo>
                    <a:lnTo>
                      <a:pt x="1080" y="27"/>
                    </a:lnTo>
                    <a:lnTo>
                      <a:pt x="1084" y="27"/>
                    </a:lnTo>
                    <a:lnTo>
                      <a:pt x="1087" y="27"/>
                    </a:lnTo>
                    <a:lnTo>
                      <a:pt x="1091" y="30"/>
                    </a:lnTo>
                    <a:lnTo>
                      <a:pt x="1094" y="35"/>
                    </a:lnTo>
                    <a:lnTo>
                      <a:pt x="1098" y="30"/>
                    </a:lnTo>
                    <a:lnTo>
                      <a:pt x="1101" y="36"/>
                    </a:lnTo>
                    <a:lnTo>
                      <a:pt x="1104" y="34"/>
                    </a:lnTo>
                    <a:lnTo>
                      <a:pt x="1108" y="28"/>
                    </a:lnTo>
                    <a:lnTo>
                      <a:pt x="1111" y="26"/>
                    </a:lnTo>
                    <a:lnTo>
                      <a:pt x="1115" y="27"/>
                    </a:lnTo>
                    <a:lnTo>
                      <a:pt x="1118" y="28"/>
                    </a:lnTo>
                    <a:lnTo>
                      <a:pt x="1122" y="26"/>
                    </a:lnTo>
                    <a:lnTo>
                      <a:pt x="1125" y="19"/>
                    </a:lnTo>
                    <a:lnTo>
                      <a:pt x="1129" y="24"/>
                    </a:lnTo>
                    <a:lnTo>
                      <a:pt x="1132" y="27"/>
                    </a:lnTo>
                    <a:lnTo>
                      <a:pt x="1136" y="24"/>
                    </a:lnTo>
                    <a:lnTo>
                      <a:pt x="1139" y="24"/>
                    </a:lnTo>
                    <a:lnTo>
                      <a:pt x="1142" y="25"/>
                    </a:lnTo>
                    <a:lnTo>
                      <a:pt x="1146" y="22"/>
                    </a:lnTo>
                    <a:lnTo>
                      <a:pt x="1149" y="19"/>
                    </a:lnTo>
                    <a:lnTo>
                      <a:pt x="1153" y="19"/>
                    </a:lnTo>
                    <a:lnTo>
                      <a:pt x="1156" y="19"/>
                    </a:lnTo>
                    <a:lnTo>
                      <a:pt x="1160" y="17"/>
                    </a:lnTo>
                    <a:lnTo>
                      <a:pt x="1163" y="23"/>
                    </a:lnTo>
                    <a:lnTo>
                      <a:pt x="1167" y="17"/>
                    </a:lnTo>
                    <a:lnTo>
                      <a:pt x="1170" y="18"/>
                    </a:lnTo>
                    <a:lnTo>
                      <a:pt x="1174" y="17"/>
                    </a:lnTo>
                    <a:lnTo>
                      <a:pt x="1177" y="16"/>
                    </a:lnTo>
                    <a:lnTo>
                      <a:pt x="1181" y="14"/>
                    </a:lnTo>
                    <a:lnTo>
                      <a:pt x="1184" y="17"/>
                    </a:lnTo>
                    <a:lnTo>
                      <a:pt x="1187" y="18"/>
                    </a:lnTo>
                    <a:lnTo>
                      <a:pt x="1191" y="12"/>
                    </a:lnTo>
                    <a:lnTo>
                      <a:pt x="1194" y="10"/>
                    </a:lnTo>
                    <a:lnTo>
                      <a:pt x="1198" y="15"/>
                    </a:lnTo>
                    <a:lnTo>
                      <a:pt x="1201" y="15"/>
                    </a:lnTo>
                    <a:lnTo>
                      <a:pt x="1205" y="13"/>
                    </a:lnTo>
                    <a:lnTo>
                      <a:pt x="1208" y="13"/>
                    </a:lnTo>
                    <a:lnTo>
                      <a:pt x="1212" y="12"/>
                    </a:lnTo>
                    <a:lnTo>
                      <a:pt x="1215" y="13"/>
                    </a:lnTo>
                    <a:lnTo>
                      <a:pt x="1219" y="14"/>
                    </a:lnTo>
                    <a:lnTo>
                      <a:pt x="1222" y="12"/>
                    </a:lnTo>
                    <a:lnTo>
                      <a:pt x="1225" y="13"/>
                    </a:lnTo>
                    <a:lnTo>
                      <a:pt x="1229" y="8"/>
                    </a:lnTo>
                    <a:lnTo>
                      <a:pt x="1232" y="11"/>
                    </a:lnTo>
                    <a:lnTo>
                      <a:pt x="1236" y="11"/>
                    </a:lnTo>
                    <a:lnTo>
                      <a:pt x="1239" y="13"/>
                    </a:lnTo>
                    <a:lnTo>
                      <a:pt x="1243" y="11"/>
                    </a:lnTo>
                    <a:lnTo>
                      <a:pt x="1246" y="14"/>
                    </a:lnTo>
                    <a:lnTo>
                      <a:pt x="1250" y="9"/>
                    </a:lnTo>
                    <a:lnTo>
                      <a:pt x="1253" y="8"/>
                    </a:lnTo>
                    <a:lnTo>
                      <a:pt x="1257" y="4"/>
                    </a:lnTo>
                    <a:lnTo>
                      <a:pt x="1260" y="11"/>
                    </a:lnTo>
                    <a:lnTo>
                      <a:pt x="1264" y="5"/>
                    </a:lnTo>
                    <a:lnTo>
                      <a:pt x="1267" y="7"/>
                    </a:lnTo>
                    <a:lnTo>
                      <a:pt x="1270" y="11"/>
                    </a:lnTo>
                    <a:lnTo>
                      <a:pt x="1274" y="10"/>
                    </a:lnTo>
                    <a:lnTo>
                      <a:pt x="1277" y="4"/>
                    </a:lnTo>
                    <a:lnTo>
                      <a:pt x="1281" y="12"/>
                    </a:lnTo>
                    <a:lnTo>
                      <a:pt x="1284" y="7"/>
                    </a:lnTo>
                    <a:lnTo>
                      <a:pt x="1288" y="14"/>
                    </a:lnTo>
                    <a:lnTo>
                      <a:pt x="1291" y="3"/>
                    </a:lnTo>
                    <a:lnTo>
                      <a:pt x="1295" y="7"/>
                    </a:lnTo>
                    <a:lnTo>
                      <a:pt x="1298" y="7"/>
                    </a:lnTo>
                    <a:lnTo>
                      <a:pt x="1302" y="9"/>
                    </a:lnTo>
                    <a:lnTo>
                      <a:pt x="1305" y="10"/>
                    </a:lnTo>
                    <a:lnTo>
                      <a:pt x="1308" y="14"/>
                    </a:lnTo>
                    <a:lnTo>
                      <a:pt x="1312" y="8"/>
                    </a:lnTo>
                    <a:lnTo>
                      <a:pt x="1315" y="17"/>
                    </a:lnTo>
                    <a:lnTo>
                      <a:pt x="1319" y="18"/>
                    </a:lnTo>
                    <a:lnTo>
                      <a:pt x="1322" y="13"/>
                    </a:lnTo>
                    <a:lnTo>
                      <a:pt x="1326" y="14"/>
                    </a:lnTo>
                    <a:lnTo>
                      <a:pt x="1329" y="23"/>
                    </a:lnTo>
                    <a:lnTo>
                      <a:pt x="1333" y="18"/>
                    </a:lnTo>
                    <a:lnTo>
                      <a:pt x="1336" y="21"/>
                    </a:lnTo>
                    <a:lnTo>
                      <a:pt x="1340" y="22"/>
                    </a:lnTo>
                    <a:lnTo>
                      <a:pt x="1343" y="31"/>
                    </a:lnTo>
                    <a:lnTo>
                      <a:pt x="1347" y="22"/>
                    </a:lnTo>
                    <a:lnTo>
                      <a:pt x="1350" y="36"/>
                    </a:lnTo>
                    <a:lnTo>
                      <a:pt x="1353" y="40"/>
                    </a:lnTo>
                    <a:lnTo>
                      <a:pt x="1357" y="42"/>
                    </a:lnTo>
                    <a:lnTo>
                      <a:pt x="1360" y="47"/>
                    </a:lnTo>
                    <a:lnTo>
                      <a:pt x="1364" y="53"/>
                    </a:lnTo>
                    <a:lnTo>
                      <a:pt x="1367" y="56"/>
                    </a:lnTo>
                    <a:lnTo>
                      <a:pt x="1371" y="53"/>
                    </a:lnTo>
                    <a:lnTo>
                      <a:pt x="1374" y="61"/>
                    </a:lnTo>
                    <a:lnTo>
                      <a:pt x="1378" y="61"/>
                    </a:lnTo>
                    <a:lnTo>
                      <a:pt x="1381" y="69"/>
                    </a:lnTo>
                    <a:lnTo>
                      <a:pt x="1385" y="69"/>
                    </a:lnTo>
                    <a:lnTo>
                      <a:pt x="1388" y="72"/>
                    </a:lnTo>
                    <a:lnTo>
                      <a:pt x="1391" y="88"/>
                    </a:lnTo>
                    <a:lnTo>
                      <a:pt x="1395" y="82"/>
                    </a:lnTo>
                    <a:lnTo>
                      <a:pt x="1398" y="86"/>
                    </a:lnTo>
                    <a:lnTo>
                      <a:pt x="1402" y="87"/>
                    </a:lnTo>
                    <a:lnTo>
                      <a:pt x="1405" y="89"/>
                    </a:lnTo>
                    <a:lnTo>
                      <a:pt x="1409" y="97"/>
                    </a:lnTo>
                    <a:lnTo>
                      <a:pt x="1412" y="101"/>
                    </a:lnTo>
                    <a:lnTo>
                      <a:pt x="1416" y="112"/>
                    </a:lnTo>
                    <a:lnTo>
                      <a:pt x="1419" y="116"/>
                    </a:lnTo>
                    <a:lnTo>
                      <a:pt x="1423" y="116"/>
                    </a:lnTo>
                    <a:lnTo>
                      <a:pt x="1426" y="101"/>
                    </a:lnTo>
                    <a:lnTo>
                      <a:pt x="1430" y="112"/>
                    </a:lnTo>
                    <a:lnTo>
                      <a:pt x="1433" y="118"/>
                    </a:lnTo>
                    <a:lnTo>
                      <a:pt x="1436" y="114"/>
                    </a:lnTo>
                    <a:lnTo>
                      <a:pt x="1440" y="121"/>
                    </a:lnTo>
                    <a:lnTo>
                      <a:pt x="1443" y="125"/>
                    </a:lnTo>
                    <a:lnTo>
                      <a:pt x="1447" y="126"/>
                    </a:lnTo>
                    <a:lnTo>
                      <a:pt x="1450" y="121"/>
                    </a:lnTo>
                    <a:lnTo>
                      <a:pt x="1454" y="120"/>
                    </a:lnTo>
                    <a:lnTo>
                      <a:pt x="1457" y="115"/>
                    </a:lnTo>
                    <a:lnTo>
                      <a:pt x="1461" y="126"/>
                    </a:lnTo>
                    <a:lnTo>
                      <a:pt x="1464" y="121"/>
                    </a:lnTo>
                    <a:lnTo>
                      <a:pt x="1468" y="114"/>
                    </a:lnTo>
                    <a:lnTo>
                      <a:pt x="1471" y="107"/>
                    </a:lnTo>
                    <a:lnTo>
                      <a:pt x="1474" y="112"/>
                    </a:lnTo>
                    <a:lnTo>
                      <a:pt x="1478" y="110"/>
                    </a:lnTo>
                    <a:lnTo>
                      <a:pt x="1481" y="105"/>
                    </a:lnTo>
                    <a:lnTo>
                      <a:pt x="1485" y="112"/>
                    </a:lnTo>
                    <a:lnTo>
                      <a:pt x="1488" y="104"/>
                    </a:lnTo>
                    <a:lnTo>
                      <a:pt x="1492" y="97"/>
                    </a:lnTo>
                    <a:lnTo>
                      <a:pt x="1495" y="101"/>
                    </a:lnTo>
                    <a:lnTo>
                      <a:pt x="1499" y="98"/>
                    </a:lnTo>
                    <a:lnTo>
                      <a:pt x="1502" y="95"/>
                    </a:lnTo>
                    <a:lnTo>
                      <a:pt x="1506" y="89"/>
                    </a:lnTo>
                    <a:lnTo>
                      <a:pt x="1509" y="98"/>
                    </a:lnTo>
                    <a:lnTo>
                      <a:pt x="1513" y="90"/>
                    </a:lnTo>
                    <a:lnTo>
                      <a:pt x="1516" y="86"/>
                    </a:lnTo>
                    <a:lnTo>
                      <a:pt x="1519" y="93"/>
                    </a:lnTo>
                    <a:lnTo>
                      <a:pt x="1523" y="83"/>
                    </a:lnTo>
                    <a:lnTo>
                      <a:pt x="1526" y="91"/>
                    </a:lnTo>
                    <a:lnTo>
                      <a:pt x="1530" y="81"/>
                    </a:lnTo>
                    <a:lnTo>
                      <a:pt x="1533" y="80"/>
                    </a:lnTo>
                    <a:lnTo>
                      <a:pt x="1537" y="84"/>
                    </a:lnTo>
                    <a:lnTo>
                      <a:pt x="1540" y="75"/>
                    </a:lnTo>
                    <a:lnTo>
                      <a:pt x="1544" y="81"/>
                    </a:lnTo>
                    <a:lnTo>
                      <a:pt x="1547" y="69"/>
                    </a:lnTo>
                    <a:lnTo>
                      <a:pt x="1551" y="73"/>
                    </a:lnTo>
                    <a:lnTo>
                      <a:pt x="1554" y="75"/>
                    </a:lnTo>
                    <a:lnTo>
                      <a:pt x="1557" y="67"/>
                    </a:lnTo>
                    <a:lnTo>
                      <a:pt x="1561" y="71"/>
                    </a:lnTo>
                    <a:lnTo>
                      <a:pt x="1564" y="68"/>
                    </a:lnTo>
                    <a:lnTo>
                      <a:pt x="1568" y="68"/>
                    </a:lnTo>
                    <a:lnTo>
                      <a:pt x="1571" y="70"/>
                    </a:lnTo>
                    <a:lnTo>
                      <a:pt x="1575" y="63"/>
                    </a:lnTo>
                    <a:lnTo>
                      <a:pt x="1578" y="54"/>
                    </a:lnTo>
                    <a:lnTo>
                      <a:pt x="1582" y="71"/>
                    </a:lnTo>
                    <a:lnTo>
                      <a:pt x="1585" y="66"/>
                    </a:lnTo>
                    <a:lnTo>
                      <a:pt x="1589" y="54"/>
                    </a:lnTo>
                    <a:lnTo>
                      <a:pt x="1592" y="61"/>
                    </a:lnTo>
                    <a:lnTo>
                      <a:pt x="1596" y="58"/>
                    </a:lnTo>
                    <a:lnTo>
                      <a:pt x="1599" y="58"/>
                    </a:lnTo>
                    <a:lnTo>
                      <a:pt x="1602" y="61"/>
                    </a:lnTo>
                    <a:lnTo>
                      <a:pt x="1606" y="53"/>
                    </a:lnTo>
                    <a:lnTo>
                      <a:pt x="1609" y="47"/>
                    </a:lnTo>
                    <a:lnTo>
                      <a:pt x="1613" y="51"/>
                    </a:lnTo>
                    <a:lnTo>
                      <a:pt x="1616" y="47"/>
                    </a:lnTo>
                    <a:lnTo>
                      <a:pt x="1620" y="39"/>
                    </a:lnTo>
                    <a:lnTo>
                      <a:pt x="1623" y="48"/>
                    </a:lnTo>
                    <a:lnTo>
                      <a:pt x="1627" y="43"/>
                    </a:lnTo>
                    <a:lnTo>
                      <a:pt x="1630" y="45"/>
                    </a:lnTo>
                    <a:lnTo>
                      <a:pt x="1634" y="47"/>
                    </a:lnTo>
                    <a:lnTo>
                      <a:pt x="1637" y="46"/>
                    </a:lnTo>
                    <a:lnTo>
                      <a:pt x="1640" y="43"/>
                    </a:lnTo>
                    <a:lnTo>
                      <a:pt x="1644" y="34"/>
                    </a:lnTo>
                    <a:lnTo>
                      <a:pt x="1647" y="34"/>
                    </a:lnTo>
                    <a:lnTo>
                      <a:pt x="1651" y="38"/>
                    </a:lnTo>
                    <a:lnTo>
                      <a:pt x="1654" y="35"/>
                    </a:lnTo>
                    <a:lnTo>
                      <a:pt x="1658" y="37"/>
                    </a:lnTo>
                    <a:lnTo>
                      <a:pt x="1661" y="39"/>
                    </a:lnTo>
                    <a:lnTo>
                      <a:pt x="1665" y="34"/>
                    </a:lnTo>
                    <a:lnTo>
                      <a:pt x="1668" y="35"/>
                    </a:lnTo>
                    <a:lnTo>
                      <a:pt x="1672" y="35"/>
                    </a:lnTo>
                    <a:lnTo>
                      <a:pt x="1675" y="23"/>
                    </a:lnTo>
                    <a:lnTo>
                      <a:pt x="1679" y="31"/>
                    </a:lnTo>
                    <a:lnTo>
                      <a:pt x="1682" y="34"/>
                    </a:lnTo>
                    <a:lnTo>
                      <a:pt x="1685" y="30"/>
                    </a:lnTo>
                    <a:lnTo>
                      <a:pt x="1689" y="29"/>
                    </a:lnTo>
                    <a:lnTo>
                      <a:pt x="1692" y="24"/>
                    </a:lnTo>
                    <a:lnTo>
                      <a:pt x="1696" y="26"/>
                    </a:lnTo>
                    <a:lnTo>
                      <a:pt x="1699" y="24"/>
                    </a:lnTo>
                    <a:lnTo>
                      <a:pt x="1703" y="18"/>
                    </a:lnTo>
                    <a:lnTo>
                      <a:pt x="1706" y="22"/>
                    </a:lnTo>
                    <a:lnTo>
                      <a:pt x="1710" y="26"/>
                    </a:lnTo>
                    <a:lnTo>
                      <a:pt x="1713" y="23"/>
                    </a:lnTo>
                    <a:lnTo>
                      <a:pt x="1717" y="23"/>
                    </a:lnTo>
                    <a:lnTo>
                      <a:pt x="1720" y="19"/>
                    </a:lnTo>
                    <a:lnTo>
                      <a:pt x="1723" y="28"/>
                    </a:lnTo>
                    <a:lnTo>
                      <a:pt x="1727" y="19"/>
                    </a:lnTo>
                    <a:lnTo>
                      <a:pt x="1730" y="23"/>
                    </a:lnTo>
                    <a:lnTo>
                      <a:pt x="1734" y="16"/>
                    </a:lnTo>
                    <a:lnTo>
                      <a:pt x="1737" y="17"/>
                    </a:lnTo>
                    <a:lnTo>
                      <a:pt x="1741" y="20"/>
                    </a:lnTo>
                    <a:lnTo>
                      <a:pt x="1744" y="13"/>
                    </a:lnTo>
                    <a:lnTo>
                      <a:pt x="1748" y="15"/>
                    </a:lnTo>
                    <a:lnTo>
                      <a:pt x="1751" y="12"/>
                    </a:lnTo>
                    <a:lnTo>
                      <a:pt x="1755" y="13"/>
                    </a:lnTo>
                    <a:lnTo>
                      <a:pt x="1758" y="14"/>
                    </a:lnTo>
                    <a:lnTo>
                      <a:pt x="1762" y="20"/>
                    </a:lnTo>
                    <a:lnTo>
                      <a:pt x="1765" y="12"/>
                    </a:lnTo>
                    <a:lnTo>
                      <a:pt x="1768" y="17"/>
                    </a:lnTo>
                    <a:lnTo>
                      <a:pt x="1772" y="18"/>
                    </a:lnTo>
                    <a:lnTo>
                      <a:pt x="1775" y="11"/>
                    </a:lnTo>
                    <a:lnTo>
                      <a:pt x="1779" y="11"/>
                    </a:lnTo>
                    <a:lnTo>
                      <a:pt x="1782" y="16"/>
                    </a:lnTo>
                    <a:lnTo>
                      <a:pt x="1786" y="15"/>
                    </a:lnTo>
                    <a:lnTo>
                      <a:pt x="1789" y="10"/>
                    </a:lnTo>
                    <a:lnTo>
                      <a:pt x="1793" y="10"/>
                    </a:lnTo>
                    <a:lnTo>
                      <a:pt x="1796" y="9"/>
                    </a:lnTo>
                    <a:lnTo>
                      <a:pt x="1800" y="14"/>
                    </a:lnTo>
                    <a:lnTo>
                      <a:pt x="1803" y="12"/>
                    </a:lnTo>
                    <a:lnTo>
                      <a:pt x="1806" y="9"/>
                    </a:lnTo>
                    <a:lnTo>
                      <a:pt x="1810" y="12"/>
                    </a:lnTo>
                    <a:lnTo>
                      <a:pt x="1813" y="8"/>
                    </a:lnTo>
                    <a:lnTo>
                      <a:pt x="1817" y="8"/>
                    </a:lnTo>
                    <a:lnTo>
                      <a:pt x="1820" y="15"/>
                    </a:lnTo>
                    <a:lnTo>
                      <a:pt x="1824" y="7"/>
                    </a:lnTo>
                    <a:lnTo>
                      <a:pt x="1827" y="8"/>
                    </a:lnTo>
                    <a:lnTo>
                      <a:pt x="1831" y="10"/>
                    </a:lnTo>
                    <a:lnTo>
                      <a:pt x="1834" y="8"/>
                    </a:lnTo>
                    <a:lnTo>
                      <a:pt x="1838" y="11"/>
                    </a:lnTo>
                    <a:lnTo>
                      <a:pt x="1841" y="5"/>
                    </a:lnTo>
                    <a:lnTo>
                      <a:pt x="1845" y="14"/>
                    </a:lnTo>
                    <a:lnTo>
                      <a:pt x="1848" y="11"/>
                    </a:lnTo>
                    <a:lnTo>
                      <a:pt x="1851" y="11"/>
                    </a:lnTo>
                    <a:lnTo>
                      <a:pt x="1855" y="9"/>
                    </a:lnTo>
                    <a:lnTo>
                      <a:pt x="1858" y="7"/>
                    </a:lnTo>
                    <a:lnTo>
                      <a:pt x="1862" y="8"/>
                    </a:lnTo>
                    <a:lnTo>
                      <a:pt x="1865" y="9"/>
                    </a:lnTo>
                    <a:lnTo>
                      <a:pt x="1869" y="6"/>
                    </a:lnTo>
                    <a:lnTo>
                      <a:pt x="1872" y="5"/>
                    </a:lnTo>
                    <a:lnTo>
                      <a:pt x="1876" y="8"/>
                    </a:lnTo>
                    <a:lnTo>
                      <a:pt x="1879" y="11"/>
                    </a:lnTo>
                    <a:lnTo>
                      <a:pt x="1883" y="9"/>
                    </a:lnTo>
                    <a:lnTo>
                      <a:pt x="1886" y="6"/>
                    </a:lnTo>
                    <a:lnTo>
                      <a:pt x="1889" y="2"/>
                    </a:lnTo>
                    <a:lnTo>
                      <a:pt x="1893" y="3"/>
                    </a:lnTo>
                    <a:lnTo>
                      <a:pt x="1896" y="2"/>
                    </a:lnTo>
                    <a:lnTo>
                      <a:pt x="1900" y="0"/>
                    </a:lnTo>
                    <a:lnTo>
                      <a:pt x="1903" y="5"/>
                    </a:lnTo>
                    <a:lnTo>
                      <a:pt x="1907" y="6"/>
                    </a:lnTo>
                    <a:lnTo>
                      <a:pt x="1910" y="3"/>
                    </a:lnTo>
                    <a:lnTo>
                      <a:pt x="1914" y="2"/>
                    </a:lnTo>
                    <a:lnTo>
                      <a:pt x="1917" y="5"/>
                    </a:lnTo>
                    <a:lnTo>
                      <a:pt x="1921" y="2"/>
                    </a:lnTo>
                    <a:lnTo>
                      <a:pt x="1924" y="2"/>
                    </a:lnTo>
                    <a:lnTo>
                      <a:pt x="1928" y="2"/>
                    </a:lnTo>
                    <a:lnTo>
                      <a:pt x="1931" y="5"/>
                    </a:lnTo>
                    <a:lnTo>
                      <a:pt x="1934" y="6"/>
                    </a:lnTo>
                    <a:lnTo>
                      <a:pt x="1938" y="3"/>
                    </a:lnTo>
                    <a:lnTo>
                      <a:pt x="1941" y="0"/>
                    </a:lnTo>
                    <a:lnTo>
                      <a:pt x="1945" y="8"/>
                    </a:lnTo>
                    <a:lnTo>
                      <a:pt x="1948" y="3"/>
                    </a:lnTo>
                    <a:lnTo>
                      <a:pt x="1952" y="8"/>
                    </a:lnTo>
                    <a:lnTo>
                      <a:pt x="1955" y="6"/>
                    </a:lnTo>
                    <a:lnTo>
                      <a:pt x="1959" y="2"/>
                    </a:lnTo>
                    <a:lnTo>
                      <a:pt x="1962" y="3"/>
                    </a:lnTo>
                    <a:lnTo>
                      <a:pt x="1966" y="7"/>
                    </a:lnTo>
                    <a:lnTo>
                      <a:pt x="1969" y="2"/>
                    </a:lnTo>
                    <a:lnTo>
                      <a:pt x="1972" y="3"/>
                    </a:lnTo>
                    <a:lnTo>
                      <a:pt x="1976" y="2"/>
                    </a:lnTo>
                    <a:lnTo>
                      <a:pt x="1979" y="3"/>
                    </a:lnTo>
                    <a:lnTo>
                      <a:pt x="1983" y="3"/>
                    </a:lnTo>
                    <a:lnTo>
                      <a:pt x="1986" y="2"/>
                    </a:lnTo>
                    <a:lnTo>
                      <a:pt x="1990" y="5"/>
                    </a:lnTo>
                    <a:lnTo>
                      <a:pt x="1993" y="5"/>
                    </a:lnTo>
                    <a:lnTo>
                      <a:pt x="1997" y="3"/>
                    </a:lnTo>
                    <a:lnTo>
                      <a:pt x="2000" y="5"/>
                    </a:lnTo>
                    <a:lnTo>
                      <a:pt x="2004" y="3"/>
                    </a:lnTo>
                    <a:lnTo>
                      <a:pt x="2007" y="2"/>
                    </a:lnTo>
                    <a:lnTo>
                      <a:pt x="2011" y="0"/>
                    </a:lnTo>
                    <a:lnTo>
                      <a:pt x="2014" y="3"/>
                    </a:lnTo>
                    <a:lnTo>
                      <a:pt x="2017" y="5"/>
                    </a:lnTo>
                    <a:lnTo>
                      <a:pt x="2021" y="5"/>
                    </a:lnTo>
                    <a:lnTo>
                      <a:pt x="2024" y="5"/>
                    </a:lnTo>
                    <a:lnTo>
                      <a:pt x="2028" y="5"/>
                    </a:lnTo>
                    <a:lnTo>
                      <a:pt x="2031" y="5"/>
                    </a:lnTo>
                    <a:lnTo>
                      <a:pt x="2035" y="3"/>
                    </a:lnTo>
                    <a:lnTo>
                      <a:pt x="2038" y="3"/>
                    </a:lnTo>
                    <a:lnTo>
                      <a:pt x="2042" y="7"/>
                    </a:lnTo>
                    <a:lnTo>
                      <a:pt x="2045" y="5"/>
                    </a:lnTo>
                    <a:lnTo>
                      <a:pt x="2049" y="8"/>
                    </a:lnTo>
                    <a:lnTo>
                      <a:pt x="2052" y="3"/>
                    </a:lnTo>
                    <a:lnTo>
                      <a:pt x="2055" y="8"/>
                    </a:lnTo>
                    <a:lnTo>
                      <a:pt x="2059" y="3"/>
                    </a:lnTo>
                    <a:lnTo>
                      <a:pt x="2062" y="0"/>
                    </a:lnTo>
                    <a:lnTo>
                      <a:pt x="2066" y="3"/>
                    </a:lnTo>
                    <a:lnTo>
                      <a:pt x="2069" y="3"/>
                    </a:lnTo>
                    <a:lnTo>
                      <a:pt x="2073" y="3"/>
                    </a:lnTo>
                    <a:lnTo>
                      <a:pt x="2076" y="6"/>
                    </a:lnTo>
                    <a:lnTo>
                      <a:pt x="2080" y="3"/>
                    </a:lnTo>
                    <a:lnTo>
                      <a:pt x="2083" y="7"/>
                    </a:lnTo>
                    <a:lnTo>
                      <a:pt x="2087" y="2"/>
                    </a:lnTo>
                    <a:lnTo>
                      <a:pt x="2090" y="3"/>
                    </a:lnTo>
                    <a:lnTo>
                      <a:pt x="2094" y="2"/>
                    </a:lnTo>
                    <a:lnTo>
                      <a:pt x="2097" y="5"/>
                    </a:lnTo>
                    <a:lnTo>
                      <a:pt x="2100" y="6"/>
                    </a:lnTo>
                    <a:lnTo>
                      <a:pt x="2104" y="3"/>
                    </a:lnTo>
                    <a:lnTo>
                      <a:pt x="2107" y="2"/>
                    </a:lnTo>
                    <a:lnTo>
                      <a:pt x="2111" y="5"/>
                    </a:lnTo>
                    <a:lnTo>
                      <a:pt x="2114" y="2"/>
                    </a:lnTo>
                    <a:lnTo>
                      <a:pt x="2118" y="5"/>
                    </a:lnTo>
                    <a:lnTo>
                      <a:pt x="2121" y="5"/>
                    </a:lnTo>
                    <a:lnTo>
                      <a:pt x="2125" y="8"/>
                    </a:lnTo>
                    <a:lnTo>
                      <a:pt x="2128" y="7"/>
                    </a:lnTo>
                    <a:lnTo>
                      <a:pt x="2132" y="12"/>
                    </a:lnTo>
                    <a:lnTo>
                      <a:pt x="2135" y="6"/>
                    </a:lnTo>
                    <a:lnTo>
                      <a:pt x="2138" y="11"/>
                    </a:lnTo>
                    <a:lnTo>
                      <a:pt x="2142" y="3"/>
                    </a:lnTo>
                    <a:lnTo>
                      <a:pt x="2145" y="9"/>
                    </a:lnTo>
                    <a:lnTo>
                      <a:pt x="2149" y="8"/>
                    </a:lnTo>
                    <a:lnTo>
                      <a:pt x="2152" y="8"/>
                    </a:lnTo>
                    <a:lnTo>
                      <a:pt x="2156" y="13"/>
                    </a:lnTo>
                    <a:lnTo>
                      <a:pt x="2159" y="7"/>
                    </a:lnTo>
                    <a:lnTo>
                      <a:pt x="2163" y="12"/>
                    </a:lnTo>
                    <a:lnTo>
                      <a:pt x="2166" y="11"/>
                    </a:lnTo>
                    <a:lnTo>
                      <a:pt x="2170" y="16"/>
                    </a:lnTo>
                    <a:lnTo>
                      <a:pt x="2173" y="10"/>
                    </a:lnTo>
                    <a:lnTo>
                      <a:pt x="2177" y="8"/>
                    </a:lnTo>
                    <a:lnTo>
                      <a:pt x="2180" y="11"/>
                    </a:lnTo>
                    <a:lnTo>
                      <a:pt x="2183" y="11"/>
                    </a:lnTo>
                    <a:lnTo>
                      <a:pt x="2187" y="15"/>
                    </a:lnTo>
                    <a:lnTo>
                      <a:pt x="2190" y="15"/>
                    </a:lnTo>
                    <a:lnTo>
                      <a:pt x="2194" y="11"/>
                    </a:lnTo>
                    <a:lnTo>
                      <a:pt x="2197" y="13"/>
                    </a:lnTo>
                    <a:lnTo>
                      <a:pt x="2201" y="15"/>
                    </a:lnTo>
                    <a:lnTo>
                      <a:pt x="2204" y="11"/>
                    </a:lnTo>
                    <a:lnTo>
                      <a:pt x="2208" y="15"/>
                    </a:lnTo>
                    <a:lnTo>
                      <a:pt x="2211" y="10"/>
                    </a:lnTo>
                    <a:lnTo>
                      <a:pt x="2215" y="17"/>
                    </a:lnTo>
                    <a:lnTo>
                      <a:pt x="2218" y="9"/>
                    </a:lnTo>
                    <a:lnTo>
                      <a:pt x="2221" y="13"/>
                    </a:lnTo>
                    <a:lnTo>
                      <a:pt x="2225" y="8"/>
                    </a:lnTo>
                    <a:lnTo>
                      <a:pt x="2228" y="13"/>
                    </a:lnTo>
                    <a:lnTo>
                      <a:pt x="2232" y="20"/>
                    </a:lnTo>
                    <a:lnTo>
                      <a:pt x="2235" y="17"/>
                    </a:lnTo>
                    <a:lnTo>
                      <a:pt x="2239" y="14"/>
                    </a:lnTo>
                    <a:lnTo>
                      <a:pt x="2242" y="16"/>
                    </a:lnTo>
                    <a:lnTo>
                      <a:pt x="2246" y="12"/>
                    </a:lnTo>
                    <a:lnTo>
                      <a:pt x="2249" y="11"/>
                    </a:lnTo>
                    <a:lnTo>
                      <a:pt x="2253" y="13"/>
                    </a:lnTo>
                    <a:lnTo>
                      <a:pt x="2256" y="13"/>
                    </a:lnTo>
                    <a:lnTo>
                      <a:pt x="2260" y="12"/>
                    </a:lnTo>
                    <a:lnTo>
                      <a:pt x="2263" y="6"/>
                    </a:lnTo>
                    <a:lnTo>
                      <a:pt x="2266" y="11"/>
                    </a:lnTo>
                    <a:lnTo>
                      <a:pt x="2270" y="8"/>
                    </a:lnTo>
                    <a:lnTo>
                      <a:pt x="2273" y="12"/>
                    </a:lnTo>
                    <a:lnTo>
                      <a:pt x="2277" y="7"/>
                    </a:lnTo>
                    <a:lnTo>
                      <a:pt x="2280" y="11"/>
                    </a:lnTo>
                    <a:lnTo>
                      <a:pt x="2284" y="2"/>
                    </a:lnTo>
                    <a:lnTo>
                      <a:pt x="2287" y="12"/>
                    </a:lnTo>
                    <a:lnTo>
                      <a:pt x="2291" y="12"/>
                    </a:lnTo>
                    <a:lnTo>
                      <a:pt x="2294" y="8"/>
                    </a:lnTo>
                    <a:lnTo>
                      <a:pt x="2298" y="7"/>
                    </a:lnTo>
                    <a:lnTo>
                      <a:pt x="2301" y="8"/>
                    </a:lnTo>
                    <a:lnTo>
                      <a:pt x="2304" y="12"/>
                    </a:lnTo>
                    <a:lnTo>
                      <a:pt x="2308" y="2"/>
                    </a:lnTo>
                    <a:lnTo>
                      <a:pt x="2311" y="10"/>
                    </a:lnTo>
                    <a:lnTo>
                      <a:pt x="2315" y="12"/>
                    </a:lnTo>
                    <a:lnTo>
                      <a:pt x="2318" y="13"/>
                    </a:lnTo>
                    <a:lnTo>
                      <a:pt x="2322" y="3"/>
                    </a:lnTo>
                    <a:lnTo>
                      <a:pt x="2325" y="2"/>
                    </a:lnTo>
                    <a:lnTo>
                      <a:pt x="2329" y="9"/>
                    </a:lnTo>
                    <a:lnTo>
                      <a:pt x="2332" y="9"/>
                    </a:lnTo>
                    <a:lnTo>
                      <a:pt x="2336" y="8"/>
                    </a:lnTo>
                    <a:lnTo>
                      <a:pt x="2339" y="12"/>
                    </a:lnTo>
                    <a:lnTo>
                      <a:pt x="2343" y="6"/>
                    </a:lnTo>
                    <a:lnTo>
                      <a:pt x="2346" y="5"/>
                    </a:lnTo>
                    <a:lnTo>
                      <a:pt x="2349" y="5"/>
                    </a:lnTo>
                    <a:lnTo>
                      <a:pt x="2353" y="5"/>
                    </a:lnTo>
                    <a:lnTo>
                      <a:pt x="2356" y="0"/>
                    </a:lnTo>
                    <a:lnTo>
                      <a:pt x="2360" y="4"/>
                    </a:lnTo>
                    <a:lnTo>
                      <a:pt x="2363" y="5"/>
                    </a:lnTo>
                    <a:lnTo>
                      <a:pt x="2367" y="8"/>
                    </a:lnTo>
                    <a:lnTo>
                      <a:pt x="2370" y="0"/>
                    </a:lnTo>
                    <a:lnTo>
                      <a:pt x="2374" y="0"/>
                    </a:lnTo>
                    <a:lnTo>
                      <a:pt x="2377" y="3"/>
                    </a:lnTo>
                    <a:lnTo>
                      <a:pt x="2381" y="5"/>
                    </a:lnTo>
                    <a:lnTo>
                      <a:pt x="2384" y="11"/>
                    </a:lnTo>
                    <a:lnTo>
                      <a:pt x="2387" y="4"/>
                    </a:lnTo>
                    <a:lnTo>
                      <a:pt x="2391" y="5"/>
                    </a:lnTo>
                    <a:lnTo>
                      <a:pt x="2394" y="2"/>
                    </a:lnTo>
                    <a:lnTo>
                      <a:pt x="2398" y="5"/>
                    </a:lnTo>
                    <a:lnTo>
                      <a:pt x="2401" y="5"/>
                    </a:lnTo>
                    <a:lnTo>
                      <a:pt x="2405" y="5"/>
                    </a:lnTo>
                    <a:lnTo>
                      <a:pt x="2408" y="6"/>
                    </a:lnTo>
                    <a:lnTo>
                      <a:pt x="2412" y="5"/>
                    </a:lnTo>
                    <a:lnTo>
                      <a:pt x="2415" y="9"/>
                    </a:lnTo>
                    <a:lnTo>
                      <a:pt x="2419" y="3"/>
                    </a:lnTo>
                    <a:lnTo>
                      <a:pt x="2422" y="5"/>
                    </a:lnTo>
                    <a:lnTo>
                      <a:pt x="2426" y="2"/>
                    </a:lnTo>
                    <a:lnTo>
                      <a:pt x="2429" y="3"/>
                    </a:lnTo>
                    <a:lnTo>
                      <a:pt x="2432" y="5"/>
                    </a:lnTo>
                    <a:lnTo>
                      <a:pt x="2436" y="3"/>
                    </a:lnTo>
                    <a:lnTo>
                      <a:pt x="2439" y="2"/>
                    </a:lnTo>
                    <a:lnTo>
                      <a:pt x="2443" y="2"/>
                    </a:lnTo>
                    <a:lnTo>
                      <a:pt x="2446" y="3"/>
                    </a:lnTo>
                    <a:lnTo>
                      <a:pt x="2450" y="9"/>
                    </a:lnTo>
                    <a:lnTo>
                      <a:pt x="2453" y="2"/>
                    </a:lnTo>
                    <a:lnTo>
                      <a:pt x="2457" y="8"/>
                    </a:lnTo>
                    <a:lnTo>
                      <a:pt x="2460" y="10"/>
                    </a:lnTo>
                    <a:lnTo>
                      <a:pt x="2464" y="6"/>
                    </a:lnTo>
                    <a:lnTo>
                      <a:pt x="2467" y="4"/>
                    </a:lnTo>
                    <a:lnTo>
                      <a:pt x="2470" y="6"/>
                    </a:lnTo>
                    <a:lnTo>
                      <a:pt x="2474" y="5"/>
                    </a:lnTo>
                    <a:lnTo>
                      <a:pt x="2477" y="5"/>
                    </a:lnTo>
                    <a:lnTo>
                      <a:pt x="2481" y="5"/>
                    </a:lnTo>
                    <a:lnTo>
                      <a:pt x="2484" y="3"/>
                    </a:lnTo>
                    <a:lnTo>
                      <a:pt x="2488" y="8"/>
                    </a:lnTo>
                    <a:lnTo>
                      <a:pt x="2491" y="7"/>
                    </a:lnTo>
                    <a:lnTo>
                      <a:pt x="2495" y="2"/>
                    </a:lnTo>
                    <a:lnTo>
                      <a:pt x="2498" y="8"/>
                    </a:lnTo>
                    <a:lnTo>
                      <a:pt x="2502" y="9"/>
                    </a:lnTo>
                    <a:lnTo>
                      <a:pt x="2505" y="5"/>
                    </a:lnTo>
                    <a:lnTo>
                      <a:pt x="2509" y="6"/>
                    </a:lnTo>
                    <a:lnTo>
                      <a:pt x="2512" y="3"/>
                    </a:lnTo>
                    <a:lnTo>
                      <a:pt x="2515" y="3"/>
                    </a:lnTo>
                    <a:lnTo>
                      <a:pt x="2519" y="8"/>
                    </a:lnTo>
                    <a:lnTo>
                      <a:pt x="2522" y="7"/>
                    </a:lnTo>
                    <a:lnTo>
                      <a:pt x="2526" y="5"/>
                    </a:lnTo>
                    <a:lnTo>
                      <a:pt x="2529" y="11"/>
                    </a:lnTo>
                    <a:lnTo>
                      <a:pt x="2533" y="2"/>
                    </a:lnTo>
                    <a:lnTo>
                      <a:pt x="2536" y="2"/>
                    </a:lnTo>
                    <a:lnTo>
                      <a:pt x="2540" y="10"/>
                    </a:lnTo>
                    <a:lnTo>
                      <a:pt x="2543" y="6"/>
                    </a:lnTo>
                    <a:lnTo>
                      <a:pt x="2547" y="5"/>
                    </a:lnTo>
                    <a:lnTo>
                      <a:pt x="2550" y="5"/>
                    </a:lnTo>
                    <a:lnTo>
                      <a:pt x="2553" y="5"/>
                    </a:lnTo>
                    <a:lnTo>
                      <a:pt x="2557" y="2"/>
                    </a:lnTo>
                    <a:lnTo>
                      <a:pt x="2560" y="5"/>
                    </a:lnTo>
                    <a:lnTo>
                      <a:pt x="2564" y="7"/>
                    </a:lnTo>
                    <a:lnTo>
                      <a:pt x="2567" y="7"/>
                    </a:lnTo>
                    <a:lnTo>
                      <a:pt x="2571" y="9"/>
                    </a:lnTo>
                    <a:lnTo>
                      <a:pt x="2574" y="3"/>
                    </a:lnTo>
                    <a:lnTo>
                      <a:pt x="2578" y="3"/>
                    </a:lnTo>
                    <a:lnTo>
                      <a:pt x="2581" y="4"/>
                    </a:lnTo>
                    <a:lnTo>
                      <a:pt x="2585" y="2"/>
                    </a:lnTo>
                    <a:lnTo>
                      <a:pt x="2588" y="11"/>
                    </a:lnTo>
                    <a:lnTo>
                      <a:pt x="2592" y="3"/>
                    </a:lnTo>
                    <a:lnTo>
                      <a:pt x="2595" y="10"/>
                    </a:lnTo>
                    <a:lnTo>
                      <a:pt x="2598" y="3"/>
                    </a:lnTo>
                    <a:lnTo>
                      <a:pt x="2602" y="2"/>
                    </a:lnTo>
                    <a:lnTo>
                      <a:pt x="2605" y="6"/>
                    </a:lnTo>
                    <a:lnTo>
                      <a:pt x="2609" y="6"/>
                    </a:lnTo>
                    <a:lnTo>
                      <a:pt x="2612" y="2"/>
                    </a:lnTo>
                    <a:lnTo>
                      <a:pt x="2616" y="4"/>
                    </a:lnTo>
                    <a:lnTo>
                      <a:pt x="2619" y="3"/>
                    </a:lnTo>
                    <a:lnTo>
                      <a:pt x="2623" y="3"/>
                    </a:lnTo>
                    <a:lnTo>
                      <a:pt x="2626" y="6"/>
                    </a:lnTo>
                    <a:lnTo>
                      <a:pt x="2630" y="3"/>
                    </a:lnTo>
                    <a:lnTo>
                      <a:pt x="2633" y="2"/>
                    </a:lnTo>
                    <a:lnTo>
                      <a:pt x="2636" y="3"/>
                    </a:lnTo>
                    <a:lnTo>
                      <a:pt x="2640" y="2"/>
                    </a:lnTo>
                    <a:lnTo>
                      <a:pt x="2643" y="8"/>
                    </a:lnTo>
                    <a:lnTo>
                      <a:pt x="2647" y="5"/>
                    </a:lnTo>
                    <a:lnTo>
                      <a:pt x="2650" y="3"/>
                    </a:lnTo>
                    <a:lnTo>
                      <a:pt x="2654" y="5"/>
                    </a:lnTo>
                    <a:lnTo>
                      <a:pt x="2657" y="2"/>
                    </a:lnTo>
                    <a:lnTo>
                      <a:pt x="2661" y="2"/>
                    </a:lnTo>
                    <a:lnTo>
                      <a:pt x="2664" y="5"/>
                    </a:lnTo>
                    <a:lnTo>
                      <a:pt x="2668" y="6"/>
                    </a:lnTo>
                    <a:lnTo>
                      <a:pt x="2671" y="3"/>
                    </a:lnTo>
                    <a:lnTo>
                      <a:pt x="2675" y="2"/>
                    </a:lnTo>
                    <a:lnTo>
                      <a:pt x="2678" y="3"/>
                    </a:lnTo>
                    <a:lnTo>
                      <a:pt x="2681" y="3"/>
                    </a:lnTo>
                    <a:lnTo>
                      <a:pt x="2685" y="3"/>
                    </a:lnTo>
                    <a:lnTo>
                      <a:pt x="2688" y="5"/>
                    </a:lnTo>
                    <a:lnTo>
                      <a:pt x="2692" y="3"/>
                    </a:lnTo>
                    <a:lnTo>
                      <a:pt x="2695" y="7"/>
                    </a:lnTo>
                    <a:lnTo>
                      <a:pt x="2699" y="3"/>
                    </a:lnTo>
                    <a:lnTo>
                      <a:pt x="2702" y="5"/>
                    </a:lnTo>
                    <a:lnTo>
                      <a:pt x="2706" y="4"/>
                    </a:lnTo>
                    <a:lnTo>
                      <a:pt x="2709" y="5"/>
                    </a:lnTo>
                    <a:lnTo>
                      <a:pt x="2713" y="3"/>
                    </a:lnTo>
                    <a:lnTo>
                      <a:pt x="2716" y="5"/>
                    </a:lnTo>
                    <a:lnTo>
                      <a:pt x="2719" y="5"/>
                    </a:lnTo>
                    <a:lnTo>
                      <a:pt x="2723" y="2"/>
                    </a:lnTo>
                    <a:lnTo>
                      <a:pt x="2726" y="3"/>
                    </a:lnTo>
                    <a:lnTo>
                      <a:pt x="2730" y="6"/>
                    </a:lnTo>
                    <a:lnTo>
                      <a:pt x="2733" y="0"/>
                    </a:lnTo>
                    <a:lnTo>
                      <a:pt x="2737" y="5"/>
                    </a:lnTo>
                    <a:lnTo>
                      <a:pt x="2740" y="2"/>
                    </a:lnTo>
                    <a:lnTo>
                      <a:pt x="2744" y="6"/>
                    </a:lnTo>
                    <a:lnTo>
                      <a:pt x="2747" y="2"/>
                    </a:lnTo>
                    <a:lnTo>
                      <a:pt x="2751" y="2"/>
                    </a:lnTo>
                    <a:lnTo>
                      <a:pt x="2754" y="3"/>
                    </a:lnTo>
                    <a:lnTo>
                      <a:pt x="2758" y="0"/>
                    </a:lnTo>
                    <a:lnTo>
                      <a:pt x="2761" y="3"/>
                    </a:lnTo>
                    <a:lnTo>
                      <a:pt x="2764" y="6"/>
                    </a:lnTo>
                    <a:lnTo>
                      <a:pt x="2768" y="2"/>
                    </a:lnTo>
                    <a:lnTo>
                      <a:pt x="2771" y="6"/>
                    </a:lnTo>
                    <a:lnTo>
                      <a:pt x="2775" y="6"/>
                    </a:lnTo>
                    <a:lnTo>
                      <a:pt x="2778" y="0"/>
                    </a:lnTo>
                    <a:lnTo>
                      <a:pt x="2782" y="3"/>
                    </a:lnTo>
                    <a:lnTo>
                      <a:pt x="2785" y="4"/>
                    </a:lnTo>
                    <a:lnTo>
                      <a:pt x="2789" y="2"/>
                    </a:lnTo>
                    <a:lnTo>
                      <a:pt x="2792" y="3"/>
                    </a:lnTo>
                    <a:lnTo>
                      <a:pt x="2796" y="2"/>
                    </a:lnTo>
                    <a:lnTo>
                      <a:pt x="2799" y="7"/>
                    </a:lnTo>
                    <a:lnTo>
                      <a:pt x="2802" y="10"/>
                    </a:lnTo>
                    <a:lnTo>
                      <a:pt x="2806" y="5"/>
                    </a:lnTo>
                    <a:lnTo>
                      <a:pt x="2809" y="6"/>
                    </a:lnTo>
                    <a:lnTo>
                      <a:pt x="2813" y="13"/>
                    </a:lnTo>
                    <a:lnTo>
                      <a:pt x="2816" y="14"/>
                    </a:lnTo>
                    <a:lnTo>
                      <a:pt x="2820" y="6"/>
                    </a:lnTo>
                    <a:lnTo>
                      <a:pt x="2823" y="11"/>
                    </a:lnTo>
                    <a:lnTo>
                      <a:pt x="2827" y="15"/>
                    </a:lnTo>
                    <a:lnTo>
                      <a:pt x="2830" y="10"/>
                    </a:lnTo>
                    <a:lnTo>
                      <a:pt x="2834" y="10"/>
                    </a:lnTo>
                    <a:lnTo>
                      <a:pt x="2837" y="13"/>
                    </a:lnTo>
                    <a:lnTo>
                      <a:pt x="2841" y="21"/>
                    </a:lnTo>
                    <a:lnTo>
                      <a:pt x="2844" y="12"/>
                    </a:lnTo>
                    <a:lnTo>
                      <a:pt x="2847" y="15"/>
                    </a:lnTo>
                    <a:lnTo>
                      <a:pt x="2851" y="19"/>
                    </a:lnTo>
                    <a:lnTo>
                      <a:pt x="2854" y="16"/>
                    </a:lnTo>
                    <a:lnTo>
                      <a:pt x="2858" y="15"/>
                    </a:lnTo>
                    <a:lnTo>
                      <a:pt x="2861" y="12"/>
                    </a:lnTo>
                    <a:lnTo>
                      <a:pt x="2865" y="12"/>
                    </a:lnTo>
                    <a:lnTo>
                      <a:pt x="2868" y="15"/>
                    </a:lnTo>
                    <a:lnTo>
                      <a:pt x="2872" y="12"/>
                    </a:lnTo>
                    <a:lnTo>
                      <a:pt x="2875" y="14"/>
                    </a:lnTo>
                    <a:lnTo>
                      <a:pt x="2879" y="11"/>
                    </a:lnTo>
                    <a:lnTo>
                      <a:pt x="2882" y="17"/>
                    </a:lnTo>
                    <a:lnTo>
                      <a:pt x="2885" y="22"/>
                    </a:lnTo>
                    <a:lnTo>
                      <a:pt x="2889" y="10"/>
                    </a:lnTo>
                    <a:lnTo>
                      <a:pt x="2892" y="17"/>
                    </a:lnTo>
                    <a:lnTo>
                      <a:pt x="2896" y="15"/>
                    </a:lnTo>
                    <a:lnTo>
                      <a:pt x="2899" y="13"/>
                    </a:lnTo>
                    <a:lnTo>
                      <a:pt x="2903" y="14"/>
                    </a:lnTo>
                    <a:lnTo>
                      <a:pt x="2906" y="16"/>
                    </a:lnTo>
                    <a:lnTo>
                      <a:pt x="2910" y="18"/>
                    </a:lnTo>
                    <a:lnTo>
                      <a:pt x="2913" y="15"/>
                    </a:lnTo>
                    <a:lnTo>
                      <a:pt x="2917" y="13"/>
                    </a:lnTo>
                    <a:lnTo>
                      <a:pt x="2920" y="11"/>
                    </a:lnTo>
                    <a:lnTo>
                      <a:pt x="2924" y="10"/>
                    </a:lnTo>
                    <a:lnTo>
                      <a:pt x="2927" y="15"/>
                    </a:lnTo>
                    <a:lnTo>
                      <a:pt x="2930" y="10"/>
                    </a:lnTo>
                    <a:lnTo>
                      <a:pt x="2934" y="14"/>
                    </a:lnTo>
                    <a:lnTo>
                      <a:pt x="2937" y="19"/>
                    </a:lnTo>
                    <a:lnTo>
                      <a:pt x="2941" y="15"/>
                    </a:lnTo>
                    <a:lnTo>
                      <a:pt x="2944" y="9"/>
                    </a:lnTo>
                    <a:lnTo>
                      <a:pt x="2948" y="21"/>
                    </a:lnTo>
                    <a:lnTo>
                      <a:pt x="2951" y="16"/>
                    </a:lnTo>
                    <a:lnTo>
                      <a:pt x="2955" y="15"/>
                    </a:lnTo>
                    <a:lnTo>
                      <a:pt x="2958" y="14"/>
                    </a:lnTo>
                    <a:lnTo>
                      <a:pt x="2962" y="14"/>
                    </a:lnTo>
                    <a:lnTo>
                      <a:pt x="2965" y="16"/>
                    </a:lnTo>
                    <a:lnTo>
                      <a:pt x="2968" y="15"/>
                    </a:lnTo>
                    <a:lnTo>
                      <a:pt x="2972" y="15"/>
                    </a:lnTo>
                    <a:lnTo>
                      <a:pt x="2975" y="16"/>
                    </a:lnTo>
                    <a:lnTo>
                      <a:pt x="2979" y="16"/>
                    </a:lnTo>
                    <a:lnTo>
                      <a:pt x="2982" y="16"/>
                    </a:lnTo>
                    <a:lnTo>
                      <a:pt x="2986" y="9"/>
                    </a:lnTo>
                    <a:lnTo>
                      <a:pt x="2989" y="13"/>
                    </a:lnTo>
                    <a:lnTo>
                      <a:pt x="2993" y="13"/>
                    </a:lnTo>
                    <a:lnTo>
                      <a:pt x="2996" y="10"/>
                    </a:lnTo>
                    <a:lnTo>
                      <a:pt x="3000" y="20"/>
                    </a:lnTo>
                    <a:lnTo>
                      <a:pt x="3003" y="24"/>
                    </a:lnTo>
                    <a:lnTo>
                      <a:pt x="3007" y="18"/>
                    </a:lnTo>
                    <a:lnTo>
                      <a:pt x="3010" y="25"/>
                    </a:lnTo>
                    <a:lnTo>
                      <a:pt x="3013" y="33"/>
                    </a:lnTo>
                    <a:lnTo>
                      <a:pt x="3017" y="34"/>
                    </a:lnTo>
                    <a:lnTo>
                      <a:pt x="3020" y="35"/>
                    </a:lnTo>
                    <a:lnTo>
                      <a:pt x="3024" y="39"/>
                    </a:lnTo>
                    <a:lnTo>
                      <a:pt x="3027" y="52"/>
                    </a:lnTo>
                    <a:lnTo>
                      <a:pt x="3031" y="44"/>
                    </a:lnTo>
                    <a:lnTo>
                      <a:pt x="3034" y="59"/>
                    </a:lnTo>
                    <a:lnTo>
                      <a:pt x="3038" y="51"/>
                    </a:lnTo>
                    <a:lnTo>
                      <a:pt x="3041" y="51"/>
                    </a:lnTo>
                    <a:lnTo>
                      <a:pt x="3045" y="64"/>
                    </a:lnTo>
                    <a:lnTo>
                      <a:pt x="3048" y="65"/>
                    </a:lnTo>
                    <a:lnTo>
                      <a:pt x="3051" y="78"/>
                    </a:lnTo>
                    <a:lnTo>
                      <a:pt x="3055" y="79"/>
                    </a:lnTo>
                    <a:lnTo>
                      <a:pt x="3058" y="73"/>
                    </a:lnTo>
                    <a:lnTo>
                      <a:pt x="3062" y="92"/>
                    </a:lnTo>
                    <a:lnTo>
                      <a:pt x="3065" y="93"/>
                    </a:lnTo>
                    <a:lnTo>
                      <a:pt x="3069" y="88"/>
                    </a:lnTo>
                    <a:lnTo>
                      <a:pt x="3072" y="94"/>
                    </a:lnTo>
                    <a:lnTo>
                      <a:pt x="3076" y="105"/>
                    </a:lnTo>
                    <a:lnTo>
                      <a:pt x="3079" y="109"/>
                    </a:lnTo>
                    <a:lnTo>
                      <a:pt x="3083" y="105"/>
                    </a:lnTo>
                    <a:lnTo>
                      <a:pt x="3086" y="116"/>
                    </a:lnTo>
                    <a:lnTo>
                      <a:pt x="3090" y="121"/>
                    </a:lnTo>
                    <a:lnTo>
                      <a:pt x="3093" y="125"/>
                    </a:lnTo>
                    <a:lnTo>
                      <a:pt x="3096" y="126"/>
                    </a:lnTo>
                    <a:lnTo>
                      <a:pt x="3100" y="131"/>
                    </a:lnTo>
                    <a:lnTo>
                      <a:pt x="3103" y="128"/>
                    </a:lnTo>
                    <a:lnTo>
                      <a:pt x="3107" y="124"/>
                    </a:lnTo>
                    <a:lnTo>
                      <a:pt x="3110" y="131"/>
                    </a:lnTo>
                    <a:lnTo>
                      <a:pt x="3114" y="142"/>
                    </a:lnTo>
                    <a:lnTo>
                      <a:pt x="3117" y="131"/>
                    </a:lnTo>
                    <a:lnTo>
                      <a:pt x="3121" y="137"/>
                    </a:lnTo>
                    <a:lnTo>
                      <a:pt x="3124" y="142"/>
                    </a:lnTo>
                    <a:lnTo>
                      <a:pt x="3128" y="145"/>
                    </a:lnTo>
                    <a:lnTo>
                      <a:pt x="3131" y="149"/>
                    </a:lnTo>
                    <a:lnTo>
                      <a:pt x="3134" y="133"/>
                    </a:lnTo>
                    <a:lnTo>
                      <a:pt x="3138" y="139"/>
                    </a:lnTo>
                    <a:lnTo>
                      <a:pt x="3141" y="135"/>
                    </a:lnTo>
                    <a:lnTo>
                      <a:pt x="3145" y="140"/>
                    </a:lnTo>
                    <a:lnTo>
                      <a:pt x="3148" y="142"/>
                    </a:lnTo>
                    <a:lnTo>
                      <a:pt x="3152" y="126"/>
                    </a:lnTo>
                    <a:lnTo>
                      <a:pt x="3155" y="131"/>
                    </a:lnTo>
                    <a:lnTo>
                      <a:pt x="3159" y="118"/>
                    </a:lnTo>
                    <a:lnTo>
                      <a:pt x="3162" y="123"/>
                    </a:lnTo>
                    <a:lnTo>
                      <a:pt x="3166" y="125"/>
                    </a:lnTo>
                    <a:lnTo>
                      <a:pt x="3169" y="124"/>
                    </a:lnTo>
                    <a:lnTo>
                      <a:pt x="3173" y="123"/>
                    </a:lnTo>
                    <a:lnTo>
                      <a:pt x="3176" y="111"/>
                    </a:lnTo>
                    <a:lnTo>
                      <a:pt x="3179" y="111"/>
                    </a:lnTo>
                    <a:lnTo>
                      <a:pt x="3183" y="109"/>
                    </a:lnTo>
                    <a:lnTo>
                      <a:pt x="3186" y="105"/>
                    </a:lnTo>
                    <a:lnTo>
                      <a:pt x="3190" y="122"/>
                    </a:lnTo>
                    <a:lnTo>
                      <a:pt x="3193" y="103"/>
                    </a:lnTo>
                    <a:lnTo>
                      <a:pt x="3197" y="110"/>
                    </a:lnTo>
                    <a:lnTo>
                      <a:pt x="3200" y="105"/>
                    </a:lnTo>
                    <a:lnTo>
                      <a:pt x="3204" y="106"/>
                    </a:lnTo>
                    <a:lnTo>
                      <a:pt x="3207" y="96"/>
                    </a:lnTo>
                    <a:lnTo>
                      <a:pt x="3211" y="102"/>
                    </a:lnTo>
                    <a:lnTo>
                      <a:pt x="3214" y="104"/>
                    </a:lnTo>
                    <a:lnTo>
                      <a:pt x="3217" y="104"/>
                    </a:lnTo>
                    <a:lnTo>
                      <a:pt x="3221" y="96"/>
                    </a:lnTo>
                    <a:lnTo>
                      <a:pt x="3224" y="84"/>
                    </a:lnTo>
                    <a:lnTo>
                      <a:pt x="3228" y="88"/>
                    </a:lnTo>
                    <a:lnTo>
                      <a:pt x="3231" y="89"/>
                    </a:lnTo>
                    <a:lnTo>
                      <a:pt x="3235" y="82"/>
                    </a:lnTo>
                    <a:lnTo>
                      <a:pt x="3238" y="80"/>
                    </a:lnTo>
                    <a:lnTo>
                      <a:pt x="3242" y="85"/>
                    </a:lnTo>
                    <a:lnTo>
                      <a:pt x="3245" y="80"/>
                    </a:lnTo>
                    <a:lnTo>
                      <a:pt x="3249" y="72"/>
                    </a:lnTo>
                    <a:lnTo>
                      <a:pt x="3252" y="74"/>
                    </a:lnTo>
                    <a:lnTo>
                      <a:pt x="3256" y="71"/>
                    </a:lnTo>
                    <a:lnTo>
                      <a:pt x="3259" y="68"/>
                    </a:lnTo>
                    <a:lnTo>
                      <a:pt x="3262" y="68"/>
                    </a:lnTo>
                    <a:lnTo>
                      <a:pt x="3266" y="60"/>
                    </a:lnTo>
                    <a:lnTo>
                      <a:pt x="3269" y="70"/>
                    </a:lnTo>
                    <a:lnTo>
                      <a:pt x="3273" y="65"/>
                    </a:lnTo>
                    <a:lnTo>
                      <a:pt x="3276" y="59"/>
                    </a:lnTo>
                    <a:lnTo>
                      <a:pt x="3280" y="61"/>
                    </a:lnTo>
                    <a:lnTo>
                      <a:pt x="3283" y="59"/>
                    </a:lnTo>
                    <a:lnTo>
                      <a:pt x="3287" y="58"/>
                    </a:lnTo>
                    <a:lnTo>
                      <a:pt x="3290" y="61"/>
                    </a:lnTo>
                    <a:lnTo>
                      <a:pt x="3294" y="55"/>
                    </a:lnTo>
                    <a:lnTo>
                      <a:pt x="3297" y="62"/>
                    </a:lnTo>
                    <a:lnTo>
                      <a:pt x="3300" y="55"/>
                    </a:lnTo>
                    <a:lnTo>
                      <a:pt x="3304" y="50"/>
                    </a:lnTo>
                    <a:lnTo>
                      <a:pt x="3307" y="60"/>
                    </a:lnTo>
                    <a:lnTo>
                      <a:pt x="3311" y="53"/>
                    </a:lnTo>
                    <a:lnTo>
                      <a:pt x="3314" y="54"/>
                    </a:lnTo>
                    <a:lnTo>
                      <a:pt x="3318" y="48"/>
                    </a:lnTo>
                    <a:lnTo>
                      <a:pt x="3321" y="36"/>
                    </a:lnTo>
                    <a:lnTo>
                      <a:pt x="3325" y="43"/>
                    </a:lnTo>
                    <a:lnTo>
                      <a:pt x="3328" y="36"/>
                    </a:lnTo>
                    <a:lnTo>
                      <a:pt x="3332" y="44"/>
                    </a:lnTo>
                    <a:lnTo>
                      <a:pt x="3335" y="48"/>
                    </a:lnTo>
                    <a:lnTo>
                      <a:pt x="3339" y="45"/>
                    </a:lnTo>
                    <a:lnTo>
                      <a:pt x="3342" y="46"/>
                    </a:lnTo>
                    <a:lnTo>
                      <a:pt x="3345" y="40"/>
                    </a:lnTo>
                    <a:lnTo>
                      <a:pt x="3349" y="46"/>
                    </a:lnTo>
                    <a:lnTo>
                      <a:pt x="3352" y="43"/>
                    </a:lnTo>
                    <a:lnTo>
                      <a:pt x="3356" y="52"/>
                    </a:lnTo>
                    <a:lnTo>
                      <a:pt x="3359" y="42"/>
                    </a:lnTo>
                    <a:lnTo>
                      <a:pt x="3363" y="31"/>
                    </a:lnTo>
                    <a:lnTo>
                      <a:pt x="3366" y="36"/>
                    </a:lnTo>
                    <a:lnTo>
                      <a:pt x="3370" y="34"/>
                    </a:lnTo>
                    <a:lnTo>
                      <a:pt x="3373" y="34"/>
                    </a:lnTo>
                    <a:lnTo>
                      <a:pt x="3377" y="36"/>
                    </a:lnTo>
                    <a:lnTo>
                      <a:pt x="3380" y="44"/>
                    </a:lnTo>
                    <a:lnTo>
                      <a:pt x="3383" y="36"/>
                    </a:lnTo>
                    <a:lnTo>
                      <a:pt x="3387" y="34"/>
                    </a:lnTo>
                    <a:lnTo>
                      <a:pt x="3390" y="27"/>
                    </a:lnTo>
                    <a:lnTo>
                      <a:pt x="3394" y="34"/>
                    </a:lnTo>
                    <a:lnTo>
                      <a:pt x="3397" y="32"/>
                    </a:lnTo>
                    <a:lnTo>
                      <a:pt x="3401" y="26"/>
                    </a:lnTo>
                    <a:lnTo>
                      <a:pt x="3404" y="29"/>
                    </a:lnTo>
                    <a:lnTo>
                      <a:pt x="3408" y="22"/>
                    </a:lnTo>
                    <a:lnTo>
                      <a:pt x="3411" y="23"/>
                    </a:lnTo>
                    <a:lnTo>
                      <a:pt x="3415" y="17"/>
                    </a:lnTo>
                    <a:lnTo>
                      <a:pt x="3418" y="27"/>
                    </a:lnTo>
                    <a:lnTo>
                      <a:pt x="3422" y="17"/>
                    </a:lnTo>
                    <a:lnTo>
                      <a:pt x="3425" y="16"/>
                    </a:lnTo>
                    <a:lnTo>
                      <a:pt x="3428" y="16"/>
                    </a:lnTo>
                    <a:lnTo>
                      <a:pt x="3432" y="22"/>
                    </a:lnTo>
                    <a:lnTo>
                      <a:pt x="3435" y="15"/>
                    </a:lnTo>
                    <a:lnTo>
                      <a:pt x="3439" y="15"/>
                    </a:lnTo>
                    <a:lnTo>
                      <a:pt x="3442" y="17"/>
                    </a:lnTo>
                    <a:lnTo>
                      <a:pt x="3446" y="21"/>
                    </a:lnTo>
                    <a:lnTo>
                      <a:pt x="3449" y="21"/>
                    </a:lnTo>
                    <a:lnTo>
                      <a:pt x="3453" y="25"/>
                    </a:lnTo>
                    <a:lnTo>
                      <a:pt x="3456" y="26"/>
                    </a:lnTo>
                    <a:lnTo>
                      <a:pt x="3460" y="31"/>
                    </a:lnTo>
                    <a:lnTo>
                      <a:pt x="3463" y="42"/>
                    </a:lnTo>
                    <a:lnTo>
                      <a:pt x="3466" y="43"/>
                    </a:lnTo>
                    <a:lnTo>
                      <a:pt x="3470" y="55"/>
                    </a:lnTo>
                    <a:lnTo>
                      <a:pt x="3473" y="78"/>
                    </a:lnTo>
                    <a:lnTo>
                      <a:pt x="3477" y="102"/>
                    </a:lnTo>
                    <a:lnTo>
                      <a:pt x="3480" y="128"/>
                    </a:lnTo>
                    <a:lnTo>
                      <a:pt x="3484" y="157"/>
                    </a:lnTo>
                    <a:lnTo>
                      <a:pt x="3487" y="213"/>
                    </a:lnTo>
                    <a:lnTo>
                      <a:pt x="3491" y="278"/>
                    </a:lnTo>
                    <a:lnTo>
                      <a:pt x="3494" y="356"/>
                    </a:lnTo>
                    <a:lnTo>
                      <a:pt x="3498" y="417"/>
                    </a:lnTo>
                    <a:lnTo>
                      <a:pt x="3501" y="565"/>
                    </a:lnTo>
                    <a:lnTo>
                      <a:pt x="3505" y="686"/>
                    </a:lnTo>
                    <a:lnTo>
                      <a:pt x="3508" y="840"/>
                    </a:lnTo>
                    <a:lnTo>
                      <a:pt x="3511" y="1027"/>
                    </a:lnTo>
                    <a:lnTo>
                      <a:pt x="3515" y="1240"/>
                    </a:lnTo>
                    <a:lnTo>
                      <a:pt x="3518" y="1443"/>
                    </a:lnTo>
                    <a:lnTo>
                      <a:pt x="3522" y="1718"/>
                    </a:lnTo>
                    <a:lnTo>
                      <a:pt x="3525" y="1971"/>
                    </a:lnTo>
                    <a:lnTo>
                      <a:pt x="3529" y="2182"/>
                    </a:lnTo>
                    <a:lnTo>
                      <a:pt x="3532" y="2418"/>
                    </a:lnTo>
                    <a:lnTo>
                      <a:pt x="3536" y="2715"/>
                    </a:lnTo>
                    <a:lnTo>
                      <a:pt x="3539" y="2924"/>
                    </a:lnTo>
                    <a:lnTo>
                      <a:pt x="3543" y="3124"/>
                    </a:lnTo>
                    <a:lnTo>
                      <a:pt x="3546" y="3315"/>
                    </a:lnTo>
                    <a:lnTo>
                      <a:pt x="3549" y="3465"/>
                    </a:lnTo>
                    <a:lnTo>
                      <a:pt x="3553" y="3640"/>
                    </a:lnTo>
                    <a:lnTo>
                      <a:pt x="3556" y="3748"/>
                    </a:lnTo>
                    <a:lnTo>
                      <a:pt x="3560" y="3823"/>
                    </a:lnTo>
                    <a:lnTo>
                      <a:pt x="3563" y="3933"/>
                    </a:lnTo>
                    <a:lnTo>
                      <a:pt x="3567" y="3967"/>
                    </a:lnTo>
                    <a:lnTo>
                      <a:pt x="3570" y="3929"/>
                    </a:lnTo>
                    <a:lnTo>
                      <a:pt x="3574" y="3975"/>
                    </a:lnTo>
                    <a:lnTo>
                      <a:pt x="3577" y="3998"/>
                    </a:lnTo>
                    <a:lnTo>
                      <a:pt x="3581" y="4017"/>
                    </a:lnTo>
                    <a:lnTo>
                      <a:pt x="3584" y="3961"/>
                    </a:lnTo>
                    <a:lnTo>
                      <a:pt x="3588" y="3904"/>
                    </a:lnTo>
                    <a:lnTo>
                      <a:pt x="3591" y="3945"/>
                    </a:lnTo>
                    <a:lnTo>
                      <a:pt x="3594" y="3936"/>
                    </a:lnTo>
                    <a:lnTo>
                      <a:pt x="3598" y="3775"/>
                    </a:lnTo>
                    <a:lnTo>
                      <a:pt x="3601" y="3729"/>
                    </a:lnTo>
                    <a:lnTo>
                      <a:pt x="3605" y="3683"/>
                    </a:lnTo>
                    <a:lnTo>
                      <a:pt x="3608" y="3565"/>
                    </a:lnTo>
                    <a:lnTo>
                      <a:pt x="3612" y="3566"/>
                    </a:lnTo>
                    <a:lnTo>
                      <a:pt x="3615" y="3478"/>
                    </a:lnTo>
                    <a:lnTo>
                      <a:pt x="3619" y="3374"/>
                    </a:lnTo>
                    <a:lnTo>
                      <a:pt x="3622" y="3296"/>
                    </a:lnTo>
                    <a:lnTo>
                      <a:pt x="3626" y="3187"/>
                    </a:lnTo>
                    <a:lnTo>
                      <a:pt x="3629" y="3114"/>
                    </a:lnTo>
                    <a:lnTo>
                      <a:pt x="3632" y="3085"/>
                    </a:lnTo>
                    <a:lnTo>
                      <a:pt x="3636" y="2973"/>
                    </a:lnTo>
                    <a:lnTo>
                      <a:pt x="3639" y="2885"/>
                    </a:lnTo>
                    <a:lnTo>
                      <a:pt x="3643" y="2807"/>
                    </a:lnTo>
                    <a:lnTo>
                      <a:pt x="3646" y="2707"/>
                    </a:lnTo>
                    <a:lnTo>
                      <a:pt x="3650" y="2695"/>
                    </a:lnTo>
                    <a:lnTo>
                      <a:pt x="3653" y="2596"/>
                    </a:lnTo>
                    <a:lnTo>
                      <a:pt x="3657" y="2509"/>
                    </a:lnTo>
                    <a:lnTo>
                      <a:pt x="3660" y="2405"/>
                    </a:lnTo>
                    <a:lnTo>
                      <a:pt x="3664" y="2348"/>
                    </a:lnTo>
                    <a:lnTo>
                      <a:pt x="3667" y="2304"/>
                    </a:lnTo>
                    <a:lnTo>
                      <a:pt x="3671" y="2249"/>
                    </a:lnTo>
                    <a:lnTo>
                      <a:pt x="3674" y="2146"/>
                    </a:lnTo>
                    <a:lnTo>
                      <a:pt x="3677" y="2113"/>
                    </a:lnTo>
                    <a:lnTo>
                      <a:pt x="3681" y="1977"/>
                    </a:lnTo>
                    <a:lnTo>
                      <a:pt x="3684" y="1944"/>
                    </a:lnTo>
                    <a:lnTo>
                      <a:pt x="3688" y="1864"/>
                    </a:lnTo>
                    <a:lnTo>
                      <a:pt x="3691" y="1795"/>
                    </a:lnTo>
                    <a:lnTo>
                      <a:pt x="3695" y="1741"/>
                    </a:lnTo>
                    <a:lnTo>
                      <a:pt x="3698" y="1671"/>
                    </a:lnTo>
                    <a:lnTo>
                      <a:pt x="3702" y="1601"/>
                    </a:lnTo>
                    <a:lnTo>
                      <a:pt x="3705" y="1552"/>
                    </a:lnTo>
                    <a:lnTo>
                      <a:pt x="3709" y="1488"/>
                    </a:lnTo>
                    <a:lnTo>
                      <a:pt x="3712" y="1418"/>
                    </a:lnTo>
                    <a:lnTo>
                      <a:pt x="3715" y="1366"/>
                    </a:lnTo>
                    <a:lnTo>
                      <a:pt x="3719" y="1301"/>
                    </a:lnTo>
                    <a:lnTo>
                      <a:pt x="3722" y="1273"/>
                    </a:lnTo>
                    <a:lnTo>
                      <a:pt x="3726" y="1234"/>
                    </a:lnTo>
                    <a:lnTo>
                      <a:pt x="3729" y="1185"/>
                    </a:lnTo>
                    <a:lnTo>
                      <a:pt x="3733" y="1119"/>
                    </a:lnTo>
                    <a:lnTo>
                      <a:pt x="3736" y="1092"/>
                    </a:lnTo>
                    <a:lnTo>
                      <a:pt x="3740" y="1032"/>
                    </a:lnTo>
                    <a:lnTo>
                      <a:pt x="3743" y="1012"/>
                    </a:lnTo>
                    <a:lnTo>
                      <a:pt x="3747" y="976"/>
                    </a:lnTo>
                    <a:lnTo>
                      <a:pt x="3750" y="927"/>
                    </a:lnTo>
                    <a:lnTo>
                      <a:pt x="3754" y="894"/>
                    </a:lnTo>
                    <a:lnTo>
                      <a:pt x="3757" y="859"/>
                    </a:lnTo>
                    <a:lnTo>
                      <a:pt x="3760" y="817"/>
                    </a:lnTo>
                    <a:lnTo>
                      <a:pt x="3764" y="786"/>
                    </a:lnTo>
                    <a:lnTo>
                      <a:pt x="3767" y="748"/>
                    </a:lnTo>
                    <a:lnTo>
                      <a:pt x="3771" y="746"/>
                    </a:lnTo>
                    <a:lnTo>
                      <a:pt x="3774" y="718"/>
                    </a:lnTo>
                    <a:lnTo>
                      <a:pt x="3778" y="669"/>
                    </a:lnTo>
                    <a:lnTo>
                      <a:pt x="3781" y="671"/>
                    </a:lnTo>
                    <a:lnTo>
                      <a:pt x="3785" y="641"/>
                    </a:lnTo>
                    <a:lnTo>
                      <a:pt x="3788" y="581"/>
                    </a:lnTo>
                    <a:lnTo>
                      <a:pt x="3792" y="589"/>
                    </a:lnTo>
                    <a:lnTo>
                      <a:pt x="3795" y="552"/>
                    </a:lnTo>
                    <a:lnTo>
                      <a:pt x="3798" y="527"/>
                    </a:lnTo>
                    <a:lnTo>
                      <a:pt x="3802" y="498"/>
                    </a:lnTo>
                    <a:lnTo>
                      <a:pt x="3805" y="498"/>
                    </a:lnTo>
                    <a:lnTo>
                      <a:pt x="3809" y="503"/>
                    </a:lnTo>
                    <a:lnTo>
                      <a:pt x="3812" y="470"/>
                    </a:lnTo>
                    <a:lnTo>
                      <a:pt x="3816" y="448"/>
                    </a:lnTo>
                    <a:lnTo>
                      <a:pt x="3819" y="437"/>
                    </a:lnTo>
                    <a:lnTo>
                      <a:pt x="3823" y="419"/>
                    </a:lnTo>
                    <a:lnTo>
                      <a:pt x="3826" y="412"/>
                    </a:lnTo>
                    <a:lnTo>
                      <a:pt x="3830" y="386"/>
                    </a:lnTo>
                    <a:lnTo>
                      <a:pt x="3833" y="361"/>
                    </a:lnTo>
                    <a:lnTo>
                      <a:pt x="3837" y="333"/>
                    </a:lnTo>
                    <a:lnTo>
                      <a:pt x="3840" y="345"/>
                    </a:lnTo>
                    <a:lnTo>
                      <a:pt x="3843" y="329"/>
                    </a:lnTo>
                    <a:lnTo>
                      <a:pt x="3847" y="308"/>
                    </a:lnTo>
                    <a:lnTo>
                      <a:pt x="3850" y="322"/>
                    </a:lnTo>
                    <a:lnTo>
                      <a:pt x="3854" y="301"/>
                    </a:lnTo>
                    <a:lnTo>
                      <a:pt x="3857" y="289"/>
                    </a:lnTo>
                    <a:lnTo>
                      <a:pt x="3861" y="276"/>
                    </a:lnTo>
                    <a:lnTo>
                      <a:pt x="3864" y="272"/>
                    </a:lnTo>
                    <a:lnTo>
                      <a:pt x="3868" y="254"/>
                    </a:lnTo>
                    <a:lnTo>
                      <a:pt x="3871" y="258"/>
                    </a:lnTo>
                    <a:lnTo>
                      <a:pt x="3875" y="244"/>
                    </a:lnTo>
                    <a:lnTo>
                      <a:pt x="3878" y="227"/>
                    </a:lnTo>
                    <a:lnTo>
                      <a:pt x="3881" y="222"/>
                    </a:lnTo>
                    <a:lnTo>
                      <a:pt x="3885" y="221"/>
                    </a:lnTo>
                    <a:lnTo>
                      <a:pt x="3888" y="211"/>
                    </a:lnTo>
                    <a:lnTo>
                      <a:pt x="3892" y="199"/>
                    </a:lnTo>
                    <a:lnTo>
                      <a:pt x="3895" y="194"/>
                    </a:lnTo>
                    <a:lnTo>
                      <a:pt x="3899" y="190"/>
                    </a:lnTo>
                    <a:lnTo>
                      <a:pt x="3902" y="181"/>
                    </a:lnTo>
                    <a:lnTo>
                      <a:pt x="3906" y="191"/>
                    </a:lnTo>
                    <a:lnTo>
                      <a:pt x="3909" y="166"/>
                    </a:lnTo>
                    <a:lnTo>
                      <a:pt x="3913" y="173"/>
                    </a:lnTo>
                    <a:lnTo>
                      <a:pt x="3916" y="168"/>
                    </a:lnTo>
                    <a:lnTo>
                      <a:pt x="3920" y="169"/>
                    </a:lnTo>
                    <a:lnTo>
                      <a:pt x="3923" y="166"/>
                    </a:lnTo>
                    <a:lnTo>
                      <a:pt x="3926" y="166"/>
                    </a:lnTo>
                    <a:lnTo>
                      <a:pt x="3930" y="175"/>
                    </a:lnTo>
                    <a:lnTo>
                      <a:pt x="3933" y="188"/>
                    </a:lnTo>
                    <a:lnTo>
                      <a:pt x="3937" y="201"/>
                    </a:lnTo>
                    <a:lnTo>
                      <a:pt x="3940" y="211"/>
                    </a:lnTo>
                    <a:lnTo>
                      <a:pt x="3944" y="249"/>
                    </a:lnTo>
                    <a:lnTo>
                      <a:pt x="3947" y="281"/>
                    </a:lnTo>
                    <a:lnTo>
                      <a:pt x="3951" y="313"/>
                    </a:lnTo>
                    <a:lnTo>
                      <a:pt x="3954" y="379"/>
                    </a:lnTo>
                    <a:lnTo>
                      <a:pt x="3958" y="450"/>
                    </a:lnTo>
                    <a:lnTo>
                      <a:pt x="3961" y="542"/>
                    </a:lnTo>
                    <a:lnTo>
                      <a:pt x="3964" y="636"/>
                    </a:lnTo>
                    <a:lnTo>
                      <a:pt x="3968" y="764"/>
                    </a:lnTo>
                    <a:lnTo>
                      <a:pt x="3971" y="950"/>
                    </a:lnTo>
                    <a:lnTo>
                      <a:pt x="3975" y="1114"/>
                    </a:lnTo>
                    <a:lnTo>
                      <a:pt x="3978" y="1313"/>
                    </a:lnTo>
                    <a:lnTo>
                      <a:pt x="3982" y="1574"/>
                    </a:lnTo>
                    <a:lnTo>
                      <a:pt x="3985" y="1840"/>
                    </a:lnTo>
                    <a:lnTo>
                      <a:pt x="3989" y="2042"/>
                    </a:lnTo>
                    <a:lnTo>
                      <a:pt x="3992" y="2354"/>
                    </a:lnTo>
                    <a:lnTo>
                      <a:pt x="3996" y="2686"/>
                    </a:lnTo>
                    <a:lnTo>
                      <a:pt x="3999" y="2962"/>
                    </a:lnTo>
                    <a:lnTo>
                      <a:pt x="4003" y="3255"/>
                    </a:lnTo>
                    <a:lnTo>
                      <a:pt x="4006" y="3557"/>
                    </a:lnTo>
                    <a:lnTo>
                      <a:pt x="4009" y="3773"/>
                    </a:lnTo>
                    <a:lnTo>
                      <a:pt x="4013" y="3994"/>
                    </a:lnTo>
                    <a:lnTo>
                      <a:pt x="4016" y="4169"/>
                    </a:lnTo>
                    <a:lnTo>
                      <a:pt x="4020" y="4418"/>
                    </a:lnTo>
                    <a:lnTo>
                      <a:pt x="4023" y="4485"/>
                    </a:lnTo>
                    <a:lnTo>
                      <a:pt x="4027" y="4677"/>
                    </a:lnTo>
                    <a:lnTo>
                      <a:pt x="4030" y="4766"/>
                    </a:lnTo>
                    <a:lnTo>
                      <a:pt x="4034" y="4783"/>
                    </a:lnTo>
                    <a:lnTo>
                      <a:pt x="4037" y="4897"/>
                    </a:lnTo>
                    <a:lnTo>
                      <a:pt x="4041" y="4848"/>
                    </a:lnTo>
                    <a:lnTo>
                      <a:pt x="4044" y="4955"/>
                    </a:lnTo>
                    <a:lnTo>
                      <a:pt x="4047" y="4895"/>
                    </a:lnTo>
                    <a:lnTo>
                      <a:pt x="4051" y="4868"/>
                    </a:lnTo>
                    <a:lnTo>
                      <a:pt x="4054" y="4804"/>
                    </a:lnTo>
                    <a:lnTo>
                      <a:pt x="4058" y="4849"/>
                    </a:lnTo>
                    <a:lnTo>
                      <a:pt x="4061" y="4767"/>
                    </a:lnTo>
                    <a:lnTo>
                      <a:pt x="4065" y="4693"/>
                    </a:lnTo>
                    <a:lnTo>
                      <a:pt x="4068" y="4610"/>
                    </a:lnTo>
                    <a:lnTo>
                      <a:pt x="4072" y="4579"/>
                    </a:lnTo>
                    <a:lnTo>
                      <a:pt x="4075" y="4510"/>
                    </a:lnTo>
                    <a:lnTo>
                      <a:pt x="4079" y="4505"/>
                    </a:lnTo>
                    <a:lnTo>
                      <a:pt x="4082" y="4442"/>
                    </a:lnTo>
                    <a:lnTo>
                      <a:pt x="4086" y="4344"/>
                    </a:lnTo>
                    <a:lnTo>
                      <a:pt x="4089" y="4298"/>
                    </a:lnTo>
                    <a:lnTo>
                      <a:pt x="4092" y="4241"/>
                    </a:lnTo>
                    <a:lnTo>
                      <a:pt x="4096" y="4186"/>
                    </a:lnTo>
                    <a:lnTo>
                      <a:pt x="4099" y="4072"/>
                    </a:lnTo>
                    <a:lnTo>
                      <a:pt x="4103" y="3938"/>
                    </a:lnTo>
                    <a:lnTo>
                      <a:pt x="4106" y="3897"/>
                    </a:lnTo>
                    <a:lnTo>
                      <a:pt x="4110" y="3822"/>
                    </a:lnTo>
                    <a:lnTo>
                      <a:pt x="4113" y="3742"/>
                    </a:lnTo>
                    <a:lnTo>
                      <a:pt x="4117" y="3678"/>
                    </a:lnTo>
                    <a:lnTo>
                      <a:pt x="4120" y="3521"/>
                    </a:lnTo>
                    <a:lnTo>
                      <a:pt x="4124" y="3510"/>
                    </a:lnTo>
                    <a:lnTo>
                      <a:pt x="4127" y="3434"/>
                    </a:lnTo>
                    <a:lnTo>
                      <a:pt x="4130" y="3361"/>
                    </a:lnTo>
                    <a:lnTo>
                      <a:pt x="4134" y="3322"/>
                    </a:lnTo>
                    <a:lnTo>
                      <a:pt x="4137" y="3222"/>
                    </a:lnTo>
                    <a:lnTo>
                      <a:pt x="4141" y="3144"/>
                    </a:lnTo>
                    <a:lnTo>
                      <a:pt x="4144" y="3087"/>
                    </a:lnTo>
                    <a:lnTo>
                      <a:pt x="4148" y="2987"/>
                    </a:lnTo>
                    <a:lnTo>
                      <a:pt x="4151" y="2922"/>
                    </a:lnTo>
                    <a:lnTo>
                      <a:pt x="4155" y="2811"/>
                    </a:lnTo>
                    <a:lnTo>
                      <a:pt x="4158" y="2732"/>
                    </a:lnTo>
                    <a:lnTo>
                      <a:pt x="4162" y="2699"/>
                    </a:lnTo>
                    <a:lnTo>
                      <a:pt x="4165" y="2586"/>
                    </a:lnTo>
                    <a:lnTo>
                      <a:pt x="4169" y="2555"/>
                    </a:lnTo>
                    <a:lnTo>
                      <a:pt x="4172" y="2461"/>
                    </a:lnTo>
                    <a:lnTo>
                      <a:pt x="4175" y="2368"/>
                    </a:lnTo>
                    <a:lnTo>
                      <a:pt x="4179" y="2310"/>
                    </a:lnTo>
                    <a:lnTo>
                      <a:pt x="4182" y="2243"/>
                    </a:lnTo>
                    <a:lnTo>
                      <a:pt x="4186" y="2186"/>
                    </a:lnTo>
                    <a:lnTo>
                      <a:pt x="4189" y="2065"/>
                    </a:lnTo>
                    <a:lnTo>
                      <a:pt x="4193" y="2013"/>
                    </a:lnTo>
                    <a:lnTo>
                      <a:pt x="4196" y="1941"/>
                    </a:lnTo>
                    <a:lnTo>
                      <a:pt x="4200" y="1908"/>
                    </a:lnTo>
                    <a:lnTo>
                      <a:pt x="4203" y="1815"/>
                    </a:lnTo>
                    <a:lnTo>
                      <a:pt x="4207" y="1742"/>
                    </a:lnTo>
                    <a:lnTo>
                      <a:pt x="4210" y="1700"/>
                    </a:lnTo>
                    <a:lnTo>
                      <a:pt x="4213" y="1666"/>
                    </a:lnTo>
                    <a:lnTo>
                      <a:pt x="4217" y="1603"/>
                    </a:lnTo>
                    <a:lnTo>
                      <a:pt x="4220" y="1547"/>
                    </a:lnTo>
                    <a:lnTo>
                      <a:pt x="4224" y="1506"/>
                    </a:lnTo>
                    <a:lnTo>
                      <a:pt x="4227" y="1468"/>
                    </a:lnTo>
                    <a:lnTo>
                      <a:pt x="4231" y="1400"/>
                    </a:lnTo>
                    <a:lnTo>
                      <a:pt x="4234" y="1370"/>
                    </a:lnTo>
                    <a:lnTo>
                      <a:pt x="4238" y="1305"/>
                    </a:lnTo>
                    <a:lnTo>
                      <a:pt x="4241" y="1263"/>
                    </a:lnTo>
                    <a:lnTo>
                      <a:pt x="4245" y="1232"/>
                    </a:lnTo>
                    <a:lnTo>
                      <a:pt x="4248" y="1164"/>
                    </a:lnTo>
                    <a:lnTo>
                      <a:pt x="4252" y="1146"/>
                    </a:lnTo>
                    <a:lnTo>
                      <a:pt x="4255" y="1115"/>
                    </a:lnTo>
                    <a:lnTo>
                      <a:pt x="4258" y="1053"/>
                    </a:lnTo>
                    <a:lnTo>
                      <a:pt x="4262" y="1022"/>
                    </a:lnTo>
                    <a:lnTo>
                      <a:pt x="4265" y="1001"/>
                    </a:lnTo>
                    <a:lnTo>
                      <a:pt x="4269" y="942"/>
                    </a:lnTo>
                    <a:lnTo>
                      <a:pt x="4272" y="923"/>
                    </a:lnTo>
                    <a:lnTo>
                      <a:pt x="4276" y="860"/>
                    </a:lnTo>
                    <a:lnTo>
                      <a:pt x="4279" y="861"/>
                    </a:lnTo>
                    <a:lnTo>
                      <a:pt x="4283" y="834"/>
                    </a:lnTo>
                    <a:lnTo>
                      <a:pt x="4286" y="806"/>
                    </a:lnTo>
                    <a:lnTo>
                      <a:pt x="4290" y="776"/>
                    </a:lnTo>
                    <a:lnTo>
                      <a:pt x="4293" y="722"/>
                    </a:lnTo>
                    <a:lnTo>
                      <a:pt x="4296" y="710"/>
                    </a:lnTo>
                    <a:lnTo>
                      <a:pt x="4300" y="691"/>
                    </a:lnTo>
                    <a:lnTo>
                      <a:pt x="4303" y="654"/>
                    </a:lnTo>
                    <a:lnTo>
                      <a:pt x="4307" y="650"/>
                    </a:lnTo>
                    <a:lnTo>
                      <a:pt x="4310" y="625"/>
                    </a:lnTo>
                    <a:lnTo>
                      <a:pt x="4314" y="593"/>
                    </a:lnTo>
                    <a:lnTo>
                      <a:pt x="4317" y="568"/>
                    </a:lnTo>
                    <a:lnTo>
                      <a:pt x="4321" y="559"/>
                    </a:lnTo>
                    <a:lnTo>
                      <a:pt x="4324" y="533"/>
                    </a:lnTo>
                    <a:lnTo>
                      <a:pt x="4328" y="525"/>
                    </a:lnTo>
                    <a:lnTo>
                      <a:pt x="4331" y="503"/>
                    </a:lnTo>
                    <a:lnTo>
                      <a:pt x="4335" y="489"/>
                    </a:lnTo>
                    <a:lnTo>
                      <a:pt x="4338" y="470"/>
                    </a:lnTo>
                    <a:lnTo>
                      <a:pt x="4341" y="440"/>
                    </a:lnTo>
                    <a:lnTo>
                      <a:pt x="4345" y="424"/>
                    </a:lnTo>
                    <a:lnTo>
                      <a:pt x="4348" y="409"/>
                    </a:lnTo>
                    <a:lnTo>
                      <a:pt x="4352" y="395"/>
                    </a:lnTo>
                    <a:lnTo>
                      <a:pt x="4355" y="383"/>
                    </a:lnTo>
                    <a:lnTo>
                      <a:pt x="4359" y="371"/>
                    </a:lnTo>
                    <a:lnTo>
                      <a:pt x="4362" y="365"/>
                    </a:lnTo>
                    <a:lnTo>
                      <a:pt x="4366" y="350"/>
                    </a:lnTo>
                    <a:lnTo>
                      <a:pt x="4369" y="352"/>
                    </a:lnTo>
                    <a:lnTo>
                      <a:pt x="4373" y="339"/>
                    </a:lnTo>
                    <a:lnTo>
                      <a:pt x="4376" y="314"/>
                    </a:lnTo>
                    <a:lnTo>
                      <a:pt x="4379" y="309"/>
                    </a:lnTo>
                    <a:lnTo>
                      <a:pt x="4383" y="301"/>
                    </a:lnTo>
                    <a:lnTo>
                      <a:pt x="4386" y="281"/>
                    </a:lnTo>
                    <a:lnTo>
                      <a:pt x="4390" y="278"/>
                    </a:lnTo>
                    <a:lnTo>
                      <a:pt x="4393" y="276"/>
                    </a:lnTo>
                    <a:lnTo>
                      <a:pt x="4397" y="253"/>
                    </a:lnTo>
                    <a:lnTo>
                      <a:pt x="4400" y="263"/>
                    </a:lnTo>
                    <a:lnTo>
                      <a:pt x="4404" y="239"/>
                    </a:lnTo>
                    <a:lnTo>
                      <a:pt x="4407" y="227"/>
                    </a:lnTo>
                    <a:lnTo>
                      <a:pt x="4411" y="228"/>
                    </a:lnTo>
                    <a:lnTo>
                      <a:pt x="4414" y="208"/>
                    </a:lnTo>
                    <a:lnTo>
                      <a:pt x="4418" y="206"/>
                    </a:lnTo>
                    <a:lnTo>
                      <a:pt x="4421" y="202"/>
                    </a:lnTo>
                    <a:lnTo>
                      <a:pt x="4424" y="194"/>
                    </a:lnTo>
                    <a:lnTo>
                      <a:pt x="4428" y="205"/>
                    </a:lnTo>
                    <a:lnTo>
                      <a:pt x="4431" y="197"/>
                    </a:lnTo>
                    <a:lnTo>
                      <a:pt x="4435" y="180"/>
                    </a:lnTo>
                    <a:lnTo>
                      <a:pt x="4438" y="168"/>
                    </a:lnTo>
                    <a:lnTo>
                      <a:pt x="4442" y="181"/>
                    </a:lnTo>
                    <a:lnTo>
                      <a:pt x="4445" y="156"/>
                    </a:lnTo>
                    <a:lnTo>
                      <a:pt x="4449" y="152"/>
                    </a:lnTo>
                    <a:lnTo>
                      <a:pt x="4452" y="151"/>
                    </a:lnTo>
                    <a:lnTo>
                      <a:pt x="4456" y="159"/>
                    </a:lnTo>
                    <a:lnTo>
                      <a:pt x="4459" y="143"/>
                    </a:lnTo>
                    <a:lnTo>
                      <a:pt x="4462" y="149"/>
                    </a:lnTo>
                    <a:lnTo>
                      <a:pt x="4466" y="131"/>
                    </a:lnTo>
                    <a:lnTo>
                      <a:pt x="4469" y="135"/>
                    </a:lnTo>
                    <a:lnTo>
                      <a:pt x="4473" y="123"/>
                    </a:lnTo>
                    <a:lnTo>
                      <a:pt x="4476" y="121"/>
                    </a:lnTo>
                    <a:lnTo>
                      <a:pt x="4480" y="113"/>
                    </a:lnTo>
                    <a:lnTo>
                      <a:pt x="4483" y="112"/>
                    </a:lnTo>
                    <a:lnTo>
                      <a:pt x="4487" y="115"/>
                    </a:lnTo>
                    <a:lnTo>
                      <a:pt x="4490" y="113"/>
                    </a:lnTo>
                    <a:lnTo>
                      <a:pt x="4494" y="102"/>
                    </a:lnTo>
                    <a:lnTo>
                      <a:pt x="4497" y="119"/>
                    </a:lnTo>
                    <a:lnTo>
                      <a:pt x="4501" y="98"/>
                    </a:lnTo>
                    <a:lnTo>
                      <a:pt x="4504" y="91"/>
                    </a:lnTo>
                    <a:lnTo>
                      <a:pt x="4507" y="98"/>
                    </a:lnTo>
                    <a:lnTo>
                      <a:pt x="4511" y="96"/>
                    </a:lnTo>
                    <a:lnTo>
                      <a:pt x="4514" y="85"/>
                    </a:lnTo>
                    <a:lnTo>
                      <a:pt x="4518" y="85"/>
                    </a:lnTo>
                    <a:lnTo>
                      <a:pt x="4521" y="77"/>
                    </a:lnTo>
                    <a:lnTo>
                      <a:pt x="4525" y="85"/>
                    </a:lnTo>
                    <a:lnTo>
                      <a:pt x="4528" y="80"/>
                    </a:lnTo>
                    <a:lnTo>
                      <a:pt x="4532" y="86"/>
                    </a:lnTo>
                    <a:lnTo>
                      <a:pt x="4535" y="70"/>
                    </a:lnTo>
                    <a:lnTo>
                      <a:pt x="4539" y="78"/>
                    </a:lnTo>
                    <a:lnTo>
                      <a:pt x="4542" y="76"/>
                    </a:lnTo>
                    <a:lnTo>
                      <a:pt x="4545" y="77"/>
                    </a:lnTo>
                    <a:lnTo>
                      <a:pt x="4549" y="66"/>
                    </a:lnTo>
                    <a:lnTo>
                      <a:pt x="4552" y="72"/>
                    </a:lnTo>
                    <a:lnTo>
                      <a:pt x="4556" y="65"/>
                    </a:lnTo>
                    <a:lnTo>
                      <a:pt x="4559" y="64"/>
                    </a:lnTo>
                    <a:lnTo>
                      <a:pt x="4563" y="66"/>
                    </a:lnTo>
                    <a:lnTo>
                      <a:pt x="4566" y="60"/>
                    </a:lnTo>
                    <a:lnTo>
                      <a:pt x="4570" y="54"/>
                    </a:lnTo>
                    <a:lnTo>
                      <a:pt x="4573" y="54"/>
                    </a:lnTo>
                    <a:lnTo>
                      <a:pt x="4577" y="53"/>
                    </a:lnTo>
                    <a:lnTo>
                      <a:pt x="4580" y="46"/>
                    </a:lnTo>
                    <a:lnTo>
                      <a:pt x="4584" y="53"/>
                    </a:lnTo>
                    <a:lnTo>
                      <a:pt x="4587" y="57"/>
                    </a:lnTo>
                    <a:lnTo>
                      <a:pt x="4590" y="50"/>
                    </a:lnTo>
                    <a:lnTo>
                      <a:pt x="4594" y="53"/>
                    </a:lnTo>
                    <a:lnTo>
                      <a:pt x="4597" y="43"/>
                    </a:lnTo>
                    <a:lnTo>
                      <a:pt x="4601" y="55"/>
                    </a:lnTo>
                    <a:lnTo>
                      <a:pt x="4604" y="48"/>
                    </a:lnTo>
                    <a:lnTo>
                      <a:pt x="4608" y="51"/>
                    </a:lnTo>
                    <a:lnTo>
                      <a:pt x="4611" y="45"/>
                    </a:lnTo>
                    <a:lnTo>
                      <a:pt x="4615" y="47"/>
                    </a:lnTo>
                    <a:lnTo>
                      <a:pt x="4618" y="42"/>
                    </a:lnTo>
                    <a:lnTo>
                      <a:pt x="4622" y="42"/>
                    </a:lnTo>
                    <a:lnTo>
                      <a:pt x="4625" y="49"/>
                    </a:lnTo>
                    <a:lnTo>
                      <a:pt x="4628" y="41"/>
                    </a:lnTo>
                    <a:lnTo>
                      <a:pt x="4632" y="39"/>
                    </a:lnTo>
                    <a:lnTo>
                      <a:pt x="4635" y="42"/>
                    </a:lnTo>
                    <a:lnTo>
                      <a:pt x="4639" y="41"/>
                    </a:lnTo>
                    <a:lnTo>
                      <a:pt x="4642" y="42"/>
                    </a:lnTo>
                    <a:lnTo>
                      <a:pt x="4646" y="38"/>
                    </a:lnTo>
                    <a:lnTo>
                      <a:pt x="4649" y="36"/>
                    </a:lnTo>
                    <a:lnTo>
                      <a:pt x="4653" y="40"/>
                    </a:lnTo>
                    <a:lnTo>
                      <a:pt x="4656" y="36"/>
                    </a:lnTo>
                    <a:lnTo>
                      <a:pt x="4660" y="38"/>
                    </a:lnTo>
                    <a:lnTo>
                      <a:pt x="4663" y="38"/>
                    </a:lnTo>
                    <a:lnTo>
                      <a:pt x="4667" y="32"/>
                    </a:lnTo>
                    <a:lnTo>
                      <a:pt x="4670" y="37"/>
                    </a:lnTo>
                    <a:lnTo>
                      <a:pt x="4673" y="33"/>
                    </a:lnTo>
                    <a:lnTo>
                      <a:pt x="4677" y="35"/>
                    </a:lnTo>
                    <a:lnTo>
                      <a:pt x="4680" y="41"/>
                    </a:lnTo>
                    <a:lnTo>
                      <a:pt x="4684" y="26"/>
                    </a:lnTo>
                    <a:lnTo>
                      <a:pt x="4687" y="27"/>
                    </a:lnTo>
                    <a:lnTo>
                      <a:pt x="4691" y="29"/>
                    </a:lnTo>
                    <a:lnTo>
                      <a:pt x="4694" y="33"/>
                    </a:lnTo>
                    <a:lnTo>
                      <a:pt x="4698" y="33"/>
                    </a:lnTo>
                    <a:lnTo>
                      <a:pt x="4701" y="33"/>
                    </a:lnTo>
                    <a:lnTo>
                      <a:pt x="4705" y="33"/>
                    </a:lnTo>
                    <a:lnTo>
                      <a:pt x="4708" y="33"/>
                    </a:lnTo>
                    <a:lnTo>
                      <a:pt x="4711" y="41"/>
                    </a:lnTo>
                    <a:lnTo>
                      <a:pt x="4715" y="32"/>
                    </a:lnTo>
                    <a:lnTo>
                      <a:pt x="4718" y="30"/>
                    </a:lnTo>
                    <a:lnTo>
                      <a:pt x="4722" y="32"/>
                    </a:lnTo>
                    <a:lnTo>
                      <a:pt x="4725" y="32"/>
                    </a:lnTo>
                    <a:lnTo>
                      <a:pt x="4729" y="38"/>
                    </a:lnTo>
                    <a:lnTo>
                      <a:pt x="4732" y="31"/>
                    </a:lnTo>
                    <a:lnTo>
                      <a:pt x="4736" y="30"/>
                    </a:lnTo>
                    <a:lnTo>
                      <a:pt x="4739" y="36"/>
                    </a:lnTo>
                    <a:lnTo>
                      <a:pt x="4743" y="29"/>
                    </a:lnTo>
                    <a:lnTo>
                      <a:pt x="4746" y="35"/>
                    </a:lnTo>
                    <a:lnTo>
                      <a:pt x="4750" y="31"/>
                    </a:lnTo>
                    <a:lnTo>
                      <a:pt x="4753" y="24"/>
                    </a:lnTo>
                    <a:lnTo>
                      <a:pt x="4756" y="26"/>
                    </a:lnTo>
                    <a:lnTo>
                      <a:pt x="4760" y="30"/>
                    </a:lnTo>
                    <a:lnTo>
                      <a:pt x="4763" y="30"/>
                    </a:lnTo>
                    <a:lnTo>
                      <a:pt x="4767" y="22"/>
                    </a:lnTo>
                    <a:lnTo>
                      <a:pt x="4770" y="28"/>
                    </a:lnTo>
                    <a:lnTo>
                      <a:pt x="4774" y="23"/>
                    </a:lnTo>
                    <a:lnTo>
                      <a:pt x="4777" y="32"/>
                    </a:lnTo>
                    <a:lnTo>
                      <a:pt x="4781" y="21"/>
                    </a:lnTo>
                    <a:lnTo>
                      <a:pt x="4784" y="19"/>
                    </a:lnTo>
                    <a:lnTo>
                      <a:pt x="4788" y="19"/>
                    </a:lnTo>
                    <a:lnTo>
                      <a:pt x="4791" y="26"/>
                    </a:lnTo>
                    <a:lnTo>
                      <a:pt x="4794" y="27"/>
                    </a:lnTo>
                    <a:lnTo>
                      <a:pt x="4798" y="15"/>
                    </a:lnTo>
                    <a:lnTo>
                      <a:pt x="4801" y="27"/>
                    </a:lnTo>
                    <a:lnTo>
                      <a:pt x="4805" y="21"/>
                    </a:lnTo>
                    <a:lnTo>
                      <a:pt x="4808" y="20"/>
                    </a:lnTo>
                    <a:lnTo>
                      <a:pt x="4812" y="24"/>
                    </a:lnTo>
                    <a:lnTo>
                      <a:pt x="4815" y="26"/>
                    </a:lnTo>
                    <a:lnTo>
                      <a:pt x="4819" y="23"/>
                    </a:lnTo>
                    <a:lnTo>
                      <a:pt x="4822" y="17"/>
                    </a:lnTo>
                    <a:lnTo>
                      <a:pt x="4826" y="11"/>
                    </a:lnTo>
                    <a:lnTo>
                      <a:pt x="4829" y="16"/>
                    </a:lnTo>
                    <a:lnTo>
                      <a:pt x="4833" y="22"/>
                    </a:lnTo>
                    <a:lnTo>
                      <a:pt x="4836" y="20"/>
                    </a:lnTo>
                    <a:lnTo>
                      <a:pt x="4839" y="22"/>
                    </a:lnTo>
                    <a:lnTo>
                      <a:pt x="4843" y="20"/>
                    </a:lnTo>
                    <a:lnTo>
                      <a:pt x="4846" y="24"/>
                    </a:lnTo>
                    <a:lnTo>
                      <a:pt x="4850" y="17"/>
                    </a:lnTo>
                    <a:lnTo>
                      <a:pt x="4853" y="22"/>
                    </a:lnTo>
                    <a:lnTo>
                      <a:pt x="4857" y="18"/>
                    </a:lnTo>
                    <a:lnTo>
                      <a:pt x="4860" y="23"/>
                    </a:lnTo>
                    <a:lnTo>
                      <a:pt x="4864" y="23"/>
                    </a:lnTo>
                    <a:lnTo>
                      <a:pt x="4867" y="18"/>
                    </a:lnTo>
                    <a:lnTo>
                      <a:pt x="4871" y="17"/>
                    </a:lnTo>
                    <a:lnTo>
                      <a:pt x="4874" y="16"/>
                    </a:lnTo>
                    <a:lnTo>
                      <a:pt x="4877" y="16"/>
                    </a:lnTo>
                    <a:lnTo>
                      <a:pt x="4881" y="17"/>
                    </a:lnTo>
                    <a:lnTo>
                      <a:pt x="4884" y="18"/>
                    </a:lnTo>
                    <a:lnTo>
                      <a:pt x="4888" y="21"/>
                    </a:lnTo>
                    <a:lnTo>
                      <a:pt x="4891" y="10"/>
                    </a:lnTo>
                    <a:lnTo>
                      <a:pt x="4895" y="15"/>
                    </a:lnTo>
                    <a:lnTo>
                      <a:pt x="4898" y="20"/>
                    </a:lnTo>
                    <a:lnTo>
                      <a:pt x="4902" y="9"/>
                    </a:lnTo>
                    <a:lnTo>
                      <a:pt x="4905" y="17"/>
                    </a:lnTo>
                    <a:lnTo>
                      <a:pt x="4909" y="20"/>
                    </a:lnTo>
                    <a:lnTo>
                      <a:pt x="4912" y="20"/>
                    </a:lnTo>
                    <a:lnTo>
                      <a:pt x="4916" y="20"/>
                    </a:lnTo>
                    <a:lnTo>
                      <a:pt x="4919" y="12"/>
                    </a:lnTo>
                    <a:lnTo>
                      <a:pt x="4922" y="11"/>
                    </a:lnTo>
                    <a:lnTo>
                      <a:pt x="4926" y="14"/>
                    </a:lnTo>
                    <a:lnTo>
                      <a:pt x="4929" y="15"/>
                    </a:lnTo>
                    <a:lnTo>
                      <a:pt x="4933" y="16"/>
                    </a:lnTo>
                    <a:lnTo>
                      <a:pt x="4936" y="14"/>
                    </a:lnTo>
                    <a:lnTo>
                      <a:pt x="4940" y="14"/>
                    </a:lnTo>
                    <a:lnTo>
                      <a:pt x="4943" y="8"/>
                    </a:lnTo>
                    <a:lnTo>
                      <a:pt x="4947" y="11"/>
                    </a:lnTo>
                    <a:lnTo>
                      <a:pt x="4950" y="18"/>
                    </a:lnTo>
                    <a:lnTo>
                      <a:pt x="4954" y="16"/>
                    </a:lnTo>
                    <a:lnTo>
                      <a:pt x="4957" y="11"/>
                    </a:lnTo>
                    <a:lnTo>
                      <a:pt x="4960" y="17"/>
                    </a:lnTo>
                    <a:lnTo>
                      <a:pt x="4964" y="16"/>
                    </a:lnTo>
                    <a:lnTo>
                      <a:pt x="4967" y="12"/>
                    </a:lnTo>
                    <a:lnTo>
                      <a:pt x="4971" y="15"/>
                    </a:lnTo>
                    <a:lnTo>
                      <a:pt x="4974" y="17"/>
                    </a:lnTo>
                    <a:lnTo>
                      <a:pt x="4978" y="20"/>
                    </a:lnTo>
                    <a:lnTo>
                      <a:pt x="4981" y="15"/>
                    </a:lnTo>
                    <a:lnTo>
                      <a:pt x="4985" y="14"/>
                    </a:lnTo>
                    <a:lnTo>
                      <a:pt x="4988" y="12"/>
                    </a:lnTo>
                    <a:lnTo>
                      <a:pt x="4992" y="11"/>
                    </a:lnTo>
                    <a:lnTo>
                      <a:pt x="4995" y="9"/>
                    </a:lnTo>
                    <a:lnTo>
                      <a:pt x="4999" y="11"/>
                    </a:lnTo>
                    <a:lnTo>
                      <a:pt x="5002" y="13"/>
                    </a:lnTo>
                    <a:lnTo>
                      <a:pt x="5005" y="8"/>
                    </a:lnTo>
                    <a:lnTo>
                      <a:pt x="5009" y="11"/>
                    </a:lnTo>
                    <a:lnTo>
                      <a:pt x="5012" y="8"/>
                    </a:lnTo>
                    <a:lnTo>
                      <a:pt x="5016" y="5"/>
                    </a:lnTo>
                    <a:lnTo>
                      <a:pt x="5019" y="13"/>
                    </a:lnTo>
                    <a:lnTo>
                      <a:pt x="5023" y="12"/>
                    </a:lnTo>
                    <a:lnTo>
                      <a:pt x="5026" y="16"/>
                    </a:lnTo>
                    <a:lnTo>
                      <a:pt x="5030" y="7"/>
                    </a:lnTo>
                    <a:lnTo>
                      <a:pt x="5033" y="3"/>
                    </a:lnTo>
                    <a:lnTo>
                      <a:pt x="5037" y="8"/>
                    </a:lnTo>
                    <a:lnTo>
                      <a:pt x="5040" y="8"/>
                    </a:lnTo>
                    <a:lnTo>
                      <a:pt x="5043" y="10"/>
                    </a:lnTo>
                    <a:lnTo>
                      <a:pt x="5047" y="11"/>
                    </a:lnTo>
                    <a:lnTo>
                      <a:pt x="5050" y="5"/>
                    </a:lnTo>
                    <a:lnTo>
                      <a:pt x="5054" y="8"/>
                    </a:lnTo>
                    <a:lnTo>
                      <a:pt x="5057" y="12"/>
                    </a:lnTo>
                    <a:lnTo>
                      <a:pt x="5061" y="11"/>
                    </a:lnTo>
                    <a:lnTo>
                      <a:pt x="5064" y="3"/>
                    </a:lnTo>
                    <a:lnTo>
                      <a:pt x="5068" y="8"/>
                    </a:lnTo>
                    <a:lnTo>
                      <a:pt x="5071" y="2"/>
                    </a:lnTo>
                    <a:lnTo>
                      <a:pt x="5075" y="5"/>
                    </a:lnTo>
                    <a:lnTo>
                      <a:pt x="5078" y="9"/>
                    </a:lnTo>
                    <a:lnTo>
                      <a:pt x="5082" y="9"/>
                    </a:lnTo>
                    <a:lnTo>
                      <a:pt x="5085" y="6"/>
                    </a:lnTo>
                    <a:lnTo>
                      <a:pt x="5088" y="9"/>
                    </a:lnTo>
                    <a:lnTo>
                      <a:pt x="5092" y="6"/>
                    </a:lnTo>
                    <a:lnTo>
                      <a:pt x="5095" y="5"/>
                    </a:lnTo>
                    <a:lnTo>
                      <a:pt x="5099" y="9"/>
                    </a:lnTo>
                    <a:lnTo>
                      <a:pt x="5102" y="6"/>
                    </a:lnTo>
                    <a:lnTo>
                      <a:pt x="5106" y="5"/>
                    </a:lnTo>
                    <a:lnTo>
                      <a:pt x="5109" y="2"/>
                    </a:lnTo>
                    <a:lnTo>
                      <a:pt x="5113" y="2"/>
                    </a:lnTo>
                    <a:lnTo>
                      <a:pt x="5116" y="8"/>
                    </a:lnTo>
                    <a:lnTo>
                      <a:pt x="5120" y="5"/>
                    </a:lnTo>
                    <a:lnTo>
                      <a:pt x="5123" y="11"/>
                    </a:lnTo>
                    <a:lnTo>
                      <a:pt x="5126" y="3"/>
                    </a:lnTo>
                    <a:lnTo>
                      <a:pt x="5130" y="8"/>
                    </a:lnTo>
                    <a:lnTo>
                      <a:pt x="5133" y="7"/>
                    </a:lnTo>
                    <a:lnTo>
                      <a:pt x="5137" y="5"/>
                    </a:lnTo>
                    <a:lnTo>
                      <a:pt x="5140" y="5"/>
                    </a:lnTo>
                    <a:lnTo>
                      <a:pt x="5144" y="5"/>
                    </a:lnTo>
                    <a:lnTo>
                      <a:pt x="5147" y="10"/>
                    </a:lnTo>
                    <a:lnTo>
                      <a:pt x="5151" y="2"/>
                    </a:lnTo>
                    <a:lnTo>
                      <a:pt x="5154" y="6"/>
                    </a:lnTo>
                    <a:lnTo>
                      <a:pt x="5158" y="3"/>
                    </a:lnTo>
                    <a:lnTo>
                      <a:pt x="5161" y="3"/>
                    </a:lnTo>
                    <a:lnTo>
                      <a:pt x="5165" y="5"/>
                    </a:lnTo>
                    <a:lnTo>
                      <a:pt x="5168" y="3"/>
                    </a:lnTo>
                    <a:lnTo>
                      <a:pt x="5171" y="5"/>
                    </a:lnTo>
                    <a:lnTo>
                      <a:pt x="5175" y="4"/>
                    </a:lnTo>
                    <a:lnTo>
                      <a:pt x="5178" y="8"/>
                    </a:lnTo>
                    <a:lnTo>
                      <a:pt x="5182" y="3"/>
                    </a:lnTo>
                    <a:lnTo>
                      <a:pt x="5185" y="7"/>
                    </a:lnTo>
                    <a:lnTo>
                      <a:pt x="5189" y="2"/>
                    </a:lnTo>
                    <a:lnTo>
                      <a:pt x="5192" y="11"/>
                    </a:lnTo>
                    <a:lnTo>
                      <a:pt x="5196" y="3"/>
                    </a:lnTo>
                    <a:lnTo>
                      <a:pt x="5199" y="7"/>
                    </a:lnTo>
                    <a:lnTo>
                      <a:pt x="5203" y="2"/>
                    </a:lnTo>
                    <a:lnTo>
                      <a:pt x="5206" y="5"/>
                    </a:lnTo>
                    <a:lnTo>
                      <a:pt x="5210" y="7"/>
                    </a:lnTo>
                    <a:lnTo>
                      <a:pt x="5213" y="9"/>
                    </a:lnTo>
                    <a:lnTo>
                      <a:pt x="5216" y="8"/>
                    </a:lnTo>
                    <a:lnTo>
                      <a:pt x="5220" y="6"/>
                    </a:lnTo>
                    <a:lnTo>
                      <a:pt x="5223" y="8"/>
                    </a:lnTo>
                    <a:lnTo>
                      <a:pt x="5227" y="6"/>
                    </a:lnTo>
                    <a:lnTo>
                      <a:pt x="5230" y="2"/>
                    </a:lnTo>
                    <a:lnTo>
                      <a:pt x="5234" y="10"/>
                    </a:lnTo>
                    <a:lnTo>
                      <a:pt x="5237" y="5"/>
                    </a:lnTo>
                    <a:lnTo>
                      <a:pt x="5241" y="3"/>
                    </a:lnTo>
                    <a:lnTo>
                      <a:pt x="5244" y="3"/>
                    </a:lnTo>
                    <a:lnTo>
                      <a:pt x="5248" y="2"/>
                    </a:lnTo>
                    <a:lnTo>
                      <a:pt x="5251" y="2"/>
                    </a:lnTo>
                    <a:lnTo>
                      <a:pt x="5254" y="6"/>
                    </a:lnTo>
                    <a:lnTo>
                      <a:pt x="5258" y="4"/>
                    </a:lnTo>
                    <a:lnTo>
                      <a:pt x="5261" y="5"/>
                    </a:lnTo>
                    <a:lnTo>
                      <a:pt x="5265" y="3"/>
                    </a:lnTo>
                    <a:lnTo>
                      <a:pt x="5268" y="4"/>
                    </a:lnTo>
                    <a:lnTo>
                      <a:pt x="5272" y="8"/>
                    </a:lnTo>
                    <a:lnTo>
                      <a:pt x="5275" y="3"/>
                    </a:lnTo>
                    <a:lnTo>
                      <a:pt x="5279" y="2"/>
                    </a:lnTo>
                    <a:lnTo>
                      <a:pt x="5282" y="2"/>
                    </a:lnTo>
                    <a:lnTo>
                      <a:pt x="5286" y="2"/>
                    </a:lnTo>
                    <a:lnTo>
                      <a:pt x="5289" y="4"/>
                    </a:lnTo>
                    <a:lnTo>
                      <a:pt x="5293" y="3"/>
                    </a:lnTo>
                    <a:lnTo>
                      <a:pt x="5296" y="8"/>
                    </a:lnTo>
                    <a:lnTo>
                      <a:pt x="5299" y="8"/>
                    </a:lnTo>
                    <a:lnTo>
                      <a:pt x="5303" y="7"/>
                    </a:lnTo>
                    <a:lnTo>
                      <a:pt x="5306" y="8"/>
                    </a:lnTo>
                    <a:lnTo>
                      <a:pt x="5310" y="6"/>
                    </a:lnTo>
                    <a:lnTo>
                      <a:pt x="5313" y="5"/>
                    </a:lnTo>
                    <a:lnTo>
                      <a:pt x="5317" y="6"/>
                    </a:lnTo>
                    <a:lnTo>
                      <a:pt x="5320" y="14"/>
                    </a:lnTo>
                    <a:lnTo>
                      <a:pt x="5324" y="11"/>
                    </a:lnTo>
                    <a:lnTo>
                      <a:pt x="5327" y="6"/>
                    </a:lnTo>
                    <a:lnTo>
                      <a:pt x="5331" y="6"/>
                    </a:lnTo>
                    <a:lnTo>
                      <a:pt x="5334" y="10"/>
                    </a:lnTo>
                    <a:lnTo>
                      <a:pt x="5337" y="8"/>
                    </a:lnTo>
                    <a:lnTo>
                      <a:pt x="5341" y="9"/>
                    </a:lnTo>
                    <a:lnTo>
                      <a:pt x="5344" y="9"/>
                    </a:lnTo>
                    <a:lnTo>
                      <a:pt x="5348" y="10"/>
                    </a:lnTo>
                    <a:lnTo>
                      <a:pt x="5351" y="6"/>
                    </a:lnTo>
                    <a:lnTo>
                      <a:pt x="5355" y="7"/>
                    </a:lnTo>
                    <a:lnTo>
                      <a:pt x="5358" y="8"/>
                    </a:lnTo>
                    <a:lnTo>
                      <a:pt x="5362" y="9"/>
                    </a:lnTo>
                    <a:lnTo>
                      <a:pt x="5365" y="9"/>
                    </a:lnTo>
                    <a:lnTo>
                      <a:pt x="5369" y="12"/>
                    </a:lnTo>
                    <a:lnTo>
                      <a:pt x="5372" y="3"/>
                    </a:lnTo>
                    <a:lnTo>
                      <a:pt x="5376" y="15"/>
                    </a:lnTo>
                    <a:lnTo>
                      <a:pt x="5379" y="10"/>
                    </a:lnTo>
                    <a:lnTo>
                      <a:pt x="5382" y="8"/>
                    </a:lnTo>
                    <a:lnTo>
                      <a:pt x="5386" y="10"/>
                    </a:lnTo>
                    <a:lnTo>
                      <a:pt x="5389" y="12"/>
                    </a:lnTo>
                    <a:lnTo>
                      <a:pt x="5393" y="10"/>
                    </a:lnTo>
                    <a:lnTo>
                      <a:pt x="5396" y="10"/>
                    </a:lnTo>
                    <a:lnTo>
                      <a:pt x="5400" y="6"/>
                    </a:lnTo>
                    <a:lnTo>
                      <a:pt x="5403" y="9"/>
                    </a:lnTo>
                    <a:lnTo>
                      <a:pt x="5407" y="9"/>
                    </a:lnTo>
                    <a:lnTo>
                      <a:pt x="5410" y="13"/>
                    </a:lnTo>
                    <a:lnTo>
                      <a:pt x="5414" y="12"/>
                    </a:lnTo>
                    <a:lnTo>
                      <a:pt x="5417" y="9"/>
                    </a:lnTo>
                    <a:lnTo>
                      <a:pt x="5420" y="2"/>
                    </a:lnTo>
                    <a:lnTo>
                      <a:pt x="5424" y="6"/>
                    </a:lnTo>
                    <a:lnTo>
                      <a:pt x="5427" y="9"/>
                    </a:lnTo>
                    <a:lnTo>
                      <a:pt x="5431" y="5"/>
                    </a:lnTo>
                    <a:lnTo>
                      <a:pt x="5434" y="6"/>
                    </a:lnTo>
                    <a:lnTo>
                      <a:pt x="5438" y="11"/>
                    </a:lnTo>
                    <a:lnTo>
                      <a:pt x="5441" y="5"/>
                    </a:lnTo>
                    <a:lnTo>
                      <a:pt x="5445" y="2"/>
                    </a:lnTo>
                    <a:lnTo>
                      <a:pt x="5448" y="5"/>
                    </a:lnTo>
                    <a:lnTo>
                      <a:pt x="5452" y="6"/>
                    </a:lnTo>
                    <a:lnTo>
                      <a:pt x="5455" y="7"/>
                    </a:lnTo>
                    <a:lnTo>
                      <a:pt x="5459" y="8"/>
                    </a:lnTo>
                    <a:lnTo>
                      <a:pt x="5462" y="6"/>
                    </a:lnTo>
                    <a:lnTo>
                      <a:pt x="5465" y="7"/>
                    </a:lnTo>
                    <a:lnTo>
                      <a:pt x="5469" y="11"/>
                    </a:lnTo>
                    <a:lnTo>
                      <a:pt x="5472" y="3"/>
                    </a:lnTo>
                    <a:lnTo>
                      <a:pt x="5476" y="8"/>
                    </a:lnTo>
                    <a:lnTo>
                      <a:pt x="5479" y="6"/>
                    </a:lnTo>
                    <a:lnTo>
                      <a:pt x="5483" y="8"/>
                    </a:lnTo>
                    <a:lnTo>
                      <a:pt x="5486" y="9"/>
                    </a:lnTo>
                    <a:lnTo>
                      <a:pt x="5490" y="10"/>
                    </a:lnTo>
                    <a:lnTo>
                      <a:pt x="5493" y="5"/>
                    </a:lnTo>
                    <a:lnTo>
                      <a:pt x="5497" y="6"/>
                    </a:lnTo>
                    <a:lnTo>
                      <a:pt x="5500" y="13"/>
                    </a:lnTo>
                    <a:lnTo>
                      <a:pt x="5503" y="8"/>
                    </a:lnTo>
                    <a:lnTo>
                      <a:pt x="5507" y="6"/>
                    </a:lnTo>
                    <a:lnTo>
                      <a:pt x="5510" y="2"/>
                    </a:lnTo>
                    <a:lnTo>
                      <a:pt x="5514" y="12"/>
                    </a:lnTo>
                    <a:lnTo>
                      <a:pt x="5517" y="4"/>
                    </a:lnTo>
                    <a:lnTo>
                      <a:pt x="5521" y="3"/>
                    </a:lnTo>
                    <a:lnTo>
                      <a:pt x="5524" y="5"/>
                    </a:lnTo>
                    <a:lnTo>
                      <a:pt x="5528" y="6"/>
                    </a:lnTo>
                    <a:lnTo>
                      <a:pt x="5531" y="10"/>
                    </a:lnTo>
                    <a:lnTo>
                      <a:pt x="5535" y="3"/>
                    </a:lnTo>
                    <a:lnTo>
                      <a:pt x="5538" y="6"/>
                    </a:lnTo>
                    <a:lnTo>
                      <a:pt x="5542" y="5"/>
                    </a:lnTo>
                    <a:lnTo>
                      <a:pt x="5545" y="2"/>
                    </a:lnTo>
                    <a:lnTo>
                      <a:pt x="5548" y="5"/>
                    </a:lnTo>
                    <a:lnTo>
                      <a:pt x="5552" y="12"/>
                    </a:lnTo>
                    <a:lnTo>
                      <a:pt x="5555" y="2"/>
                    </a:lnTo>
                    <a:lnTo>
                      <a:pt x="5559" y="8"/>
                    </a:lnTo>
                    <a:lnTo>
                      <a:pt x="5562" y="6"/>
                    </a:lnTo>
                    <a:lnTo>
                      <a:pt x="5566" y="3"/>
                    </a:lnTo>
                    <a:lnTo>
                      <a:pt x="5569" y="7"/>
                    </a:lnTo>
                    <a:lnTo>
                      <a:pt x="5573" y="6"/>
                    </a:lnTo>
                    <a:lnTo>
                      <a:pt x="5576" y="6"/>
                    </a:lnTo>
                    <a:lnTo>
                      <a:pt x="5580" y="6"/>
                    </a:lnTo>
                    <a:lnTo>
                      <a:pt x="5583" y="8"/>
                    </a:lnTo>
                    <a:lnTo>
                      <a:pt x="5586" y="9"/>
                    </a:lnTo>
                    <a:lnTo>
                      <a:pt x="5590" y="6"/>
                    </a:lnTo>
                    <a:lnTo>
                      <a:pt x="5593" y="12"/>
                    </a:lnTo>
                    <a:lnTo>
                      <a:pt x="5597" y="12"/>
                    </a:lnTo>
                    <a:lnTo>
                      <a:pt x="5600" y="7"/>
                    </a:lnTo>
                    <a:lnTo>
                      <a:pt x="5604" y="11"/>
                    </a:lnTo>
                    <a:lnTo>
                      <a:pt x="5607" y="7"/>
                    </a:lnTo>
                    <a:lnTo>
                      <a:pt x="5611" y="8"/>
                    </a:lnTo>
                    <a:lnTo>
                      <a:pt x="5614" y="9"/>
                    </a:lnTo>
                    <a:lnTo>
                      <a:pt x="5618" y="8"/>
                    </a:lnTo>
                    <a:lnTo>
                      <a:pt x="5621" y="10"/>
                    </a:lnTo>
                    <a:lnTo>
                      <a:pt x="5625" y="11"/>
                    </a:lnTo>
                    <a:lnTo>
                      <a:pt x="5628" y="10"/>
                    </a:lnTo>
                    <a:lnTo>
                      <a:pt x="5631" y="7"/>
                    </a:lnTo>
                    <a:lnTo>
                      <a:pt x="5635" y="10"/>
                    </a:lnTo>
                    <a:lnTo>
                      <a:pt x="5638" y="9"/>
                    </a:lnTo>
                    <a:lnTo>
                      <a:pt x="5642" y="15"/>
                    </a:lnTo>
                    <a:lnTo>
                      <a:pt x="5645" y="8"/>
                    </a:lnTo>
                    <a:lnTo>
                      <a:pt x="5649" y="9"/>
                    </a:lnTo>
                    <a:lnTo>
                      <a:pt x="5652" y="9"/>
                    </a:lnTo>
                    <a:lnTo>
                      <a:pt x="5656" y="17"/>
                    </a:lnTo>
                    <a:lnTo>
                      <a:pt x="5659" y="6"/>
                    </a:lnTo>
                    <a:lnTo>
                      <a:pt x="5663" y="15"/>
                    </a:lnTo>
                    <a:lnTo>
                      <a:pt x="5666" y="11"/>
                    </a:lnTo>
                    <a:lnTo>
                      <a:pt x="5669" y="17"/>
                    </a:lnTo>
                    <a:lnTo>
                      <a:pt x="5673" y="9"/>
                    </a:lnTo>
                    <a:lnTo>
                      <a:pt x="5676" y="12"/>
                    </a:lnTo>
                    <a:lnTo>
                      <a:pt x="5680" y="10"/>
                    </a:lnTo>
                    <a:lnTo>
                      <a:pt x="5683" y="10"/>
                    </a:lnTo>
                    <a:lnTo>
                      <a:pt x="5687" y="2"/>
                    </a:lnTo>
                    <a:lnTo>
                      <a:pt x="5690" y="11"/>
                    </a:lnTo>
                    <a:lnTo>
                      <a:pt x="5694" y="14"/>
                    </a:lnTo>
                    <a:lnTo>
                      <a:pt x="5697" y="10"/>
                    </a:lnTo>
                    <a:lnTo>
                      <a:pt x="5701" y="14"/>
                    </a:lnTo>
                    <a:lnTo>
                      <a:pt x="5704" y="10"/>
                    </a:lnTo>
                    <a:lnTo>
                      <a:pt x="5708" y="11"/>
                    </a:lnTo>
                    <a:lnTo>
                      <a:pt x="5711" y="5"/>
                    </a:lnTo>
                    <a:lnTo>
                      <a:pt x="5714" y="5"/>
                    </a:lnTo>
                    <a:lnTo>
                      <a:pt x="5718" y="8"/>
                    </a:lnTo>
                    <a:lnTo>
                      <a:pt x="5721" y="8"/>
                    </a:lnTo>
                    <a:lnTo>
                      <a:pt x="5725" y="12"/>
                    </a:lnTo>
                    <a:lnTo>
                      <a:pt x="5728" y="10"/>
                    </a:lnTo>
                    <a:lnTo>
                      <a:pt x="5732" y="11"/>
                    </a:lnTo>
                    <a:lnTo>
                      <a:pt x="5735" y="5"/>
                    </a:lnTo>
                    <a:lnTo>
                      <a:pt x="5739" y="2"/>
                    </a:lnTo>
                    <a:lnTo>
                      <a:pt x="5742" y="8"/>
                    </a:lnTo>
                    <a:lnTo>
                      <a:pt x="5746" y="3"/>
                    </a:lnTo>
                    <a:lnTo>
                      <a:pt x="5749" y="5"/>
                    </a:lnTo>
                    <a:lnTo>
                      <a:pt x="5752" y="9"/>
                    </a:lnTo>
                    <a:lnTo>
                      <a:pt x="5756" y="8"/>
                    </a:lnTo>
                    <a:lnTo>
                      <a:pt x="5759" y="6"/>
                    </a:lnTo>
                    <a:lnTo>
                      <a:pt x="5763" y="10"/>
                    </a:lnTo>
                    <a:lnTo>
                      <a:pt x="5766" y="14"/>
                    </a:lnTo>
                    <a:lnTo>
                      <a:pt x="5770" y="8"/>
                    </a:lnTo>
                    <a:lnTo>
                      <a:pt x="5773" y="5"/>
                    </a:lnTo>
                    <a:lnTo>
                      <a:pt x="5777" y="8"/>
                    </a:lnTo>
                    <a:lnTo>
                      <a:pt x="5780" y="10"/>
                    </a:lnTo>
                    <a:lnTo>
                      <a:pt x="5784" y="8"/>
                    </a:lnTo>
                    <a:lnTo>
                      <a:pt x="5787" y="5"/>
                    </a:lnTo>
                    <a:lnTo>
                      <a:pt x="5791" y="5"/>
                    </a:lnTo>
                    <a:lnTo>
                      <a:pt x="5794" y="10"/>
                    </a:lnTo>
                    <a:lnTo>
                      <a:pt x="5797" y="6"/>
                    </a:lnTo>
                    <a:lnTo>
                      <a:pt x="5801" y="3"/>
                    </a:lnTo>
                    <a:lnTo>
                      <a:pt x="5804" y="6"/>
                    </a:lnTo>
                    <a:lnTo>
                      <a:pt x="5808" y="9"/>
                    </a:lnTo>
                    <a:lnTo>
                      <a:pt x="5811" y="3"/>
                    </a:lnTo>
                    <a:lnTo>
                      <a:pt x="5815" y="7"/>
                    </a:lnTo>
                    <a:lnTo>
                      <a:pt x="5818" y="5"/>
                    </a:lnTo>
                    <a:lnTo>
                      <a:pt x="5822" y="4"/>
                    </a:lnTo>
                    <a:lnTo>
                      <a:pt x="5825" y="7"/>
                    </a:lnTo>
                    <a:lnTo>
                      <a:pt x="5829" y="6"/>
                    </a:lnTo>
                    <a:lnTo>
                      <a:pt x="5832" y="2"/>
                    </a:lnTo>
                    <a:lnTo>
                      <a:pt x="5835" y="10"/>
                    </a:lnTo>
                    <a:lnTo>
                      <a:pt x="5839" y="3"/>
                    </a:lnTo>
                    <a:lnTo>
                      <a:pt x="5842" y="5"/>
                    </a:lnTo>
                    <a:lnTo>
                      <a:pt x="5846" y="5"/>
                    </a:lnTo>
                    <a:lnTo>
                      <a:pt x="5849" y="3"/>
                    </a:lnTo>
                    <a:lnTo>
                      <a:pt x="5853" y="3"/>
                    </a:lnTo>
                    <a:lnTo>
                      <a:pt x="5856" y="0"/>
                    </a:lnTo>
                    <a:lnTo>
                      <a:pt x="5860" y="3"/>
                    </a:lnTo>
                    <a:lnTo>
                      <a:pt x="5863" y="2"/>
                    </a:lnTo>
                    <a:lnTo>
                      <a:pt x="5867" y="8"/>
                    </a:lnTo>
                    <a:lnTo>
                      <a:pt x="5870" y="6"/>
                    </a:lnTo>
                    <a:lnTo>
                      <a:pt x="5874" y="4"/>
                    </a:lnTo>
                    <a:lnTo>
                      <a:pt x="5877" y="8"/>
                    </a:lnTo>
                    <a:lnTo>
                      <a:pt x="5880" y="9"/>
                    </a:lnTo>
                    <a:lnTo>
                      <a:pt x="5884" y="3"/>
                    </a:lnTo>
                    <a:lnTo>
                      <a:pt x="5887" y="5"/>
                    </a:lnTo>
                    <a:lnTo>
                      <a:pt x="5891" y="8"/>
                    </a:lnTo>
                    <a:lnTo>
                      <a:pt x="5894" y="9"/>
                    </a:lnTo>
                    <a:lnTo>
                      <a:pt x="5898" y="9"/>
                    </a:lnTo>
                    <a:lnTo>
                      <a:pt x="5901" y="5"/>
                    </a:lnTo>
                    <a:lnTo>
                      <a:pt x="5905" y="2"/>
                    </a:lnTo>
                    <a:lnTo>
                      <a:pt x="5908" y="4"/>
                    </a:lnTo>
                    <a:lnTo>
                      <a:pt x="5912" y="9"/>
                    </a:lnTo>
                    <a:lnTo>
                      <a:pt x="5915" y="2"/>
                    </a:lnTo>
                    <a:lnTo>
                      <a:pt x="5918" y="7"/>
                    </a:lnTo>
                    <a:lnTo>
                      <a:pt x="5922" y="5"/>
                    </a:lnTo>
                    <a:lnTo>
                      <a:pt x="5925" y="3"/>
                    </a:lnTo>
                    <a:lnTo>
                      <a:pt x="5929" y="3"/>
                    </a:lnTo>
                    <a:lnTo>
                      <a:pt x="5932" y="10"/>
                    </a:lnTo>
                    <a:lnTo>
                      <a:pt x="5936" y="5"/>
                    </a:lnTo>
                    <a:lnTo>
                      <a:pt x="5939" y="5"/>
                    </a:lnTo>
                    <a:lnTo>
                      <a:pt x="5943" y="10"/>
                    </a:lnTo>
                    <a:lnTo>
                      <a:pt x="5946" y="3"/>
                    </a:lnTo>
                    <a:lnTo>
                      <a:pt x="5950" y="4"/>
                    </a:lnTo>
                    <a:lnTo>
                      <a:pt x="5953" y="5"/>
                    </a:lnTo>
                    <a:lnTo>
                      <a:pt x="5957" y="3"/>
                    </a:lnTo>
                    <a:lnTo>
                      <a:pt x="5960" y="2"/>
                    </a:lnTo>
                    <a:lnTo>
                      <a:pt x="5963" y="5"/>
                    </a:lnTo>
                    <a:lnTo>
                      <a:pt x="5967" y="11"/>
                    </a:lnTo>
                    <a:lnTo>
                      <a:pt x="5970" y="2"/>
                    </a:lnTo>
                    <a:lnTo>
                      <a:pt x="5974" y="9"/>
                    </a:lnTo>
                    <a:lnTo>
                      <a:pt x="5977" y="6"/>
                    </a:lnTo>
                    <a:lnTo>
                      <a:pt x="5981" y="8"/>
                    </a:lnTo>
                    <a:lnTo>
                      <a:pt x="5984" y="9"/>
                    </a:lnTo>
                    <a:lnTo>
                      <a:pt x="5988" y="3"/>
                    </a:lnTo>
                    <a:lnTo>
                      <a:pt x="5991" y="6"/>
                    </a:lnTo>
                    <a:lnTo>
                      <a:pt x="5995" y="2"/>
                    </a:lnTo>
                    <a:lnTo>
                      <a:pt x="5998" y="2"/>
                    </a:lnTo>
                    <a:lnTo>
                      <a:pt x="6001" y="3"/>
                    </a:lnTo>
                    <a:lnTo>
                      <a:pt x="6005" y="7"/>
                    </a:lnTo>
                    <a:lnTo>
                      <a:pt x="6008" y="2"/>
                    </a:lnTo>
                    <a:lnTo>
                      <a:pt x="6012" y="2"/>
                    </a:lnTo>
                    <a:lnTo>
                      <a:pt x="6015" y="3"/>
                    </a:lnTo>
                    <a:lnTo>
                      <a:pt x="6019" y="3"/>
                    </a:lnTo>
                    <a:lnTo>
                      <a:pt x="6022" y="5"/>
                    </a:lnTo>
                    <a:lnTo>
                      <a:pt x="6026" y="6"/>
                    </a:lnTo>
                    <a:lnTo>
                      <a:pt x="6029" y="5"/>
                    </a:lnTo>
                    <a:lnTo>
                      <a:pt x="6033" y="2"/>
                    </a:lnTo>
                    <a:lnTo>
                      <a:pt x="6036" y="5"/>
                    </a:lnTo>
                    <a:lnTo>
                      <a:pt x="6040" y="9"/>
                    </a:lnTo>
                    <a:lnTo>
                      <a:pt x="6043" y="7"/>
                    </a:lnTo>
                    <a:lnTo>
                      <a:pt x="6046" y="2"/>
                    </a:lnTo>
                    <a:lnTo>
                      <a:pt x="6050" y="5"/>
                    </a:lnTo>
                    <a:lnTo>
                      <a:pt x="6053" y="5"/>
                    </a:lnTo>
                    <a:lnTo>
                      <a:pt x="6057" y="3"/>
                    </a:lnTo>
                    <a:lnTo>
                      <a:pt x="6060" y="3"/>
                    </a:lnTo>
                    <a:lnTo>
                      <a:pt x="6064" y="5"/>
                    </a:lnTo>
                    <a:lnTo>
                      <a:pt x="6067" y="5"/>
                    </a:lnTo>
                    <a:lnTo>
                      <a:pt x="6071" y="2"/>
                    </a:lnTo>
                    <a:lnTo>
                      <a:pt x="6074" y="13"/>
                    </a:lnTo>
                    <a:lnTo>
                      <a:pt x="6078" y="3"/>
                    </a:lnTo>
                    <a:lnTo>
                      <a:pt x="6081" y="8"/>
                    </a:lnTo>
                    <a:lnTo>
                      <a:pt x="6084" y="3"/>
                    </a:lnTo>
                    <a:lnTo>
                      <a:pt x="6088" y="6"/>
                    </a:lnTo>
                    <a:lnTo>
                      <a:pt x="6091" y="3"/>
                    </a:lnTo>
                    <a:lnTo>
                      <a:pt x="6095" y="6"/>
                    </a:lnTo>
                    <a:lnTo>
                      <a:pt x="6098" y="3"/>
                    </a:lnTo>
                    <a:lnTo>
                      <a:pt x="6102" y="6"/>
                    </a:lnTo>
                    <a:lnTo>
                      <a:pt x="6105" y="5"/>
                    </a:lnTo>
                    <a:lnTo>
                      <a:pt x="6109" y="3"/>
                    </a:lnTo>
                    <a:lnTo>
                      <a:pt x="6112" y="6"/>
                    </a:lnTo>
                    <a:lnTo>
                      <a:pt x="6116" y="5"/>
                    </a:lnTo>
                    <a:lnTo>
                      <a:pt x="6119" y="9"/>
                    </a:lnTo>
                    <a:lnTo>
                      <a:pt x="6123" y="4"/>
                    </a:lnTo>
                    <a:lnTo>
                      <a:pt x="6126" y="6"/>
                    </a:lnTo>
                    <a:lnTo>
                      <a:pt x="6129" y="2"/>
                    </a:lnTo>
                    <a:lnTo>
                      <a:pt x="6133" y="2"/>
                    </a:lnTo>
                    <a:lnTo>
                      <a:pt x="6136" y="2"/>
                    </a:lnTo>
                    <a:lnTo>
                      <a:pt x="6140" y="3"/>
                    </a:lnTo>
                    <a:lnTo>
                      <a:pt x="6143" y="7"/>
                    </a:lnTo>
                    <a:lnTo>
                      <a:pt x="6147" y="10"/>
                    </a:lnTo>
                    <a:lnTo>
                      <a:pt x="6150" y="4"/>
                    </a:lnTo>
                    <a:lnTo>
                      <a:pt x="6154" y="7"/>
                    </a:lnTo>
                    <a:lnTo>
                      <a:pt x="6157" y="5"/>
                    </a:lnTo>
                    <a:lnTo>
                      <a:pt x="6161" y="5"/>
                    </a:lnTo>
                    <a:lnTo>
                      <a:pt x="6164" y="2"/>
                    </a:lnTo>
                    <a:lnTo>
                      <a:pt x="6167" y="7"/>
                    </a:lnTo>
                    <a:lnTo>
                      <a:pt x="6171" y="12"/>
                    </a:lnTo>
                    <a:lnTo>
                      <a:pt x="6174" y="6"/>
                    </a:lnTo>
                    <a:lnTo>
                      <a:pt x="6178" y="10"/>
                    </a:lnTo>
                    <a:lnTo>
                      <a:pt x="6181" y="12"/>
                    </a:lnTo>
                    <a:lnTo>
                      <a:pt x="6185" y="8"/>
                    </a:lnTo>
                    <a:lnTo>
                      <a:pt x="6188" y="5"/>
                    </a:lnTo>
                    <a:lnTo>
                      <a:pt x="6192" y="5"/>
                    </a:lnTo>
                    <a:lnTo>
                      <a:pt x="6195" y="10"/>
                    </a:lnTo>
                    <a:lnTo>
                      <a:pt x="6199" y="11"/>
                    </a:lnTo>
                    <a:lnTo>
                      <a:pt x="6202" y="8"/>
                    </a:lnTo>
                    <a:lnTo>
                      <a:pt x="6206" y="12"/>
                    </a:lnTo>
                    <a:lnTo>
                      <a:pt x="6209" y="12"/>
                    </a:lnTo>
                    <a:lnTo>
                      <a:pt x="6212" y="9"/>
                    </a:lnTo>
                    <a:lnTo>
                      <a:pt x="6216" y="11"/>
                    </a:lnTo>
                    <a:lnTo>
                      <a:pt x="6219" y="10"/>
                    </a:lnTo>
                    <a:lnTo>
                      <a:pt x="6223" y="14"/>
                    </a:lnTo>
                    <a:lnTo>
                      <a:pt x="6226" y="11"/>
                    </a:lnTo>
                    <a:lnTo>
                      <a:pt x="6230" y="14"/>
                    </a:lnTo>
                    <a:lnTo>
                      <a:pt x="6233" y="8"/>
                    </a:lnTo>
                    <a:lnTo>
                      <a:pt x="6237" y="14"/>
                    </a:lnTo>
                    <a:lnTo>
                      <a:pt x="6240" y="15"/>
                    </a:lnTo>
                    <a:lnTo>
                      <a:pt x="6244" y="9"/>
                    </a:lnTo>
                    <a:lnTo>
                      <a:pt x="6247" y="12"/>
                    </a:lnTo>
                    <a:lnTo>
                      <a:pt x="6250" y="5"/>
                    </a:lnTo>
                    <a:lnTo>
                      <a:pt x="6254" y="9"/>
                    </a:lnTo>
                    <a:lnTo>
                      <a:pt x="6257" y="12"/>
                    </a:lnTo>
                    <a:lnTo>
                      <a:pt x="6261" y="7"/>
                    </a:lnTo>
                    <a:lnTo>
                      <a:pt x="6264" y="10"/>
                    </a:lnTo>
                    <a:lnTo>
                      <a:pt x="6268" y="15"/>
                    </a:lnTo>
                    <a:lnTo>
                      <a:pt x="6271" y="11"/>
                    </a:lnTo>
                    <a:lnTo>
                      <a:pt x="6275" y="6"/>
                    </a:lnTo>
                    <a:lnTo>
                      <a:pt x="6278" y="17"/>
                    </a:lnTo>
                    <a:lnTo>
                      <a:pt x="6282" y="9"/>
                    </a:lnTo>
                    <a:lnTo>
                      <a:pt x="6285" y="9"/>
                    </a:lnTo>
                    <a:lnTo>
                      <a:pt x="6289" y="9"/>
                    </a:lnTo>
                    <a:lnTo>
                      <a:pt x="6292" y="6"/>
                    </a:lnTo>
                    <a:lnTo>
                      <a:pt x="6295" y="6"/>
                    </a:lnTo>
                    <a:lnTo>
                      <a:pt x="6299" y="9"/>
                    </a:lnTo>
                    <a:lnTo>
                      <a:pt x="6302" y="7"/>
                    </a:lnTo>
                    <a:lnTo>
                      <a:pt x="6306" y="8"/>
                    </a:lnTo>
                    <a:lnTo>
                      <a:pt x="6309" y="12"/>
                    </a:lnTo>
                    <a:lnTo>
                      <a:pt x="6313" y="6"/>
                    </a:lnTo>
                    <a:lnTo>
                      <a:pt x="6316" y="5"/>
                    </a:lnTo>
                    <a:lnTo>
                      <a:pt x="6320" y="3"/>
                    </a:lnTo>
                    <a:lnTo>
                      <a:pt x="6323" y="3"/>
                    </a:lnTo>
                    <a:lnTo>
                      <a:pt x="6327" y="5"/>
                    </a:lnTo>
                    <a:lnTo>
                      <a:pt x="6330" y="3"/>
                    </a:lnTo>
                    <a:lnTo>
                      <a:pt x="6333" y="3"/>
                    </a:lnTo>
                    <a:lnTo>
                      <a:pt x="6337" y="5"/>
                    </a:lnTo>
                    <a:lnTo>
                      <a:pt x="6340" y="3"/>
                    </a:lnTo>
                    <a:lnTo>
                      <a:pt x="6344" y="5"/>
                    </a:lnTo>
                    <a:lnTo>
                      <a:pt x="6347" y="3"/>
                    </a:lnTo>
                    <a:lnTo>
                      <a:pt x="6351" y="3"/>
                    </a:lnTo>
                    <a:lnTo>
                      <a:pt x="6354" y="3"/>
                    </a:lnTo>
                    <a:lnTo>
                      <a:pt x="6358" y="6"/>
                    </a:lnTo>
                    <a:lnTo>
                      <a:pt x="6361" y="2"/>
                    </a:lnTo>
                    <a:lnTo>
                      <a:pt x="6365" y="2"/>
                    </a:lnTo>
                    <a:lnTo>
                      <a:pt x="6368" y="6"/>
                    </a:lnTo>
                    <a:lnTo>
                      <a:pt x="6372" y="3"/>
                    </a:lnTo>
                    <a:lnTo>
                      <a:pt x="6375" y="2"/>
                    </a:lnTo>
                    <a:lnTo>
                      <a:pt x="6378" y="12"/>
                    </a:lnTo>
                    <a:lnTo>
                      <a:pt x="6382" y="5"/>
                    </a:lnTo>
                    <a:lnTo>
                      <a:pt x="6385" y="6"/>
                    </a:lnTo>
                    <a:lnTo>
                      <a:pt x="6389" y="3"/>
                    </a:lnTo>
                    <a:lnTo>
                      <a:pt x="6392" y="6"/>
                    </a:lnTo>
                    <a:lnTo>
                      <a:pt x="6396" y="3"/>
                    </a:lnTo>
                    <a:lnTo>
                      <a:pt x="6399" y="3"/>
                    </a:lnTo>
                    <a:lnTo>
                      <a:pt x="6403" y="7"/>
                    </a:lnTo>
                    <a:lnTo>
                      <a:pt x="6406" y="3"/>
                    </a:lnTo>
                    <a:lnTo>
                      <a:pt x="6410" y="8"/>
                    </a:lnTo>
                    <a:lnTo>
                      <a:pt x="6413" y="3"/>
                    </a:lnTo>
                    <a:lnTo>
                      <a:pt x="6416" y="3"/>
                    </a:lnTo>
                    <a:lnTo>
                      <a:pt x="6420" y="2"/>
                    </a:lnTo>
                    <a:lnTo>
                      <a:pt x="6423" y="2"/>
                    </a:lnTo>
                    <a:lnTo>
                      <a:pt x="6427" y="4"/>
                    </a:lnTo>
                    <a:lnTo>
                      <a:pt x="6430" y="2"/>
                    </a:lnTo>
                    <a:lnTo>
                      <a:pt x="6434" y="2"/>
                    </a:lnTo>
                    <a:lnTo>
                      <a:pt x="6437" y="5"/>
                    </a:lnTo>
                    <a:lnTo>
                      <a:pt x="6441" y="3"/>
                    </a:lnTo>
                    <a:lnTo>
                      <a:pt x="6444" y="2"/>
                    </a:lnTo>
                    <a:lnTo>
                      <a:pt x="6448" y="6"/>
                    </a:lnTo>
                    <a:lnTo>
                      <a:pt x="6451" y="3"/>
                    </a:lnTo>
                    <a:lnTo>
                      <a:pt x="6455" y="2"/>
                    </a:lnTo>
                    <a:lnTo>
                      <a:pt x="6458" y="2"/>
                    </a:lnTo>
                    <a:lnTo>
                      <a:pt x="6461" y="3"/>
                    </a:lnTo>
                    <a:lnTo>
                      <a:pt x="6465" y="2"/>
                    </a:lnTo>
                    <a:lnTo>
                      <a:pt x="6468" y="5"/>
                    </a:lnTo>
                    <a:lnTo>
                      <a:pt x="6472" y="4"/>
                    </a:lnTo>
                    <a:lnTo>
                      <a:pt x="6475" y="4"/>
                    </a:lnTo>
                    <a:lnTo>
                      <a:pt x="6479" y="6"/>
                    </a:lnTo>
                    <a:lnTo>
                      <a:pt x="6482" y="5"/>
                    </a:lnTo>
                    <a:lnTo>
                      <a:pt x="6486" y="5"/>
                    </a:lnTo>
                    <a:lnTo>
                      <a:pt x="6489" y="5"/>
                    </a:lnTo>
                    <a:lnTo>
                      <a:pt x="6493" y="5"/>
                    </a:lnTo>
                    <a:lnTo>
                      <a:pt x="6496" y="7"/>
                    </a:lnTo>
                    <a:lnTo>
                      <a:pt x="6499" y="3"/>
                    </a:lnTo>
                    <a:lnTo>
                      <a:pt x="6503" y="6"/>
                    </a:lnTo>
                    <a:lnTo>
                      <a:pt x="6506" y="2"/>
                    </a:lnTo>
                    <a:lnTo>
                      <a:pt x="6510" y="4"/>
                    </a:lnTo>
                    <a:lnTo>
                      <a:pt x="6513" y="8"/>
                    </a:lnTo>
                    <a:lnTo>
                      <a:pt x="6517" y="5"/>
                    </a:lnTo>
                    <a:lnTo>
                      <a:pt x="6520" y="11"/>
                    </a:lnTo>
                    <a:lnTo>
                      <a:pt x="6524" y="9"/>
                    </a:lnTo>
                    <a:lnTo>
                      <a:pt x="6527" y="3"/>
                    </a:lnTo>
                    <a:lnTo>
                      <a:pt x="6531" y="2"/>
                    </a:lnTo>
                    <a:lnTo>
                      <a:pt x="6534" y="9"/>
                    </a:lnTo>
                    <a:lnTo>
                      <a:pt x="6538" y="6"/>
                    </a:lnTo>
                    <a:lnTo>
                      <a:pt x="6541" y="6"/>
                    </a:lnTo>
                    <a:lnTo>
                      <a:pt x="6544" y="8"/>
                    </a:lnTo>
                    <a:lnTo>
                      <a:pt x="6548" y="5"/>
                    </a:lnTo>
                    <a:lnTo>
                      <a:pt x="6551" y="14"/>
                    </a:lnTo>
                    <a:lnTo>
                      <a:pt x="6555" y="7"/>
                    </a:lnTo>
                    <a:lnTo>
                      <a:pt x="6558" y="13"/>
                    </a:lnTo>
                    <a:lnTo>
                      <a:pt x="6562" y="10"/>
                    </a:lnTo>
                    <a:lnTo>
                      <a:pt x="6565" y="13"/>
                    </a:lnTo>
                    <a:lnTo>
                      <a:pt x="6569" y="8"/>
                    </a:lnTo>
                    <a:lnTo>
                      <a:pt x="6572" y="10"/>
                    </a:lnTo>
                    <a:lnTo>
                      <a:pt x="6576" y="16"/>
                    </a:lnTo>
                    <a:lnTo>
                      <a:pt x="6579" y="11"/>
                    </a:lnTo>
                    <a:lnTo>
                      <a:pt x="6582" y="13"/>
                    </a:lnTo>
                    <a:lnTo>
                      <a:pt x="6586" y="14"/>
                    </a:lnTo>
                    <a:lnTo>
                      <a:pt x="6589" y="9"/>
                    </a:lnTo>
                    <a:lnTo>
                      <a:pt x="6593" y="12"/>
                    </a:lnTo>
                    <a:lnTo>
                      <a:pt x="6596" y="15"/>
                    </a:lnTo>
                    <a:lnTo>
                      <a:pt x="6600" y="11"/>
                    </a:lnTo>
                    <a:lnTo>
                      <a:pt x="6603" y="13"/>
                    </a:lnTo>
                    <a:lnTo>
                      <a:pt x="6607" y="18"/>
                    </a:lnTo>
                    <a:lnTo>
                      <a:pt x="6610" y="16"/>
                    </a:lnTo>
                    <a:lnTo>
                      <a:pt x="6614" y="13"/>
                    </a:lnTo>
                    <a:lnTo>
                      <a:pt x="6617" y="21"/>
                    </a:lnTo>
                    <a:lnTo>
                      <a:pt x="6621" y="13"/>
                    </a:lnTo>
                    <a:lnTo>
                      <a:pt x="6624" y="24"/>
                    </a:lnTo>
                    <a:lnTo>
                      <a:pt x="6627" y="20"/>
                    </a:lnTo>
                    <a:lnTo>
                      <a:pt x="6631" y="24"/>
                    </a:lnTo>
                    <a:lnTo>
                      <a:pt x="6634" y="24"/>
                    </a:lnTo>
                    <a:lnTo>
                      <a:pt x="6638" y="22"/>
                    </a:lnTo>
                    <a:lnTo>
                      <a:pt x="6641" y="28"/>
                    </a:lnTo>
                    <a:lnTo>
                      <a:pt x="6645" y="27"/>
                    </a:lnTo>
                    <a:lnTo>
                      <a:pt x="6648" y="38"/>
                    </a:lnTo>
                    <a:lnTo>
                      <a:pt x="6652" y="30"/>
                    </a:lnTo>
                    <a:lnTo>
                      <a:pt x="6655" y="29"/>
                    </a:lnTo>
                    <a:lnTo>
                      <a:pt x="6659" y="43"/>
                    </a:lnTo>
                    <a:lnTo>
                      <a:pt x="6662" y="32"/>
                    </a:lnTo>
                    <a:lnTo>
                      <a:pt x="6665" y="37"/>
                    </a:lnTo>
                    <a:lnTo>
                      <a:pt x="6669" y="40"/>
                    </a:lnTo>
                    <a:lnTo>
                      <a:pt x="6672" y="56"/>
                    </a:lnTo>
                    <a:lnTo>
                      <a:pt x="6676" y="64"/>
                    </a:lnTo>
                    <a:lnTo>
                      <a:pt x="6679" y="53"/>
                    </a:lnTo>
                    <a:lnTo>
                      <a:pt x="6683" y="47"/>
                    </a:lnTo>
                    <a:lnTo>
                      <a:pt x="6686" y="62"/>
                    </a:lnTo>
                    <a:lnTo>
                      <a:pt x="6690" y="51"/>
                    </a:lnTo>
                    <a:lnTo>
                      <a:pt x="6693" y="68"/>
                    </a:lnTo>
                    <a:lnTo>
                      <a:pt x="6697" y="69"/>
                    </a:lnTo>
                    <a:lnTo>
                      <a:pt x="6700" y="75"/>
                    </a:lnTo>
                    <a:lnTo>
                      <a:pt x="6704" y="71"/>
                    </a:lnTo>
                    <a:lnTo>
                      <a:pt x="6707" y="72"/>
                    </a:lnTo>
                    <a:lnTo>
                      <a:pt x="6710" y="77"/>
                    </a:lnTo>
                    <a:lnTo>
                      <a:pt x="6714" y="74"/>
                    </a:lnTo>
                    <a:lnTo>
                      <a:pt x="6717" y="87"/>
                    </a:lnTo>
                    <a:lnTo>
                      <a:pt x="6721" y="75"/>
                    </a:lnTo>
                    <a:lnTo>
                      <a:pt x="6724" y="78"/>
                    </a:lnTo>
                    <a:lnTo>
                      <a:pt x="6728" y="84"/>
                    </a:lnTo>
                    <a:lnTo>
                      <a:pt x="6731" y="88"/>
                    </a:lnTo>
                    <a:lnTo>
                      <a:pt x="6735" y="95"/>
                    </a:lnTo>
                    <a:lnTo>
                      <a:pt x="6738" y="90"/>
                    </a:lnTo>
                    <a:lnTo>
                      <a:pt x="6742" y="90"/>
                    </a:lnTo>
                    <a:lnTo>
                      <a:pt x="6745" y="81"/>
                    </a:lnTo>
                    <a:lnTo>
                      <a:pt x="6748" y="95"/>
                    </a:lnTo>
                    <a:lnTo>
                      <a:pt x="6752" y="90"/>
                    </a:lnTo>
                    <a:lnTo>
                      <a:pt x="6755" y="93"/>
                    </a:lnTo>
                    <a:lnTo>
                      <a:pt x="6759" y="97"/>
                    </a:lnTo>
                    <a:lnTo>
                      <a:pt x="6762" y="88"/>
                    </a:lnTo>
                    <a:lnTo>
                      <a:pt x="6766" y="94"/>
                    </a:lnTo>
                    <a:lnTo>
                      <a:pt x="6769" y="98"/>
                    </a:lnTo>
                    <a:lnTo>
                      <a:pt x="6773" y="97"/>
                    </a:lnTo>
                    <a:lnTo>
                      <a:pt x="6776" y="89"/>
                    </a:lnTo>
                    <a:lnTo>
                      <a:pt x="6780" y="94"/>
                    </a:lnTo>
                    <a:lnTo>
                      <a:pt x="6783" y="88"/>
                    </a:lnTo>
                    <a:lnTo>
                      <a:pt x="6787" y="92"/>
                    </a:lnTo>
                    <a:lnTo>
                      <a:pt x="6790" y="87"/>
                    </a:lnTo>
                    <a:lnTo>
                      <a:pt x="6793" y="89"/>
                    </a:lnTo>
                    <a:lnTo>
                      <a:pt x="6797" y="94"/>
                    </a:lnTo>
                    <a:lnTo>
                      <a:pt x="6800" y="78"/>
                    </a:lnTo>
                    <a:lnTo>
                      <a:pt x="6804" y="89"/>
                    </a:lnTo>
                    <a:lnTo>
                      <a:pt x="6807" y="82"/>
                    </a:lnTo>
                    <a:lnTo>
                      <a:pt x="6811" y="83"/>
                    </a:lnTo>
                    <a:lnTo>
                      <a:pt x="6814" y="78"/>
                    </a:lnTo>
                    <a:lnTo>
                      <a:pt x="6818" y="83"/>
                    </a:lnTo>
                    <a:lnTo>
                      <a:pt x="6821" y="88"/>
                    </a:lnTo>
                    <a:lnTo>
                      <a:pt x="6825" y="71"/>
                    </a:lnTo>
                    <a:lnTo>
                      <a:pt x="6828" y="73"/>
                    </a:lnTo>
                    <a:lnTo>
                      <a:pt x="6831" y="84"/>
                    </a:lnTo>
                    <a:lnTo>
                      <a:pt x="6835" y="75"/>
                    </a:lnTo>
                    <a:lnTo>
                      <a:pt x="6838" y="75"/>
                    </a:lnTo>
                    <a:lnTo>
                      <a:pt x="6842" y="63"/>
                    </a:lnTo>
                    <a:lnTo>
                      <a:pt x="6845" y="76"/>
                    </a:lnTo>
                    <a:lnTo>
                      <a:pt x="6849" y="63"/>
                    </a:lnTo>
                    <a:lnTo>
                      <a:pt x="6852" y="66"/>
                    </a:lnTo>
                    <a:lnTo>
                      <a:pt x="6856" y="68"/>
                    </a:lnTo>
                    <a:lnTo>
                      <a:pt x="6859" y="64"/>
                    </a:lnTo>
                    <a:lnTo>
                      <a:pt x="6863" y="69"/>
                    </a:lnTo>
                    <a:lnTo>
                      <a:pt x="6866" y="66"/>
                    </a:lnTo>
                    <a:lnTo>
                      <a:pt x="6870" y="64"/>
                    </a:lnTo>
                    <a:lnTo>
                      <a:pt x="6873" y="59"/>
                    </a:lnTo>
                    <a:lnTo>
                      <a:pt x="6876" y="63"/>
                    </a:lnTo>
                    <a:lnTo>
                      <a:pt x="6880" y="65"/>
                    </a:lnTo>
                    <a:lnTo>
                      <a:pt x="6883" y="58"/>
                    </a:lnTo>
                    <a:lnTo>
                      <a:pt x="6887" y="56"/>
                    </a:lnTo>
                    <a:lnTo>
                      <a:pt x="6890" y="54"/>
                    </a:lnTo>
                    <a:lnTo>
                      <a:pt x="6894" y="56"/>
                    </a:lnTo>
                    <a:lnTo>
                      <a:pt x="6897" y="64"/>
                    </a:lnTo>
                    <a:lnTo>
                      <a:pt x="6901" y="63"/>
                    </a:lnTo>
                    <a:lnTo>
                      <a:pt x="6904" y="59"/>
                    </a:lnTo>
                    <a:lnTo>
                      <a:pt x="6908" y="52"/>
                    </a:lnTo>
                    <a:lnTo>
                      <a:pt x="6911" y="52"/>
                    </a:lnTo>
                    <a:lnTo>
                      <a:pt x="6914" y="52"/>
                    </a:lnTo>
                    <a:lnTo>
                      <a:pt x="6918" y="54"/>
                    </a:lnTo>
                    <a:lnTo>
                      <a:pt x="6921" y="47"/>
                    </a:lnTo>
                    <a:lnTo>
                      <a:pt x="6925" y="47"/>
                    </a:lnTo>
                    <a:lnTo>
                      <a:pt x="6928" y="49"/>
                    </a:lnTo>
                    <a:lnTo>
                      <a:pt x="6932" y="43"/>
                    </a:lnTo>
                    <a:lnTo>
                      <a:pt x="6935" y="50"/>
                    </a:lnTo>
                    <a:lnTo>
                      <a:pt x="6939" y="44"/>
                    </a:lnTo>
                    <a:lnTo>
                      <a:pt x="6942" y="47"/>
                    </a:lnTo>
                    <a:lnTo>
                      <a:pt x="6946" y="44"/>
                    </a:lnTo>
                    <a:lnTo>
                      <a:pt x="6949" y="37"/>
                    </a:lnTo>
                    <a:lnTo>
                      <a:pt x="6953" y="40"/>
                    </a:lnTo>
                    <a:lnTo>
                      <a:pt x="6956" y="40"/>
                    </a:lnTo>
                    <a:lnTo>
                      <a:pt x="6959" y="38"/>
                    </a:lnTo>
                    <a:lnTo>
                      <a:pt x="6963" y="34"/>
                    </a:lnTo>
                    <a:lnTo>
                      <a:pt x="6966" y="40"/>
                    </a:lnTo>
                    <a:lnTo>
                      <a:pt x="6970" y="39"/>
                    </a:lnTo>
                    <a:lnTo>
                      <a:pt x="6973" y="33"/>
                    </a:lnTo>
                    <a:lnTo>
                      <a:pt x="6977" y="39"/>
                    </a:lnTo>
                    <a:lnTo>
                      <a:pt x="6980" y="33"/>
                    </a:lnTo>
                    <a:lnTo>
                      <a:pt x="6984" y="37"/>
                    </a:lnTo>
                    <a:lnTo>
                      <a:pt x="6987" y="38"/>
                    </a:lnTo>
                    <a:lnTo>
                      <a:pt x="6991" y="41"/>
                    </a:lnTo>
                    <a:lnTo>
                      <a:pt x="6994" y="36"/>
                    </a:lnTo>
                    <a:lnTo>
                      <a:pt x="6997" y="36"/>
                    </a:lnTo>
                    <a:lnTo>
                      <a:pt x="7001" y="28"/>
                    </a:lnTo>
                    <a:lnTo>
                      <a:pt x="7004" y="39"/>
                    </a:lnTo>
                    <a:lnTo>
                      <a:pt x="7008" y="37"/>
                    </a:lnTo>
                    <a:lnTo>
                      <a:pt x="7011" y="34"/>
                    </a:lnTo>
                    <a:lnTo>
                      <a:pt x="7015" y="42"/>
                    </a:lnTo>
                    <a:lnTo>
                      <a:pt x="7018" y="27"/>
                    </a:lnTo>
                    <a:lnTo>
                      <a:pt x="7022" y="31"/>
                    </a:lnTo>
                    <a:lnTo>
                      <a:pt x="7025" y="38"/>
                    </a:lnTo>
                    <a:lnTo>
                      <a:pt x="7029" y="31"/>
                    </a:lnTo>
                    <a:lnTo>
                      <a:pt x="7032" y="34"/>
                    </a:lnTo>
                    <a:lnTo>
                      <a:pt x="7036" y="35"/>
                    </a:lnTo>
                    <a:lnTo>
                      <a:pt x="7039" y="27"/>
                    </a:lnTo>
                    <a:lnTo>
                      <a:pt x="7042" y="33"/>
                    </a:lnTo>
                    <a:lnTo>
                      <a:pt x="7046" y="33"/>
                    </a:lnTo>
                    <a:lnTo>
                      <a:pt x="7049" y="31"/>
                    </a:lnTo>
                    <a:lnTo>
                      <a:pt x="7053" y="35"/>
                    </a:lnTo>
                    <a:lnTo>
                      <a:pt x="7056" y="32"/>
                    </a:lnTo>
                    <a:lnTo>
                      <a:pt x="7060" y="26"/>
                    </a:lnTo>
                    <a:lnTo>
                      <a:pt x="7063" y="34"/>
                    </a:lnTo>
                    <a:lnTo>
                      <a:pt x="7067" y="32"/>
                    </a:lnTo>
                    <a:lnTo>
                      <a:pt x="7070" y="31"/>
                    </a:lnTo>
                    <a:lnTo>
                      <a:pt x="7074" y="28"/>
                    </a:lnTo>
                    <a:lnTo>
                      <a:pt x="7077" y="27"/>
                    </a:lnTo>
                    <a:lnTo>
                      <a:pt x="7080" y="29"/>
                    </a:lnTo>
                    <a:lnTo>
                      <a:pt x="7084" y="35"/>
                    </a:lnTo>
                    <a:lnTo>
                      <a:pt x="7087" y="30"/>
                    </a:lnTo>
                    <a:lnTo>
                      <a:pt x="7091" y="29"/>
                    </a:lnTo>
                    <a:lnTo>
                      <a:pt x="7094" y="29"/>
                    </a:lnTo>
                    <a:lnTo>
                      <a:pt x="7098" y="24"/>
                    </a:lnTo>
                    <a:lnTo>
                      <a:pt x="7101" y="32"/>
                    </a:lnTo>
                    <a:lnTo>
                      <a:pt x="7105" y="26"/>
                    </a:lnTo>
                    <a:lnTo>
                      <a:pt x="7108" y="22"/>
                    </a:lnTo>
                    <a:lnTo>
                      <a:pt x="7112" y="30"/>
                    </a:lnTo>
                    <a:lnTo>
                      <a:pt x="7115" y="26"/>
                    </a:lnTo>
                    <a:lnTo>
                      <a:pt x="7119" y="28"/>
                    </a:lnTo>
                    <a:lnTo>
                      <a:pt x="7122" y="34"/>
                    </a:lnTo>
                    <a:lnTo>
                      <a:pt x="7125" y="29"/>
                    </a:lnTo>
                    <a:lnTo>
                      <a:pt x="7129" y="27"/>
                    </a:lnTo>
                    <a:lnTo>
                      <a:pt x="7132" y="32"/>
                    </a:lnTo>
                    <a:lnTo>
                      <a:pt x="7136" y="30"/>
                    </a:lnTo>
                    <a:lnTo>
                      <a:pt x="7139" y="25"/>
                    </a:lnTo>
                    <a:lnTo>
                      <a:pt x="7143" y="31"/>
                    </a:lnTo>
                    <a:lnTo>
                      <a:pt x="7146" y="28"/>
                    </a:lnTo>
                    <a:lnTo>
                      <a:pt x="7150" y="26"/>
                    </a:lnTo>
                    <a:lnTo>
                      <a:pt x="7153" y="35"/>
                    </a:lnTo>
                    <a:lnTo>
                      <a:pt x="7157" y="29"/>
                    </a:lnTo>
                    <a:lnTo>
                      <a:pt x="7160" y="31"/>
                    </a:lnTo>
                    <a:lnTo>
                      <a:pt x="7163" y="30"/>
                    </a:lnTo>
                    <a:lnTo>
                      <a:pt x="7167" y="31"/>
                    </a:lnTo>
                    <a:lnTo>
                      <a:pt x="7170" y="33"/>
                    </a:lnTo>
                    <a:lnTo>
                      <a:pt x="7174" y="35"/>
                    </a:lnTo>
                    <a:lnTo>
                      <a:pt x="7177" y="37"/>
                    </a:lnTo>
                    <a:lnTo>
                      <a:pt x="7181" y="27"/>
                    </a:lnTo>
                    <a:lnTo>
                      <a:pt x="7184" y="40"/>
                    </a:lnTo>
                    <a:lnTo>
                      <a:pt x="7188" y="41"/>
                    </a:lnTo>
                    <a:lnTo>
                      <a:pt x="7191" y="38"/>
                    </a:lnTo>
                    <a:lnTo>
                      <a:pt x="7195" y="49"/>
                    </a:lnTo>
                    <a:lnTo>
                      <a:pt x="7198" y="45"/>
                    </a:lnTo>
                    <a:lnTo>
                      <a:pt x="7202" y="43"/>
                    </a:lnTo>
                    <a:lnTo>
                      <a:pt x="7205" y="36"/>
                    </a:lnTo>
                    <a:lnTo>
                      <a:pt x="7208" y="50"/>
                    </a:lnTo>
                    <a:lnTo>
                      <a:pt x="7212" y="43"/>
                    </a:lnTo>
                    <a:lnTo>
                      <a:pt x="7215" y="43"/>
                    </a:lnTo>
                    <a:lnTo>
                      <a:pt x="7219" y="41"/>
                    </a:lnTo>
                    <a:lnTo>
                      <a:pt x="7222" y="43"/>
                    </a:lnTo>
                    <a:lnTo>
                      <a:pt x="7226" y="47"/>
                    </a:lnTo>
                    <a:lnTo>
                      <a:pt x="7229" y="40"/>
                    </a:lnTo>
                    <a:lnTo>
                      <a:pt x="7233" y="40"/>
                    </a:lnTo>
                    <a:lnTo>
                      <a:pt x="7236" y="45"/>
                    </a:lnTo>
                    <a:lnTo>
                      <a:pt x="7240" y="43"/>
                    </a:lnTo>
                    <a:lnTo>
                      <a:pt x="7243" y="37"/>
                    </a:lnTo>
                    <a:lnTo>
                      <a:pt x="7246" y="49"/>
                    </a:lnTo>
                    <a:lnTo>
                      <a:pt x="7250" y="42"/>
                    </a:lnTo>
                    <a:lnTo>
                      <a:pt x="7253" y="38"/>
                    </a:lnTo>
                    <a:lnTo>
                      <a:pt x="7257" y="38"/>
                    </a:lnTo>
                    <a:lnTo>
                      <a:pt x="7260" y="42"/>
                    </a:lnTo>
                    <a:lnTo>
                      <a:pt x="7264" y="42"/>
                    </a:lnTo>
                    <a:lnTo>
                      <a:pt x="7267" y="44"/>
                    </a:lnTo>
                    <a:lnTo>
                      <a:pt x="7271" y="42"/>
                    </a:lnTo>
                    <a:lnTo>
                      <a:pt x="7274" y="42"/>
                    </a:lnTo>
                    <a:lnTo>
                      <a:pt x="7278" y="42"/>
                    </a:lnTo>
                    <a:lnTo>
                      <a:pt x="7281" y="29"/>
                    </a:lnTo>
                    <a:lnTo>
                      <a:pt x="7285" y="42"/>
                    </a:lnTo>
                    <a:lnTo>
                      <a:pt x="7288" y="38"/>
                    </a:lnTo>
                    <a:lnTo>
                      <a:pt x="7291" y="36"/>
                    </a:lnTo>
                    <a:lnTo>
                      <a:pt x="7295" y="39"/>
                    </a:lnTo>
                    <a:lnTo>
                      <a:pt x="7298" y="28"/>
                    </a:lnTo>
                    <a:lnTo>
                      <a:pt x="7302" y="36"/>
                    </a:lnTo>
                    <a:lnTo>
                      <a:pt x="7305" y="29"/>
                    </a:lnTo>
                    <a:lnTo>
                      <a:pt x="7309" y="36"/>
                    </a:lnTo>
                    <a:lnTo>
                      <a:pt x="7312" y="32"/>
                    </a:lnTo>
                    <a:lnTo>
                      <a:pt x="7316" y="34"/>
                    </a:lnTo>
                    <a:lnTo>
                      <a:pt x="7319" y="31"/>
                    </a:lnTo>
                    <a:lnTo>
                      <a:pt x="7323" y="30"/>
                    </a:lnTo>
                    <a:lnTo>
                      <a:pt x="7326" y="30"/>
                    </a:lnTo>
                    <a:lnTo>
                      <a:pt x="7329" y="32"/>
                    </a:lnTo>
                    <a:lnTo>
                      <a:pt x="7333" y="35"/>
                    </a:lnTo>
                    <a:lnTo>
                      <a:pt x="7336" y="28"/>
                    </a:lnTo>
                    <a:lnTo>
                      <a:pt x="7340" y="30"/>
                    </a:lnTo>
                    <a:lnTo>
                      <a:pt x="7343" y="30"/>
                    </a:lnTo>
                    <a:lnTo>
                      <a:pt x="7347" y="29"/>
                    </a:lnTo>
                    <a:lnTo>
                      <a:pt x="7350" y="34"/>
                    </a:lnTo>
                    <a:lnTo>
                      <a:pt x="7354" y="28"/>
                    </a:lnTo>
                    <a:lnTo>
                      <a:pt x="7357" y="23"/>
                    </a:lnTo>
                    <a:lnTo>
                      <a:pt x="7361" y="22"/>
                    </a:lnTo>
                    <a:lnTo>
                      <a:pt x="7364" y="27"/>
                    </a:lnTo>
                    <a:lnTo>
                      <a:pt x="7368" y="27"/>
                    </a:lnTo>
                    <a:lnTo>
                      <a:pt x="7371" y="22"/>
                    </a:lnTo>
                    <a:lnTo>
                      <a:pt x="7374" y="23"/>
                    </a:lnTo>
                    <a:lnTo>
                      <a:pt x="7378" y="27"/>
                    </a:lnTo>
                    <a:lnTo>
                      <a:pt x="7381" y="26"/>
                    </a:lnTo>
                    <a:lnTo>
                      <a:pt x="7385" y="28"/>
                    </a:lnTo>
                    <a:lnTo>
                      <a:pt x="7388" y="20"/>
                    </a:lnTo>
                    <a:lnTo>
                      <a:pt x="7392" y="21"/>
                    </a:lnTo>
                    <a:lnTo>
                      <a:pt x="7395" y="23"/>
                    </a:lnTo>
                    <a:lnTo>
                      <a:pt x="7399" y="27"/>
                    </a:lnTo>
                    <a:lnTo>
                      <a:pt x="7402" y="19"/>
                    </a:lnTo>
                    <a:lnTo>
                      <a:pt x="7406" y="20"/>
                    </a:lnTo>
                    <a:lnTo>
                      <a:pt x="7409" y="21"/>
                    </a:lnTo>
                    <a:lnTo>
                      <a:pt x="7412" y="20"/>
                    </a:lnTo>
                    <a:lnTo>
                      <a:pt x="7416" y="21"/>
                    </a:lnTo>
                    <a:lnTo>
                      <a:pt x="7419" y="15"/>
                    </a:lnTo>
                    <a:lnTo>
                      <a:pt x="7423" y="20"/>
                    </a:lnTo>
                    <a:lnTo>
                      <a:pt x="7426" y="15"/>
                    </a:lnTo>
                    <a:lnTo>
                      <a:pt x="7430" y="21"/>
                    </a:lnTo>
                    <a:lnTo>
                      <a:pt x="7433" y="13"/>
                    </a:lnTo>
                    <a:lnTo>
                      <a:pt x="7437" y="21"/>
                    </a:lnTo>
                    <a:lnTo>
                      <a:pt x="7440" y="15"/>
                    </a:lnTo>
                    <a:lnTo>
                      <a:pt x="7444" y="11"/>
                    </a:lnTo>
                    <a:lnTo>
                      <a:pt x="7447" y="18"/>
                    </a:lnTo>
                    <a:lnTo>
                      <a:pt x="7451" y="12"/>
                    </a:lnTo>
                    <a:lnTo>
                      <a:pt x="7454" y="14"/>
                    </a:lnTo>
                    <a:lnTo>
                      <a:pt x="7457" y="17"/>
                    </a:lnTo>
                    <a:lnTo>
                      <a:pt x="7461" y="17"/>
                    </a:lnTo>
                    <a:lnTo>
                      <a:pt x="7464" y="13"/>
                    </a:lnTo>
                    <a:lnTo>
                      <a:pt x="7468" y="8"/>
                    </a:lnTo>
                    <a:lnTo>
                      <a:pt x="7471" y="16"/>
                    </a:lnTo>
                    <a:lnTo>
                      <a:pt x="7475" y="18"/>
                    </a:lnTo>
                    <a:lnTo>
                      <a:pt x="7478" y="10"/>
                    </a:lnTo>
                    <a:lnTo>
                      <a:pt x="7482" y="16"/>
                    </a:lnTo>
                    <a:lnTo>
                      <a:pt x="7485" y="16"/>
                    </a:lnTo>
                    <a:lnTo>
                      <a:pt x="7489" y="18"/>
                    </a:lnTo>
                    <a:lnTo>
                      <a:pt x="7492" y="18"/>
                    </a:lnTo>
                    <a:lnTo>
                      <a:pt x="7495" y="14"/>
                    </a:lnTo>
                    <a:lnTo>
                      <a:pt x="7499" y="13"/>
                    </a:lnTo>
                    <a:lnTo>
                      <a:pt x="7500" y="1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3" name="Textfeld 443"/>
              <p:cNvSpPr txBox="1"/>
              <p:nvPr/>
            </p:nvSpPr>
            <p:spPr>
              <a:xfrm>
                <a:off x="1389965" y="3601796"/>
                <a:ext cx="67849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(-)-(</a:t>
                </a:r>
                <a:r>
                  <a:rPr lang="de-DE" sz="800" i="1" dirty="0" smtClean="0">
                    <a:latin typeface="Arial" pitchFamily="34" charset="0"/>
                    <a:cs typeface="Arial" pitchFamily="34" charset="0"/>
                  </a:rPr>
                  <a:t>3R</a:t>
                </a:r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)-</a:t>
                </a:r>
                <a:r>
                  <a:rPr lang="de-DE" sz="800" dirty="0" err="1" smtClean="0">
                    <a:latin typeface="Arial" pitchFamily="34" charset="0"/>
                    <a:cs typeface="Arial" pitchFamily="34" charset="0"/>
                  </a:rPr>
                  <a:t>linalool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14" name="Line 1695"/>
              <p:cNvSpPr>
                <a:spLocks noChangeShapeType="1"/>
              </p:cNvSpPr>
              <p:nvPr/>
            </p:nvSpPr>
            <p:spPr bwMode="auto">
              <a:xfrm>
                <a:off x="2748863" y="5203255"/>
                <a:ext cx="1619956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5" name="Line 1696"/>
              <p:cNvSpPr>
                <a:spLocks noChangeShapeType="1"/>
              </p:cNvSpPr>
              <p:nvPr/>
            </p:nvSpPr>
            <p:spPr bwMode="auto">
              <a:xfrm flipV="1">
                <a:off x="2748863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6" name="Line 1697"/>
              <p:cNvSpPr>
                <a:spLocks noChangeShapeType="1"/>
              </p:cNvSpPr>
              <p:nvPr/>
            </p:nvSpPr>
            <p:spPr bwMode="auto">
              <a:xfrm flipV="1">
                <a:off x="2780965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7" name="Line 1698"/>
              <p:cNvSpPr>
                <a:spLocks noChangeShapeType="1"/>
              </p:cNvSpPr>
              <p:nvPr/>
            </p:nvSpPr>
            <p:spPr bwMode="auto">
              <a:xfrm flipV="1">
                <a:off x="2813068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8" name="Line 1699"/>
              <p:cNvSpPr>
                <a:spLocks noChangeShapeType="1"/>
              </p:cNvSpPr>
              <p:nvPr/>
            </p:nvSpPr>
            <p:spPr bwMode="auto">
              <a:xfrm flipV="1">
                <a:off x="2846406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19" name="Line 1700"/>
              <p:cNvSpPr>
                <a:spLocks noChangeShapeType="1"/>
              </p:cNvSpPr>
              <p:nvPr/>
            </p:nvSpPr>
            <p:spPr bwMode="auto">
              <a:xfrm flipV="1">
                <a:off x="2878509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0" name="Line 1701"/>
              <p:cNvSpPr>
                <a:spLocks noChangeShapeType="1"/>
              </p:cNvSpPr>
              <p:nvPr/>
            </p:nvSpPr>
            <p:spPr bwMode="auto">
              <a:xfrm flipV="1">
                <a:off x="2910612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1" name="Line 1702"/>
              <p:cNvSpPr>
                <a:spLocks noChangeShapeType="1"/>
              </p:cNvSpPr>
              <p:nvPr/>
            </p:nvSpPr>
            <p:spPr bwMode="auto">
              <a:xfrm flipV="1">
                <a:off x="2942714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2" name="Line 1703"/>
              <p:cNvSpPr>
                <a:spLocks noChangeShapeType="1"/>
              </p:cNvSpPr>
              <p:nvPr/>
            </p:nvSpPr>
            <p:spPr bwMode="auto">
              <a:xfrm flipV="1">
                <a:off x="2976052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3" name="Line 1704"/>
              <p:cNvSpPr>
                <a:spLocks noChangeShapeType="1"/>
              </p:cNvSpPr>
              <p:nvPr/>
            </p:nvSpPr>
            <p:spPr bwMode="auto">
              <a:xfrm flipV="1">
                <a:off x="3008154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4" name="Line 1705"/>
              <p:cNvSpPr>
                <a:spLocks noChangeShapeType="1"/>
              </p:cNvSpPr>
              <p:nvPr/>
            </p:nvSpPr>
            <p:spPr bwMode="auto">
              <a:xfrm flipV="1">
                <a:off x="3040257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5" name="Line 1706"/>
              <p:cNvSpPr>
                <a:spLocks noChangeShapeType="1"/>
              </p:cNvSpPr>
              <p:nvPr/>
            </p:nvSpPr>
            <p:spPr bwMode="auto">
              <a:xfrm flipV="1">
                <a:off x="3072360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6" name="Line 1707"/>
              <p:cNvSpPr>
                <a:spLocks noChangeShapeType="1"/>
              </p:cNvSpPr>
              <p:nvPr/>
            </p:nvSpPr>
            <p:spPr bwMode="auto">
              <a:xfrm flipV="1">
                <a:off x="3105698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7" name="Line 1708"/>
              <p:cNvSpPr>
                <a:spLocks noChangeShapeType="1"/>
              </p:cNvSpPr>
              <p:nvPr/>
            </p:nvSpPr>
            <p:spPr bwMode="auto">
              <a:xfrm flipV="1">
                <a:off x="3137801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8" name="Line 1709"/>
              <p:cNvSpPr>
                <a:spLocks noChangeShapeType="1"/>
              </p:cNvSpPr>
              <p:nvPr/>
            </p:nvSpPr>
            <p:spPr bwMode="auto">
              <a:xfrm flipV="1">
                <a:off x="3169903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29" name="Line 1710"/>
              <p:cNvSpPr>
                <a:spLocks noChangeShapeType="1"/>
              </p:cNvSpPr>
              <p:nvPr/>
            </p:nvSpPr>
            <p:spPr bwMode="auto">
              <a:xfrm flipV="1">
                <a:off x="3202006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0" name="Line 1711"/>
              <p:cNvSpPr>
                <a:spLocks noChangeShapeType="1"/>
              </p:cNvSpPr>
              <p:nvPr/>
            </p:nvSpPr>
            <p:spPr bwMode="auto">
              <a:xfrm flipV="1">
                <a:off x="3235343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1" name="Line 1712"/>
              <p:cNvSpPr>
                <a:spLocks noChangeShapeType="1"/>
              </p:cNvSpPr>
              <p:nvPr/>
            </p:nvSpPr>
            <p:spPr bwMode="auto">
              <a:xfrm flipV="1">
                <a:off x="3267446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2" name="Line 1713"/>
              <p:cNvSpPr>
                <a:spLocks noChangeShapeType="1"/>
              </p:cNvSpPr>
              <p:nvPr/>
            </p:nvSpPr>
            <p:spPr bwMode="auto">
              <a:xfrm flipV="1">
                <a:off x="3299549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3" name="Line 1714"/>
              <p:cNvSpPr>
                <a:spLocks noChangeShapeType="1"/>
              </p:cNvSpPr>
              <p:nvPr/>
            </p:nvSpPr>
            <p:spPr bwMode="auto">
              <a:xfrm flipV="1">
                <a:off x="3332887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4" name="Line 1715"/>
              <p:cNvSpPr>
                <a:spLocks noChangeShapeType="1"/>
              </p:cNvSpPr>
              <p:nvPr/>
            </p:nvSpPr>
            <p:spPr bwMode="auto">
              <a:xfrm flipV="1">
                <a:off x="3364989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5" name="Line 1716"/>
              <p:cNvSpPr>
                <a:spLocks noChangeShapeType="1"/>
              </p:cNvSpPr>
              <p:nvPr/>
            </p:nvSpPr>
            <p:spPr bwMode="auto">
              <a:xfrm flipV="1">
                <a:off x="3397092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6" name="Line 1717"/>
              <p:cNvSpPr>
                <a:spLocks noChangeShapeType="1"/>
              </p:cNvSpPr>
              <p:nvPr/>
            </p:nvSpPr>
            <p:spPr bwMode="auto">
              <a:xfrm flipV="1">
                <a:off x="3429195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7" name="Line 1718"/>
              <p:cNvSpPr>
                <a:spLocks noChangeShapeType="1"/>
              </p:cNvSpPr>
              <p:nvPr/>
            </p:nvSpPr>
            <p:spPr bwMode="auto">
              <a:xfrm flipV="1">
                <a:off x="3462532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8" name="Line 1719"/>
              <p:cNvSpPr>
                <a:spLocks noChangeShapeType="1"/>
              </p:cNvSpPr>
              <p:nvPr/>
            </p:nvSpPr>
            <p:spPr bwMode="auto">
              <a:xfrm flipV="1">
                <a:off x="3494635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39" name="Line 1720"/>
              <p:cNvSpPr>
                <a:spLocks noChangeShapeType="1"/>
              </p:cNvSpPr>
              <p:nvPr/>
            </p:nvSpPr>
            <p:spPr bwMode="auto">
              <a:xfrm flipV="1">
                <a:off x="3526738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0" name="Line 1721"/>
              <p:cNvSpPr>
                <a:spLocks noChangeShapeType="1"/>
              </p:cNvSpPr>
              <p:nvPr/>
            </p:nvSpPr>
            <p:spPr bwMode="auto">
              <a:xfrm flipV="1">
                <a:off x="3558840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1" name="Line 1722"/>
              <p:cNvSpPr>
                <a:spLocks noChangeShapeType="1"/>
              </p:cNvSpPr>
              <p:nvPr/>
            </p:nvSpPr>
            <p:spPr bwMode="auto">
              <a:xfrm flipV="1">
                <a:off x="3592178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2" name="Line 1723"/>
              <p:cNvSpPr>
                <a:spLocks noChangeShapeType="1"/>
              </p:cNvSpPr>
              <p:nvPr/>
            </p:nvSpPr>
            <p:spPr bwMode="auto">
              <a:xfrm flipV="1">
                <a:off x="3624281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3" name="Line 1724"/>
              <p:cNvSpPr>
                <a:spLocks noChangeShapeType="1"/>
              </p:cNvSpPr>
              <p:nvPr/>
            </p:nvSpPr>
            <p:spPr bwMode="auto">
              <a:xfrm flipV="1">
                <a:off x="3656384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4" name="Line 1725"/>
              <p:cNvSpPr>
                <a:spLocks noChangeShapeType="1"/>
              </p:cNvSpPr>
              <p:nvPr/>
            </p:nvSpPr>
            <p:spPr bwMode="auto">
              <a:xfrm flipV="1">
                <a:off x="3688487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5" name="Line 1726"/>
              <p:cNvSpPr>
                <a:spLocks noChangeShapeType="1"/>
              </p:cNvSpPr>
              <p:nvPr/>
            </p:nvSpPr>
            <p:spPr bwMode="auto">
              <a:xfrm flipV="1">
                <a:off x="3721824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6" name="Line 1727"/>
              <p:cNvSpPr>
                <a:spLocks noChangeShapeType="1"/>
              </p:cNvSpPr>
              <p:nvPr/>
            </p:nvSpPr>
            <p:spPr bwMode="auto">
              <a:xfrm flipV="1">
                <a:off x="3753927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7" name="Line 1728"/>
              <p:cNvSpPr>
                <a:spLocks noChangeShapeType="1"/>
              </p:cNvSpPr>
              <p:nvPr/>
            </p:nvSpPr>
            <p:spPr bwMode="auto">
              <a:xfrm flipV="1">
                <a:off x="3786029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8" name="Line 1729"/>
              <p:cNvSpPr>
                <a:spLocks noChangeShapeType="1"/>
              </p:cNvSpPr>
              <p:nvPr/>
            </p:nvSpPr>
            <p:spPr bwMode="auto">
              <a:xfrm flipV="1">
                <a:off x="3818132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49" name="Line 1730"/>
              <p:cNvSpPr>
                <a:spLocks noChangeShapeType="1"/>
              </p:cNvSpPr>
              <p:nvPr/>
            </p:nvSpPr>
            <p:spPr bwMode="auto">
              <a:xfrm flipV="1">
                <a:off x="3851470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0" name="Line 1731"/>
              <p:cNvSpPr>
                <a:spLocks noChangeShapeType="1"/>
              </p:cNvSpPr>
              <p:nvPr/>
            </p:nvSpPr>
            <p:spPr bwMode="auto">
              <a:xfrm flipV="1">
                <a:off x="3883573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1" name="Line 1732"/>
              <p:cNvSpPr>
                <a:spLocks noChangeShapeType="1"/>
              </p:cNvSpPr>
              <p:nvPr/>
            </p:nvSpPr>
            <p:spPr bwMode="auto">
              <a:xfrm flipV="1">
                <a:off x="3915676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2" name="Line 1733"/>
              <p:cNvSpPr>
                <a:spLocks noChangeShapeType="1"/>
              </p:cNvSpPr>
              <p:nvPr/>
            </p:nvSpPr>
            <p:spPr bwMode="auto">
              <a:xfrm flipV="1">
                <a:off x="3947778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3" name="Line 1734"/>
              <p:cNvSpPr>
                <a:spLocks noChangeShapeType="1"/>
              </p:cNvSpPr>
              <p:nvPr/>
            </p:nvSpPr>
            <p:spPr bwMode="auto">
              <a:xfrm flipV="1">
                <a:off x="3981115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4" name="Line 1735"/>
              <p:cNvSpPr>
                <a:spLocks noChangeShapeType="1"/>
              </p:cNvSpPr>
              <p:nvPr/>
            </p:nvSpPr>
            <p:spPr bwMode="auto">
              <a:xfrm flipV="1">
                <a:off x="4013218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5" name="Line 1736"/>
              <p:cNvSpPr>
                <a:spLocks noChangeShapeType="1"/>
              </p:cNvSpPr>
              <p:nvPr/>
            </p:nvSpPr>
            <p:spPr bwMode="auto">
              <a:xfrm flipV="1">
                <a:off x="4045321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6" name="Line 1737"/>
              <p:cNvSpPr>
                <a:spLocks noChangeShapeType="1"/>
              </p:cNvSpPr>
              <p:nvPr/>
            </p:nvSpPr>
            <p:spPr bwMode="auto">
              <a:xfrm flipV="1">
                <a:off x="4078659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7" name="Line 1738"/>
              <p:cNvSpPr>
                <a:spLocks noChangeShapeType="1"/>
              </p:cNvSpPr>
              <p:nvPr/>
            </p:nvSpPr>
            <p:spPr bwMode="auto">
              <a:xfrm flipV="1">
                <a:off x="4110762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8" name="Line 1739"/>
              <p:cNvSpPr>
                <a:spLocks noChangeShapeType="1"/>
              </p:cNvSpPr>
              <p:nvPr/>
            </p:nvSpPr>
            <p:spPr bwMode="auto">
              <a:xfrm flipV="1">
                <a:off x="4142864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59" name="Line 1740"/>
              <p:cNvSpPr>
                <a:spLocks noChangeShapeType="1"/>
              </p:cNvSpPr>
              <p:nvPr/>
            </p:nvSpPr>
            <p:spPr bwMode="auto">
              <a:xfrm flipV="1">
                <a:off x="4174967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0" name="Line 1741"/>
              <p:cNvSpPr>
                <a:spLocks noChangeShapeType="1"/>
              </p:cNvSpPr>
              <p:nvPr/>
            </p:nvSpPr>
            <p:spPr bwMode="auto">
              <a:xfrm flipV="1">
                <a:off x="4208304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1" name="Line 1742"/>
              <p:cNvSpPr>
                <a:spLocks noChangeShapeType="1"/>
              </p:cNvSpPr>
              <p:nvPr/>
            </p:nvSpPr>
            <p:spPr bwMode="auto">
              <a:xfrm flipV="1">
                <a:off x="4240407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2" name="Line 1743"/>
              <p:cNvSpPr>
                <a:spLocks noChangeShapeType="1"/>
              </p:cNvSpPr>
              <p:nvPr/>
            </p:nvSpPr>
            <p:spPr bwMode="auto">
              <a:xfrm flipV="1">
                <a:off x="4272510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3" name="Line 1744"/>
              <p:cNvSpPr>
                <a:spLocks noChangeShapeType="1"/>
              </p:cNvSpPr>
              <p:nvPr/>
            </p:nvSpPr>
            <p:spPr bwMode="auto">
              <a:xfrm flipV="1">
                <a:off x="4304613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4" name="Line 1745"/>
              <p:cNvSpPr>
                <a:spLocks noChangeShapeType="1"/>
              </p:cNvSpPr>
              <p:nvPr/>
            </p:nvSpPr>
            <p:spPr bwMode="auto">
              <a:xfrm flipV="1">
                <a:off x="4337951" y="5203255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5" name="Line 1756"/>
              <p:cNvSpPr>
                <a:spLocks noChangeShapeType="1"/>
              </p:cNvSpPr>
              <p:nvPr/>
            </p:nvSpPr>
            <p:spPr bwMode="auto">
              <a:xfrm flipV="1">
                <a:off x="2748863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6" name="Line 1757"/>
              <p:cNvSpPr>
                <a:spLocks noChangeShapeType="1"/>
              </p:cNvSpPr>
              <p:nvPr/>
            </p:nvSpPr>
            <p:spPr bwMode="auto">
              <a:xfrm flipV="1">
                <a:off x="2910612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7" name="Line 1758"/>
              <p:cNvSpPr>
                <a:spLocks noChangeShapeType="1"/>
              </p:cNvSpPr>
              <p:nvPr/>
            </p:nvSpPr>
            <p:spPr bwMode="auto">
              <a:xfrm flipV="1">
                <a:off x="3072360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8" name="Line 1759"/>
              <p:cNvSpPr>
                <a:spLocks noChangeShapeType="1"/>
              </p:cNvSpPr>
              <p:nvPr/>
            </p:nvSpPr>
            <p:spPr bwMode="auto">
              <a:xfrm flipV="1">
                <a:off x="3235343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69" name="Line 1760"/>
              <p:cNvSpPr>
                <a:spLocks noChangeShapeType="1"/>
              </p:cNvSpPr>
              <p:nvPr/>
            </p:nvSpPr>
            <p:spPr bwMode="auto">
              <a:xfrm flipV="1">
                <a:off x="3397092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0" name="Line 1761"/>
              <p:cNvSpPr>
                <a:spLocks noChangeShapeType="1"/>
              </p:cNvSpPr>
              <p:nvPr/>
            </p:nvSpPr>
            <p:spPr bwMode="auto">
              <a:xfrm flipV="1">
                <a:off x="3558840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1" name="Line 1762"/>
              <p:cNvSpPr>
                <a:spLocks noChangeShapeType="1"/>
              </p:cNvSpPr>
              <p:nvPr/>
            </p:nvSpPr>
            <p:spPr bwMode="auto">
              <a:xfrm flipV="1">
                <a:off x="3721824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2" name="Line 1763"/>
              <p:cNvSpPr>
                <a:spLocks noChangeShapeType="1"/>
              </p:cNvSpPr>
              <p:nvPr/>
            </p:nvSpPr>
            <p:spPr bwMode="auto">
              <a:xfrm flipV="1">
                <a:off x="3883573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3" name="Line 1764"/>
              <p:cNvSpPr>
                <a:spLocks noChangeShapeType="1"/>
              </p:cNvSpPr>
              <p:nvPr/>
            </p:nvSpPr>
            <p:spPr bwMode="auto">
              <a:xfrm flipV="1">
                <a:off x="4045321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4" name="Line 1765"/>
              <p:cNvSpPr>
                <a:spLocks noChangeShapeType="1"/>
              </p:cNvSpPr>
              <p:nvPr/>
            </p:nvSpPr>
            <p:spPr bwMode="auto">
              <a:xfrm flipV="1">
                <a:off x="4208304" y="5203255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5" name="Line 1766"/>
              <p:cNvSpPr>
                <a:spLocks noChangeShapeType="1"/>
              </p:cNvSpPr>
              <p:nvPr/>
            </p:nvSpPr>
            <p:spPr bwMode="auto">
              <a:xfrm flipV="1">
                <a:off x="2748863" y="4492055"/>
                <a:ext cx="1235" cy="7112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6" name="Line 1767"/>
              <p:cNvSpPr>
                <a:spLocks noChangeShapeType="1"/>
              </p:cNvSpPr>
              <p:nvPr/>
            </p:nvSpPr>
            <p:spPr bwMode="auto">
              <a:xfrm>
                <a:off x="2746393" y="52032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7" name="Line 1768"/>
              <p:cNvSpPr>
                <a:spLocks noChangeShapeType="1"/>
              </p:cNvSpPr>
              <p:nvPr/>
            </p:nvSpPr>
            <p:spPr bwMode="auto">
              <a:xfrm>
                <a:off x="2746393" y="51969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8" name="Line 1769"/>
              <p:cNvSpPr>
                <a:spLocks noChangeShapeType="1"/>
              </p:cNvSpPr>
              <p:nvPr/>
            </p:nvSpPr>
            <p:spPr bwMode="auto">
              <a:xfrm>
                <a:off x="2746393" y="51905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79" name="Line 1770"/>
              <p:cNvSpPr>
                <a:spLocks noChangeShapeType="1"/>
              </p:cNvSpPr>
              <p:nvPr/>
            </p:nvSpPr>
            <p:spPr bwMode="auto">
              <a:xfrm>
                <a:off x="2746393" y="51842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0" name="Line 1771"/>
              <p:cNvSpPr>
                <a:spLocks noChangeShapeType="1"/>
              </p:cNvSpPr>
              <p:nvPr/>
            </p:nvSpPr>
            <p:spPr bwMode="auto">
              <a:xfrm>
                <a:off x="2746393" y="51778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1" name="Line 1772"/>
              <p:cNvSpPr>
                <a:spLocks noChangeShapeType="1"/>
              </p:cNvSpPr>
              <p:nvPr/>
            </p:nvSpPr>
            <p:spPr bwMode="auto">
              <a:xfrm>
                <a:off x="2746393" y="51715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2" name="Line 1773"/>
              <p:cNvSpPr>
                <a:spLocks noChangeShapeType="1"/>
              </p:cNvSpPr>
              <p:nvPr/>
            </p:nvSpPr>
            <p:spPr bwMode="auto">
              <a:xfrm>
                <a:off x="2746393" y="51651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3" name="Line 1774"/>
              <p:cNvSpPr>
                <a:spLocks noChangeShapeType="1"/>
              </p:cNvSpPr>
              <p:nvPr/>
            </p:nvSpPr>
            <p:spPr bwMode="auto">
              <a:xfrm>
                <a:off x="2746393" y="51603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4" name="Line 1775"/>
              <p:cNvSpPr>
                <a:spLocks noChangeShapeType="1"/>
              </p:cNvSpPr>
              <p:nvPr/>
            </p:nvSpPr>
            <p:spPr bwMode="auto">
              <a:xfrm>
                <a:off x="2746393" y="51540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5" name="Line 1776"/>
              <p:cNvSpPr>
                <a:spLocks noChangeShapeType="1"/>
              </p:cNvSpPr>
              <p:nvPr/>
            </p:nvSpPr>
            <p:spPr bwMode="auto">
              <a:xfrm>
                <a:off x="2746393" y="51476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6" name="Line 1777"/>
              <p:cNvSpPr>
                <a:spLocks noChangeShapeType="1"/>
              </p:cNvSpPr>
              <p:nvPr/>
            </p:nvSpPr>
            <p:spPr bwMode="auto">
              <a:xfrm>
                <a:off x="2746393" y="51413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7" name="Line 1778"/>
              <p:cNvSpPr>
                <a:spLocks noChangeShapeType="1"/>
              </p:cNvSpPr>
              <p:nvPr/>
            </p:nvSpPr>
            <p:spPr bwMode="auto">
              <a:xfrm>
                <a:off x="2746393" y="51349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8" name="Line 1779"/>
              <p:cNvSpPr>
                <a:spLocks noChangeShapeType="1"/>
              </p:cNvSpPr>
              <p:nvPr/>
            </p:nvSpPr>
            <p:spPr bwMode="auto">
              <a:xfrm>
                <a:off x="2746393" y="51286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89" name="Line 1780"/>
              <p:cNvSpPr>
                <a:spLocks noChangeShapeType="1"/>
              </p:cNvSpPr>
              <p:nvPr/>
            </p:nvSpPr>
            <p:spPr bwMode="auto">
              <a:xfrm>
                <a:off x="2746393" y="51222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0" name="Line 1781"/>
              <p:cNvSpPr>
                <a:spLocks noChangeShapeType="1"/>
              </p:cNvSpPr>
              <p:nvPr/>
            </p:nvSpPr>
            <p:spPr bwMode="auto">
              <a:xfrm>
                <a:off x="2746393" y="51159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1" name="Line 1782"/>
              <p:cNvSpPr>
                <a:spLocks noChangeShapeType="1"/>
              </p:cNvSpPr>
              <p:nvPr/>
            </p:nvSpPr>
            <p:spPr bwMode="auto">
              <a:xfrm>
                <a:off x="2746393" y="51095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2" name="Line 1783"/>
              <p:cNvSpPr>
                <a:spLocks noChangeShapeType="1"/>
              </p:cNvSpPr>
              <p:nvPr/>
            </p:nvSpPr>
            <p:spPr bwMode="auto">
              <a:xfrm>
                <a:off x="2746393" y="51032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3" name="Line 1784"/>
              <p:cNvSpPr>
                <a:spLocks noChangeShapeType="1"/>
              </p:cNvSpPr>
              <p:nvPr/>
            </p:nvSpPr>
            <p:spPr bwMode="auto">
              <a:xfrm>
                <a:off x="2746393" y="50968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4" name="Line 1785"/>
              <p:cNvSpPr>
                <a:spLocks noChangeShapeType="1"/>
              </p:cNvSpPr>
              <p:nvPr/>
            </p:nvSpPr>
            <p:spPr bwMode="auto">
              <a:xfrm>
                <a:off x="2746393" y="50905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5" name="Line 1786"/>
              <p:cNvSpPr>
                <a:spLocks noChangeShapeType="1"/>
              </p:cNvSpPr>
              <p:nvPr/>
            </p:nvSpPr>
            <p:spPr bwMode="auto">
              <a:xfrm>
                <a:off x="2746393" y="50841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6" name="Line 1787"/>
              <p:cNvSpPr>
                <a:spLocks noChangeShapeType="1"/>
              </p:cNvSpPr>
              <p:nvPr/>
            </p:nvSpPr>
            <p:spPr bwMode="auto">
              <a:xfrm>
                <a:off x="2746393" y="50778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7" name="Line 1788"/>
              <p:cNvSpPr>
                <a:spLocks noChangeShapeType="1"/>
              </p:cNvSpPr>
              <p:nvPr/>
            </p:nvSpPr>
            <p:spPr bwMode="auto">
              <a:xfrm>
                <a:off x="2746393" y="50714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8" name="Line 1789"/>
              <p:cNvSpPr>
                <a:spLocks noChangeShapeType="1"/>
              </p:cNvSpPr>
              <p:nvPr/>
            </p:nvSpPr>
            <p:spPr bwMode="auto">
              <a:xfrm>
                <a:off x="2746393" y="50651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99" name="Line 1790"/>
              <p:cNvSpPr>
                <a:spLocks noChangeShapeType="1"/>
              </p:cNvSpPr>
              <p:nvPr/>
            </p:nvSpPr>
            <p:spPr bwMode="auto">
              <a:xfrm>
                <a:off x="2746393" y="50587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0" name="Line 1791"/>
              <p:cNvSpPr>
                <a:spLocks noChangeShapeType="1"/>
              </p:cNvSpPr>
              <p:nvPr/>
            </p:nvSpPr>
            <p:spPr bwMode="auto">
              <a:xfrm>
                <a:off x="2746393" y="50524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1" name="Line 1792"/>
              <p:cNvSpPr>
                <a:spLocks noChangeShapeType="1"/>
              </p:cNvSpPr>
              <p:nvPr/>
            </p:nvSpPr>
            <p:spPr bwMode="auto">
              <a:xfrm>
                <a:off x="2746393" y="50460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2" name="Line 1793"/>
              <p:cNvSpPr>
                <a:spLocks noChangeShapeType="1"/>
              </p:cNvSpPr>
              <p:nvPr/>
            </p:nvSpPr>
            <p:spPr bwMode="auto">
              <a:xfrm>
                <a:off x="2746393" y="50413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3" name="Line 1794"/>
              <p:cNvSpPr>
                <a:spLocks noChangeShapeType="1"/>
              </p:cNvSpPr>
              <p:nvPr/>
            </p:nvSpPr>
            <p:spPr bwMode="auto">
              <a:xfrm>
                <a:off x="2746393" y="50349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4" name="Line 1795"/>
              <p:cNvSpPr>
                <a:spLocks noChangeShapeType="1"/>
              </p:cNvSpPr>
              <p:nvPr/>
            </p:nvSpPr>
            <p:spPr bwMode="auto">
              <a:xfrm>
                <a:off x="2746393" y="50286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5" name="Line 1796"/>
              <p:cNvSpPr>
                <a:spLocks noChangeShapeType="1"/>
              </p:cNvSpPr>
              <p:nvPr/>
            </p:nvSpPr>
            <p:spPr bwMode="auto">
              <a:xfrm>
                <a:off x="2746393" y="50222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6" name="Line 1797"/>
              <p:cNvSpPr>
                <a:spLocks noChangeShapeType="1"/>
              </p:cNvSpPr>
              <p:nvPr/>
            </p:nvSpPr>
            <p:spPr bwMode="auto">
              <a:xfrm>
                <a:off x="2746393" y="50159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7" name="Line 1798"/>
              <p:cNvSpPr>
                <a:spLocks noChangeShapeType="1"/>
              </p:cNvSpPr>
              <p:nvPr/>
            </p:nvSpPr>
            <p:spPr bwMode="auto">
              <a:xfrm>
                <a:off x="2746393" y="50095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8" name="Line 1799"/>
              <p:cNvSpPr>
                <a:spLocks noChangeShapeType="1"/>
              </p:cNvSpPr>
              <p:nvPr/>
            </p:nvSpPr>
            <p:spPr bwMode="auto">
              <a:xfrm>
                <a:off x="2746393" y="50032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09" name="Line 1800"/>
              <p:cNvSpPr>
                <a:spLocks noChangeShapeType="1"/>
              </p:cNvSpPr>
              <p:nvPr/>
            </p:nvSpPr>
            <p:spPr bwMode="auto">
              <a:xfrm>
                <a:off x="2746393" y="49968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0" name="Line 1801"/>
              <p:cNvSpPr>
                <a:spLocks noChangeShapeType="1"/>
              </p:cNvSpPr>
              <p:nvPr/>
            </p:nvSpPr>
            <p:spPr bwMode="auto">
              <a:xfrm>
                <a:off x="2746393" y="49905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1" name="Line 1802"/>
              <p:cNvSpPr>
                <a:spLocks noChangeShapeType="1"/>
              </p:cNvSpPr>
              <p:nvPr/>
            </p:nvSpPr>
            <p:spPr bwMode="auto">
              <a:xfrm>
                <a:off x="2746393" y="49841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2" name="Line 1803"/>
              <p:cNvSpPr>
                <a:spLocks noChangeShapeType="1"/>
              </p:cNvSpPr>
              <p:nvPr/>
            </p:nvSpPr>
            <p:spPr bwMode="auto">
              <a:xfrm>
                <a:off x="2746393" y="49778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3" name="Line 1804"/>
              <p:cNvSpPr>
                <a:spLocks noChangeShapeType="1"/>
              </p:cNvSpPr>
              <p:nvPr/>
            </p:nvSpPr>
            <p:spPr bwMode="auto">
              <a:xfrm>
                <a:off x="2746393" y="49714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4" name="Line 1805"/>
              <p:cNvSpPr>
                <a:spLocks noChangeShapeType="1"/>
              </p:cNvSpPr>
              <p:nvPr/>
            </p:nvSpPr>
            <p:spPr bwMode="auto">
              <a:xfrm>
                <a:off x="2746393" y="49651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5" name="Line 1806"/>
              <p:cNvSpPr>
                <a:spLocks noChangeShapeType="1"/>
              </p:cNvSpPr>
              <p:nvPr/>
            </p:nvSpPr>
            <p:spPr bwMode="auto">
              <a:xfrm>
                <a:off x="2746393" y="49587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6" name="Line 1807"/>
              <p:cNvSpPr>
                <a:spLocks noChangeShapeType="1"/>
              </p:cNvSpPr>
              <p:nvPr/>
            </p:nvSpPr>
            <p:spPr bwMode="auto">
              <a:xfrm>
                <a:off x="2746393" y="49524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7" name="Line 1808"/>
              <p:cNvSpPr>
                <a:spLocks noChangeShapeType="1"/>
              </p:cNvSpPr>
              <p:nvPr/>
            </p:nvSpPr>
            <p:spPr bwMode="auto">
              <a:xfrm>
                <a:off x="2746393" y="49460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8" name="Line 1809"/>
              <p:cNvSpPr>
                <a:spLocks noChangeShapeType="1"/>
              </p:cNvSpPr>
              <p:nvPr/>
            </p:nvSpPr>
            <p:spPr bwMode="auto">
              <a:xfrm>
                <a:off x="2746393" y="49397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19" name="Line 1810"/>
              <p:cNvSpPr>
                <a:spLocks noChangeShapeType="1"/>
              </p:cNvSpPr>
              <p:nvPr/>
            </p:nvSpPr>
            <p:spPr bwMode="auto">
              <a:xfrm>
                <a:off x="2746393" y="49333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0" name="Line 1811"/>
              <p:cNvSpPr>
                <a:spLocks noChangeShapeType="1"/>
              </p:cNvSpPr>
              <p:nvPr/>
            </p:nvSpPr>
            <p:spPr bwMode="auto">
              <a:xfrm>
                <a:off x="2746393" y="49270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1" name="Line 1812"/>
              <p:cNvSpPr>
                <a:spLocks noChangeShapeType="1"/>
              </p:cNvSpPr>
              <p:nvPr/>
            </p:nvSpPr>
            <p:spPr bwMode="auto">
              <a:xfrm>
                <a:off x="2746393" y="49222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2" name="Line 1813"/>
              <p:cNvSpPr>
                <a:spLocks noChangeShapeType="1"/>
              </p:cNvSpPr>
              <p:nvPr/>
            </p:nvSpPr>
            <p:spPr bwMode="auto">
              <a:xfrm>
                <a:off x="2746393" y="49159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3" name="Line 1814"/>
              <p:cNvSpPr>
                <a:spLocks noChangeShapeType="1"/>
              </p:cNvSpPr>
              <p:nvPr/>
            </p:nvSpPr>
            <p:spPr bwMode="auto">
              <a:xfrm>
                <a:off x="2746393" y="49095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4" name="Line 1815"/>
              <p:cNvSpPr>
                <a:spLocks noChangeShapeType="1"/>
              </p:cNvSpPr>
              <p:nvPr/>
            </p:nvSpPr>
            <p:spPr bwMode="auto">
              <a:xfrm>
                <a:off x="2746393" y="49032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5" name="Line 1816"/>
              <p:cNvSpPr>
                <a:spLocks noChangeShapeType="1"/>
              </p:cNvSpPr>
              <p:nvPr/>
            </p:nvSpPr>
            <p:spPr bwMode="auto">
              <a:xfrm>
                <a:off x="2746393" y="48968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6" name="Line 1817"/>
              <p:cNvSpPr>
                <a:spLocks noChangeShapeType="1"/>
              </p:cNvSpPr>
              <p:nvPr/>
            </p:nvSpPr>
            <p:spPr bwMode="auto">
              <a:xfrm>
                <a:off x="2746393" y="48905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7" name="Line 1818"/>
              <p:cNvSpPr>
                <a:spLocks noChangeShapeType="1"/>
              </p:cNvSpPr>
              <p:nvPr/>
            </p:nvSpPr>
            <p:spPr bwMode="auto">
              <a:xfrm>
                <a:off x="2746393" y="48841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8" name="Line 1819"/>
              <p:cNvSpPr>
                <a:spLocks noChangeShapeType="1"/>
              </p:cNvSpPr>
              <p:nvPr/>
            </p:nvSpPr>
            <p:spPr bwMode="auto">
              <a:xfrm>
                <a:off x="2746393" y="48778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29" name="Line 1820"/>
              <p:cNvSpPr>
                <a:spLocks noChangeShapeType="1"/>
              </p:cNvSpPr>
              <p:nvPr/>
            </p:nvSpPr>
            <p:spPr bwMode="auto">
              <a:xfrm>
                <a:off x="2746393" y="48714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0" name="Line 1821"/>
              <p:cNvSpPr>
                <a:spLocks noChangeShapeType="1"/>
              </p:cNvSpPr>
              <p:nvPr/>
            </p:nvSpPr>
            <p:spPr bwMode="auto">
              <a:xfrm>
                <a:off x="2746393" y="48651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1" name="Line 1822"/>
              <p:cNvSpPr>
                <a:spLocks noChangeShapeType="1"/>
              </p:cNvSpPr>
              <p:nvPr/>
            </p:nvSpPr>
            <p:spPr bwMode="auto">
              <a:xfrm>
                <a:off x="2746393" y="48587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2" name="Line 1823"/>
              <p:cNvSpPr>
                <a:spLocks noChangeShapeType="1"/>
              </p:cNvSpPr>
              <p:nvPr/>
            </p:nvSpPr>
            <p:spPr bwMode="auto">
              <a:xfrm>
                <a:off x="2746393" y="48524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3" name="Line 1824"/>
              <p:cNvSpPr>
                <a:spLocks noChangeShapeType="1"/>
              </p:cNvSpPr>
              <p:nvPr/>
            </p:nvSpPr>
            <p:spPr bwMode="auto">
              <a:xfrm>
                <a:off x="2746393" y="48460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4" name="Line 1825"/>
              <p:cNvSpPr>
                <a:spLocks noChangeShapeType="1"/>
              </p:cNvSpPr>
              <p:nvPr/>
            </p:nvSpPr>
            <p:spPr bwMode="auto">
              <a:xfrm>
                <a:off x="2746393" y="48397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5" name="Line 1826"/>
              <p:cNvSpPr>
                <a:spLocks noChangeShapeType="1"/>
              </p:cNvSpPr>
              <p:nvPr/>
            </p:nvSpPr>
            <p:spPr bwMode="auto">
              <a:xfrm>
                <a:off x="2746393" y="48333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6" name="Line 1827"/>
              <p:cNvSpPr>
                <a:spLocks noChangeShapeType="1"/>
              </p:cNvSpPr>
              <p:nvPr/>
            </p:nvSpPr>
            <p:spPr bwMode="auto">
              <a:xfrm>
                <a:off x="2746393" y="48270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7" name="Line 1828"/>
              <p:cNvSpPr>
                <a:spLocks noChangeShapeType="1"/>
              </p:cNvSpPr>
              <p:nvPr/>
            </p:nvSpPr>
            <p:spPr bwMode="auto">
              <a:xfrm>
                <a:off x="2746393" y="482066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8" name="Line 1829"/>
              <p:cNvSpPr>
                <a:spLocks noChangeShapeType="1"/>
              </p:cNvSpPr>
              <p:nvPr/>
            </p:nvSpPr>
            <p:spPr bwMode="auto">
              <a:xfrm>
                <a:off x="2746393" y="4814318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39" name="Line 1830"/>
              <p:cNvSpPr>
                <a:spLocks noChangeShapeType="1"/>
              </p:cNvSpPr>
              <p:nvPr/>
            </p:nvSpPr>
            <p:spPr bwMode="auto">
              <a:xfrm>
                <a:off x="2746393" y="48095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0" name="Line 1831"/>
              <p:cNvSpPr>
                <a:spLocks noChangeShapeType="1"/>
              </p:cNvSpPr>
              <p:nvPr/>
            </p:nvSpPr>
            <p:spPr bwMode="auto">
              <a:xfrm>
                <a:off x="2746393" y="48032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1" name="Line 1832"/>
              <p:cNvSpPr>
                <a:spLocks noChangeShapeType="1"/>
              </p:cNvSpPr>
              <p:nvPr/>
            </p:nvSpPr>
            <p:spPr bwMode="auto">
              <a:xfrm>
                <a:off x="2746393" y="47968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2" name="Line 1833"/>
              <p:cNvSpPr>
                <a:spLocks noChangeShapeType="1"/>
              </p:cNvSpPr>
              <p:nvPr/>
            </p:nvSpPr>
            <p:spPr bwMode="auto">
              <a:xfrm>
                <a:off x="2746393" y="47905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3" name="Line 1834"/>
              <p:cNvSpPr>
                <a:spLocks noChangeShapeType="1"/>
              </p:cNvSpPr>
              <p:nvPr/>
            </p:nvSpPr>
            <p:spPr bwMode="auto">
              <a:xfrm>
                <a:off x="2746393" y="47841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4" name="Line 1835"/>
              <p:cNvSpPr>
                <a:spLocks noChangeShapeType="1"/>
              </p:cNvSpPr>
              <p:nvPr/>
            </p:nvSpPr>
            <p:spPr bwMode="auto">
              <a:xfrm>
                <a:off x="2746393" y="47778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5" name="Line 1836"/>
              <p:cNvSpPr>
                <a:spLocks noChangeShapeType="1"/>
              </p:cNvSpPr>
              <p:nvPr/>
            </p:nvSpPr>
            <p:spPr bwMode="auto">
              <a:xfrm>
                <a:off x="2746393" y="47714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6" name="Line 1837"/>
              <p:cNvSpPr>
                <a:spLocks noChangeShapeType="1"/>
              </p:cNvSpPr>
              <p:nvPr/>
            </p:nvSpPr>
            <p:spPr bwMode="auto">
              <a:xfrm>
                <a:off x="2746393" y="47651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7" name="Line 1838"/>
              <p:cNvSpPr>
                <a:spLocks noChangeShapeType="1"/>
              </p:cNvSpPr>
              <p:nvPr/>
            </p:nvSpPr>
            <p:spPr bwMode="auto">
              <a:xfrm>
                <a:off x="2746393" y="47587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8" name="Line 1839"/>
              <p:cNvSpPr>
                <a:spLocks noChangeShapeType="1"/>
              </p:cNvSpPr>
              <p:nvPr/>
            </p:nvSpPr>
            <p:spPr bwMode="auto">
              <a:xfrm>
                <a:off x="2746393" y="47524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49" name="Line 1840"/>
              <p:cNvSpPr>
                <a:spLocks noChangeShapeType="1"/>
              </p:cNvSpPr>
              <p:nvPr/>
            </p:nvSpPr>
            <p:spPr bwMode="auto">
              <a:xfrm>
                <a:off x="2746393" y="47460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0" name="Line 1841"/>
              <p:cNvSpPr>
                <a:spLocks noChangeShapeType="1"/>
              </p:cNvSpPr>
              <p:nvPr/>
            </p:nvSpPr>
            <p:spPr bwMode="auto">
              <a:xfrm>
                <a:off x="2746393" y="47397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1" name="Line 1842"/>
              <p:cNvSpPr>
                <a:spLocks noChangeShapeType="1"/>
              </p:cNvSpPr>
              <p:nvPr/>
            </p:nvSpPr>
            <p:spPr bwMode="auto">
              <a:xfrm>
                <a:off x="2746393" y="47333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2" name="Line 1843"/>
              <p:cNvSpPr>
                <a:spLocks noChangeShapeType="1"/>
              </p:cNvSpPr>
              <p:nvPr/>
            </p:nvSpPr>
            <p:spPr bwMode="auto">
              <a:xfrm>
                <a:off x="2746393" y="47270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3" name="Line 1844"/>
              <p:cNvSpPr>
                <a:spLocks noChangeShapeType="1"/>
              </p:cNvSpPr>
              <p:nvPr/>
            </p:nvSpPr>
            <p:spPr bwMode="auto">
              <a:xfrm>
                <a:off x="2746393" y="47206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4" name="Line 1845"/>
              <p:cNvSpPr>
                <a:spLocks noChangeShapeType="1"/>
              </p:cNvSpPr>
              <p:nvPr/>
            </p:nvSpPr>
            <p:spPr bwMode="auto">
              <a:xfrm>
                <a:off x="2746393" y="47143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5" name="Line 1846"/>
              <p:cNvSpPr>
                <a:spLocks noChangeShapeType="1"/>
              </p:cNvSpPr>
              <p:nvPr/>
            </p:nvSpPr>
            <p:spPr bwMode="auto">
              <a:xfrm>
                <a:off x="2746393" y="47079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6" name="Line 1847"/>
              <p:cNvSpPr>
                <a:spLocks noChangeShapeType="1"/>
              </p:cNvSpPr>
              <p:nvPr/>
            </p:nvSpPr>
            <p:spPr bwMode="auto">
              <a:xfrm>
                <a:off x="2746393" y="47016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7" name="Line 1848"/>
              <p:cNvSpPr>
                <a:spLocks noChangeShapeType="1"/>
              </p:cNvSpPr>
              <p:nvPr/>
            </p:nvSpPr>
            <p:spPr bwMode="auto">
              <a:xfrm>
                <a:off x="2746393" y="46952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8" name="Line 1849"/>
              <p:cNvSpPr>
                <a:spLocks noChangeShapeType="1"/>
              </p:cNvSpPr>
              <p:nvPr/>
            </p:nvSpPr>
            <p:spPr bwMode="auto">
              <a:xfrm>
                <a:off x="2746393" y="46904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59" name="Line 1850"/>
              <p:cNvSpPr>
                <a:spLocks noChangeShapeType="1"/>
              </p:cNvSpPr>
              <p:nvPr/>
            </p:nvSpPr>
            <p:spPr bwMode="auto">
              <a:xfrm>
                <a:off x="2746393" y="46841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0" name="Line 1851"/>
              <p:cNvSpPr>
                <a:spLocks noChangeShapeType="1"/>
              </p:cNvSpPr>
              <p:nvPr/>
            </p:nvSpPr>
            <p:spPr bwMode="auto">
              <a:xfrm>
                <a:off x="2746393" y="46777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1" name="Line 1852"/>
              <p:cNvSpPr>
                <a:spLocks noChangeShapeType="1"/>
              </p:cNvSpPr>
              <p:nvPr/>
            </p:nvSpPr>
            <p:spPr bwMode="auto">
              <a:xfrm>
                <a:off x="2746393" y="46714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2" name="Line 1853"/>
              <p:cNvSpPr>
                <a:spLocks noChangeShapeType="1"/>
              </p:cNvSpPr>
              <p:nvPr/>
            </p:nvSpPr>
            <p:spPr bwMode="auto">
              <a:xfrm>
                <a:off x="2746393" y="46650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3" name="Line 1854"/>
              <p:cNvSpPr>
                <a:spLocks noChangeShapeType="1"/>
              </p:cNvSpPr>
              <p:nvPr/>
            </p:nvSpPr>
            <p:spPr bwMode="auto">
              <a:xfrm>
                <a:off x="2746393" y="46587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4" name="Line 1855"/>
              <p:cNvSpPr>
                <a:spLocks noChangeShapeType="1"/>
              </p:cNvSpPr>
              <p:nvPr/>
            </p:nvSpPr>
            <p:spPr bwMode="auto">
              <a:xfrm>
                <a:off x="2746393" y="46523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5" name="Line 1856"/>
              <p:cNvSpPr>
                <a:spLocks noChangeShapeType="1"/>
              </p:cNvSpPr>
              <p:nvPr/>
            </p:nvSpPr>
            <p:spPr bwMode="auto">
              <a:xfrm>
                <a:off x="2746393" y="46460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6" name="Line 1857"/>
              <p:cNvSpPr>
                <a:spLocks noChangeShapeType="1"/>
              </p:cNvSpPr>
              <p:nvPr/>
            </p:nvSpPr>
            <p:spPr bwMode="auto">
              <a:xfrm>
                <a:off x="2746393" y="46396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7" name="Line 1858"/>
              <p:cNvSpPr>
                <a:spLocks noChangeShapeType="1"/>
              </p:cNvSpPr>
              <p:nvPr/>
            </p:nvSpPr>
            <p:spPr bwMode="auto">
              <a:xfrm>
                <a:off x="2746393" y="46333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8" name="Line 1859"/>
              <p:cNvSpPr>
                <a:spLocks noChangeShapeType="1"/>
              </p:cNvSpPr>
              <p:nvPr/>
            </p:nvSpPr>
            <p:spPr bwMode="auto">
              <a:xfrm>
                <a:off x="2746393" y="46269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69" name="Line 1860"/>
              <p:cNvSpPr>
                <a:spLocks noChangeShapeType="1"/>
              </p:cNvSpPr>
              <p:nvPr/>
            </p:nvSpPr>
            <p:spPr bwMode="auto">
              <a:xfrm>
                <a:off x="2746393" y="46206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0" name="Line 1861"/>
              <p:cNvSpPr>
                <a:spLocks noChangeShapeType="1"/>
              </p:cNvSpPr>
              <p:nvPr/>
            </p:nvSpPr>
            <p:spPr bwMode="auto">
              <a:xfrm>
                <a:off x="2746393" y="46142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1" name="Line 1862"/>
              <p:cNvSpPr>
                <a:spLocks noChangeShapeType="1"/>
              </p:cNvSpPr>
              <p:nvPr/>
            </p:nvSpPr>
            <p:spPr bwMode="auto">
              <a:xfrm>
                <a:off x="2746393" y="46079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2" name="Line 1863"/>
              <p:cNvSpPr>
                <a:spLocks noChangeShapeType="1"/>
              </p:cNvSpPr>
              <p:nvPr/>
            </p:nvSpPr>
            <p:spPr bwMode="auto">
              <a:xfrm>
                <a:off x="2746393" y="46015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3" name="Line 1864"/>
              <p:cNvSpPr>
                <a:spLocks noChangeShapeType="1"/>
              </p:cNvSpPr>
              <p:nvPr/>
            </p:nvSpPr>
            <p:spPr bwMode="auto">
              <a:xfrm>
                <a:off x="2746393" y="45952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4" name="Line 1865"/>
              <p:cNvSpPr>
                <a:spLocks noChangeShapeType="1"/>
              </p:cNvSpPr>
              <p:nvPr/>
            </p:nvSpPr>
            <p:spPr bwMode="auto">
              <a:xfrm>
                <a:off x="2746393" y="458889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5" name="Line 1866"/>
              <p:cNvSpPr>
                <a:spLocks noChangeShapeType="1"/>
              </p:cNvSpPr>
              <p:nvPr/>
            </p:nvSpPr>
            <p:spPr bwMode="auto">
              <a:xfrm>
                <a:off x="2746393" y="4582543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6" name="Line 1867"/>
              <p:cNvSpPr>
                <a:spLocks noChangeShapeType="1"/>
              </p:cNvSpPr>
              <p:nvPr/>
            </p:nvSpPr>
            <p:spPr bwMode="auto">
              <a:xfrm>
                <a:off x="2746393" y="45777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7" name="Line 1868"/>
              <p:cNvSpPr>
                <a:spLocks noChangeShapeType="1"/>
              </p:cNvSpPr>
              <p:nvPr/>
            </p:nvSpPr>
            <p:spPr bwMode="auto">
              <a:xfrm>
                <a:off x="2746393" y="45714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8" name="Line 1869"/>
              <p:cNvSpPr>
                <a:spLocks noChangeShapeType="1"/>
              </p:cNvSpPr>
              <p:nvPr/>
            </p:nvSpPr>
            <p:spPr bwMode="auto">
              <a:xfrm>
                <a:off x="2746393" y="45650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79" name="Line 1870"/>
              <p:cNvSpPr>
                <a:spLocks noChangeShapeType="1"/>
              </p:cNvSpPr>
              <p:nvPr/>
            </p:nvSpPr>
            <p:spPr bwMode="auto">
              <a:xfrm>
                <a:off x="2746393" y="45587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0" name="Line 1871"/>
              <p:cNvSpPr>
                <a:spLocks noChangeShapeType="1"/>
              </p:cNvSpPr>
              <p:nvPr/>
            </p:nvSpPr>
            <p:spPr bwMode="auto">
              <a:xfrm>
                <a:off x="2746393" y="45523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1" name="Line 1872"/>
              <p:cNvSpPr>
                <a:spLocks noChangeShapeType="1"/>
              </p:cNvSpPr>
              <p:nvPr/>
            </p:nvSpPr>
            <p:spPr bwMode="auto">
              <a:xfrm>
                <a:off x="2746393" y="45460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2" name="Line 1873"/>
              <p:cNvSpPr>
                <a:spLocks noChangeShapeType="1"/>
              </p:cNvSpPr>
              <p:nvPr/>
            </p:nvSpPr>
            <p:spPr bwMode="auto">
              <a:xfrm>
                <a:off x="2746393" y="45396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3" name="Line 1874"/>
              <p:cNvSpPr>
                <a:spLocks noChangeShapeType="1"/>
              </p:cNvSpPr>
              <p:nvPr/>
            </p:nvSpPr>
            <p:spPr bwMode="auto">
              <a:xfrm>
                <a:off x="2746393" y="45333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4" name="Line 1875"/>
              <p:cNvSpPr>
                <a:spLocks noChangeShapeType="1"/>
              </p:cNvSpPr>
              <p:nvPr/>
            </p:nvSpPr>
            <p:spPr bwMode="auto">
              <a:xfrm>
                <a:off x="2746393" y="45269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5" name="Line 1876"/>
              <p:cNvSpPr>
                <a:spLocks noChangeShapeType="1"/>
              </p:cNvSpPr>
              <p:nvPr/>
            </p:nvSpPr>
            <p:spPr bwMode="auto">
              <a:xfrm>
                <a:off x="2746393" y="45206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6" name="Line 1877"/>
              <p:cNvSpPr>
                <a:spLocks noChangeShapeType="1"/>
              </p:cNvSpPr>
              <p:nvPr/>
            </p:nvSpPr>
            <p:spPr bwMode="auto">
              <a:xfrm>
                <a:off x="2746393" y="45142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7" name="Line 1878"/>
              <p:cNvSpPr>
                <a:spLocks noChangeShapeType="1"/>
              </p:cNvSpPr>
              <p:nvPr/>
            </p:nvSpPr>
            <p:spPr bwMode="auto">
              <a:xfrm>
                <a:off x="2746393" y="45079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8" name="Line 1879"/>
              <p:cNvSpPr>
                <a:spLocks noChangeShapeType="1"/>
              </p:cNvSpPr>
              <p:nvPr/>
            </p:nvSpPr>
            <p:spPr bwMode="auto">
              <a:xfrm>
                <a:off x="2746393" y="45015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89" name="Line 1880"/>
              <p:cNvSpPr>
                <a:spLocks noChangeShapeType="1"/>
              </p:cNvSpPr>
              <p:nvPr/>
            </p:nvSpPr>
            <p:spPr bwMode="auto">
              <a:xfrm>
                <a:off x="2746393" y="44952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0" name="Line 1881"/>
              <p:cNvSpPr>
                <a:spLocks noChangeShapeType="1"/>
              </p:cNvSpPr>
              <p:nvPr/>
            </p:nvSpPr>
            <p:spPr bwMode="auto">
              <a:xfrm>
                <a:off x="2742689" y="5203255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1" name="Line 1883"/>
              <p:cNvSpPr>
                <a:spLocks noChangeShapeType="1"/>
              </p:cNvSpPr>
              <p:nvPr/>
            </p:nvSpPr>
            <p:spPr bwMode="auto">
              <a:xfrm>
                <a:off x="2742689" y="5171505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2" name="Line 1885"/>
              <p:cNvSpPr>
                <a:spLocks noChangeShapeType="1"/>
              </p:cNvSpPr>
              <p:nvPr/>
            </p:nvSpPr>
            <p:spPr bwMode="auto">
              <a:xfrm>
                <a:off x="2742689" y="5141343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3" name="Line 1887"/>
              <p:cNvSpPr>
                <a:spLocks noChangeShapeType="1"/>
              </p:cNvSpPr>
              <p:nvPr/>
            </p:nvSpPr>
            <p:spPr bwMode="auto">
              <a:xfrm>
                <a:off x="2742689" y="5109593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4" name="Line 1889"/>
              <p:cNvSpPr>
                <a:spLocks noChangeShapeType="1"/>
              </p:cNvSpPr>
              <p:nvPr/>
            </p:nvSpPr>
            <p:spPr bwMode="auto">
              <a:xfrm>
                <a:off x="2742689" y="5077843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5" name="Line 1891"/>
              <p:cNvSpPr>
                <a:spLocks noChangeShapeType="1"/>
              </p:cNvSpPr>
              <p:nvPr/>
            </p:nvSpPr>
            <p:spPr bwMode="auto">
              <a:xfrm>
                <a:off x="2742689" y="5046093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6" name="Rectangle 1892"/>
              <p:cNvSpPr>
                <a:spLocks noChangeArrowheads="1"/>
              </p:cNvSpPr>
              <p:nvPr/>
            </p:nvSpPr>
            <p:spPr bwMode="auto">
              <a:xfrm>
                <a:off x="2667166" y="4982382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97" name="Line 1893"/>
              <p:cNvSpPr>
                <a:spLocks noChangeShapeType="1"/>
              </p:cNvSpPr>
              <p:nvPr/>
            </p:nvSpPr>
            <p:spPr bwMode="auto">
              <a:xfrm>
                <a:off x="2742689" y="5015930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8" name="Line 1896"/>
              <p:cNvSpPr>
                <a:spLocks noChangeShapeType="1"/>
              </p:cNvSpPr>
              <p:nvPr/>
            </p:nvSpPr>
            <p:spPr bwMode="auto">
              <a:xfrm>
                <a:off x="2742689" y="4984180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99" name="Line 1898"/>
              <p:cNvSpPr>
                <a:spLocks noChangeShapeType="1"/>
              </p:cNvSpPr>
              <p:nvPr/>
            </p:nvSpPr>
            <p:spPr bwMode="auto">
              <a:xfrm>
                <a:off x="2742689" y="4952430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0" name="Line 1900"/>
              <p:cNvSpPr>
                <a:spLocks noChangeShapeType="1"/>
              </p:cNvSpPr>
              <p:nvPr/>
            </p:nvSpPr>
            <p:spPr bwMode="auto">
              <a:xfrm>
                <a:off x="2742689" y="4922267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1" name="Line 1902"/>
              <p:cNvSpPr>
                <a:spLocks noChangeShapeType="1"/>
              </p:cNvSpPr>
              <p:nvPr/>
            </p:nvSpPr>
            <p:spPr bwMode="auto">
              <a:xfrm>
                <a:off x="2742689" y="4890517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2" name="Rectangle 1903"/>
              <p:cNvSpPr>
                <a:spLocks noChangeArrowheads="1"/>
              </p:cNvSpPr>
              <p:nvPr/>
            </p:nvSpPr>
            <p:spPr bwMode="auto">
              <a:xfrm>
                <a:off x="2667166" y="4825219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3" name="Line 1904"/>
              <p:cNvSpPr>
                <a:spLocks noChangeShapeType="1"/>
              </p:cNvSpPr>
              <p:nvPr/>
            </p:nvSpPr>
            <p:spPr bwMode="auto">
              <a:xfrm>
                <a:off x="2742689" y="4858767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4" name="Line 1906"/>
              <p:cNvSpPr>
                <a:spLocks noChangeShapeType="1"/>
              </p:cNvSpPr>
              <p:nvPr/>
            </p:nvSpPr>
            <p:spPr bwMode="auto">
              <a:xfrm>
                <a:off x="2742689" y="4827017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5" name="Line 1908"/>
              <p:cNvSpPr>
                <a:spLocks noChangeShapeType="1"/>
              </p:cNvSpPr>
              <p:nvPr/>
            </p:nvSpPr>
            <p:spPr bwMode="auto">
              <a:xfrm>
                <a:off x="2742689" y="4796855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6" name="Line 1910"/>
              <p:cNvSpPr>
                <a:spLocks noChangeShapeType="1"/>
              </p:cNvSpPr>
              <p:nvPr/>
            </p:nvSpPr>
            <p:spPr bwMode="auto">
              <a:xfrm>
                <a:off x="2742689" y="4765105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7" name="Line 1912"/>
              <p:cNvSpPr>
                <a:spLocks noChangeShapeType="1"/>
              </p:cNvSpPr>
              <p:nvPr/>
            </p:nvSpPr>
            <p:spPr bwMode="auto">
              <a:xfrm>
                <a:off x="2742689" y="4733355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08" name="Rectangle 1913"/>
              <p:cNvSpPr>
                <a:spLocks noChangeArrowheads="1"/>
              </p:cNvSpPr>
              <p:nvPr/>
            </p:nvSpPr>
            <p:spPr bwMode="auto">
              <a:xfrm>
                <a:off x="2667166" y="4669644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9" name="Line 1914"/>
              <p:cNvSpPr>
                <a:spLocks noChangeShapeType="1"/>
              </p:cNvSpPr>
              <p:nvPr/>
            </p:nvSpPr>
            <p:spPr bwMode="auto">
              <a:xfrm>
                <a:off x="2742689" y="4701605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0" name="Line 1916"/>
              <p:cNvSpPr>
                <a:spLocks noChangeShapeType="1"/>
              </p:cNvSpPr>
              <p:nvPr/>
            </p:nvSpPr>
            <p:spPr bwMode="auto">
              <a:xfrm>
                <a:off x="2742689" y="4671442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1" name="Line 1918"/>
              <p:cNvSpPr>
                <a:spLocks noChangeShapeType="1"/>
              </p:cNvSpPr>
              <p:nvPr/>
            </p:nvSpPr>
            <p:spPr bwMode="auto">
              <a:xfrm>
                <a:off x="2742689" y="4639692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2" name="Line 1920"/>
              <p:cNvSpPr>
                <a:spLocks noChangeShapeType="1"/>
              </p:cNvSpPr>
              <p:nvPr/>
            </p:nvSpPr>
            <p:spPr bwMode="auto">
              <a:xfrm>
                <a:off x="2742689" y="4607942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3" name="Line 1922"/>
              <p:cNvSpPr>
                <a:spLocks noChangeShapeType="1"/>
              </p:cNvSpPr>
              <p:nvPr/>
            </p:nvSpPr>
            <p:spPr bwMode="auto">
              <a:xfrm>
                <a:off x="2742689" y="4577780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4" name="Rectangle 1923"/>
              <p:cNvSpPr>
                <a:spLocks noChangeArrowheads="1"/>
              </p:cNvSpPr>
              <p:nvPr/>
            </p:nvSpPr>
            <p:spPr bwMode="auto">
              <a:xfrm>
                <a:off x="2667166" y="4512482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5" name="Line 1924"/>
              <p:cNvSpPr>
                <a:spLocks noChangeShapeType="1"/>
              </p:cNvSpPr>
              <p:nvPr/>
            </p:nvSpPr>
            <p:spPr bwMode="auto">
              <a:xfrm>
                <a:off x="2742689" y="4546030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6" name="Line 1926"/>
              <p:cNvSpPr>
                <a:spLocks noChangeShapeType="1"/>
              </p:cNvSpPr>
              <p:nvPr/>
            </p:nvSpPr>
            <p:spPr bwMode="auto">
              <a:xfrm>
                <a:off x="2742689" y="4514280"/>
                <a:ext cx="6174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7" name="Freeform 1931"/>
              <p:cNvSpPr>
                <a:spLocks/>
              </p:cNvSpPr>
              <p:nvPr/>
            </p:nvSpPr>
            <p:spPr bwMode="auto">
              <a:xfrm flipV="1">
                <a:off x="2748863" y="4672728"/>
                <a:ext cx="1619956" cy="517525"/>
              </a:xfrm>
              <a:custGeom>
                <a:avLst/>
                <a:gdLst/>
                <a:ahLst/>
                <a:cxnLst>
                  <a:cxn ang="0">
                    <a:pos x="137" y="0"/>
                  </a:cxn>
                  <a:cxn ang="0">
                    <a:pos x="285" y="0"/>
                  </a:cxn>
                  <a:cxn ang="0">
                    <a:pos x="432" y="0"/>
                  </a:cxn>
                  <a:cxn ang="0">
                    <a:pos x="579" y="0"/>
                  </a:cxn>
                  <a:cxn ang="0">
                    <a:pos x="727" y="0"/>
                  </a:cxn>
                  <a:cxn ang="0">
                    <a:pos x="874" y="0"/>
                  </a:cxn>
                  <a:cxn ang="0">
                    <a:pos x="1022" y="7"/>
                  </a:cxn>
                  <a:cxn ang="0">
                    <a:pos x="1169" y="0"/>
                  </a:cxn>
                  <a:cxn ang="0">
                    <a:pos x="1317" y="0"/>
                  </a:cxn>
                  <a:cxn ang="0">
                    <a:pos x="1464" y="0"/>
                  </a:cxn>
                  <a:cxn ang="0">
                    <a:pos x="1611" y="0"/>
                  </a:cxn>
                  <a:cxn ang="0">
                    <a:pos x="1759" y="0"/>
                  </a:cxn>
                  <a:cxn ang="0">
                    <a:pos x="1906" y="0"/>
                  </a:cxn>
                  <a:cxn ang="0">
                    <a:pos x="2054" y="0"/>
                  </a:cxn>
                  <a:cxn ang="0">
                    <a:pos x="2201" y="0"/>
                  </a:cxn>
                  <a:cxn ang="0">
                    <a:pos x="2348" y="0"/>
                  </a:cxn>
                  <a:cxn ang="0">
                    <a:pos x="2496" y="0"/>
                  </a:cxn>
                  <a:cxn ang="0">
                    <a:pos x="2643" y="6"/>
                  </a:cxn>
                  <a:cxn ang="0">
                    <a:pos x="2791" y="0"/>
                  </a:cxn>
                  <a:cxn ang="0">
                    <a:pos x="2938" y="190"/>
                  </a:cxn>
                  <a:cxn ang="0">
                    <a:pos x="3086" y="536"/>
                  </a:cxn>
                  <a:cxn ang="0">
                    <a:pos x="3233" y="0"/>
                  </a:cxn>
                  <a:cxn ang="0">
                    <a:pos x="3380" y="0"/>
                  </a:cxn>
                  <a:cxn ang="0">
                    <a:pos x="3528" y="2"/>
                  </a:cxn>
                  <a:cxn ang="0">
                    <a:pos x="3675" y="0"/>
                  </a:cxn>
                  <a:cxn ang="0">
                    <a:pos x="3823" y="149"/>
                  </a:cxn>
                  <a:cxn ang="0">
                    <a:pos x="3970" y="3353"/>
                  </a:cxn>
                  <a:cxn ang="0">
                    <a:pos x="4117" y="8075"/>
                  </a:cxn>
                  <a:cxn ang="0">
                    <a:pos x="4265" y="5084"/>
                  </a:cxn>
                  <a:cxn ang="0">
                    <a:pos x="4412" y="2708"/>
                  </a:cxn>
                  <a:cxn ang="0">
                    <a:pos x="4560" y="4582"/>
                  </a:cxn>
                  <a:cxn ang="0">
                    <a:pos x="4707" y="4864"/>
                  </a:cxn>
                  <a:cxn ang="0">
                    <a:pos x="4855" y="2174"/>
                  </a:cxn>
                  <a:cxn ang="0">
                    <a:pos x="5002" y="688"/>
                  </a:cxn>
                  <a:cxn ang="0">
                    <a:pos x="5149" y="93"/>
                  </a:cxn>
                  <a:cxn ang="0">
                    <a:pos x="5297" y="0"/>
                  </a:cxn>
                  <a:cxn ang="0">
                    <a:pos x="5444" y="4"/>
                  </a:cxn>
                  <a:cxn ang="0">
                    <a:pos x="5592" y="11"/>
                  </a:cxn>
                  <a:cxn ang="0">
                    <a:pos x="5739" y="4"/>
                  </a:cxn>
                  <a:cxn ang="0">
                    <a:pos x="5886" y="0"/>
                  </a:cxn>
                  <a:cxn ang="0">
                    <a:pos x="6034" y="4"/>
                  </a:cxn>
                  <a:cxn ang="0">
                    <a:pos x="6181" y="0"/>
                  </a:cxn>
                  <a:cxn ang="0">
                    <a:pos x="6329" y="0"/>
                  </a:cxn>
                  <a:cxn ang="0">
                    <a:pos x="6476" y="0"/>
                  </a:cxn>
                  <a:cxn ang="0">
                    <a:pos x="6624" y="0"/>
                  </a:cxn>
                  <a:cxn ang="0">
                    <a:pos x="6771" y="0"/>
                  </a:cxn>
                  <a:cxn ang="0">
                    <a:pos x="6918" y="0"/>
                  </a:cxn>
                  <a:cxn ang="0">
                    <a:pos x="7066" y="0"/>
                  </a:cxn>
                  <a:cxn ang="0">
                    <a:pos x="7213" y="0"/>
                  </a:cxn>
                  <a:cxn ang="0">
                    <a:pos x="7361" y="0"/>
                  </a:cxn>
                  <a:cxn ang="0">
                    <a:pos x="7508" y="0"/>
                  </a:cxn>
                  <a:cxn ang="0">
                    <a:pos x="7655" y="0"/>
                  </a:cxn>
                  <a:cxn ang="0">
                    <a:pos x="7803" y="0"/>
                  </a:cxn>
                  <a:cxn ang="0">
                    <a:pos x="7950" y="0"/>
                  </a:cxn>
                  <a:cxn ang="0">
                    <a:pos x="8098" y="12"/>
                  </a:cxn>
                  <a:cxn ang="0">
                    <a:pos x="8245" y="0"/>
                  </a:cxn>
                  <a:cxn ang="0">
                    <a:pos x="8393" y="0"/>
                  </a:cxn>
                  <a:cxn ang="0">
                    <a:pos x="8540" y="0"/>
                  </a:cxn>
                  <a:cxn ang="0">
                    <a:pos x="8687" y="0"/>
                  </a:cxn>
                  <a:cxn ang="0">
                    <a:pos x="8835" y="0"/>
                  </a:cxn>
                  <a:cxn ang="0">
                    <a:pos x="8982" y="0"/>
                  </a:cxn>
                  <a:cxn ang="0">
                    <a:pos x="9130" y="0"/>
                  </a:cxn>
                  <a:cxn ang="0">
                    <a:pos x="9277" y="0"/>
                  </a:cxn>
                </a:cxnLst>
                <a:rect l="0" t="0" r="r" b="b"/>
                <a:pathLst>
                  <a:path w="9369" h="8265">
                    <a:moveTo>
                      <a:pt x="0" y="81"/>
                    </a:moveTo>
                    <a:lnTo>
                      <a:pt x="2" y="100"/>
                    </a:lnTo>
                    <a:lnTo>
                      <a:pt x="7" y="46"/>
                    </a:lnTo>
                    <a:lnTo>
                      <a:pt x="13" y="39"/>
                    </a:lnTo>
                    <a:lnTo>
                      <a:pt x="19" y="41"/>
                    </a:lnTo>
                    <a:lnTo>
                      <a:pt x="25" y="0"/>
                    </a:lnTo>
                    <a:lnTo>
                      <a:pt x="31" y="42"/>
                    </a:lnTo>
                    <a:lnTo>
                      <a:pt x="37" y="64"/>
                    </a:lnTo>
                    <a:lnTo>
                      <a:pt x="43" y="56"/>
                    </a:lnTo>
                    <a:lnTo>
                      <a:pt x="49" y="0"/>
                    </a:lnTo>
                    <a:lnTo>
                      <a:pt x="55" y="46"/>
                    </a:lnTo>
                    <a:lnTo>
                      <a:pt x="61" y="47"/>
                    </a:lnTo>
                    <a:lnTo>
                      <a:pt x="66" y="44"/>
                    </a:lnTo>
                    <a:lnTo>
                      <a:pt x="72" y="100"/>
                    </a:lnTo>
                    <a:lnTo>
                      <a:pt x="78" y="86"/>
                    </a:lnTo>
                    <a:lnTo>
                      <a:pt x="84" y="0"/>
                    </a:lnTo>
                    <a:lnTo>
                      <a:pt x="90" y="95"/>
                    </a:lnTo>
                    <a:lnTo>
                      <a:pt x="96" y="39"/>
                    </a:lnTo>
                    <a:lnTo>
                      <a:pt x="102" y="45"/>
                    </a:lnTo>
                    <a:lnTo>
                      <a:pt x="108" y="43"/>
                    </a:lnTo>
                    <a:lnTo>
                      <a:pt x="114" y="0"/>
                    </a:lnTo>
                    <a:lnTo>
                      <a:pt x="119" y="1"/>
                    </a:lnTo>
                    <a:lnTo>
                      <a:pt x="125" y="50"/>
                    </a:lnTo>
                    <a:lnTo>
                      <a:pt x="131" y="38"/>
                    </a:lnTo>
                    <a:lnTo>
                      <a:pt x="137" y="0"/>
                    </a:lnTo>
                    <a:lnTo>
                      <a:pt x="143" y="18"/>
                    </a:lnTo>
                    <a:lnTo>
                      <a:pt x="149" y="49"/>
                    </a:lnTo>
                    <a:lnTo>
                      <a:pt x="155" y="0"/>
                    </a:lnTo>
                    <a:lnTo>
                      <a:pt x="161" y="49"/>
                    </a:lnTo>
                    <a:lnTo>
                      <a:pt x="167" y="0"/>
                    </a:lnTo>
                    <a:lnTo>
                      <a:pt x="173" y="14"/>
                    </a:lnTo>
                    <a:lnTo>
                      <a:pt x="178" y="44"/>
                    </a:lnTo>
                    <a:lnTo>
                      <a:pt x="184" y="0"/>
                    </a:lnTo>
                    <a:lnTo>
                      <a:pt x="190" y="0"/>
                    </a:lnTo>
                    <a:lnTo>
                      <a:pt x="196" y="49"/>
                    </a:lnTo>
                    <a:lnTo>
                      <a:pt x="202" y="0"/>
                    </a:lnTo>
                    <a:lnTo>
                      <a:pt x="208" y="48"/>
                    </a:lnTo>
                    <a:lnTo>
                      <a:pt x="214" y="0"/>
                    </a:lnTo>
                    <a:lnTo>
                      <a:pt x="220" y="0"/>
                    </a:lnTo>
                    <a:lnTo>
                      <a:pt x="226" y="0"/>
                    </a:lnTo>
                    <a:lnTo>
                      <a:pt x="232" y="19"/>
                    </a:lnTo>
                    <a:lnTo>
                      <a:pt x="237" y="0"/>
                    </a:lnTo>
                    <a:lnTo>
                      <a:pt x="243" y="0"/>
                    </a:lnTo>
                    <a:lnTo>
                      <a:pt x="249" y="0"/>
                    </a:lnTo>
                    <a:lnTo>
                      <a:pt x="255" y="0"/>
                    </a:lnTo>
                    <a:lnTo>
                      <a:pt x="261" y="5"/>
                    </a:lnTo>
                    <a:lnTo>
                      <a:pt x="267" y="0"/>
                    </a:lnTo>
                    <a:lnTo>
                      <a:pt x="273" y="12"/>
                    </a:lnTo>
                    <a:lnTo>
                      <a:pt x="279" y="0"/>
                    </a:lnTo>
                    <a:lnTo>
                      <a:pt x="285" y="0"/>
                    </a:lnTo>
                    <a:lnTo>
                      <a:pt x="290" y="1"/>
                    </a:lnTo>
                    <a:lnTo>
                      <a:pt x="296" y="0"/>
                    </a:lnTo>
                    <a:lnTo>
                      <a:pt x="302" y="0"/>
                    </a:lnTo>
                    <a:lnTo>
                      <a:pt x="308" y="0"/>
                    </a:lnTo>
                    <a:lnTo>
                      <a:pt x="314" y="0"/>
                    </a:lnTo>
                    <a:lnTo>
                      <a:pt x="320" y="0"/>
                    </a:lnTo>
                    <a:lnTo>
                      <a:pt x="326" y="0"/>
                    </a:lnTo>
                    <a:lnTo>
                      <a:pt x="332" y="0"/>
                    </a:lnTo>
                    <a:lnTo>
                      <a:pt x="338" y="9"/>
                    </a:lnTo>
                    <a:lnTo>
                      <a:pt x="344" y="8"/>
                    </a:lnTo>
                    <a:lnTo>
                      <a:pt x="349" y="15"/>
                    </a:lnTo>
                    <a:lnTo>
                      <a:pt x="355" y="0"/>
                    </a:lnTo>
                    <a:lnTo>
                      <a:pt x="361" y="0"/>
                    </a:lnTo>
                    <a:lnTo>
                      <a:pt x="367" y="0"/>
                    </a:lnTo>
                    <a:lnTo>
                      <a:pt x="373" y="0"/>
                    </a:lnTo>
                    <a:lnTo>
                      <a:pt x="379" y="0"/>
                    </a:lnTo>
                    <a:lnTo>
                      <a:pt x="385" y="0"/>
                    </a:lnTo>
                    <a:lnTo>
                      <a:pt x="391" y="0"/>
                    </a:lnTo>
                    <a:lnTo>
                      <a:pt x="397" y="0"/>
                    </a:lnTo>
                    <a:lnTo>
                      <a:pt x="403" y="0"/>
                    </a:lnTo>
                    <a:lnTo>
                      <a:pt x="408" y="0"/>
                    </a:lnTo>
                    <a:lnTo>
                      <a:pt x="414" y="0"/>
                    </a:lnTo>
                    <a:lnTo>
                      <a:pt x="420" y="11"/>
                    </a:lnTo>
                    <a:lnTo>
                      <a:pt x="426" y="0"/>
                    </a:lnTo>
                    <a:lnTo>
                      <a:pt x="432" y="0"/>
                    </a:lnTo>
                    <a:lnTo>
                      <a:pt x="438" y="0"/>
                    </a:lnTo>
                    <a:lnTo>
                      <a:pt x="444" y="0"/>
                    </a:lnTo>
                    <a:lnTo>
                      <a:pt x="450" y="0"/>
                    </a:lnTo>
                    <a:lnTo>
                      <a:pt x="456" y="0"/>
                    </a:lnTo>
                    <a:lnTo>
                      <a:pt x="461" y="2"/>
                    </a:lnTo>
                    <a:lnTo>
                      <a:pt x="467" y="15"/>
                    </a:lnTo>
                    <a:lnTo>
                      <a:pt x="473" y="0"/>
                    </a:lnTo>
                    <a:lnTo>
                      <a:pt x="479" y="0"/>
                    </a:lnTo>
                    <a:lnTo>
                      <a:pt x="485" y="11"/>
                    </a:lnTo>
                    <a:lnTo>
                      <a:pt x="491" y="0"/>
                    </a:lnTo>
                    <a:lnTo>
                      <a:pt x="497" y="0"/>
                    </a:lnTo>
                    <a:lnTo>
                      <a:pt x="503" y="0"/>
                    </a:lnTo>
                    <a:lnTo>
                      <a:pt x="509" y="0"/>
                    </a:lnTo>
                    <a:lnTo>
                      <a:pt x="515" y="0"/>
                    </a:lnTo>
                    <a:lnTo>
                      <a:pt x="520" y="0"/>
                    </a:lnTo>
                    <a:lnTo>
                      <a:pt x="526" y="0"/>
                    </a:lnTo>
                    <a:lnTo>
                      <a:pt x="532" y="0"/>
                    </a:lnTo>
                    <a:lnTo>
                      <a:pt x="538" y="0"/>
                    </a:lnTo>
                    <a:lnTo>
                      <a:pt x="544" y="0"/>
                    </a:lnTo>
                    <a:lnTo>
                      <a:pt x="550" y="0"/>
                    </a:lnTo>
                    <a:lnTo>
                      <a:pt x="556" y="5"/>
                    </a:lnTo>
                    <a:lnTo>
                      <a:pt x="562" y="0"/>
                    </a:lnTo>
                    <a:lnTo>
                      <a:pt x="568" y="5"/>
                    </a:lnTo>
                    <a:lnTo>
                      <a:pt x="574" y="14"/>
                    </a:lnTo>
                    <a:lnTo>
                      <a:pt x="579" y="0"/>
                    </a:lnTo>
                    <a:lnTo>
                      <a:pt x="585" y="0"/>
                    </a:lnTo>
                    <a:lnTo>
                      <a:pt x="591" y="6"/>
                    </a:lnTo>
                    <a:lnTo>
                      <a:pt x="597" y="0"/>
                    </a:lnTo>
                    <a:lnTo>
                      <a:pt x="603" y="0"/>
                    </a:lnTo>
                    <a:lnTo>
                      <a:pt x="609" y="1"/>
                    </a:lnTo>
                    <a:lnTo>
                      <a:pt x="615" y="0"/>
                    </a:lnTo>
                    <a:lnTo>
                      <a:pt x="621" y="0"/>
                    </a:lnTo>
                    <a:lnTo>
                      <a:pt x="627" y="0"/>
                    </a:lnTo>
                    <a:lnTo>
                      <a:pt x="632" y="0"/>
                    </a:lnTo>
                    <a:lnTo>
                      <a:pt x="638" y="11"/>
                    </a:lnTo>
                    <a:lnTo>
                      <a:pt x="644" y="0"/>
                    </a:lnTo>
                    <a:lnTo>
                      <a:pt x="650" y="0"/>
                    </a:lnTo>
                    <a:lnTo>
                      <a:pt x="656" y="22"/>
                    </a:lnTo>
                    <a:lnTo>
                      <a:pt x="662" y="0"/>
                    </a:lnTo>
                    <a:lnTo>
                      <a:pt x="668" y="0"/>
                    </a:lnTo>
                    <a:lnTo>
                      <a:pt x="674" y="0"/>
                    </a:lnTo>
                    <a:lnTo>
                      <a:pt x="680" y="0"/>
                    </a:lnTo>
                    <a:lnTo>
                      <a:pt x="686" y="0"/>
                    </a:lnTo>
                    <a:lnTo>
                      <a:pt x="691" y="0"/>
                    </a:lnTo>
                    <a:lnTo>
                      <a:pt x="697" y="0"/>
                    </a:lnTo>
                    <a:lnTo>
                      <a:pt x="703" y="0"/>
                    </a:lnTo>
                    <a:lnTo>
                      <a:pt x="709" y="0"/>
                    </a:lnTo>
                    <a:lnTo>
                      <a:pt x="715" y="8"/>
                    </a:lnTo>
                    <a:lnTo>
                      <a:pt x="721" y="0"/>
                    </a:lnTo>
                    <a:lnTo>
                      <a:pt x="727" y="0"/>
                    </a:lnTo>
                    <a:lnTo>
                      <a:pt x="733" y="40"/>
                    </a:lnTo>
                    <a:lnTo>
                      <a:pt x="739" y="42"/>
                    </a:lnTo>
                    <a:lnTo>
                      <a:pt x="745" y="0"/>
                    </a:lnTo>
                    <a:lnTo>
                      <a:pt x="750" y="45"/>
                    </a:lnTo>
                    <a:lnTo>
                      <a:pt x="756" y="1"/>
                    </a:lnTo>
                    <a:lnTo>
                      <a:pt x="762" y="42"/>
                    </a:lnTo>
                    <a:lnTo>
                      <a:pt x="768" y="38"/>
                    </a:lnTo>
                    <a:lnTo>
                      <a:pt x="774" y="45"/>
                    </a:lnTo>
                    <a:lnTo>
                      <a:pt x="780" y="0"/>
                    </a:lnTo>
                    <a:lnTo>
                      <a:pt x="786" y="55"/>
                    </a:lnTo>
                    <a:lnTo>
                      <a:pt x="792" y="44"/>
                    </a:lnTo>
                    <a:lnTo>
                      <a:pt x="798" y="52"/>
                    </a:lnTo>
                    <a:lnTo>
                      <a:pt x="803" y="0"/>
                    </a:lnTo>
                    <a:lnTo>
                      <a:pt x="809" y="82"/>
                    </a:lnTo>
                    <a:lnTo>
                      <a:pt x="815" y="87"/>
                    </a:lnTo>
                    <a:lnTo>
                      <a:pt x="821" y="44"/>
                    </a:lnTo>
                    <a:lnTo>
                      <a:pt x="827" y="43"/>
                    </a:lnTo>
                    <a:lnTo>
                      <a:pt x="833" y="97"/>
                    </a:lnTo>
                    <a:lnTo>
                      <a:pt x="839" y="44"/>
                    </a:lnTo>
                    <a:lnTo>
                      <a:pt x="845" y="41"/>
                    </a:lnTo>
                    <a:lnTo>
                      <a:pt x="851" y="79"/>
                    </a:lnTo>
                    <a:lnTo>
                      <a:pt x="857" y="38"/>
                    </a:lnTo>
                    <a:lnTo>
                      <a:pt x="862" y="0"/>
                    </a:lnTo>
                    <a:lnTo>
                      <a:pt x="868" y="40"/>
                    </a:lnTo>
                    <a:lnTo>
                      <a:pt x="874" y="0"/>
                    </a:lnTo>
                    <a:lnTo>
                      <a:pt x="880" y="43"/>
                    </a:lnTo>
                    <a:lnTo>
                      <a:pt x="886" y="43"/>
                    </a:lnTo>
                    <a:lnTo>
                      <a:pt x="892" y="0"/>
                    </a:lnTo>
                    <a:lnTo>
                      <a:pt x="898" y="44"/>
                    </a:lnTo>
                    <a:lnTo>
                      <a:pt x="904" y="67"/>
                    </a:lnTo>
                    <a:lnTo>
                      <a:pt x="910" y="0"/>
                    </a:lnTo>
                    <a:lnTo>
                      <a:pt x="916" y="56"/>
                    </a:lnTo>
                    <a:lnTo>
                      <a:pt x="921" y="53"/>
                    </a:lnTo>
                    <a:lnTo>
                      <a:pt x="927" y="6"/>
                    </a:lnTo>
                    <a:lnTo>
                      <a:pt x="933" y="0"/>
                    </a:lnTo>
                    <a:lnTo>
                      <a:pt x="939" y="0"/>
                    </a:lnTo>
                    <a:lnTo>
                      <a:pt x="945" y="40"/>
                    </a:lnTo>
                    <a:lnTo>
                      <a:pt x="951" y="0"/>
                    </a:lnTo>
                    <a:lnTo>
                      <a:pt x="957" y="0"/>
                    </a:lnTo>
                    <a:lnTo>
                      <a:pt x="963" y="13"/>
                    </a:lnTo>
                    <a:lnTo>
                      <a:pt x="969" y="10"/>
                    </a:lnTo>
                    <a:lnTo>
                      <a:pt x="975" y="0"/>
                    </a:lnTo>
                    <a:lnTo>
                      <a:pt x="980" y="0"/>
                    </a:lnTo>
                    <a:lnTo>
                      <a:pt x="986" y="5"/>
                    </a:lnTo>
                    <a:lnTo>
                      <a:pt x="992" y="0"/>
                    </a:lnTo>
                    <a:lnTo>
                      <a:pt x="998" y="5"/>
                    </a:lnTo>
                    <a:lnTo>
                      <a:pt x="1004" y="0"/>
                    </a:lnTo>
                    <a:lnTo>
                      <a:pt x="1010" y="0"/>
                    </a:lnTo>
                    <a:lnTo>
                      <a:pt x="1016" y="1"/>
                    </a:lnTo>
                    <a:lnTo>
                      <a:pt x="1022" y="7"/>
                    </a:lnTo>
                    <a:lnTo>
                      <a:pt x="1028" y="2"/>
                    </a:lnTo>
                    <a:lnTo>
                      <a:pt x="1033" y="0"/>
                    </a:lnTo>
                    <a:lnTo>
                      <a:pt x="1039" y="6"/>
                    </a:lnTo>
                    <a:lnTo>
                      <a:pt x="1045" y="0"/>
                    </a:lnTo>
                    <a:lnTo>
                      <a:pt x="1051" y="0"/>
                    </a:lnTo>
                    <a:lnTo>
                      <a:pt x="1057" y="0"/>
                    </a:lnTo>
                    <a:lnTo>
                      <a:pt x="1063" y="0"/>
                    </a:lnTo>
                    <a:lnTo>
                      <a:pt x="1069" y="5"/>
                    </a:lnTo>
                    <a:lnTo>
                      <a:pt x="1075" y="0"/>
                    </a:lnTo>
                    <a:lnTo>
                      <a:pt x="1081" y="0"/>
                    </a:lnTo>
                    <a:lnTo>
                      <a:pt x="1087" y="0"/>
                    </a:lnTo>
                    <a:lnTo>
                      <a:pt x="1092" y="0"/>
                    </a:lnTo>
                    <a:lnTo>
                      <a:pt x="1098" y="0"/>
                    </a:lnTo>
                    <a:lnTo>
                      <a:pt x="1104" y="0"/>
                    </a:lnTo>
                    <a:lnTo>
                      <a:pt x="1110" y="0"/>
                    </a:lnTo>
                    <a:lnTo>
                      <a:pt x="1116" y="7"/>
                    </a:lnTo>
                    <a:lnTo>
                      <a:pt x="1122" y="0"/>
                    </a:lnTo>
                    <a:lnTo>
                      <a:pt x="1128" y="0"/>
                    </a:lnTo>
                    <a:lnTo>
                      <a:pt x="1134" y="1"/>
                    </a:lnTo>
                    <a:lnTo>
                      <a:pt x="1140" y="0"/>
                    </a:lnTo>
                    <a:lnTo>
                      <a:pt x="1146" y="0"/>
                    </a:lnTo>
                    <a:lnTo>
                      <a:pt x="1151" y="0"/>
                    </a:lnTo>
                    <a:lnTo>
                      <a:pt x="1157" y="0"/>
                    </a:lnTo>
                    <a:lnTo>
                      <a:pt x="1163" y="0"/>
                    </a:lnTo>
                    <a:lnTo>
                      <a:pt x="1169" y="0"/>
                    </a:lnTo>
                    <a:lnTo>
                      <a:pt x="1175" y="0"/>
                    </a:lnTo>
                    <a:lnTo>
                      <a:pt x="1181" y="0"/>
                    </a:lnTo>
                    <a:lnTo>
                      <a:pt x="1187" y="0"/>
                    </a:lnTo>
                    <a:lnTo>
                      <a:pt x="1193" y="0"/>
                    </a:lnTo>
                    <a:lnTo>
                      <a:pt x="1199" y="2"/>
                    </a:lnTo>
                    <a:lnTo>
                      <a:pt x="1204" y="0"/>
                    </a:lnTo>
                    <a:lnTo>
                      <a:pt x="1210" y="0"/>
                    </a:lnTo>
                    <a:lnTo>
                      <a:pt x="1216" y="0"/>
                    </a:lnTo>
                    <a:lnTo>
                      <a:pt x="1222" y="0"/>
                    </a:lnTo>
                    <a:lnTo>
                      <a:pt x="1228" y="0"/>
                    </a:lnTo>
                    <a:lnTo>
                      <a:pt x="1234" y="0"/>
                    </a:lnTo>
                    <a:lnTo>
                      <a:pt x="1240" y="0"/>
                    </a:lnTo>
                    <a:lnTo>
                      <a:pt x="1246" y="0"/>
                    </a:lnTo>
                    <a:lnTo>
                      <a:pt x="1252" y="9"/>
                    </a:lnTo>
                    <a:lnTo>
                      <a:pt x="1258" y="0"/>
                    </a:lnTo>
                    <a:lnTo>
                      <a:pt x="1263" y="0"/>
                    </a:lnTo>
                    <a:lnTo>
                      <a:pt x="1269" y="0"/>
                    </a:lnTo>
                    <a:lnTo>
                      <a:pt x="1275" y="0"/>
                    </a:lnTo>
                    <a:lnTo>
                      <a:pt x="1281" y="12"/>
                    </a:lnTo>
                    <a:lnTo>
                      <a:pt x="1287" y="10"/>
                    </a:lnTo>
                    <a:lnTo>
                      <a:pt x="1293" y="0"/>
                    </a:lnTo>
                    <a:lnTo>
                      <a:pt x="1299" y="0"/>
                    </a:lnTo>
                    <a:lnTo>
                      <a:pt x="1305" y="10"/>
                    </a:lnTo>
                    <a:lnTo>
                      <a:pt x="1311" y="0"/>
                    </a:lnTo>
                    <a:lnTo>
                      <a:pt x="1317" y="0"/>
                    </a:lnTo>
                    <a:lnTo>
                      <a:pt x="1322" y="0"/>
                    </a:lnTo>
                    <a:lnTo>
                      <a:pt x="1328" y="7"/>
                    </a:lnTo>
                    <a:lnTo>
                      <a:pt x="1334" y="0"/>
                    </a:lnTo>
                    <a:lnTo>
                      <a:pt x="1340" y="0"/>
                    </a:lnTo>
                    <a:lnTo>
                      <a:pt x="1346" y="0"/>
                    </a:lnTo>
                    <a:lnTo>
                      <a:pt x="1352" y="0"/>
                    </a:lnTo>
                    <a:lnTo>
                      <a:pt x="1358" y="0"/>
                    </a:lnTo>
                    <a:lnTo>
                      <a:pt x="1364" y="0"/>
                    </a:lnTo>
                    <a:lnTo>
                      <a:pt x="1370" y="0"/>
                    </a:lnTo>
                    <a:lnTo>
                      <a:pt x="1375" y="0"/>
                    </a:lnTo>
                    <a:lnTo>
                      <a:pt x="1381" y="0"/>
                    </a:lnTo>
                    <a:lnTo>
                      <a:pt x="1387" y="0"/>
                    </a:lnTo>
                    <a:lnTo>
                      <a:pt x="1393" y="0"/>
                    </a:lnTo>
                    <a:lnTo>
                      <a:pt x="1399" y="0"/>
                    </a:lnTo>
                    <a:lnTo>
                      <a:pt x="1405" y="0"/>
                    </a:lnTo>
                    <a:lnTo>
                      <a:pt x="1411" y="0"/>
                    </a:lnTo>
                    <a:lnTo>
                      <a:pt x="1417" y="0"/>
                    </a:lnTo>
                    <a:lnTo>
                      <a:pt x="1423" y="0"/>
                    </a:lnTo>
                    <a:lnTo>
                      <a:pt x="1429" y="0"/>
                    </a:lnTo>
                    <a:lnTo>
                      <a:pt x="1434" y="0"/>
                    </a:lnTo>
                    <a:lnTo>
                      <a:pt x="1440" y="7"/>
                    </a:lnTo>
                    <a:lnTo>
                      <a:pt x="1446" y="0"/>
                    </a:lnTo>
                    <a:lnTo>
                      <a:pt x="1452" y="0"/>
                    </a:lnTo>
                    <a:lnTo>
                      <a:pt x="1458" y="0"/>
                    </a:lnTo>
                    <a:lnTo>
                      <a:pt x="1464" y="0"/>
                    </a:lnTo>
                    <a:lnTo>
                      <a:pt x="1470" y="0"/>
                    </a:lnTo>
                    <a:lnTo>
                      <a:pt x="1476" y="0"/>
                    </a:lnTo>
                    <a:lnTo>
                      <a:pt x="1482" y="0"/>
                    </a:lnTo>
                    <a:lnTo>
                      <a:pt x="1488" y="0"/>
                    </a:lnTo>
                    <a:lnTo>
                      <a:pt x="1493" y="0"/>
                    </a:lnTo>
                    <a:lnTo>
                      <a:pt x="1499" y="0"/>
                    </a:lnTo>
                    <a:lnTo>
                      <a:pt x="1505" y="4"/>
                    </a:lnTo>
                    <a:lnTo>
                      <a:pt x="1511" y="0"/>
                    </a:lnTo>
                    <a:lnTo>
                      <a:pt x="1517" y="3"/>
                    </a:lnTo>
                    <a:lnTo>
                      <a:pt x="1523" y="0"/>
                    </a:lnTo>
                    <a:lnTo>
                      <a:pt x="1529" y="0"/>
                    </a:lnTo>
                    <a:lnTo>
                      <a:pt x="1535" y="0"/>
                    </a:lnTo>
                    <a:lnTo>
                      <a:pt x="1541" y="0"/>
                    </a:lnTo>
                    <a:lnTo>
                      <a:pt x="1546" y="19"/>
                    </a:lnTo>
                    <a:lnTo>
                      <a:pt x="1552" y="0"/>
                    </a:lnTo>
                    <a:lnTo>
                      <a:pt x="1558" y="0"/>
                    </a:lnTo>
                    <a:lnTo>
                      <a:pt x="1564" y="0"/>
                    </a:lnTo>
                    <a:lnTo>
                      <a:pt x="1570" y="0"/>
                    </a:lnTo>
                    <a:lnTo>
                      <a:pt x="1576" y="0"/>
                    </a:lnTo>
                    <a:lnTo>
                      <a:pt x="1582" y="0"/>
                    </a:lnTo>
                    <a:lnTo>
                      <a:pt x="1588" y="0"/>
                    </a:lnTo>
                    <a:lnTo>
                      <a:pt x="1594" y="0"/>
                    </a:lnTo>
                    <a:lnTo>
                      <a:pt x="1600" y="3"/>
                    </a:lnTo>
                    <a:lnTo>
                      <a:pt x="1605" y="0"/>
                    </a:lnTo>
                    <a:lnTo>
                      <a:pt x="1611" y="0"/>
                    </a:lnTo>
                    <a:lnTo>
                      <a:pt x="1617" y="0"/>
                    </a:lnTo>
                    <a:lnTo>
                      <a:pt x="1623" y="17"/>
                    </a:lnTo>
                    <a:lnTo>
                      <a:pt x="1629" y="8"/>
                    </a:lnTo>
                    <a:lnTo>
                      <a:pt x="1635" y="0"/>
                    </a:lnTo>
                    <a:lnTo>
                      <a:pt x="1641" y="0"/>
                    </a:lnTo>
                    <a:lnTo>
                      <a:pt x="1647" y="0"/>
                    </a:lnTo>
                    <a:lnTo>
                      <a:pt x="1653" y="0"/>
                    </a:lnTo>
                    <a:lnTo>
                      <a:pt x="1659" y="0"/>
                    </a:lnTo>
                    <a:lnTo>
                      <a:pt x="1664" y="0"/>
                    </a:lnTo>
                    <a:lnTo>
                      <a:pt x="1670" y="2"/>
                    </a:lnTo>
                    <a:lnTo>
                      <a:pt x="1676" y="4"/>
                    </a:lnTo>
                    <a:lnTo>
                      <a:pt x="1682" y="0"/>
                    </a:lnTo>
                    <a:lnTo>
                      <a:pt x="1688" y="0"/>
                    </a:lnTo>
                    <a:lnTo>
                      <a:pt x="1694" y="25"/>
                    </a:lnTo>
                    <a:lnTo>
                      <a:pt x="1700" y="0"/>
                    </a:lnTo>
                    <a:lnTo>
                      <a:pt x="1706" y="0"/>
                    </a:lnTo>
                    <a:lnTo>
                      <a:pt x="1712" y="0"/>
                    </a:lnTo>
                    <a:lnTo>
                      <a:pt x="1717" y="0"/>
                    </a:lnTo>
                    <a:lnTo>
                      <a:pt x="1723" y="0"/>
                    </a:lnTo>
                    <a:lnTo>
                      <a:pt x="1729" y="0"/>
                    </a:lnTo>
                    <a:lnTo>
                      <a:pt x="1735" y="0"/>
                    </a:lnTo>
                    <a:lnTo>
                      <a:pt x="1741" y="0"/>
                    </a:lnTo>
                    <a:lnTo>
                      <a:pt x="1747" y="0"/>
                    </a:lnTo>
                    <a:lnTo>
                      <a:pt x="1753" y="0"/>
                    </a:lnTo>
                    <a:lnTo>
                      <a:pt x="1759" y="0"/>
                    </a:lnTo>
                    <a:lnTo>
                      <a:pt x="1765" y="0"/>
                    </a:lnTo>
                    <a:lnTo>
                      <a:pt x="1771" y="0"/>
                    </a:lnTo>
                    <a:lnTo>
                      <a:pt x="1776" y="16"/>
                    </a:lnTo>
                    <a:lnTo>
                      <a:pt x="1782" y="0"/>
                    </a:lnTo>
                    <a:lnTo>
                      <a:pt x="1788" y="0"/>
                    </a:lnTo>
                    <a:lnTo>
                      <a:pt x="1794" y="0"/>
                    </a:lnTo>
                    <a:lnTo>
                      <a:pt x="1800" y="2"/>
                    </a:lnTo>
                    <a:lnTo>
                      <a:pt x="1806" y="3"/>
                    </a:lnTo>
                    <a:lnTo>
                      <a:pt x="1812" y="0"/>
                    </a:lnTo>
                    <a:lnTo>
                      <a:pt x="1818" y="0"/>
                    </a:lnTo>
                    <a:lnTo>
                      <a:pt x="1824" y="4"/>
                    </a:lnTo>
                    <a:lnTo>
                      <a:pt x="1830" y="0"/>
                    </a:lnTo>
                    <a:lnTo>
                      <a:pt x="1835" y="0"/>
                    </a:lnTo>
                    <a:lnTo>
                      <a:pt x="1841" y="0"/>
                    </a:lnTo>
                    <a:lnTo>
                      <a:pt x="1847" y="0"/>
                    </a:lnTo>
                    <a:lnTo>
                      <a:pt x="1853" y="0"/>
                    </a:lnTo>
                    <a:lnTo>
                      <a:pt x="1859" y="0"/>
                    </a:lnTo>
                    <a:lnTo>
                      <a:pt x="1865" y="0"/>
                    </a:lnTo>
                    <a:lnTo>
                      <a:pt x="1871" y="0"/>
                    </a:lnTo>
                    <a:lnTo>
                      <a:pt x="1877" y="0"/>
                    </a:lnTo>
                    <a:lnTo>
                      <a:pt x="1883" y="0"/>
                    </a:lnTo>
                    <a:lnTo>
                      <a:pt x="1888" y="0"/>
                    </a:lnTo>
                    <a:lnTo>
                      <a:pt x="1894" y="0"/>
                    </a:lnTo>
                    <a:lnTo>
                      <a:pt x="1900" y="2"/>
                    </a:lnTo>
                    <a:lnTo>
                      <a:pt x="1906" y="0"/>
                    </a:lnTo>
                    <a:lnTo>
                      <a:pt x="1912" y="0"/>
                    </a:lnTo>
                    <a:lnTo>
                      <a:pt x="1918" y="0"/>
                    </a:lnTo>
                    <a:lnTo>
                      <a:pt x="1924" y="0"/>
                    </a:lnTo>
                    <a:lnTo>
                      <a:pt x="1930" y="1"/>
                    </a:lnTo>
                    <a:lnTo>
                      <a:pt x="1936" y="0"/>
                    </a:lnTo>
                    <a:lnTo>
                      <a:pt x="1942" y="5"/>
                    </a:lnTo>
                    <a:lnTo>
                      <a:pt x="1947" y="0"/>
                    </a:lnTo>
                    <a:lnTo>
                      <a:pt x="1953" y="0"/>
                    </a:lnTo>
                    <a:lnTo>
                      <a:pt x="1959" y="0"/>
                    </a:lnTo>
                    <a:lnTo>
                      <a:pt x="1965" y="0"/>
                    </a:lnTo>
                    <a:lnTo>
                      <a:pt x="1971" y="0"/>
                    </a:lnTo>
                    <a:lnTo>
                      <a:pt x="1977" y="0"/>
                    </a:lnTo>
                    <a:lnTo>
                      <a:pt x="1983" y="0"/>
                    </a:lnTo>
                    <a:lnTo>
                      <a:pt x="1989" y="0"/>
                    </a:lnTo>
                    <a:lnTo>
                      <a:pt x="1995" y="0"/>
                    </a:lnTo>
                    <a:lnTo>
                      <a:pt x="2001" y="4"/>
                    </a:lnTo>
                    <a:lnTo>
                      <a:pt x="2006" y="0"/>
                    </a:lnTo>
                    <a:lnTo>
                      <a:pt x="2012" y="0"/>
                    </a:lnTo>
                    <a:lnTo>
                      <a:pt x="2018" y="0"/>
                    </a:lnTo>
                    <a:lnTo>
                      <a:pt x="2024" y="1"/>
                    </a:lnTo>
                    <a:lnTo>
                      <a:pt x="2030" y="0"/>
                    </a:lnTo>
                    <a:lnTo>
                      <a:pt x="2036" y="4"/>
                    </a:lnTo>
                    <a:lnTo>
                      <a:pt x="2042" y="0"/>
                    </a:lnTo>
                    <a:lnTo>
                      <a:pt x="2048" y="0"/>
                    </a:lnTo>
                    <a:lnTo>
                      <a:pt x="2054" y="0"/>
                    </a:lnTo>
                    <a:lnTo>
                      <a:pt x="2059" y="0"/>
                    </a:lnTo>
                    <a:lnTo>
                      <a:pt x="2065" y="0"/>
                    </a:lnTo>
                    <a:lnTo>
                      <a:pt x="2071" y="0"/>
                    </a:lnTo>
                    <a:lnTo>
                      <a:pt x="2077" y="0"/>
                    </a:lnTo>
                    <a:lnTo>
                      <a:pt x="2083" y="0"/>
                    </a:lnTo>
                    <a:lnTo>
                      <a:pt x="2089" y="13"/>
                    </a:lnTo>
                    <a:lnTo>
                      <a:pt x="2095" y="0"/>
                    </a:lnTo>
                    <a:lnTo>
                      <a:pt x="2101" y="0"/>
                    </a:lnTo>
                    <a:lnTo>
                      <a:pt x="2107" y="0"/>
                    </a:lnTo>
                    <a:lnTo>
                      <a:pt x="2113" y="0"/>
                    </a:lnTo>
                    <a:lnTo>
                      <a:pt x="2118" y="0"/>
                    </a:lnTo>
                    <a:lnTo>
                      <a:pt x="2124" y="6"/>
                    </a:lnTo>
                    <a:lnTo>
                      <a:pt x="2130" y="0"/>
                    </a:lnTo>
                    <a:lnTo>
                      <a:pt x="2136" y="0"/>
                    </a:lnTo>
                    <a:lnTo>
                      <a:pt x="2142" y="8"/>
                    </a:lnTo>
                    <a:lnTo>
                      <a:pt x="2148" y="0"/>
                    </a:lnTo>
                    <a:lnTo>
                      <a:pt x="2154" y="0"/>
                    </a:lnTo>
                    <a:lnTo>
                      <a:pt x="2160" y="9"/>
                    </a:lnTo>
                    <a:lnTo>
                      <a:pt x="2166" y="0"/>
                    </a:lnTo>
                    <a:lnTo>
                      <a:pt x="2172" y="0"/>
                    </a:lnTo>
                    <a:lnTo>
                      <a:pt x="2177" y="6"/>
                    </a:lnTo>
                    <a:lnTo>
                      <a:pt x="2183" y="0"/>
                    </a:lnTo>
                    <a:lnTo>
                      <a:pt x="2189" y="0"/>
                    </a:lnTo>
                    <a:lnTo>
                      <a:pt x="2195" y="0"/>
                    </a:lnTo>
                    <a:lnTo>
                      <a:pt x="2201" y="0"/>
                    </a:lnTo>
                    <a:lnTo>
                      <a:pt x="2207" y="0"/>
                    </a:lnTo>
                    <a:lnTo>
                      <a:pt x="2213" y="0"/>
                    </a:lnTo>
                    <a:lnTo>
                      <a:pt x="2219" y="0"/>
                    </a:lnTo>
                    <a:lnTo>
                      <a:pt x="2225" y="0"/>
                    </a:lnTo>
                    <a:lnTo>
                      <a:pt x="2231" y="0"/>
                    </a:lnTo>
                    <a:lnTo>
                      <a:pt x="2236" y="0"/>
                    </a:lnTo>
                    <a:lnTo>
                      <a:pt x="2242" y="0"/>
                    </a:lnTo>
                    <a:lnTo>
                      <a:pt x="2248" y="0"/>
                    </a:lnTo>
                    <a:lnTo>
                      <a:pt x="2254" y="0"/>
                    </a:lnTo>
                    <a:lnTo>
                      <a:pt x="2260" y="0"/>
                    </a:lnTo>
                    <a:lnTo>
                      <a:pt x="2266" y="0"/>
                    </a:lnTo>
                    <a:lnTo>
                      <a:pt x="2272" y="0"/>
                    </a:lnTo>
                    <a:lnTo>
                      <a:pt x="2278" y="0"/>
                    </a:lnTo>
                    <a:lnTo>
                      <a:pt x="2284" y="0"/>
                    </a:lnTo>
                    <a:lnTo>
                      <a:pt x="2289" y="0"/>
                    </a:lnTo>
                    <a:lnTo>
                      <a:pt x="2295" y="20"/>
                    </a:lnTo>
                    <a:lnTo>
                      <a:pt x="2301" y="0"/>
                    </a:lnTo>
                    <a:lnTo>
                      <a:pt x="2307" y="13"/>
                    </a:lnTo>
                    <a:lnTo>
                      <a:pt x="2313" y="0"/>
                    </a:lnTo>
                    <a:lnTo>
                      <a:pt x="2319" y="0"/>
                    </a:lnTo>
                    <a:lnTo>
                      <a:pt x="2325" y="0"/>
                    </a:lnTo>
                    <a:lnTo>
                      <a:pt x="2331" y="3"/>
                    </a:lnTo>
                    <a:lnTo>
                      <a:pt x="2337" y="0"/>
                    </a:lnTo>
                    <a:lnTo>
                      <a:pt x="2343" y="0"/>
                    </a:lnTo>
                    <a:lnTo>
                      <a:pt x="2348" y="0"/>
                    </a:lnTo>
                    <a:lnTo>
                      <a:pt x="2354" y="0"/>
                    </a:lnTo>
                    <a:lnTo>
                      <a:pt x="2360" y="0"/>
                    </a:lnTo>
                    <a:lnTo>
                      <a:pt x="2366" y="0"/>
                    </a:lnTo>
                    <a:lnTo>
                      <a:pt x="2372" y="0"/>
                    </a:lnTo>
                    <a:lnTo>
                      <a:pt x="2378" y="0"/>
                    </a:lnTo>
                    <a:lnTo>
                      <a:pt x="2384" y="0"/>
                    </a:lnTo>
                    <a:lnTo>
                      <a:pt x="2390" y="0"/>
                    </a:lnTo>
                    <a:lnTo>
                      <a:pt x="2396" y="6"/>
                    </a:lnTo>
                    <a:lnTo>
                      <a:pt x="2402" y="0"/>
                    </a:lnTo>
                    <a:lnTo>
                      <a:pt x="2407" y="0"/>
                    </a:lnTo>
                    <a:lnTo>
                      <a:pt x="2413" y="10"/>
                    </a:lnTo>
                    <a:lnTo>
                      <a:pt x="2419" y="0"/>
                    </a:lnTo>
                    <a:lnTo>
                      <a:pt x="2425" y="0"/>
                    </a:lnTo>
                    <a:lnTo>
                      <a:pt x="2431" y="0"/>
                    </a:lnTo>
                    <a:lnTo>
                      <a:pt x="2437" y="0"/>
                    </a:lnTo>
                    <a:lnTo>
                      <a:pt x="2443" y="0"/>
                    </a:lnTo>
                    <a:lnTo>
                      <a:pt x="2449" y="0"/>
                    </a:lnTo>
                    <a:lnTo>
                      <a:pt x="2455" y="0"/>
                    </a:lnTo>
                    <a:lnTo>
                      <a:pt x="2460" y="0"/>
                    </a:lnTo>
                    <a:lnTo>
                      <a:pt x="2466" y="0"/>
                    </a:lnTo>
                    <a:lnTo>
                      <a:pt x="2472" y="0"/>
                    </a:lnTo>
                    <a:lnTo>
                      <a:pt x="2478" y="0"/>
                    </a:lnTo>
                    <a:lnTo>
                      <a:pt x="2484" y="11"/>
                    </a:lnTo>
                    <a:lnTo>
                      <a:pt x="2490" y="0"/>
                    </a:lnTo>
                    <a:lnTo>
                      <a:pt x="2496" y="0"/>
                    </a:lnTo>
                    <a:lnTo>
                      <a:pt x="2502" y="3"/>
                    </a:lnTo>
                    <a:lnTo>
                      <a:pt x="2508" y="4"/>
                    </a:lnTo>
                    <a:lnTo>
                      <a:pt x="2514" y="0"/>
                    </a:lnTo>
                    <a:lnTo>
                      <a:pt x="2519" y="0"/>
                    </a:lnTo>
                    <a:lnTo>
                      <a:pt x="2525" y="0"/>
                    </a:lnTo>
                    <a:lnTo>
                      <a:pt x="2531" y="0"/>
                    </a:lnTo>
                    <a:lnTo>
                      <a:pt x="2537" y="0"/>
                    </a:lnTo>
                    <a:lnTo>
                      <a:pt x="2543" y="0"/>
                    </a:lnTo>
                    <a:lnTo>
                      <a:pt x="2549" y="0"/>
                    </a:lnTo>
                    <a:lnTo>
                      <a:pt x="2555" y="0"/>
                    </a:lnTo>
                    <a:lnTo>
                      <a:pt x="2561" y="8"/>
                    </a:lnTo>
                    <a:lnTo>
                      <a:pt x="2567" y="0"/>
                    </a:lnTo>
                    <a:lnTo>
                      <a:pt x="2573" y="1"/>
                    </a:lnTo>
                    <a:lnTo>
                      <a:pt x="2578" y="10"/>
                    </a:lnTo>
                    <a:lnTo>
                      <a:pt x="2584" y="0"/>
                    </a:lnTo>
                    <a:lnTo>
                      <a:pt x="2590" y="0"/>
                    </a:lnTo>
                    <a:lnTo>
                      <a:pt x="2596" y="0"/>
                    </a:lnTo>
                    <a:lnTo>
                      <a:pt x="2602" y="12"/>
                    </a:lnTo>
                    <a:lnTo>
                      <a:pt x="2608" y="0"/>
                    </a:lnTo>
                    <a:lnTo>
                      <a:pt x="2614" y="0"/>
                    </a:lnTo>
                    <a:lnTo>
                      <a:pt x="2620" y="0"/>
                    </a:lnTo>
                    <a:lnTo>
                      <a:pt x="2626" y="0"/>
                    </a:lnTo>
                    <a:lnTo>
                      <a:pt x="2631" y="7"/>
                    </a:lnTo>
                    <a:lnTo>
                      <a:pt x="2637" y="0"/>
                    </a:lnTo>
                    <a:lnTo>
                      <a:pt x="2643" y="6"/>
                    </a:lnTo>
                    <a:lnTo>
                      <a:pt x="2649" y="0"/>
                    </a:lnTo>
                    <a:lnTo>
                      <a:pt x="2655" y="0"/>
                    </a:lnTo>
                    <a:lnTo>
                      <a:pt x="2661" y="1"/>
                    </a:lnTo>
                    <a:lnTo>
                      <a:pt x="2667" y="0"/>
                    </a:lnTo>
                    <a:lnTo>
                      <a:pt x="2673" y="0"/>
                    </a:lnTo>
                    <a:lnTo>
                      <a:pt x="2679" y="4"/>
                    </a:lnTo>
                    <a:lnTo>
                      <a:pt x="2685" y="1"/>
                    </a:lnTo>
                    <a:lnTo>
                      <a:pt x="2690" y="0"/>
                    </a:lnTo>
                    <a:lnTo>
                      <a:pt x="2696" y="0"/>
                    </a:lnTo>
                    <a:lnTo>
                      <a:pt x="2702" y="9"/>
                    </a:lnTo>
                    <a:lnTo>
                      <a:pt x="2708" y="0"/>
                    </a:lnTo>
                    <a:lnTo>
                      <a:pt x="2714" y="0"/>
                    </a:lnTo>
                    <a:lnTo>
                      <a:pt x="2720" y="0"/>
                    </a:lnTo>
                    <a:lnTo>
                      <a:pt x="2726" y="0"/>
                    </a:lnTo>
                    <a:lnTo>
                      <a:pt x="2732" y="0"/>
                    </a:lnTo>
                    <a:lnTo>
                      <a:pt x="2738" y="0"/>
                    </a:lnTo>
                    <a:lnTo>
                      <a:pt x="2744" y="0"/>
                    </a:lnTo>
                    <a:lnTo>
                      <a:pt x="2749" y="0"/>
                    </a:lnTo>
                    <a:lnTo>
                      <a:pt x="2755" y="4"/>
                    </a:lnTo>
                    <a:lnTo>
                      <a:pt x="2761" y="0"/>
                    </a:lnTo>
                    <a:lnTo>
                      <a:pt x="2767" y="1"/>
                    </a:lnTo>
                    <a:lnTo>
                      <a:pt x="2773" y="0"/>
                    </a:lnTo>
                    <a:lnTo>
                      <a:pt x="2779" y="0"/>
                    </a:lnTo>
                    <a:lnTo>
                      <a:pt x="2785" y="0"/>
                    </a:lnTo>
                    <a:lnTo>
                      <a:pt x="2791" y="0"/>
                    </a:lnTo>
                    <a:lnTo>
                      <a:pt x="2797" y="0"/>
                    </a:lnTo>
                    <a:lnTo>
                      <a:pt x="2802" y="0"/>
                    </a:lnTo>
                    <a:lnTo>
                      <a:pt x="2808" y="0"/>
                    </a:lnTo>
                    <a:lnTo>
                      <a:pt x="2814" y="1"/>
                    </a:lnTo>
                    <a:lnTo>
                      <a:pt x="2820" y="0"/>
                    </a:lnTo>
                    <a:lnTo>
                      <a:pt x="2826" y="0"/>
                    </a:lnTo>
                    <a:lnTo>
                      <a:pt x="2832" y="44"/>
                    </a:lnTo>
                    <a:lnTo>
                      <a:pt x="2838" y="0"/>
                    </a:lnTo>
                    <a:lnTo>
                      <a:pt x="2844" y="5"/>
                    </a:lnTo>
                    <a:lnTo>
                      <a:pt x="2850" y="38"/>
                    </a:lnTo>
                    <a:lnTo>
                      <a:pt x="2856" y="0"/>
                    </a:lnTo>
                    <a:lnTo>
                      <a:pt x="2861" y="29"/>
                    </a:lnTo>
                    <a:lnTo>
                      <a:pt x="2867" y="3"/>
                    </a:lnTo>
                    <a:lnTo>
                      <a:pt x="2873" y="0"/>
                    </a:lnTo>
                    <a:lnTo>
                      <a:pt x="2879" y="54"/>
                    </a:lnTo>
                    <a:lnTo>
                      <a:pt x="2885" y="87"/>
                    </a:lnTo>
                    <a:lnTo>
                      <a:pt x="2891" y="39"/>
                    </a:lnTo>
                    <a:lnTo>
                      <a:pt x="2897" y="4"/>
                    </a:lnTo>
                    <a:lnTo>
                      <a:pt x="2903" y="69"/>
                    </a:lnTo>
                    <a:lnTo>
                      <a:pt x="2909" y="50"/>
                    </a:lnTo>
                    <a:lnTo>
                      <a:pt x="2915" y="129"/>
                    </a:lnTo>
                    <a:lnTo>
                      <a:pt x="2920" y="193"/>
                    </a:lnTo>
                    <a:lnTo>
                      <a:pt x="2926" y="105"/>
                    </a:lnTo>
                    <a:lnTo>
                      <a:pt x="2932" y="138"/>
                    </a:lnTo>
                    <a:lnTo>
                      <a:pt x="2938" y="190"/>
                    </a:lnTo>
                    <a:lnTo>
                      <a:pt x="2944" y="315"/>
                    </a:lnTo>
                    <a:lnTo>
                      <a:pt x="2950" y="322"/>
                    </a:lnTo>
                    <a:lnTo>
                      <a:pt x="2956" y="193"/>
                    </a:lnTo>
                    <a:lnTo>
                      <a:pt x="2962" y="313"/>
                    </a:lnTo>
                    <a:lnTo>
                      <a:pt x="2968" y="318"/>
                    </a:lnTo>
                    <a:lnTo>
                      <a:pt x="2973" y="285"/>
                    </a:lnTo>
                    <a:lnTo>
                      <a:pt x="2979" y="347"/>
                    </a:lnTo>
                    <a:lnTo>
                      <a:pt x="2985" y="235"/>
                    </a:lnTo>
                    <a:lnTo>
                      <a:pt x="2991" y="224"/>
                    </a:lnTo>
                    <a:lnTo>
                      <a:pt x="2997" y="244"/>
                    </a:lnTo>
                    <a:lnTo>
                      <a:pt x="3003" y="146"/>
                    </a:lnTo>
                    <a:lnTo>
                      <a:pt x="3009" y="289"/>
                    </a:lnTo>
                    <a:lnTo>
                      <a:pt x="3015" y="299"/>
                    </a:lnTo>
                    <a:lnTo>
                      <a:pt x="3021" y="321"/>
                    </a:lnTo>
                    <a:lnTo>
                      <a:pt x="3027" y="369"/>
                    </a:lnTo>
                    <a:lnTo>
                      <a:pt x="3032" y="229"/>
                    </a:lnTo>
                    <a:lnTo>
                      <a:pt x="3038" y="398"/>
                    </a:lnTo>
                    <a:lnTo>
                      <a:pt x="3044" y="317"/>
                    </a:lnTo>
                    <a:lnTo>
                      <a:pt x="3050" y="430"/>
                    </a:lnTo>
                    <a:lnTo>
                      <a:pt x="3056" y="522"/>
                    </a:lnTo>
                    <a:lnTo>
                      <a:pt x="3062" y="347"/>
                    </a:lnTo>
                    <a:lnTo>
                      <a:pt x="3068" y="263"/>
                    </a:lnTo>
                    <a:lnTo>
                      <a:pt x="3074" y="354"/>
                    </a:lnTo>
                    <a:lnTo>
                      <a:pt x="3080" y="360"/>
                    </a:lnTo>
                    <a:lnTo>
                      <a:pt x="3086" y="536"/>
                    </a:lnTo>
                    <a:lnTo>
                      <a:pt x="3091" y="0"/>
                    </a:lnTo>
                    <a:lnTo>
                      <a:pt x="3097" y="362"/>
                    </a:lnTo>
                    <a:lnTo>
                      <a:pt x="3103" y="477"/>
                    </a:lnTo>
                    <a:lnTo>
                      <a:pt x="3109" y="653"/>
                    </a:lnTo>
                    <a:lnTo>
                      <a:pt x="3115" y="405"/>
                    </a:lnTo>
                    <a:lnTo>
                      <a:pt x="3121" y="507"/>
                    </a:lnTo>
                    <a:lnTo>
                      <a:pt x="3127" y="414"/>
                    </a:lnTo>
                    <a:lnTo>
                      <a:pt x="3133" y="537"/>
                    </a:lnTo>
                    <a:lnTo>
                      <a:pt x="3139" y="195"/>
                    </a:lnTo>
                    <a:lnTo>
                      <a:pt x="3144" y="340"/>
                    </a:lnTo>
                    <a:lnTo>
                      <a:pt x="3150" y="357"/>
                    </a:lnTo>
                    <a:lnTo>
                      <a:pt x="3156" y="154"/>
                    </a:lnTo>
                    <a:lnTo>
                      <a:pt x="3162" y="180"/>
                    </a:lnTo>
                    <a:lnTo>
                      <a:pt x="3168" y="210"/>
                    </a:lnTo>
                    <a:lnTo>
                      <a:pt x="3174" y="157"/>
                    </a:lnTo>
                    <a:lnTo>
                      <a:pt x="3180" y="52"/>
                    </a:lnTo>
                    <a:lnTo>
                      <a:pt x="3186" y="76"/>
                    </a:lnTo>
                    <a:lnTo>
                      <a:pt x="3192" y="122"/>
                    </a:lnTo>
                    <a:lnTo>
                      <a:pt x="3198" y="55"/>
                    </a:lnTo>
                    <a:lnTo>
                      <a:pt x="3203" y="27"/>
                    </a:lnTo>
                    <a:lnTo>
                      <a:pt x="3209" y="91"/>
                    </a:lnTo>
                    <a:lnTo>
                      <a:pt x="3215" y="31"/>
                    </a:lnTo>
                    <a:lnTo>
                      <a:pt x="3221" y="58"/>
                    </a:lnTo>
                    <a:lnTo>
                      <a:pt x="3227" y="111"/>
                    </a:lnTo>
                    <a:lnTo>
                      <a:pt x="3233" y="0"/>
                    </a:lnTo>
                    <a:lnTo>
                      <a:pt x="3239" y="70"/>
                    </a:lnTo>
                    <a:lnTo>
                      <a:pt x="3245" y="27"/>
                    </a:lnTo>
                    <a:lnTo>
                      <a:pt x="3251" y="6"/>
                    </a:lnTo>
                    <a:lnTo>
                      <a:pt x="3257" y="4"/>
                    </a:lnTo>
                    <a:lnTo>
                      <a:pt x="3262" y="0"/>
                    </a:lnTo>
                    <a:lnTo>
                      <a:pt x="3268" y="0"/>
                    </a:lnTo>
                    <a:lnTo>
                      <a:pt x="3274" y="5"/>
                    </a:lnTo>
                    <a:lnTo>
                      <a:pt x="3280" y="2"/>
                    </a:lnTo>
                    <a:lnTo>
                      <a:pt x="3286" y="17"/>
                    </a:lnTo>
                    <a:lnTo>
                      <a:pt x="3292" y="0"/>
                    </a:lnTo>
                    <a:lnTo>
                      <a:pt x="3298" y="0"/>
                    </a:lnTo>
                    <a:lnTo>
                      <a:pt x="3304" y="26"/>
                    </a:lnTo>
                    <a:lnTo>
                      <a:pt x="3310" y="2"/>
                    </a:lnTo>
                    <a:lnTo>
                      <a:pt x="3315" y="0"/>
                    </a:lnTo>
                    <a:lnTo>
                      <a:pt x="3321" y="0"/>
                    </a:lnTo>
                    <a:lnTo>
                      <a:pt x="3327" y="0"/>
                    </a:lnTo>
                    <a:lnTo>
                      <a:pt x="3333" y="8"/>
                    </a:lnTo>
                    <a:lnTo>
                      <a:pt x="3339" y="0"/>
                    </a:lnTo>
                    <a:lnTo>
                      <a:pt x="3345" y="0"/>
                    </a:lnTo>
                    <a:lnTo>
                      <a:pt x="3351" y="0"/>
                    </a:lnTo>
                    <a:lnTo>
                      <a:pt x="3357" y="0"/>
                    </a:lnTo>
                    <a:lnTo>
                      <a:pt x="3363" y="0"/>
                    </a:lnTo>
                    <a:lnTo>
                      <a:pt x="3369" y="0"/>
                    </a:lnTo>
                    <a:lnTo>
                      <a:pt x="3374" y="0"/>
                    </a:lnTo>
                    <a:lnTo>
                      <a:pt x="3380" y="0"/>
                    </a:lnTo>
                    <a:lnTo>
                      <a:pt x="3386" y="10"/>
                    </a:lnTo>
                    <a:lnTo>
                      <a:pt x="3392" y="0"/>
                    </a:lnTo>
                    <a:lnTo>
                      <a:pt x="3398" y="0"/>
                    </a:lnTo>
                    <a:lnTo>
                      <a:pt x="3404" y="0"/>
                    </a:lnTo>
                    <a:lnTo>
                      <a:pt x="3410" y="0"/>
                    </a:lnTo>
                    <a:lnTo>
                      <a:pt x="3416" y="0"/>
                    </a:lnTo>
                    <a:lnTo>
                      <a:pt x="3422" y="0"/>
                    </a:lnTo>
                    <a:lnTo>
                      <a:pt x="3428" y="0"/>
                    </a:lnTo>
                    <a:lnTo>
                      <a:pt x="3433" y="7"/>
                    </a:lnTo>
                    <a:lnTo>
                      <a:pt x="3439" y="0"/>
                    </a:lnTo>
                    <a:lnTo>
                      <a:pt x="3445" y="0"/>
                    </a:lnTo>
                    <a:lnTo>
                      <a:pt x="3451" y="0"/>
                    </a:lnTo>
                    <a:lnTo>
                      <a:pt x="3457" y="0"/>
                    </a:lnTo>
                    <a:lnTo>
                      <a:pt x="3463" y="0"/>
                    </a:lnTo>
                    <a:lnTo>
                      <a:pt x="3469" y="0"/>
                    </a:lnTo>
                    <a:lnTo>
                      <a:pt x="3475" y="0"/>
                    </a:lnTo>
                    <a:lnTo>
                      <a:pt x="3481" y="0"/>
                    </a:lnTo>
                    <a:lnTo>
                      <a:pt x="3486" y="0"/>
                    </a:lnTo>
                    <a:lnTo>
                      <a:pt x="3492" y="0"/>
                    </a:lnTo>
                    <a:lnTo>
                      <a:pt x="3498" y="0"/>
                    </a:lnTo>
                    <a:lnTo>
                      <a:pt x="3504" y="0"/>
                    </a:lnTo>
                    <a:lnTo>
                      <a:pt x="3510" y="10"/>
                    </a:lnTo>
                    <a:lnTo>
                      <a:pt x="3516" y="6"/>
                    </a:lnTo>
                    <a:lnTo>
                      <a:pt x="3522" y="0"/>
                    </a:lnTo>
                    <a:lnTo>
                      <a:pt x="3528" y="2"/>
                    </a:lnTo>
                    <a:lnTo>
                      <a:pt x="3534" y="0"/>
                    </a:lnTo>
                    <a:lnTo>
                      <a:pt x="3540" y="0"/>
                    </a:lnTo>
                    <a:lnTo>
                      <a:pt x="3545" y="0"/>
                    </a:lnTo>
                    <a:lnTo>
                      <a:pt x="3551" y="0"/>
                    </a:lnTo>
                    <a:lnTo>
                      <a:pt x="3557" y="7"/>
                    </a:lnTo>
                    <a:lnTo>
                      <a:pt x="3563" y="0"/>
                    </a:lnTo>
                    <a:lnTo>
                      <a:pt x="3569" y="6"/>
                    </a:lnTo>
                    <a:lnTo>
                      <a:pt x="3575" y="0"/>
                    </a:lnTo>
                    <a:lnTo>
                      <a:pt x="3581" y="0"/>
                    </a:lnTo>
                    <a:lnTo>
                      <a:pt x="3587" y="0"/>
                    </a:lnTo>
                    <a:lnTo>
                      <a:pt x="3593" y="10"/>
                    </a:lnTo>
                    <a:lnTo>
                      <a:pt x="3599" y="0"/>
                    </a:lnTo>
                    <a:lnTo>
                      <a:pt x="3604" y="5"/>
                    </a:lnTo>
                    <a:lnTo>
                      <a:pt x="3610" y="0"/>
                    </a:lnTo>
                    <a:lnTo>
                      <a:pt x="3616" y="0"/>
                    </a:lnTo>
                    <a:lnTo>
                      <a:pt x="3622" y="0"/>
                    </a:lnTo>
                    <a:lnTo>
                      <a:pt x="3628" y="15"/>
                    </a:lnTo>
                    <a:lnTo>
                      <a:pt x="3634" y="0"/>
                    </a:lnTo>
                    <a:lnTo>
                      <a:pt x="3640" y="0"/>
                    </a:lnTo>
                    <a:lnTo>
                      <a:pt x="3646" y="0"/>
                    </a:lnTo>
                    <a:lnTo>
                      <a:pt x="3652" y="10"/>
                    </a:lnTo>
                    <a:lnTo>
                      <a:pt x="3658" y="0"/>
                    </a:lnTo>
                    <a:lnTo>
                      <a:pt x="3663" y="0"/>
                    </a:lnTo>
                    <a:lnTo>
                      <a:pt x="3669" y="5"/>
                    </a:lnTo>
                    <a:lnTo>
                      <a:pt x="3675" y="0"/>
                    </a:lnTo>
                    <a:lnTo>
                      <a:pt x="3681" y="3"/>
                    </a:lnTo>
                    <a:lnTo>
                      <a:pt x="3687" y="0"/>
                    </a:lnTo>
                    <a:lnTo>
                      <a:pt x="3693" y="0"/>
                    </a:lnTo>
                    <a:lnTo>
                      <a:pt x="3699" y="1"/>
                    </a:lnTo>
                    <a:lnTo>
                      <a:pt x="3705" y="0"/>
                    </a:lnTo>
                    <a:lnTo>
                      <a:pt x="3711" y="0"/>
                    </a:lnTo>
                    <a:lnTo>
                      <a:pt x="3716" y="1"/>
                    </a:lnTo>
                    <a:lnTo>
                      <a:pt x="3722" y="44"/>
                    </a:lnTo>
                    <a:lnTo>
                      <a:pt x="3728" y="23"/>
                    </a:lnTo>
                    <a:lnTo>
                      <a:pt x="3734" y="0"/>
                    </a:lnTo>
                    <a:lnTo>
                      <a:pt x="3740" y="0"/>
                    </a:lnTo>
                    <a:lnTo>
                      <a:pt x="3746" y="43"/>
                    </a:lnTo>
                    <a:lnTo>
                      <a:pt x="3752" y="43"/>
                    </a:lnTo>
                    <a:lnTo>
                      <a:pt x="3758" y="46"/>
                    </a:lnTo>
                    <a:lnTo>
                      <a:pt x="3764" y="53"/>
                    </a:lnTo>
                    <a:lnTo>
                      <a:pt x="3770" y="48"/>
                    </a:lnTo>
                    <a:lnTo>
                      <a:pt x="3775" y="0"/>
                    </a:lnTo>
                    <a:lnTo>
                      <a:pt x="3781" y="94"/>
                    </a:lnTo>
                    <a:lnTo>
                      <a:pt x="3787" y="55"/>
                    </a:lnTo>
                    <a:lnTo>
                      <a:pt x="3793" y="60"/>
                    </a:lnTo>
                    <a:lnTo>
                      <a:pt x="3799" y="115"/>
                    </a:lnTo>
                    <a:lnTo>
                      <a:pt x="3805" y="54"/>
                    </a:lnTo>
                    <a:lnTo>
                      <a:pt x="3811" y="160"/>
                    </a:lnTo>
                    <a:lnTo>
                      <a:pt x="3817" y="158"/>
                    </a:lnTo>
                    <a:lnTo>
                      <a:pt x="3823" y="149"/>
                    </a:lnTo>
                    <a:lnTo>
                      <a:pt x="3829" y="241"/>
                    </a:lnTo>
                    <a:lnTo>
                      <a:pt x="3834" y="260"/>
                    </a:lnTo>
                    <a:lnTo>
                      <a:pt x="3840" y="290"/>
                    </a:lnTo>
                    <a:lnTo>
                      <a:pt x="3846" y="389"/>
                    </a:lnTo>
                    <a:lnTo>
                      <a:pt x="3852" y="453"/>
                    </a:lnTo>
                    <a:lnTo>
                      <a:pt x="3858" y="451"/>
                    </a:lnTo>
                    <a:lnTo>
                      <a:pt x="3864" y="503"/>
                    </a:lnTo>
                    <a:lnTo>
                      <a:pt x="3870" y="689"/>
                    </a:lnTo>
                    <a:lnTo>
                      <a:pt x="3876" y="751"/>
                    </a:lnTo>
                    <a:lnTo>
                      <a:pt x="3882" y="952"/>
                    </a:lnTo>
                    <a:lnTo>
                      <a:pt x="3887" y="1038"/>
                    </a:lnTo>
                    <a:lnTo>
                      <a:pt x="3893" y="1185"/>
                    </a:lnTo>
                    <a:lnTo>
                      <a:pt x="3899" y="1082"/>
                    </a:lnTo>
                    <a:lnTo>
                      <a:pt x="3905" y="1332"/>
                    </a:lnTo>
                    <a:lnTo>
                      <a:pt x="3911" y="1350"/>
                    </a:lnTo>
                    <a:lnTo>
                      <a:pt x="3917" y="1641"/>
                    </a:lnTo>
                    <a:lnTo>
                      <a:pt x="3923" y="1706"/>
                    </a:lnTo>
                    <a:lnTo>
                      <a:pt x="3929" y="1930"/>
                    </a:lnTo>
                    <a:lnTo>
                      <a:pt x="3935" y="2168"/>
                    </a:lnTo>
                    <a:lnTo>
                      <a:pt x="3941" y="2444"/>
                    </a:lnTo>
                    <a:lnTo>
                      <a:pt x="3946" y="2626"/>
                    </a:lnTo>
                    <a:lnTo>
                      <a:pt x="3952" y="2863"/>
                    </a:lnTo>
                    <a:lnTo>
                      <a:pt x="3958" y="3092"/>
                    </a:lnTo>
                    <a:lnTo>
                      <a:pt x="3964" y="3253"/>
                    </a:lnTo>
                    <a:lnTo>
                      <a:pt x="3970" y="3353"/>
                    </a:lnTo>
                    <a:lnTo>
                      <a:pt x="3976" y="3759"/>
                    </a:lnTo>
                    <a:lnTo>
                      <a:pt x="3982" y="4262"/>
                    </a:lnTo>
                    <a:lnTo>
                      <a:pt x="3988" y="4181"/>
                    </a:lnTo>
                    <a:lnTo>
                      <a:pt x="3994" y="4477"/>
                    </a:lnTo>
                    <a:lnTo>
                      <a:pt x="4000" y="4874"/>
                    </a:lnTo>
                    <a:lnTo>
                      <a:pt x="4005" y="5131"/>
                    </a:lnTo>
                    <a:lnTo>
                      <a:pt x="4011" y="5427"/>
                    </a:lnTo>
                    <a:lnTo>
                      <a:pt x="4017" y="5611"/>
                    </a:lnTo>
                    <a:lnTo>
                      <a:pt x="4023" y="5816"/>
                    </a:lnTo>
                    <a:lnTo>
                      <a:pt x="4029" y="5980"/>
                    </a:lnTo>
                    <a:lnTo>
                      <a:pt x="4035" y="6314"/>
                    </a:lnTo>
                    <a:lnTo>
                      <a:pt x="4041" y="6533"/>
                    </a:lnTo>
                    <a:lnTo>
                      <a:pt x="4047" y="6815"/>
                    </a:lnTo>
                    <a:lnTo>
                      <a:pt x="4053" y="6967"/>
                    </a:lnTo>
                    <a:lnTo>
                      <a:pt x="4058" y="7231"/>
                    </a:lnTo>
                    <a:lnTo>
                      <a:pt x="4064" y="7366"/>
                    </a:lnTo>
                    <a:lnTo>
                      <a:pt x="4070" y="7502"/>
                    </a:lnTo>
                    <a:lnTo>
                      <a:pt x="4076" y="7609"/>
                    </a:lnTo>
                    <a:lnTo>
                      <a:pt x="4082" y="7568"/>
                    </a:lnTo>
                    <a:lnTo>
                      <a:pt x="4088" y="8062"/>
                    </a:lnTo>
                    <a:lnTo>
                      <a:pt x="4094" y="7757"/>
                    </a:lnTo>
                    <a:lnTo>
                      <a:pt x="4100" y="7870"/>
                    </a:lnTo>
                    <a:lnTo>
                      <a:pt x="4106" y="8019"/>
                    </a:lnTo>
                    <a:lnTo>
                      <a:pt x="4112" y="8229"/>
                    </a:lnTo>
                    <a:lnTo>
                      <a:pt x="4117" y="8075"/>
                    </a:lnTo>
                    <a:lnTo>
                      <a:pt x="4123" y="8265"/>
                    </a:lnTo>
                    <a:lnTo>
                      <a:pt x="4129" y="8076"/>
                    </a:lnTo>
                    <a:lnTo>
                      <a:pt x="4135" y="8160"/>
                    </a:lnTo>
                    <a:lnTo>
                      <a:pt x="4141" y="8161"/>
                    </a:lnTo>
                    <a:lnTo>
                      <a:pt x="4147" y="7849"/>
                    </a:lnTo>
                    <a:lnTo>
                      <a:pt x="4153" y="8090"/>
                    </a:lnTo>
                    <a:lnTo>
                      <a:pt x="4159" y="8073"/>
                    </a:lnTo>
                    <a:lnTo>
                      <a:pt x="4165" y="7777"/>
                    </a:lnTo>
                    <a:lnTo>
                      <a:pt x="4171" y="7831"/>
                    </a:lnTo>
                    <a:lnTo>
                      <a:pt x="4176" y="7581"/>
                    </a:lnTo>
                    <a:lnTo>
                      <a:pt x="4182" y="7364"/>
                    </a:lnTo>
                    <a:lnTo>
                      <a:pt x="4188" y="7169"/>
                    </a:lnTo>
                    <a:lnTo>
                      <a:pt x="4194" y="6877"/>
                    </a:lnTo>
                    <a:lnTo>
                      <a:pt x="4200" y="6976"/>
                    </a:lnTo>
                    <a:lnTo>
                      <a:pt x="4206" y="6840"/>
                    </a:lnTo>
                    <a:lnTo>
                      <a:pt x="4212" y="6729"/>
                    </a:lnTo>
                    <a:lnTo>
                      <a:pt x="4218" y="6369"/>
                    </a:lnTo>
                    <a:lnTo>
                      <a:pt x="4224" y="6110"/>
                    </a:lnTo>
                    <a:lnTo>
                      <a:pt x="4229" y="6043"/>
                    </a:lnTo>
                    <a:lnTo>
                      <a:pt x="4235" y="6026"/>
                    </a:lnTo>
                    <a:lnTo>
                      <a:pt x="4241" y="5739"/>
                    </a:lnTo>
                    <a:lnTo>
                      <a:pt x="4247" y="5553"/>
                    </a:lnTo>
                    <a:lnTo>
                      <a:pt x="4253" y="5684"/>
                    </a:lnTo>
                    <a:lnTo>
                      <a:pt x="4259" y="5195"/>
                    </a:lnTo>
                    <a:lnTo>
                      <a:pt x="4265" y="5084"/>
                    </a:lnTo>
                    <a:lnTo>
                      <a:pt x="4271" y="4655"/>
                    </a:lnTo>
                    <a:lnTo>
                      <a:pt x="4277" y="4636"/>
                    </a:lnTo>
                    <a:lnTo>
                      <a:pt x="4283" y="4575"/>
                    </a:lnTo>
                    <a:lnTo>
                      <a:pt x="4288" y="4460"/>
                    </a:lnTo>
                    <a:lnTo>
                      <a:pt x="4294" y="4197"/>
                    </a:lnTo>
                    <a:lnTo>
                      <a:pt x="4300" y="4214"/>
                    </a:lnTo>
                    <a:lnTo>
                      <a:pt x="4306" y="3906"/>
                    </a:lnTo>
                    <a:lnTo>
                      <a:pt x="4312" y="3685"/>
                    </a:lnTo>
                    <a:lnTo>
                      <a:pt x="4318" y="3801"/>
                    </a:lnTo>
                    <a:lnTo>
                      <a:pt x="4324" y="3489"/>
                    </a:lnTo>
                    <a:lnTo>
                      <a:pt x="4330" y="3260"/>
                    </a:lnTo>
                    <a:lnTo>
                      <a:pt x="4336" y="3317"/>
                    </a:lnTo>
                    <a:lnTo>
                      <a:pt x="4342" y="3052"/>
                    </a:lnTo>
                    <a:lnTo>
                      <a:pt x="4347" y="3079"/>
                    </a:lnTo>
                    <a:lnTo>
                      <a:pt x="4353" y="2877"/>
                    </a:lnTo>
                    <a:lnTo>
                      <a:pt x="4359" y="2937"/>
                    </a:lnTo>
                    <a:lnTo>
                      <a:pt x="4365" y="2645"/>
                    </a:lnTo>
                    <a:lnTo>
                      <a:pt x="4371" y="2463"/>
                    </a:lnTo>
                    <a:lnTo>
                      <a:pt x="4377" y="2521"/>
                    </a:lnTo>
                    <a:lnTo>
                      <a:pt x="4383" y="2588"/>
                    </a:lnTo>
                    <a:lnTo>
                      <a:pt x="4389" y="2614"/>
                    </a:lnTo>
                    <a:lnTo>
                      <a:pt x="4395" y="2379"/>
                    </a:lnTo>
                    <a:lnTo>
                      <a:pt x="4400" y="2564"/>
                    </a:lnTo>
                    <a:lnTo>
                      <a:pt x="4406" y="2499"/>
                    </a:lnTo>
                    <a:lnTo>
                      <a:pt x="4412" y="2708"/>
                    </a:lnTo>
                    <a:lnTo>
                      <a:pt x="4418" y="2685"/>
                    </a:lnTo>
                    <a:lnTo>
                      <a:pt x="4424" y="2345"/>
                    </a:lnTo>
                    <a:lnTo>
                      <a:pt x="4430" y="2668"/>
                    </a:lnTo>
                    <a:lnTo>
                      <a:pt x="4436" y="2628"/>
                    </a:lnTo>
                    <a:lnTo>
                      <a:pt x="4442" y="2393"/>
                    </a:lnTo>
                    <a:lnTo>
                      <a:pt x="4448" y="2802"/>
                    </a:lnTo>
                    <a:lnTo>
                      <a:pt x="4454" y="2636"/>
                    </a:lnTo>
                    <a:lnTo>
                      <a:pt x="4459" y="2561"/>
                    </a:lnTo>
                    <a:lnTo>
                      <a:pt x="4465" y="2668"/>
                    </a:lnTo>
                    <a:lnTo>
                      <a:pt x="4471" y="2946"/>
                    </a:lnTo>
                    <a:lnTo>
                      <a:pt x="4477" y="3025"/>
                    </a:lnTo>
                    <a:lnTo>
                      <a:pt x="4483" y="2976"/>
                    </a:lnTo>
                    <a:lnTo>
                      <a:pt x="4489" y="3097"/>
                    </a:lnTo>
                    <a:lnTo>
                      <a:pt x="4495" y="3188"/>
                    </a:lnTo>
                    <a:lnTo>
                      <a:pt x="4501" y="3342"/>
                    </a:lnTo>
                    <a:lnTo>
                      <a:pt x="4507" y="3426"/>
                    </a:lnTo>
                    <a:lnTo>
                      <a:pt x="4513" y="3368"/>
                    </a:lnTo>
                    <a:lnTo>
                      <a:pt x="4518" y="3824"/>
                    </a:lnTo>
                    <a:lnTo>
                      <a:pt x="4524" y="3904"/>
                    </a:lnTo>
                    <a:lnTo>
                      <a:pt x="4530" y="4041"/>
                    </a:lnTo>
                    <a:lnTo>
                      <a:pt x="4536" y="4019"/>
                    </a:lnTo>
                    <a:lnTo>
                      <a:pt x="4542" y="4070"/>
                    </a:lnTo>
                    <a:lnTo>
                      <a:pt x="4548" y="4235"/>
                    </a:lnTo>
                    <a:lnTo>
                      <a:pt x="4554" y="4250"/>
                    </a:lnTo>
                    <a:lnTo>
                      <a:pt x="4560" y="4582"/>
                    </a:lnTo>
                    <a:lnTo>
                      <a:pt x="4566" y="4447"/>
                    </a:lnTo>
                    <a:lnTo>
                      <a:pt x="4571" y="4717"/>
                    </a:lnTo>
                    <a:lnTo>
                      <a:pt x="4577" y="4557"/>
                    </a:lnTo>
                    <a:lnTo>
                      <a:pt x="4583" y="4719"/>
                    </a:lnTo>
                    <a:lnTo>
                      <a:pt x="4589" y="4935"/>
                    </a:lnTo>
                    <a:lnTo>
                      <a:pt x="4595" y="5061"/>
                    </a:lnTo>
                    <a:lnTo>
                      <a:pt x="4601" y="5055"/>
                    </a:lnTo>
                    <a:lnTo>
                      <a:pt x="4607" y="4949"/>
                    </a:lnTo>
                    <a:lnTo>
                      <a:pt x="4613" y="5163"/>
                    </a:lnTo>
                    <a:lnTo>
                      <a:pt x="4619" y="5149"/>
                    </a:lnTo>
                    <a:lnTo>
                      <a:pt x="4625" y="4995"/>
                    </a:lnTo>
                    <a:lnTo>
                      <a:pt x="4630" y="5244"/>
                    </a:lnTo>
                    <a:lnTo>
                      <a:pt x="4636" y="5428"/>
                    </a:lnTo>
                    <a:lnTo>
                      <a:pt x="4642" y="5144"/>
                    </a:lnTo>
                    <a:lnTo>
                      <a:pt x="4648" y="4991"/>
                    </a:lnTo>
                    <a:lnTo>
                      <a:pt x="4654" y="5255"/>
                    </a:lnTo>
                    <a:lnTo>
                      <a:pt x="4660" y="5264"/>
                    </a:lnTo>
                    <a:lnTo>
                      <a:pt x="4666" y="5127"/>
                    </a:lnTo>
                    <a:lnTo>
                      <a:pt x="4672" y="5065"/>
                    </a:lnTo>
                    <a:lnTo>
                      <a:pt x="4678" y="5122"/>
                    </a:lnTo>
                    <a:lnTo>
                      <a:pt x="4684" y="4994"/>
                    </a:lnTo>
                    <a:lnTo>
                      <a:pt x="4689" y="5082"/>
                    </a:lnTo>
                    <a:lnTo>
                      <a:pt x="4695" y="5150"/>
                    </a:lnTo>
                    <a:lnTo>
                      <a:pt x="4701" y="4898"/>
                    </a:lnTo>
                    <a:lnTo>
                      <a:pt x="4707" y="4864"/>
                    </a:lnTo>
                    <a:lnTo>
                      <a:pt x="4713" y="4522"/>
                    </a:lnTo>
                    <a:lnTo>
                      <a:pt x="4719" y="4689"/>
                    </a:lnTo>
                    <a:lnTo>
                      <a:pt x="4725" y="4570"/>
                    </a:lnTo>
                    <a:lnTo>
                      <a:pt x="4731" y="4290"/>
                    </a:lnTo>
                    <a:lnTo>
                      <a:pt x="4737" y="4264"/>
                    </a:lnTo>
                    <a:lnTo>
                      <a:pt x="4742" y="4151"/>
                    </a:lnTo>
                    <a:lnTo>
                      <a:pt x="4748" y="4174"/>
                    </a:lnTo>
                    <a:lnTo>
                      <a:pt x="4754" y="3898"/>
                    </a:lnTo>
                    <a:lnTo>
                      <a:pt x="4760" y="3718"/>
                    </a:lnTo>
                    <a:lnTo>
                      <a:pt x="4766" y="3913"/>
                    </a:lnTo>
                    <a:lnTo>
                      <a:pt x="4772" y="3824"/>
                    </a:lnTo>
                    <a:lnTo>
                      <a:pt x="4778" y="3301"/>
                    </a:lnTo>
                    <a:lnTo>
                      <a:pt x="4784" y="3274"/>
                    </a:lnTo>
                    <a:lnTo>
                      <a:pt x="4790" y="3282"/>
                    </a:lnTo>
                    <a:lnTo>
                      <a:pt x="4796" y="3132"/>
                    </a:lnTo>
                    <a:lnTo>
                      <a:pt x="4801" y="2910"/>
                    </a:lnTo>
                    <a:lnTo>
                      <a:pt x="4807" y="2843"/>
                    </a:lnTo>
                    <a:lnTo>
                      <a:pt x="4813" y="2737"/>
                    </a:lnTo>
                    <a:lnTo>
                      <a:pt x="4819" y="2756"/>
                    </a:lnTo>
                    <a:lnTo>
                      <a:pt x="4825" y="2720"/>
                    </a:lnTo>
                    <a:lnTo>
                      <a:pt x="4831" y="2484"/>
                    </a:lnTo>
                    <a:lnTo>
                      <a:pt x="4837" y="2356"/>
                    </a:lnTo>
                    <a:lnTo>
                      <a:pt x="4843" y="2419"/>
                    </a:lnTo>
                    <a:lnTo>
                      <a:pt x="4849" y="2205"/>
                    </a:lnTo>
                    <a:lnTo>
                      <a:pt x="4855" y="2174"/>
                    </a:lnTo>
                    <a:lnTo>
                      <a:pt x="4860" y="1908"/>
                    </a:lnTo>
                    <a:lnTo>
                      <a:pt x="4866" y="1773"/>
                    </a:lnTo>
                    <a:lnTo>
                      <a:pt x="4872" y="1823"/>
                    </a:lnTo>
                    <a:lnTo>
                      <a:pt x="4878" y="1739"/>
                    </a:lnTo>
                    <a:lnTo>
                      <a:pt x="4884" y="1631"/>
                    </a:lnTo>
                    <a:lnTo>
                      <a:pt x="4890" y="1695"/>
                    </a:lnTo>
                    <a:lnTo>
                      <a:pt x="4896" y="1431"/>
                    </a:lnTo>
                    <a:lnTo>
                      <a:pt x="4902" y="1416"/>
                    </a:lnTo>
                    <a:lnTo>
                      <a:pt x="4908" y="1518"/>
                    </a:lnTo>
                    <a:lnTo>
                      <a:pt x="4914" y="1373"/>
                    </a:lnTo>
                    <a:lnTo>
                      <a:pt x="4919" y="1203"/>
                    </a:lnTo>
                    <a:lnTo>
                      <a:pt x="4925" y="1296"/>
                    </a:lnTo>
                    <a:lnTo>
                      <a:pt x="4931" y="1104"/>
                    </a:lnTo>
                    <a:lnTo>
                      <a:pt x="4937" y="1165"/>
                    </a:lnTo>
                    <a:lnTo>
                      <a:pt x="4943" y="1049"/>
                    </a:lnTo>
                    <a:lnTo>
                      <a:pt x="4949" y="1080"/>
                    </a:lnTo>
                    <a:lnTo>
                      <a:pt x="4955" y="914"/>
                    </a:lnTo>
                    <a:lnTo>
                      <a:pt x="4961" y="796"/>
                    </a:lnTo>
                    <a:lnTo>
                      <a:pt x="4967" y="892"/>
                    </a:lnTo>
                    <a:lnTo>
                      <a:pt x="4972" y="770"/>
                    </a:lnTo>
                    <a:lnTo>
                      <a:pt x="4978" y="795"/>
                    </a:lnTo>
                    <a:lnTo>
                      <a:pt x="4984" y="692"/>
                    </a:lnTo>
                    <a:lnTo>
                      <a:pt x="4990" y="723"/>
                    </a:lnTo>
                    <a:lnTo>
                      <a:pt x="4996" y="768"/>
                    </a:lnTo>
                    <a:lnTo>
                      <a:pt x="5002" y="688"/>
                    </a:lnTo>
                    <a:lnTo>
                      <a:pt x="5008" y="661"/>
                    </a:lnTo>
                    <a:lnTo>
                      <a:pt x="5014" y="526"/>
                    </a:lnTo>
                    <a:lnTo>
                      <a:pt x="5020" y="596"/>
                    </a:lnTo>
                    <a:lnTo>
                      <a:pt x="5026" y="541"/>
                    </a:lnTo>
                    <a:lnTo>
                      <a:pt x="5031" y="501"/>
                    </a:lnTo>
                    <a:lnTo>
                      <a:pt x="5037" y="400"/>
                    </a:lnTo>
                    <a:lnTo>
                      <a:pt x="5043" y="538"/>
                    </a:lnTo>
                    <a:lnTo>
                      <a:pt x="5049" y="479"/>
                    </a:lnTo>
                    <a:lnTo>
                      <a:pt x="5055" y="359"/>
                    </a:lnTo>
                    <a:lnTo>
                      <a:pt x="5061" y="495"/>
                    </a:lnTo>
                    <a:lnTo>
                      <a:pt x="5067" y="420"/>
                    </a:lnTo>
                    <a:lnTo>
                      <a:pt x="5073" y="362"/>
                    </a:lnTo>
                    <a:lnTo>
                      <a:pt x="5079" y="415"/>
                    </a:lnTo>
                    <a:lnTo>
                      <a:pt x="5085" y="344"/>
                    </a:lnTo>
                    <a:lnTo>
                      <a:pt x="5090" y="301"/>
                    </a:lnTo>
                    <a:lnTo>
                      <a:pt x="5096" y="275"/>
                    </a:lnTo>
                    <a:lnTo>
                      <a:pt x="5102" y="263"/>
                    </a:lnTo>
                    <a:lnTo>
                      <a:pt x="5108" y="274"/>
                    </a:lnTo>
                    <a:lnTo>
                      <a:pt x="5114" y="286"/>
                    </a:lnTo>
                    <a:lnTo>
                      <a:pt x="5120" y="281"/>
                    </a:lnTo>
                    <a:lnTo>
                      <a:pt x="5126" y="255"/>
                    </a:lnTo>
                    <a:lnTo>
                      <a:pt x="5132" y="133"/>
                    </a:lnTo>
                    <a:lnTo>
                      <a:pt x="5138" y="171"/>
                    </a:lnTo>
                    <a:lnTo>
                      <a:pt x="5143" y="266"/>
                    </a:lnTo>
                    <a:lnTo>
                      <a:pt x="5149" y="93"/>
                    </a:lnTo>
                    <a:lnTo>
                      <a:pt x="5155" y="194"/>
                    </a:lnTo>
                    <a:lnTo>
                      <a:pt x="5161" y="133"/>
                    </a:lnTo>
                    <a:lnTo>
                      <a:pt x="5167" y="52"/>
                    </a:lnTo>
                    <a:lnTo>
                      <a:pt x="5173" y="39"/>
                    </a:lnTo>
                    <a:lnTo>
                      <a:pt x="5179" y="250"/>
                    </a:lnTo>
                    <a:lnTo>
                      <a:pt x="5185" y="178"/>
                    </a:lnTo>
                    <a:lnTo>
                      <a:pt x="5191" y="46"/>
                    </a:lnTo>
                    <a:lnTo>
                      <a:pt x="5197" y="0"/>
                    </a:lnTo>
                    <a:lnTo>
                      <a:pt x="5202" y="160"/>
                    </a:lnTo>
                    <a:lnTo>
                      <a:pt x="5208" y="128"/>
                    </a:lnTo>
                    <a:lnTo>
                      <a:pt x="5214" y="85"/>
                    </a:lnTo>
                    <a:lnTo>
                      <a:pt x="5220" y="109"/>
                    </a:lnTo>
                    <a:lnTo>
                      <a:pt x="5226" y="92"/>
                    </a:lnTo>
                    <a:lnTo>
                      <a:pt x="5232" y="155"/>
                    </a:lnTo>
                    <a:lnTo>
                      <a:pt x="5238" y="37"/>
                    </a:lnTo>
                    <a:lnTo>
                      <a:pt x="5244" y="0"/>
                    </a:lnTo>
                    <a:lnTo>
                      <a:pt x="5250" y="38"/>
                    </a:lnTo>
                    <a:lnTo>
                      <a:pt x="5256" y="39"/>
                    </a:lnTo>
                    <a:lnTo>
                      <a:pt x="5261" y="78"/>
                    </a:lnTo>
                    <a:lnTo>
                      <a:pt x="5267" y="0"/>
                    </a:lnTo>
                    <a:lnTo>
                      <a:pt x="5273" y="80"/>
                    </a:lnTo>
                    <a:lnTo>
                      <a:pt x="5279" y="8"/>
                    </a:lnTo>
                    <a:lnTo>
                      <a:pt x="5285" y="44"/>
                    </a:lnTo>
                    <a:lnTo>
                      <a:pt x="5291" y="10"/>
                    </a:lnTo>
                    <a:lnTo>
                      <a:pt x="5297" y="0"/>
                    </a:lnTo>
                    <a:lnTo>
                      <a:pt x="5303" y="0"/>
                    </a:lnTo>
                    <a:lnTo>
                      <a:pt x="5309" y="2"/>
                    </a:lnTo>
                    <a:lnTo>
                      <a:pt x="5314" y="0"/>
                    </a:lnTo>
                    <a:lnTo>
                      <a:pt x="5320" y="77"/>
                    </a:lnTo>
                    <a:lnTo>
                      <a:pt x="5326" y="0"/>
                    </a:lnTo>
                    <a:lnTo>
                      <a:pt x="5332" y="43"/>
                    </a:lnTo>
                    <a:lnTo>
                      <a:pt x="5338" y="0"/>
                    </a:lnTo>
                    <a:lnTo>
                      <a:pt x="5344" y="0"/>
                    </a:lnTo>
                    <a:lnTo>
                      <a:pt x="5350" y="39"/>
                    </a:lnTo>
                    <a:lnTo>
                      <a:pt x="5356" y="44"/>
                    </a:lnTo>
                    <a:lnTo>
                      <a:pt x="5362" y="5"/>
                    </a:lnTo>
                    <a:lnTo>
                      <a:pt x="5368" y="5"/>
                    </a:lnTo>
                    <a:lnTo>
                      <a:pt x="5373" y="42"/>
                    </a:lnTo>
                    <a:lnTo>
                      <a:pt x="5379" y="43"/>
                    </a:lnTo>
                    <a:lnTo>
                      <a:pt x="5385" y="0"/>
                    </a:lnTo>
                    <a:lnTo>
                      <a:pt x="5391" y="0"/>
                    </a:lnTo>
                    <a:lnTo>
                      <a:pt x="5397" y="0"/>
                    </a:lnTo>
                    <a:lnTo>
                      <a:pt x="5403" y="0"/>
                    </a:lnTo>
                    <a:lnTo>
                      <a:pt x="5409" y="32"/>
                    </a:lnTo>
                    <a:lnTo>
                      <a:pt x="5415" y="0"/>
                    </a:lnTo>
                    <a:lnTo>
                      <a:pt x="5421" y="0"/>
                    </a:lnTo>
                    <a:lnTo>
                      <a:pt x="5427" y="4"/>
                    </a:lnTo>
                    <a:lnTo>
                      <a:pt x="5432" y="0"/>
                    </a:lnTo>
                    <a:lnTo>
                      <a:pt x="5438" y="0"/>
                    </a:lnTo>
                    <a:lnTo>
                      <a:pt x="5444" y="4"/>
                    </a:lnTo>
                    <a:lnTo>
                      <a:pt x="5450" y="0"/>
                    </a:lnTo>
                    <a:lnTo>
                      <a:pt x="5456" y="0"/>
                    </a:lnTo>
                    <a:lnTo>
                      <a:pt x="5462" y="0"/>
                    </a:lnTo>
                    <a:lnTo>
                      <a:pt x="5468" y="0"/>
                    </a:lnTo>
                    <a:lnTo>
                      <a:pt x="5474" y="3"/>
                    </a:lnTo>
                    <a:lnTo>
                      <a:pt x="5480" y="42"/>
                    </a:lnTo>
                    <a:lnTo>
                      <a:pt x="5485" y="0"/>
                    </a:lnTo>
                    <a:lnTo>
                      <a:pt x="5491" y="39"/>
                    </a:lnTo>
                    <a:lnTo>
                      <a:pt x="5497" y="0"/>
                    </a:lnTo>
                    <a:lnTo>
                      <a:pt x="5503" y="1"/>
                    </a:lnTo>
                    <a:lnTo>
                      <a:pt x="5509" y="0"/>
                    </a:lnTo>
                    <a:lnTo>
                      <a:pt x="5515" y="1"/>
                    </a:lnTo>
                    <a:lnTo>
                      <a:pt x="5521" y="0"/>
                    </a:lnTo>
                    <a:lnTo>
                      <a:pt x="5527" y="0"/>
                    </a:lnTo>
                    <a:lnTo>
                      <a:pt x="5533" y="0"/>
                    </a:lnTo>
                    <a:lnTo>
                      <a:pt x="5539" y="0"/>
                    </a:lnTo>
                    <a:lnTo>
                      <a:pt x="5544" y="0"/>
                    </a:lnTo>
                    <a:lnTo>
                      <a:pt x="5550" y="0"/>
                    </a:lnTo>
                    <a:lnTo>
                      <a:pt x="5556" y="0"/>
                    </a:lnTo>
                    <a:lnTo>
                      <a:pt x="5562" y="1"/>
                    </a:lnTo>
                    <a:lnTo>
                      <a:pt x="5568" y="0"/>
                    </a:lnTo>
                    <a:lnTo>
                      <a:pt x="5574" y="0"/>
                    </a:lnTo>
                    <a:lnTo>
                      <a:pt x="5580" y="0"/>
                    </a:lnTo>
                    <a:lnTo>
                      <a:pt x="5586" y="0"/>
                    </a:lnTo>
                    <a:lnTo>
                      <a:pt x="5592" y="11"/>
                    </a:lnTo>
                    <a:lnTo>
                      <a:pt x="5598" y="0"/>
                    </a:lnTo>
                    <a:lnTo>
                      <a:pt x="5603" y="0"/>
                    </a:lnTo>
                    <a:lnTo>
                      <a:pt x="5609" y="0"/>
                    </a:lnTo>
                    <a:lnTo>
                      <a:pt x="5615" y="0"/>
                    </a:lnTo>
                    <a:lnTo>
                      <a:pt x="5621" y="1"/>
                    </a:lnTo>
                    <a:lnTo>
                      <a:pt x="5627" y="0"/>
                    </a:lnTo>
                    <a:lnTo>
                      <a:pt x="5633" y="7"/>
                    </a:lnTo>
                    <a:lnTo>
                      <a:pt x="5639" y="0"/>
                    </a:lnTo>
                    <a:lnTo>
                      <a:pt x="5645" y="0"/>
                    </a:lnTo>
                    <a:lnTo>
                      <a:pt x="5651" y="2"/>
                    </a:lnTo>
                    <a:lnTo>
                      <a:pt x="5656" y="0"/>
                    </a:lnTo>
                    <a:lnTo>
                      <a:pt x="5662" y="0"/>
                    </a:lnTo>
                    <a:lnTo>
                      <a:pt x="5668" y="0"/>
                    </a:lnTo>
                    <a:lnTo>
                      <a:pt x="5674" y="0"/>
                    </a:lnTo>
                    <a:lnTo>
                      <a:pt x="5680" y="1"/>
                    </a:lnTo>
                    <a:lnTo>
                      <a:pt x="5686" y="0"/>
                    </a:lnTo>
                    <a:lnTo>
                      <a:pt x="5692" y="0"/>
                    </a:lnTo>
                    <a:lnTo>
                      <a:pt x="5698" y="0"/>
                    </a:lnTo>
                    <a:lnTo>
                      <a:pt x="5704" y="0"/>
                    </a:lnTo>
                    <a:lnTo>
                      <a:pt x="5710" y="0"/>
                    </a:lnTo>
                    <a:lnTo>
                      <a:pt x="5715" y="0"/>
                    </a:lnTo>
                    <a:lnTo>
                      <a:pt x="5721" y="2"/>
                    </a:lnTo>
                    <a:lnTo>
                      <a:pt x="5727" y="0"/>
                    </a:lnTo>
                    <a:lnTo>
                      <a:pt x="5733" y="0"/>
                    </a:lnTo>
                    <a:lnTo>
                      <a:pt x="5739" y="4"/>
                    </a:lnTo>
                    <a:lnTo>
                      <a:pt x="5745" y="0"/>
                    </a:lnTo>
                    <a:lnTo>
                      <a:pt x="5751" y="0"/>
                    </a:lnTo>
                    <a:lnTo>
                      <a:pt x="5757" y="0"/>
                    </a:lnTo>
                    <a:lnTo>
                      <a:pt x="5763" y="8"/>
                    </a:lnTo>
                    <a:lnTo>
                      <a:pt x="5769" y="0"/>
                    </a:lnTo>
                    <a:lnTo>
                      <a:pt x="5774" y="5"/>
                    </a:lnTo>
                    <a:lnTo>
                      <a:pt x="5780" y="0"/>
                    </a:lnTo>
                    <a:lnTo>
                      <a:pt x="5786" y="0"/>
                    </a:lnTo>
                    <a:lnTo>
                      <a:pt x="5792" y="15"/>
                    </a:lnTo>
                    <a:lnTo>
                      <a:pt x="5798" y="0"/>
                    </a:lnTo>
                    <a:lnTo>
                      <a:pt x="5804" y="0"/>
                    </a:lnTo>
                    <a:lnTo>
                      <a:pt x="5810" y="2"/>
                    </a:lnTo>
                    <a:lnTo>
                      <a:pt x="5816" y="4"/>
                    </a:lnTo>
                    <a:lnTo>
                      <a:pt x="5822" y="0"/>
                    </a:lnTo>
                    <a:lnTo>
                      <a:pt x="5827" y="0"/>
                    </a:lnTo>
                    <a:lnTo>
                      <a:pt x="5833" y="0"/>
                    </a:lnTo>
                    <a:lnTo>
                      <a:pt x="5839" y="0"/>
                    </a:lnTo>
                    <a:lnTo>
                      <a:pt x="5845" y="0"/>
                    </a:lnTo>
                    <a:lnTo>
                      <a:pt x="5851" y="0"/>
                    </a:lnTo>
                    <a:lnTo>
                      <a:pt x="5857" y="0"/>
                    </a:lnTo>
                    <a:lnTo>
                      <a:pt x="5863" y="0"/>
                    </a:lnTo>
                    <a:lnTo>
                      <a:pt x="5869" y="0"/>
                    </a:lnTo>
                    <a:lnTo>
                      <a:pt x="5875" y="0"/>
                    </a:lnTo>
                    <a:lnTo>
                      <a:pt x="5881" y="0"/>
                    </a:lnTo>
                    <a:lnTo>
                      <a:pt x="5886" y="0"/>
                    </a:lnTo>
                    <a:lnTo>
                      <a:pt x="5892" y="20"/>
                    </a:lnTo>
                    <a:lnTo>
                      <a:pt x="5898" y="0"/>
                    </a:lnTo>
                    <a:lnTo>
                      <a:pt x="5904" y="11"/>
                    </a:lnTo>
                    <a:lnTo>
                      <a:pt x="5910" y="0"/>
                    </a:lnTo>
                    <a:lnTo>
                      <a:pt x="5916" y="0"/>
                    </a:lnTo>
                    <a:lnTo>
                      <a:pt x="5922" y="0"/>
                    </a:lnTo>
                    <a:lnTo>
                      <a:pt x="5928" y="0"/>
                    </a:lnTo>
                    <a:lnTo>
                      <a:pt x="5934" y="4"/>
                    </a:lnTo>
                    <a:lnTo>
                      <a:pt x="5940" y="0"/>
                    </a:lnTo>
                    <a:lnTo>
                      <a:pt x="5945" y="0"/>
                    </a:lnTo>
                    <a:lnTo>
                      <a:pt x="5951" y="0"/>
                    </a:lnTo>
                    <a:lnTo>
                      <a:pt x="5957" y="0"/>
                    </a:lnTo>
                    <a:lnTo>
                      <a:pt x="5963" y="6"/>
                    </a:lnTo>
                    <a:lnTo>
                      <a:pt x="5969" y="0"/>
                    </a:lnTo>
                    <a:lnTo>
                      <a:pt x="5975" y="0"/>
                    </a:lnTo>
                    <a:lnTo>
                      <a:pt x="5981" y="12"/>
                    </a:lnTo>
                    <a:lnTo>
                      <a:pt x="5987" y="4"/>
                    </a:lnTo>
                    <a:lnTo>
                      <a:pt x="5993" y="0"/>
                    </a:lnTo>
                    <a:lnTo>
                      <a:pt x="5998" y="0"/>
                    </a:lnTo>
                    <a:lnTo>
                      <a:pt x="6004" y="0"/>
                    </a:lnTo>
                    <a:lnTo>
                      <a:pt x="6010" y="0"/>
                    </a:lnTo>
                    <a:lnTo>
                      <a:pt x="6016" y="0"/>
                    </a:lnTo>
                    <a:lnTo>
                      <a:pt x="6022" y="0"/>
                    </a:lnTo>
                    <a:lnTo>
                      <a:pt x="6028" y="0"/>
                    </a:lnTo>
                    <a:lnTo>
                      <a:pt x="6034" y="4"/>
                    </a:lnTo>
                    <a:lnTo>
                      <a:pt x="6040" y="0"/>
                    </a:lnTo>
                    <a:lnTo>
                      <a:pt x="6046" y="1"/>
                    </a:lnTo>
                    <a:lnTo>
                      <a:pt x="6052" y="0"/>
                    </a:lnTo>
                    <a:lnTo>
                      <a:pt x="6057" y="0"/>
                    </a:lnTo>
                    <a:lnTo>
                      <a:pt x="6063" y="0"/>
                    </a:lnTo>
                    <a:lnTo>
                      <a:pt x="6069" y="3"/>
                    </a:lnTo>
                    <a:lnTo>
                      <a:pt x="6075" y="0"/>
                    </a:lnTo>
                    <a:lnTo>
                      <a:pt x="6081" y="0"/>
                    </a:lnTo>
                    <a:lnTo>
                      <a:pt x="6087" y="0"/>
                    </a:lnTo>
                    <a:lnTo>
                      <a:pt x="6093" y="0"/>
                    </a:lnTo>
                    <a:lnTo>
                      <a:pt x="6099" y="0"/>
                    </a:lnTo>
                    <a:lnTo>
                      <a:pt x="6105" y="0"/>
                    </a:lnTo>
                    <a:lnTo>
                      <a:pt x="6111" y="5"/>
                    </a:lnTo>
                    <a:lnTo>
                      <a:pt x="6116" y="0"/>
                    </a:lnTo>
                    <a:lnTo>
                      <a:pt x="6122" y="5"/>
                    </a:lnTo>
                    <a:lnTo>
                      <a:pt x="6128" y="0"/>
                    </a:lnTo>
                    <a:lnTo>
                      <a:pt x="6134" y="0"/>
                    </a:lnTo>
                    <a:lnTo>
                      <a:pt x="6140" y="0"/>
                    </a:lnTo>
                    <a:lnTo>
                      <a:pt x="6146" y="0"/>
                    </a:lnTo>
                    <a:lnTo>
                      <a:pt x="6152" y="0"/>
                    </a:lnTo>
                    <a:lnTo>
                      <a:pt x="6158" y="0"/>
                    </a:lnTo>
                    <a:lnTo>
                      <a:pt x="6164" y="0"/>
                    </a:lnTo>
                    <a:lnTo>
                      <a:pt x="6170" y="0"/>
                    </a:lnTo>
                    <a:lnTo>
                      <a:pt x="6175" y="0"/>
                    </a:lnTo>
                    <a:lnTo>
                      <a:pt x="6181" y="0"/>
                    </a:lnTo>
                    <a:lnTo>
                      <a:pt x="6187" y="0"/>
                    </a:lnTo>
                    <a:lnTo>
                      <a:pt x="6193" y="0"/>
                    </a:lnTo>
                    <a:lnTo>
                      <a:pt x="6199" y="0"/>
                    </a:lnTo>
                    <a:lnTo>
                      <a:pt x="6205" y="0"/>
                    </a:lnTo>
                    <a:lnTo>
                      <a:pt x="6211" y="0"/>
                    </a:lnTo>
                    <a:lnTo>
                      <a:pt x="6217" y="2"/>
                    </a:lnTo>
                    <a:lnTo>
                      <a:pt x="6223" y="9"/>
                    </a:lnTo>
                    <a:lnTo>
                      <a:pt x="6228" y="0"/>
                    </a:lnTo>
                    <a:lnTo>
                      <a:pt x="6234" y="0"/>
                    </a:lnTo>
                    <a:lnTo>
                      <a:pt x="6240" y="0"/>
                    </a:lnTo>
                    <a:lnTo>
                      <a:pt x="6246" y="0"/>
                    </a:lnTo>
                    <a:lnTo>
                      <a:pt x="6252" y="0"/>
                    </a:lnTo>
                    <a:lnTo>
                      <a:pt x="6258" y="0"/>
                    </a:lnTo>
                    <a:lnTo>
                      <a:pt x="6264" y="0"/>
                    </a:lnTo>
                    <a:lnTo>
                      <a:pt x="6270" y="0"/>
                    </a:lnTo>
                    <a:lnTo>
                      <a:pt x="6276" y="0"/>
                    </a:lnTo>
                    <a:lnTo>
                      <a:pt x="6282" y="0"/>
                    </a:lnTo>
                    <a:lnTo>
                      <a:pt x="6287" y="4"/>
                    </a:lnTo>
                    <a:lnTo>
                      <a:pt x="6293" y="0"/>
                    </a:lnTo>
                    <a:lnTo>
                      <a:pt x="6299" y="0"/>
                    </a:lnTo>
                    <a:lnTo>
                      <a:pt x="6305" y="0"/>
                    </a:lnTo>
                    <a:lnTo>
                      <a:pt x="6311" y="3"/>
                    </a:lnTo>
                    <a:lnTo>
                      <a:pt x="6317" y="0"/>
                    </a:lnTo>
                    <a:lnTo>
                      <a:pt x="6323" y="0"/>
                    </a:lnTo>
                    <a:lnTo>
                      <a:pt x="6329" y="0"/>
                    </a:lnTo>
                    <a:lnTo>
                      <a:pt x="6335" y="0"/>
                    </a:lnTo>
                    <a:lnTo>
                      <a:pt x="6341" y="0"/>
                    </a:lnTo>
                    <a:lnTo>
                      <a:pt x="6346" y="0"/>
                    </a:lnTo>
                    <a:lnTo>
                      <a:pt x="6352" y="0"/>
                    </a:lnTo>
                    <a:lnTo>
                      <a:pt x="6358" y="0"/>
                    </a:lnTo>
                    <a:lnTo>
                      <a:pt x="6364" y="0"/>
                    </a:lnTo>
                    <a:lnTo>
                      <a:pt x="6370" y="0"/>
                    </a:lnTo>
                    <a:lnTo>
                      <a:pt x="6376" y="0"/>
                    </a:lnTo>
                    <a:lnTo>
                      <a:pt x="6382" y="0"/>
                    </a:lnTo>
                    <a:lnTo>
                      <a:pt x="6388" y="0"/>
                    </a:lnTo>
                    <a:lnTo>
                      <a:pt x="6394" y="0"/>
                    </a:lnTo>
                    <a:lnTo>
                      <a:pt x="6399" y="0"/>
                    </a:lnTo>
                    <a:lnTo>
                      <a:pt x="6405" y="0"/>
                    </a:lnTo>
                    <a:lnTo>
                      <a:pt x="6411" y="1"/>
                    </a:lnTo>
                    <a:lnTo>
                      <a:pt x="6417" y="0"/>
                    </a:lnTo>
                    <a:lnTo>
                      <a:pt x="6423" y="0"/>
                    </a:lnTo>
                    <a:lnTo>
                      <a:pt x="6429" y="3"/>
                    </a:lnTo>
                    <a:lnTo>
                      <a:pt x="6435" y="2"/>
                    </a:lnTo>
                    <a:lnTo>
                      <a:pt x="6441" y="0"/>
                    </a:lnTo>
                    <a:lnTo>
                      <a:pt x="6447" y="9"/>
                    </a:lnTo>
                    <a:lnTo>
                      <a:pt x="6453" y="15"/>
                    </a:lnTo>
                    <a:lnTo>
                      <a:pt x="6458" y="7"/>
                    </a:lnTo>
                    <a:lnTo>
                      <a:pt x="6464" y="13"/>
                    </a:lnTo>
                    <a:lnTo>
                      <a:pt x="6470" y="11"/>
                    </a:lnTo>
                    <a:lnTo>
                      <a:pt x="6476" y="0"/>
                    </a:lnTo>
                    <a:lnTo>
                      <a:pt x="6482" y="0"/>
                    </a:lnTo>
                    <a:lnTo>
                      <a:pt x="6488" y="0"/>
                    </a:lnTo>
                    <a:lnTo>
                      <a:pt x="6494" y="0"/>
                    </a:lnTo>
                    <a:lnTo>
                      <a:pt x="6500" y="0"/>
                    </a:lnTo>
                    <a:lnTo>
                      <a:pt x="6506" y="0"/>
                    </a:lnTo>
                    <a:lnTo>
                      <a:pt x="6512" y="0"/>
                    </a:lnTo>
                    <a:lnTo>
                      <a:pt x="6517" y="0"/>
                    </a:lnTo>
                    <a:lnTo>
                      <a:pt x="6523" y="0"/>
                    </a:lnTo>
                    <a:lnTo>
                      <a:pt x="6529" y="0"/>
                    </a:lnTo>
                    <a:lnTo>
                      <a:pt x="6535" y="0"/>
                    </a:lnTo>
                    <a:lnTo>
                      <a:pt x="6541" y="0"/>
                    </a:lnTo>
                    <a:lnTo>
                      <a:pt x="6547" y="0"/>
                    </a:lnTo>
                    <a:lnTo>
                      <a:pt x="6553" y="0"/>
                    </a:lnTo>
                    <a:lnTo>
                      <a:pt x="6559" y="6"/>
                    </a:lnTo>
                    <a:lnTo>
                      <a:pt x="6565" y="8"/>
                    </a:lnTo>
                    <a:lnTo>
                      <a:pt x="6570" y="0"/>
                    </a:lnTo>
                    <a:lnTo>
                      <a:pt x="6576" y="9"/>
                    </a:lnTo>
                    <a:lnTo>
                      <a:pt x="6582" y="0"/>
                    </a:lnTo>
                    <a:lnTo>
                      <a:pt x="6588" y="0"/>
                    </a:lnTo>
                    <a:lnTo>
                      <a:pt x="6594" y="0"/>
                    </a:lnTo>
                    <a:lnTo>
                      <a:pt x="6600" y="0"/>
                    </a:lnTo>
                    <a:lnTo>
                      <a:pt x="6606" y="0"/>
                    </a:lnTo>
                    <a:lnTo>
                      <a:pt x="6612" y="0"/>
                    </a:lnTo>
                    <a:lnTo>
                      <a:pt x="6618" y="0"/>
                    </a:lnTo>
                    <a:lnTo>
                      <a:pt x="6624" y="0"/>
                    </a:lnTo>
                    <a:lnTo>
                      <a:pt x="6629" y="0"/>
                    </a:lnTo>
                    <a:lnTo>
                      <a:pt x="6635" y="13"/>
                    </a:lnTo>
                    <a:lnTo>
                      <a:pt x="6641" y="0"/>
                    </a:lnTo>
                    <a:lnTo>
                      <a:pt x="6647" y="0"/>
                    </a:lnTo>
                    <a:lnTo>
                      <a:pt x="6653" y="0"/>
                    </a:lnTo>
                    <a:lnTo>
                      <a:pt x="6659" y="0"/>
                    </a:lnTo>
                    <a:lnTo>
                      <a:pt x="6665" y="0"/>
                    </a:lnTo>
                    <a:lnTo>
                      <a:pt x="6671" y="0"/>
                    </a:lnTo>
                    <a:lnTo>
                      <a:pt x="6677" y="0"/>
                    </a:lnTo>
                    <a:lnTo>
                      <a:pt x="6683" y="0"/>
                    </a:lnTo>
                    <a:lnTo>
                      <a:pt x="6688" y="0"/>
                    </a:lnTo>
                    <a:lnTo>
                      <a:pt x="6694" y="16"/>
                    </a:lnTo>
                    <a:lnTo>
                      <a:pt x="6700" y="0"/>
                    </a:lnTo>
                    <a:lnTo>
                      <a:pt x="6706" y="0"/>
                    </a:lnTo>
                    <a:lnTo>
                      <a:pt x="6712" y="0"/>
                    </a:lnTo>
                    <a:lnTo>
                      <a:pt x="6718" y="0"/>
                    </a:lnTo>
                    <a:lnTo>
                      <a:pt x="6724" y="7"/>
                    </a:lnTo>
                    <a:lnTo>
                      <a:pt x="6730" y="0"/>
                    </a:lnTo>
                    <a:lnTo>
                      <a:pt x="6736" y="0"/>
                    </a:lnTo>
                    <a:lnTo>
                      <a:pt x="6741" y="11"/>
                    </a:lnTo>
                    <a:lnTo>
                      <a:pt x="6747" y="0"/>
                    </a:lnTo>
                    <a:lnTo>
                      <a:pt x="6753" y="0"/>
                    </a:lnTo>
                    <a:lnTo>
                      <a:pt x="6759" y="0"/>
                    </a:lnTo>
                    <a:lnTo>
                      <a:pt x="6765" y="2"/>
                    </a:lnTo>
                    <a:lnTo>
                      <a:pt x="6771" y="0"/>
                    </a:lnTo>
                    <a:lnTo>
                      <a:pt x="6777" y="2"/>
                    </a:lnTo>
                    <a:lnTo>
                      <a:pt x="6783" y="0"/>
                    </a:lnTo>
                    <a:lnTo>
                      <a:pt x="6789" y="0"/>
                    </a:lnTo>
                    <a:lnTo>
                      <a:pt x="6795" y="0"/>
                    </a:lnTo>
                    <a:lnTo>
                      <a:pt x="6800" y="0"/>
                    </a:lnTo>
                    <a:lnTo>
                      <a:pt x="6806" y="0"/>
                    </a:lnTo>
                    <a:lnTo>
                      <a:pt x="6812" y="0"/>
                    </a:lnTo>
                    <a:lnTo>
                      <a:pt x="6818" y="0"/>
                    </a:lnTo>
                    <a:lnTo>
                      <a:pt x="6824" y="8"/>
                    </a:lnTo>
                    <a:lnTo>
                      <a:pt x="6830" y="0"/>
                    </a:lnTo>
                    <a:lnTo>
                      <a:pt x="6836" y="7"/>
                    </a:lnTo>
                    <a:lnTo>
                      <a:pt x="6842" y="0"/>
                    </a:lnTo>
                    <a:lnTo>
                      <a:pt x="6848" y="0"/>
                    </a:lnTo>
                    <a:lnTo>
                      <a:pt x="6854" y="0"/>
                    </a:lnTo>
                    <a:lnTo>
                      <a:pt x="6859" y="0"/>
                    </a:lnTo>
                    <a:lnTo>
                      <a:pt x="6865" y="19"/>
                    </a:lnTo>
                    <a:lnTo>
                      <a:pt x="6871" y="0"/>
                    </a:lnTo>
                    <a:lnTo>
                      <a:pt x="6877" y="0"/>
                    </a:lnTo>
                    <a:lnTo>
                      <a:pt x="6883" y="0"/>
                    </a:lnTo>
                    <a:lnTo>
                      <a:pt x="6889" y="0"/>
                    </a:lnTo>
                    <a:lnTo>
                      <a:pt x="6895" y="0"/>
                    </a:lnTo>
                    <a:lnTo>
                      <a:pt x="6901" y="0"/>
                    </a:lnTo>
                    <a:lnTo>
                      <a:pt x="6907" y="0"/>
                    </a:lnTo>
                    <a:lnTo>
                      <a:pt x="6912" y="0"/>
                    </a:lnTo>
                    <a:lnTo>
                      <a:pt x="6918" y="0"/>
                    </a:lnTo>
                    <a:lnTo>
                      <a:pt x="6924" y="20"/>
                    </a:lnTo>
                    <a:lnTo>
                      <a:pt x="6930" y="0"/>
                    </a:lnTo>
                    <a:lnTo>
                      <a:pt x="6936" y="0"/>
                    </a:lnTo>
                    <a:lnTo>
                      <a:pt x="6942" y="6"/>
                    </a:lnTo>
                    <a:lnTo>
                      <a:pt x="6948" y="0"/>
                    </a:lnTo>
                    <a:lnTo>
                      <a:pt x="6954" y="0"/>
                    </a:lnTo>
                    <a:lnTo>
                      <a:pt x="6960" y="0"/>
                    </a:lnTo>
                    <a:lnTo>
                      <a:pt x="6966" y="0"/>
                    </a:lnTo>
                    <a:lnTo>
                      <a:pt x="6971" y="0"/>
                    </a:lnTo>
                    <a:lnTo>
                      <a:pt x="6977" y="5"/>
                    </a:lnTo>
                    <a:lnTo>
                      <a:pt x="6983" y="0"/>
                    </a:lnTo>
                    <a:lnTo>
                      <a:pt x="6989" y="0"/>
                    </a:lnTo>
                    <a:lnTo>
                      <a:pt x="6995" y="0"/>
                    </a:lnTo>
                    <a:lnTo>
                      <a:pt x="7001" y="0"/>
                    </a:lnTo>
                    <a:lnTo>
                      <a:pt x="7007" y="3"/>
                    </a:lnTo>
                    <a:lnTo>
                      <a:pt x="7013" y="0"/>
                    </a:lnTo>
                    <a:lnTo>
                      <a:pt x="7019" y="0"/>
                    </a:lnTo>
                    <a:lnTo>
                      <a:pt x="7025" y="37"/>
                    </a:lnTo>
                    <a:lnTo>
                      <a:pt x="7030" y="0"/>
                    </a:lnTo>
                    <a:lnTo>
                      <a:pt x="7036" y="0"/>
                    </a:lnTo>
                    <a:lnTo>
                      <a:pt x="7042" y="6"/>
                    </a:lnTo>
                    <a:lnTo>
                      <a:pt x="7048" y="0"/>
                    </a:lnTo>
                    <a:lnTo>
                      <a:pt x="7054" y="4"/>
                    </a:lnTo>
                    <a:lnTo>
                      <a:pt x="7060" y="0"/>
                    </a:lnTo>
                    <a:lnTo>
                      <a:pt x="7066" y="0"/>
                    </a:lnTo>
                    <a:lnTo>
                      <a:pt x="7072" y="0"/>
                    </a:lnTo>
                    <a:lnTo>
                      <a:pt x="7078" y="0"/>
                    </a:lnTo>
                    <a:lnTo>
                      <a:pt x="7083" y="0"/>
                    </a:lnTo>
                    <a:lnTo>
                      <a:pt x="7089" y="1"/>
                    </a:lnTo>
                    <a:lnTo>
                      <a:pt x="7095" y="0"/>
                    </a:lnTo>
                    <a:lnTo>
                      <a:pt x="7101" y="0"/>
                    </a:lnTo>
                    <a:lnTo>
                      <a:pt x="7107" y="0"/>
                    </a:lnTo>
                    <a:lnTo>
                      <a:pt x="7113" y="0"/>
                    </a:lnTo>
                    <a:lnTo>
                      <a:pt x="7119" y="0"/>
                    </a:lnTo>
                    <a:lnTo>
                      <a:pt x="7125" y="0"/>
                    </a:lnTo>
                    <a:lnTo>
                      <a:pt x="7131" y="0"/>
                    </a:lnTo>
                    <a:lnTo>
                      <a:pt x="7137" y="0"/>
                    </a:lnTo>
                    <a:lnTo>
                      <a:pt x="7142" y="0"/>
                    </a:lnTo>
                    <a:lnTo>
                      <a:pt x="7148" y="3"/>
                    </a:lnTo>
                    <a:lnTo>
                      <a:pt x="7154" y="9"/>
                    </a:lnTo>
                    <a:lnTo>
                      <a:pt x="7160" y="11"/>
                    </a:lnTo>
                    <a:lnTo>
                      <a:pt x="7166" y="0"/>
                    </a:lnTo>
                    <a:lnTo>
                      <a:pt x="7172" y="2"/>
                    </a:lnTo>
                    <a:lnTo>
                      <a:pt x="7178" y="0"/>
                    </a:lnTo>
                    <a:lnTo>
                      <a:pt x="7184" y="0"/>
                    </a:lnTo>
                    <a:lnTo>
                      <a:pt x="7190" y="0"/>
                    </a:lnTo>
                    <a:lnTo>
                      <a:pt x="7196" y="0"/>
                    </a:lnTo>
                    <a:lnTo>
                      <a:pt x="7201" y="0"/>
                    </a:lnTo>
                    <a:lnTo>
                      <a:pt x="7207" y="0"/>
                    </a:lnTo>
                    <a:lnTo>
                      <a:pt x="7213" y="0"/>
                    </a:lnTo>
                    <a:lnTo>
                      <a:pt x="7219" y="0"/>
                    </a:lnTo>
                    <a:lnTo>
                      <a:pt x="7225" y="4"/>
                    </a:lnTo>
                    <a:lnTo>
                      <a:pt x="7231" y="0"/>
                    </a:lnTo>
                    <a:lnTo>
                      <a:pt x="7237" y="3"/>
                    </a:lnTo>
                    <a:lnTo>
                      <a:pt x="7243" y="0"/>
                    </a:lnTo>
                    <a:lnTo>
                      <a:pt x="7249" y="0"/>
                    </a:lnTo>
                    <a:lnTo>
                      <a:pt x="7254" y="0"/>
                    </a:lnTo>
                    <a:lnTo>
                      <a:pt x="7260" y="3"/>
                    </a:lnTo>
                    <a:lnTo>
                      <a:pt x="7266" y="0"/>
                    </a:lnTo>
                    <a:lnTo>
                      <a:pt x="7272" y="0"/>
                    </a:lnTo>
                    <a:lnTo>
                      <a:pt x="7278" y="0"/>
                    </a:lnTo>
                    <a:lnTo>
                      <a:pt x="7284" y="0"/>
                    </a:lnTo>
                    <a:lnTo>
                      <a:pt x="7290" y="0"/>
                    </a:lnTo>
                    <a:lnTo>
                      <a:pt x="7296" y="1"/>
                    </a:lnTo>
                    <a:lnTo>
                      <a:pt x="7302" y="0"/>
                    </a:lnTo>
                    <a:lnTo>
                      <a:pt x="7308" y="0"/>
                    </a:lnTo>
                    <a:lnTo>
                      <a:pt x="7313" y="0"/>
                    </a:lnTo>
                    <a:lnTo>
                      <a:pt x="7319" y="1"/>
                    </a:lnTo>
                    <a:lnTo>
                      <a:pt x="7325" y="0"/>
                    </a:lnTo>
                    <a:lnTo>
                      <a:pt x="7331" y="0"/>
                    </a:lnTo>
                    <a:lnTo>
                      <a:pt x="7337" y="0"/>
                    </a:lnTo>
                    <a:lnTo>
                      <a:pt x="7343" y="5"/>
                    </a:lnTo>
                    <a:lnTo>
                      <a:pt x="7349" y="7"/>
                    </a:lnTo>
                    <a:lnTo>
                      <a:pt x="7355" y="0"/>
                    </a:lnTo>
                    <a:lnTo>
                      <a:pt x="7361" y="0"/>
                    </a:lnTo>
                    <a:lnTo>
                      <a:pt x="7367" y="0"/>
                    </a:lnTo>
                    <a:lnTo>
                      <a:pt x="7372" y="0"/>
                    </a:lnTo>
                    <a:lnTo>
                      <a:pt x="7378" y="0"/>
                    </a:lnTo>
                    <a:lnTo>
                      <a:pt x="7384" y="0"/>
                    </a:lnTo>
                    <a:lnTo>
                      <a:pt x="7390" y="0"/>
                    </a:lnTo>
                    <a:lnTo>
                      <a:pt x="7396" y="0"/>
                    </a:lnTo>
                    <a:lnTo>
                      <a:pt x="7402" y="5"/>
                    </a:lnTo>
                    <a:lnTo>
                      <a:pt x="7408" y="0"/>
                    </a:lnTo>
                    <a:lnTo>
                      <a:pt x="7414" y="0"/>
                    </a:lnTo>
                    <a:lnTo>
                      <a:pt x="7420" y="0"/>
                    </a:lnTo>
                    <a:lnTo>
                      <a:pt x="7426" y="10"/>
                    </a:lnTo>
                    <a:lnTo>
                      <a:pt x="7431" y="0"/>
                    </a:lnTo>
                    <a:lnTo>
                      <a:pt x="7437" y="0"/>
                    </a:lnTo>
                    <a:lnTo>
                      <a:pt x="7443" y="0"/>
                    </a:lnTo>
                    <a:lnTo>
                      <a:pt x="7449" y="0"/>
                    </a:lnTo>
                    <a:lnTo>
                      <a:pt x="7455" y="0"/>
                    </a:lnTo>
                    <a:lnTo>
                      <a:pt x="7461" y="1"/>
                    </a:lnTo>
                    <a:lnTo>
                      <a:pt x="7467" y="0"/>
                    </a:lnTo>
                    <a:lnTo>
                      <a:pt x="7473" y="0"/>
                    </a:lnTo>
                    <a:lnTo>
                      <a:pt x="7479" y="0"/>
                    </a:lnTo>
                    <a:lnTo>
                      <a:pt x="7484" y="0"/>
                    </a:lnTo>
                    <a:lnTo>
                      <a:pt x="7490" y="0"/>
                    </a:lnTo>
                    <a:lnTo>
                      <a:pt x="7496" y="0"/>
                    </a:lnTo>
                    <a:lnTo>
                      <a:pt x="7502" y="0"/>
                    </a:lnTo>
                    <a:lnTo>
                      <a:pt x="7508" y="0"/>
                    </a:lnTo>
                    <a:lnTo>
                      <a:pt x="7514" y="24"/>
                    </a:lnTo>
                    <a:lnTo>
                      <a:pt x="7520" y="1"/>
                    </a:lnTo>
                    <a:lnTo>
                      <a:pt x="7526" y="0"/>
                    </a:lnTo>
                    <a:lnTo>
                      <a:pt x="7532" y="0"/>
                    </a:lnTo>
                    <a:lnTo>
                      <a:pt x="7538" y="0"/>
                    </a:lnTo>
                    <a:lnTo>
                      <a:pt x="7543" y="0"/>
                    </a:lnTo>
                    <a:lnTo>
                      <a:pt x="7549" y="0"/>
                    </a:lnTo>
                    <a:lnTo>
                      <a:pt x="7555" y="0"/>
                    </a:lnTo>
                    <a:lnTo>
                      <a:pt x="7561" y="0"/>
                    </a:lnTo>
                    <a:lnTo>
                      <a:pt x="7567" y="0"/>
                    </a:lnTo>
                    <a:lnTo>
                      <a:pt x="7573" y="0"/>
                    </a:lnTo>
                    <a:lnTo>
                      <a:pt x="7579" y="0"/>
                    </a:lnTo>
                    <a:lnTo>
                      <a:pt x="7585" y="3"/>
                    </a:lnTo>
                    <a:lnTo>
                      <a:pt x="7591" y="0"/>
                    </a:lnTo>
                    <a:lnTo>
                      <a:pt x="7597" y="0"/>
                    </a:lnTo>
                    <a:lnTo>
                      <a:pt x="7602" y="0"/>
                    </a:lnTo>
                    <a:lnTo>
                      <a:pt x="7608" y="3"/>
                    </a:lnTo>
                    <a:lnTo>
                      <a:pt x="7614" y="0"/>
                    </a:lnTo>
                    <a:lnTo>
                      <a:pt x="7620" y="0"/>
                    </a:lnTo>
                    <a:lnTo>
                      <a:pt x="7626" y="0"/>
                    </a:lnTo>
                    <a:lnTo>
                      <a:pt x="7632" y="0"/>
                    </a:lnTo>
                    <a:lnTo>
                      <a:pt x="7638" y="1"/>
                    </a:lnTo>
                    <a:lnTo>
                      <a:pt x="7644" y="0"/>
                    </a:lnTo>
                    <a:lnTo>
                      <a:pt x="7650" y="0"/>
                    </a:lnTo>
                    <a:lnTo>
                      <a:pt x="7655" y="0"/>
                    </a:lnTo>
                    <a:lnTo>
                      <a:pt x="7661" y="0"/>
                    </a:lnTo>
                    <a:lnTo>
                      <a:pt x="7667" y="0"/>
                    </a:lnTo>
                    <a:lnTo>
                      <a:pt x="7673" y="0"/>
                    </a:lnTo>
                    <a:lnTo>
                      <a:pt x="7679" y="0"/>
                    </a:lnTo>
                    <a:lnTo>
                      <a:pt x="7685" y="0"/>
                    </a:lnTo>
                    <a:lnTo>
                      <a:pt x="7691" y="0"/>
                    </a:lnTo>
                    <a:lnTo>
                      <a:pt x="7697" y="0"/>
                    </a:lnTo>
                    <a:lnTo>
                      <a:pt x="7703" y="0"/>
                    </a:lnTo>
                    <a:lnTo>
                      <a:pt x="7709" y="0"/>
                    </a:lnTo>
                    <a:lnTo>
                      <a:pt x="7714" y="0"/>
                    </a:lnTo>
                    <a:lnTo>
                      <a:pt x="7720" y="0"/>
                    </a:lnTo>
                    <a:lnTo>
                      <a:pt x="7726" y="0"/>
                    </a:lnTo>
                    <a:lnTo>
                      <a:pt x="7732" y="0"/>
                    </a:lnTo>
                    <a:lnTo>
                      <a:pt x="7738" y="0"/>
                    </a:lnTo>
                    <a:lnTo>
                      <a:pt x="7744" y="0"/>
                    </a:lnTo>
                    <a:lnTo>
                      <a:pt x="7750" y="0"/>
                    </a:lnTo>
                    <a:lnTo>
                      <a:pt x="7756" y="0"/>
                    </a:lnTo>
                    <a:lnTo>
                      <a:pt x="7762" y="0"/>
                    </a:lnTo>
                    <a:lnTo>
                      <a:pt x="7768" y="0"/>
                    </a:lnTo>
                    <a:lnTo>
                      <a:pt x="7773" y="0"/>
                    </a:lnTo>
                    <a:lnTo>
                      <a:pt x="7779" y="0"/>
                    </a:lnTo>
                    <a:lnTo>
                      <a:pt x="7785" y="0"/>
                    </a:lnTo>
                    <a:lnTo>
                      <a:pt x="7791" y="0"/>
                    </a:lnTo>
                    <a:lnTo>
                      <a:pt x="7797" y="0"/>
                    </a:lnTo>
                    <a:lnTo>
                      <a:pt x="7803" y="0"/>
                    </a:lnTo>
                    <a:lnTo>
                      <a:pt x="7809" y="0"/>
                    </a:lnTo>
                    <a:lnTo>
                      <a:pt x="7815" y="0"/>
                    </a:lnTo>
                    <a:lnTo>
                      <a:pt x="7821" y="0"/>
                    </a:lnTo>
                    <a:lnTo>
                      <a:pt x="7826" y="0"/>
                    </a:lnTo>
                    <a:lnTo>
                      <a:pt x="7832" y="0"/>
                    </a:lnTo>
                    <a:lnTo>
                      <a:pt x="7838" y="0"/>
                    </a:lnTo>
                    <a:lnTo>
                      <a:pt x="7844" y="0"/>
                    </a:lnTo>
                    <a:lnTo>
                      <a:pt x="7850" y="0"/>
                    </a:lnTo>
                    <a:lnTo>
                      <a:pt x="7856" y="0"/>
                    </a:lnTo>
                    <a:lnTo>
                      <a:pt x="7862" y="0"/>
                    </a:lnTo>
                    <a:lnTo>
                      <a:pt x="7868" y="0"/>
                    </a:lnTo>
                    <a:lnTo>
                      <a:pt x="7874" y="0"/>
                    </a:lnTo>
                    <a:lnTo>
                      <a:pt x="7880" y="0"/>
                    </a:lnTo>
                    <a:lnTo>
                      <a:pt x="7885" y="0"/>
                    </a:lnTo>
                    <a:lnTo>
                      <a:pt x="7891" y="6"/>
                    </a:lnTo>
                    <a:lnTo>
                      <a:pt x="7897" y="7"/>
                    </a:lnTo>
                    <a:lnTo>
                      <a:pt x="7903" y="0"/>
                    </a:lnTo>
                    <a:lnTo>
                      <a:pt x="7909" y="0"/>
                    </a:lnTo>
                    <a:lnTo>
                      <a:pt x="7915" y="0"/>
                    </a:lnTo>
                    <a:lnTo>
                      <a:pt x="7921" y="10"/>
                    </a:lnTo>
                    <a:lnTo>
                      <a:pt x="7927" y="5"/>
                    </a:lnTo>
                    <a:lnTo>
                      <a:pt x="7933" y="0"/>
                    </a:lnTo>
                    <a:lnTo>
                      <a:pt x="7939" y="0"/>
                    </a:lnTo>
                    <a:lnTo>
                      <a:pt x="7944" y="14"/>
                    </a:lnTo>
                    <a:lnTo>
                      <a:pt x="7950" y="0"/>
                    </a:lnTo>
                    <a:lnTo>
                      <a:pt x="7956" y="0"/>
                    </a:lnTo>
                    <a:lnTo>
                      <a:pt x="7962" y="0"/>
                    </a:lnTo>
                    <a:lnTo>
                      <a:pt x="7968" y="0"/>
                    </a:lnTo>
                    <a:lnTo>
                      <a:pt x="7974" y="0"/>
                    </a:lnTo>
                    <a:lnTo>
                      <a:pt x="7980" y="0"/>
                    </a:lnTo>
                    <a:lnTo>
                      <a:pt x="7986" y="0"/>
                    </a:lnTo>
                    <a:lnTo>
                      <a:pt x="7992" y="0"/>
                    </a:lnTo>
                    <a:lnTo>
                      <a:pt x="7997" y="0"/>
                    </a:lnTo>
                    <a:lnTo>
                      <a:pt x="8003" y="0"/>
                    </a:lnTo>
                    <a:lnTo>
                      <a:pt x="8009" y="0"/>
                    </a:lnTo>
                    <a:lnTo>
                      <a:pt x="8015" y="0"/>
                    </a:lnTo>
                    <a:lnTo>
                      <a:pt x="8021" y="0"/>
                    </a:lnTo>
                    <a:lnTo>
                      <a:pt x="8027" y="0"/>
                    </a:lnTo>
                    <a:lnTo>
                      <a:pt x="8033" y="0"/>
                    </a:lnTo>
                    <a:lnTo>
                      <a:pt x="8039" y="20"/>
                    </a:lnTo>
                    <a:lnTo>
                      <a:pt x="8045" y="0"/>
                    </a:lnTo>
                    <a:lnTo>
                      <a:pt x="8051" y="14"/>
                    </a:lnTo>
                    <a:lnTo>
                      <a:pt x="8056" y="0"/>
                    </a:lnTo>
                    <a:lnTo>
                      <a:pt x="8062" y="0"/>
                    </a:lnTo>
                    <a:lnTo>
                      <a:pt x="8068" y="0"/>
                    </a:lnTo>
                    <a:lnTo>
                      <a:pt x="8074" y="0"/>
                    </a:lnTo>
                    <a:lnTo>
                      <a:pt x="8080" y="0"/>
                    </a:lnTo>
                    <a:lnTo>
                      <a:pt x="8086" y="0"/>
                    </a:lnTo>
                    <a:lnTo>
                      <a:pt x="8092" y="0"/>
                    </a:lnTo>
                    <a:lnTo>
                      <a:pt x="8098" y="12"/>
                    </a:lnTo>
                    <a:lnTo>
                      <a:pt x="8104" y="3"/>
                    </a:lnTo>
                    <a:lnTo>
                      <a:pt x="8110" y="0"/>
                    </a:lnTo>
                    <a:lnTo>
                      <a:pt x="8115" y="0"/>
                    </a:lnTo>
                    <a:lnTo>
                      <a:pt x="8121" y="0"/>
                    </a:lnTo>
                    <a:lnTo>
                      <a:pt x="8127" y="0"/>
                    </a:lnTo>
                    <a:lnTo>
                      <a:pt x="8133" y="0"/>
                    </a:lnTo>
                    <a:lnTo>
                      <a:pt x="8139" y="0"/>
                    </a:lnTo>
                    <a:lnTo>
                      <a:pt x="8145" y="0"/>
                    </a:lnTo>
                    <a:lnTo>
                      <a:pt x="8151" y="4"/>
                    </a:lnTo>
                    <a:lnTo>
                      <a:pt x="8157" y="0"/>
                    </a:lnTo>
                    <a:lnTo>
                      <a:pt x="8163" y="0"/>
                    </a:lnTo>
                    <a:lnTo>
                      <a:pt x="8168" y="0"/>
                    </a:lnTo>
                    <a:lnTo>
                      <a:pt x="8174" y="0"/>
                    </a:lnTo>
                    <a:lnTo>
                      <a:pt x="8180" y="0"/>
                    </a:lnTo>
                    <a:lnTo>
                      <a:pt x="8186" y="0"/>
                    </a:lnTo>
                    <a:lnTo>
                      <a:pt x="8192" y="13"/>
                    </a:lnTo>
                    <a:lnTo>
                      <a:pt x="8198" y="1"/>
                    </a:lnTo>
                    <a:lnTo>
                      <a:pt x="8204" y="0"/>
                    </a:lnTo>
                    <a:lnTo>
                      <a:pt x="8210" y="8"/>
                    </a:lnTo>
                    <a:lnTo>
                      <a:pt x="8216" y="0"/>
                    </a:lnTo>
                    <a:lnTo>
                      <a:pt x="8222" y="0"/>
                    </a:lnTo>
                    <a:lnTo>
                      <a:pt x="8227" y="0"/>
                    </a:lnTo>
                    <a:lnTo>
                      <a:pt x="8233" y="0"/>
                    </a:lnTo>
                    <a:lnTo>
                      <a:pt x="8239" y="2"/>
                    </a:lnTo>
                    <a:lnTo>
                      <a:pt x="8245" y="0"/>
                    </a:lnTo>
                    <a:lnTo>
                      <a:pt x="8251" y="0"/>
                    </a:lnTo>
                    <a:lnTo>
                      <a:pt x="8257" y="0"/>
                    </a:lnTo>
                    <a:lnTo>
                      <a:pt x="8263" y="10"/>
                    </a:lnTo>
                    <a:lnTo>
                      <a:pt x="8269" y="0"/>
                    </a:lnTo>
                    <a:lnTo>
                      <a:pt x="8275" y="0"/>
                    </a:lnTo>
                    <a:lnTo>
                      <a:pt x="8281" y="0"/>
                    </a:lnTo>
                    <a:lnTo>
                      <a:pt x="8286" y="5"/>
                    </a:lnTo>
                    <a:lnTo>
                      <a:pt x="8292" y="0"/>
                    </a:lnTo>
                    <a:lnTo>
                      <a:pt x="8298" y="0"/>
                    </a:lnTo>
                    <a:lnTo>
                      <a:pt x="8304" y="3"/>
                    </a:lnTo>
                    <a:lnTo>
                      <a:pt x="8310" y="0"/>
                    </a:lnTo>
                    <a:lnTo>
                      <a:pt x="8316" y="0"/>
                    </a:lnTo>
                    <a:lnTo>
                      <a:pt x="8322" y="3"/>
                    </a:lnTo>
                    <a:lnTo>
                      <a:pt x="8328" y="5"/>
                    </a:lnTo>
                    <a:lnTo>
                      <a:pt x="8334" y="1"/>
                    </a:lnTo>
                    <a:lnTo>
                      <a:pt x="8339" y="0"/>
                    </a:lnTo>
                    <a:lnTo>
                      <a:pt x="8345" y="0"/>
                    </a:lnTo>
                    <a:lnTo>
                      <a:pt x="8351" y="0"/>
                    </a:lnTo>
                    <a:lnTo>
                      <a:pt x="8357" y="4"/>
                    </a:lnTo>
                    <a:lnTo>
                      <a:pt x="8363" y="0"/>
                    </a:lnTo>
                    <a:lnTo>
                      <a:pt x="8369" y="0"/>
                    </a:lnTo>
                    <a:lnTo>
                      <a:pt x="8375" y="0"/>
                    </a:lnTo>
                    <a:lnTo>
                      <a:pt x="8381" y="0"/>
                    </a:lnTo>
                    <a:lnTo>
                      <a:pt x="8387" y="0"/>
                    </a:lnTo>
                    <a:lnTo>
                      <a:pt x="8393" y="0"/>
                    </a:lnTo>
                    <a:lnTo>
                      <a:pt x="8398" y="0"/>
                    </a:lnTo>
                    <a:lnTo>
                      <a:pt x="8404" y="0"/>
                    </a:lnTo>
                    <a:lnTo>
                      <a:pt x="8410" y="0"/>
                    </a:lnTo>
                    <a:lnTo>
                      <a:pt x="8416" y="0"/>
                    </a:lnTo>
                    <a:lnTo>
                      <a:pt x="8422" y="0"/>
                    </a:lnTo>
                    <a:lnTo>
                      <a:pt x="8428" y="0"/>
                    </a:lnTo>
                    <a:lnTo>
                      <a:pt x="8434" y="0"/>
                    </a:lnTo>
                    <a:lnTo>
                      <a:pt x="8440" y="0"/>
                    </a:lnTo>
                    <a:lnTo>
                      <a:pt x="8446" y="0"/>
                    </a:lnTo>
                    <a:lnTo>
                      <a:pt x="8452" y="0"/>
                    </a:lnTo>
                    <a:lnTo>
                      <a:pt x="8457" y="0"/>
                    </a:lnTo>
                    <a:lnTo>
                      <a:pt x="8463" y="0"/>
                    </a:lnTo>
                    <a:lnTo>
                      <a:pt x="8469" y="0"/>
                    </a:lnTo>
                    <a:lnTo>
                      <a:pt x="8475" y="0"/>
                    </a:lnTo>
                    <a:lnTo>
                      <a:pt x="8481" y="0"/>
                    </a:lnTo>
                    <a:lnTo>
                      <a:pt x="8487" y="0"/>
                    </a:lnTo>
                    <a:lnTo>
                      <a:pt x="8493" y="0"/>
                    </a:lnTo>
                    <a:lnTo>
                      <a:pt x="8499" y="0"/>
                    </a:lnTo>
                    <a:lnTo>
                      <a:pt x="8505" y="0"/>
                    </a:lnTo>
                    <a:lnTo>
                      <a:pt x="8510" y="0"/>
                    </a:lnTo>
                    <a:lnTo>
                      <a:pt x="8516" y="0"/>
                    </a:lnTo>
                    <a:lnTo>
                      <a:pt x="8522" y="0"/>
                    </a:lnTo>
                    <a:lnTo>
                      <a:pt x="8528" y="0"/>
                    </a:lnTo>
                    <a:lnTo>
                      <a:pt x="8534" y="6"/>
                    </a:lnTo>
                    <a:lnTo>
                      <a:pt x="8540" y="0"/>
                    </a:lnTo>
                    <a:lnTo>
                      <a:pt x="8546" y="0"/>
                    </a:lnTo>
                    <a:lnTo>
                      <a:pt x="8552" y="0"/>
                    </a:lnTo>
                    <a:lnTo>
                      <a:pt x="8558" y="0"/>
                    </a:lnTo>
                    <a:lnTo>
                      <a:pt x="8564" y="0"/>
                    </a:lnTo>
                    <a:lnTo>
                      <a:pt x="8569" y="0"/>
                    </a:lnTo>
                    <a:lnTo>
                      <a:pt x="8575" y="0"/>
                    </a:lnTo>
                    <a:lnTo>
                      <a:pt x="8581" y="0"/>
                    </a:lnTo>
                    <a:lnTo>
                      <a:pt x="8587" y="8"/>
                    </a:lnTo>
                    <a:lnTo>
                      <a:pt x="8593" y="5"/>
                    </a:lnTo>
                    <a:lnTo>
                      <a:pt x="8599" y="3"/>
                    </a:lnTo>
                    <a:lnTo>
                      <a:pt x="8605" y="0"/>
                    </a:lnTo>
                    <a:lnTo>
                      <a:pt x="8611" y="0"/>
                    </a:lnTo>
                    <a:lnTo>
                      <a:pt x="8617" y="0"/>
                    </a:lnTo>
                    <a:lnTo>
                      <a:pt x="8623" y="0"/>
                    </a:lnTo>
                    <a:lnTo>
                      <a:pt x="8628" y="0"/>
                    </a:lnTo>
                    <a:lnTo>
                      <a:pt x="8634" y="0"/>
                    </a:lnTo>
                    <a:lnTo>
                      <a:pt x="8640" y="0"/>
                    </a:lnTo>
                    <a:lnTo>
                      <a:pt x="8646" y="2"/>
                    </a:lnTo>
                    <a:lnTo>
                      <a:pt x="8652" y="0"/>
                    </a:lnTo>
                    <a:lnTo>
                      <a:pt x="8658" y="6"/>
                    </a:lnTo>
                    <a:lnTo>
                      <a:pt x="8664" y="0"/>
                    </a:lnTo>
                    <a:lnTo>
                      <a:pt x="8670" y="0"/>
                    </a:lnTo>
                    <a:lnTo>
                      <a:pt x="8676" y="0"/>
                    </a:lnTo>
                    <a:lnTo>
                      <a:pt x="8681" y="0"/>
                    </a:lnTo>
                    <a:lnTo>
                      <a:pt x="8687" y="0"/>
                    </a:lnTo>
                    <a:lnTo>
                      <a:pt x="8693" y="0"/>
                    </a:lnTo>
                    <a:lnTo>
                      <a:pt x="8699" y="0"/>
                    </a:lnTo>
                    <a:lnTo>
                      <a:pt x="8705" y="0"/>
                    </a:lnTo>
                    <a:lnTo>
                      <a:pt x="8711" y="0"/>
                    </a:lnTo>
                    <a:lnTo>
                      <a:pt x="8717" y="0"/>
                    </a:lnTo>
                    <a:lnTo>
                      <a:pt x="8723" y="13"/>
                    </a:lnTo>
                    <a:lnTo>
                      <a:pt x="8729" y="0"/>
                    </a:lnTo>
                    <a:lnTo>
                      <a:pt x="8735" y="0"/>
                    </a:lnTo>
                    <a:lnTo>
                      <a:pt x="8740" y="0"/>
                    </a:lnTo>
                    <a:lnTo>
                      <a:pt x="8746" y="0"/>
                    </a:lnTo>
                    <a:lnTo>
                      <a:pt x="8752" y="1"/>
                    </a:lnTo>
                    <a:lnTo>
                      <a:pt x="8758" y="0"/>
                    </a:lnTo>
                    <a:lnTo>
                      <a:pt x="8764" y="0"/>
                    </a:lnTo>
                    <a:lnTo>
                      <a:pt x="8770" y="0"/>
                    </a:lnTo>
                    <a:lnTo>
                      <a:pt x="8776" y="0"/>
                    </a:lnTo>
                    <a:lnTo>
                      <a:pt x="8782" y="0"/>
                    </a:lnTo>
                    <a:lnTo>
                      <a:pt x="8788" y="12"/>
                    </a:lnTo>
                    <a:lnTo>
                      <a:pt x="8794" y="0"/>
                    </a:lnTo>
                    <a:lnTo>
                      <a:pt x="8799" y="0"/>
                    </a:lnTo>
                    <a:lnTo>
                      <a:pt x="8805" y="0"/>
                    </a:lnTo>
                    <a:lnTo>
                      <a:pt x="8811" y="0"/>
                    </a:lnTo>
                    <a:lnTo>
                      <a:pt x="8817" y="0"/>
                    </a:lnTo>
                    <a:lnTo>
                      <a:pt x="8823" y="0"/>
                    </a:lnTo>
                    <a:lnTo>
                      <a:pt x="8829" y="0"/>
                    </a:lnTo>
                    <a:lnTo>
                      <a:pt x="8835" y="0"/>
                    </a:lnTo>
                    <a:lnTo>
                      <a:pt x="8841" y="11"/>
                    </a:lnTo>
                    <a:lnTo>
                      <a:pt x="8847" y="21"/>
                    </a:lnTo>
                    <a:lnTo>
                      <a:pt x="8853" y="0"/>
                    </a:lnTo>
                    <a:lnTo>
                      <a:pt x="8858" y="0"/>
                    </a:lnTo>
                    <a:lnTo>
                      <a:pt x="8864" y="13"/>
                    </a:lnTo>
                    <a:lnTo>
                      <a:pt x="8870" y="0"/>
                    </a:lnTo>
                    <a:lnTo>
                      <a:pt x="8876" y="2"/>
                    </a:lnTo>
                    <a:lnTo>
                      <a:pt x="8882" y="0"/>
                    </a:lnTo>
                    <a:lnTo>
                      <a:pt x="8888" y="0"/>
                    </a:lnTo>
                    <a:lnTo>
                      <a:pt x="8894" y="0"/>
                    </a:lnTo>
                    <a:lnTo>
                      <a:pt x="8900" y="0"/>
                    </a:lnTo>
                    <a:lnTo>
                      <a:pt x="8906" y="0"/>
                    </a:lnTo>
                    <a:lnTo>
                      <a:pt x="8911" y="0"/>
                    </a:lnTo>
                    <a:lnTo>
                      <a:pt x="8917" y="0"/>
                    </a:lnTo>
                    <a:lnTo>
                      <a:pt x="8923" y="0"/>
                    </a:lnTo>
                    <a:lnTo>
                      <a:pt x="8929" y="0"/>
                    </a:lnTo>
                    <a:lnTo>
                      <a:pt x="8935" y="3"/>
                    </a:lnTo>
                    <a:lnTo>
                      <a:pt x="8941" y="0"/>
                    </a:lnTo>
                    <a:lnTo>
                      <a:pt x="8947" y="0"/>
                    </a:lnTo>
                    <a:lnTo>
                      <a:pt x="8953" y="9"/>
                    </a:lnTo>
                    <a:lnTo>
                      <a:pt x="8959" y="0"/>
                    </a:lnTo>
                    <a:lnTo>
                      <a:pt x="8965" y="0"/>
                    </a:lnTo>
                    <a:lnTo>
                      <a:pt x="8970" y="5"/>
                    </a:lnTo>
                    <a:lnTo>
                      <a:pt x="8976" y="0"/>
                    </a:lnTo>
                    <a:lnTo>
                      <a:pt x="8982" y="0"/>
                    </a:lnTo>
                    <a:lnTo>
                      <a:pt x="8988" y="0"/>
                    </a:lnTo>
                    <a:lnTo>
                      <a:pt x="8994" y="11"/>
                    </a:lnTo>
                    <a:lnTo>
                      <a:pt x="9000" y="0"/>
                    </a:lnTo>
                    <a:lnTo>
                      <a:pt x="9006" y="0"/>
                    </a:lnTo>
                    <a:lnTo>
                      <a:pt x="9012" y="0"/>
                    </a:lnTo>
                    <a:lnTo>
                      <a:pt x="9018" y="9"/>
                    </a:lnTo>
                    <a:lnTo>
                      <a:pt x="9024" y="0"/>
                    </a:lnTo>
                    <a:lnTo>
                      <a:pt x="9029" y="0"/>
                    </a:lnTo>
                    <a:lnTo>
                      <a:pt x="9035" y="0"/>
                    </a:lnTo>
                    <a:lnTo>
                      <a:pt x="9041" y="0"/>
                    </a:lnTo>
                    <a:lnTo>
                      <a:pt x="9047" y="0"/>
                    </a:lnTo>
                    <a:lnTo>
                      <a:pt x="9053" y="0"/>
                    </a:lnTo>
                    <a:lnTo>
                      <a:pt x="9059" y="1"/>
                    </a:lnTo>
                    <a:lnTo>
                      <a:pt x="9065" y="3"/>
                    </a:lnTo>
                    <a:lnTo>
                      <a:pt x="9071" y="9"/>
                    </a:lnTo>
                    <a:lnTo>
                      <a:pt x="9077" y="0"/>
                    </a:lnTo>
                    <a:lnTo>
                      <a:pt x="9082" y="0"/>
                    </a:lnTo>
                    <a:lnTo>
                      <a:pt x="9088" y="19"/>
                    </a:lnTo>
                    <a:lnTo>
                      <a:pt x="9094" y="0"/>
                    </a:lnTo>
                    <a:lnTo>
                      <a:pt x="9100" y="0"/>
                    </a:lnTo>
                    <a:lnTo>
                      <a:pt x="9106" y="0"/>
                    </a:lnTo>
                    <a:lnTo>
                      <a:pt x="9112" y="0"/>
                    </a:lnTo>
                    <a:lnTo>
                      <a:pt x="9118" y="0"/>
                    </a:lnTo>
                    <a:lnTo>
                      <a:pt x="9124" y="0"/>
                    </a:lnTo>
                    <a:lnTo>
                      <a:pt x="9130" y="0"/>
                    </a:lnTo>
                    <a:lnTo>
                      <a:pt x="9136" y="0"/>
                    </a:lnTo>
                    <a:lnTo>
                      <a:pt x="9141" y="0"/>
                    </a:lnTo>
                    <a:lnTo>
                      <a:pt x="9147" y="0"/>
                    </a:lnTo>
                    <a:lnTo>
                      <a:pt x="9153" y="6"/>
                    </a:lnTo>
                    <a:lnTo>
                      <a:pt x="9159" y="0"/>
                    </a:lnTo>
                    <a:lnTo>
                      <a:pt x="9165" y="6"/>
                    </a:lnTo>
                    <a:lnTo>
                      <a:pt x="9171" y="0"/>
                    </a:lnTo>
                    <a:lnTo>
                      <a:pt x="9177" y="0"/>
                    </a:lnTo>
                    <a:lnTo>
                      <a:pt x="9183" y="0"/>
                    </a:lnTo>
                    <a:lnTo>
                      <a:pt x="9189" y="0"/>
                    </a:lnTo>
                    <a:lnTo>
                      <a:pt x="9195" y="0"/>
                    </a:lnTo>
                    <a:lnTo>
                      <a:pt x="9200" y="0"/>
                    </a:lnTo>
                    <a:lnTo>
                      <a:pt x="9206" y="0"/>
                    </a:lnTo>
                    <a:lnTo>
                      <a:pt x="9212" y="0"/>
                    </a:lnTo>
                    <a:lnTo>
                      <a:pt x="9218" y="0"/>
                    </a:lnTo>
                    <a:lnTo>
                      <a:pt x="9224" y="0"/>
                    </a:lnTo>
                    <a:lnTo>
                      <a:pt x="9230" y="0"/>
                    </a:lnTo>
                    <a:lnTo>
                      <a:pt x="9236" y="0"/>
                    </a:lnTo>
                    <a:lnTo>
                      <a:pt x="9242" y="0"/>
                    </a:lnTo>
                    <a:lnTo>
                      <a:pt x="9248" y="0"/>
                    </a:lnTo>
                    <a:lnTo>
                      <a:pt x="9253" y="0"/>
                    </a:lnTo>
                    <a:lnTo>
                      <a:pt x="9259" y="0"/>
                    </a:lnTo>
                    <a:lnTo>
                      <a:pt x="9265" y="0"/>
                    </a:lnTo>
                    <a:lnTo>
                      <a:pt x="9271" y="0"/>
                    </a:lnTo>
                    <a:lnTo>
                      <a:pt x="9277" y="0"/>
                    </a:lnTo>
                    <a:lnTo>
                      <a:pt x="9283" y="1"/>
                    </a:lnTo>
                    <a:lnTo>
                      <a:pt x="9289" y="0"/>
                    </a:lnTo>
                    <a:lnTo>
                      <a:pt x="9295" y="0"/>
                    </a:lnTo>
                    <a:lnTo>
                      <a:pt x="9301" y="0"/>
                    </a:lnTo>
                    <a:lnTo>
                      <a:pt x="9307" y="0"/>
                    </a:lnTo>
                    <a:lnTo>
                      <a:pt x="9312" y="0"/>
                    </a:lnTo>
                    <a:lnTo>
                      <a:pt x="9318" y="0"/>
                    </a:lnTo>
                    <a:lnTo>
                      <a:pt x="9324" y="4"/>
                    </a:lnTo>
                    <a:lnTo>
                      <a:pt x="9330" y="10"/>
                    </a:lnTo>
                    <a:lnTo>
                      <a:pt x="9336" y="3"/>
                    </a:lnTo>
                    <a:lnTo>
                      <a:pt x="9342" y="0"/>
                    </a:lnTo>
                    <a:lnTo>
                      <a:pt x="9348" y="1"/>
                    </a:lnTo>
                    <a:lnTo>
                      <a:pt x="9354" y="0"/>
                    </a:lnTo>
                    <a:lnTo>
                      <a:pt x="9360" y="0"/>
                    </a:lnTo>
                    <a:lnTo>
                      <a:pt x="9366" y="0"/>
                    </a:lnTo>
                    <a:lnTo>
                      <a:pt x="9369" y="5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8" name="Line 1935"/>
              <p:cNvSpPr>
                <a:spLocks noChangeShapeType="1"/>
              </p:cNvSpPr>
              <p:nvPr/>
            </p:nvSpPr>
            <p:spPr bwMode="auto">
              <a:xfrm>
                <a:off x="2750098" y="6071785"/>
                <a:ext cx="1618721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19" name="Line 1936"/>
              <p:cNvSpPr>
                <a:spLocks noChangeShapeType="1"/>
              </p:cNvSpPr>
              <p:nvPr/>
            </p:nvSpPr>
            <p:spPr bwMode="auto">
              <a:xfrm flipV="1">
                <a:off x="2751332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0" name="Line 1937"/>
              <p:cNvSpPr>
                <a:spLocks noChangeShapeType="1"/>
              </p:cNvSpPr>
              <p:nvPr/>
            </p:nvSpPr>
            <p:spPr bwMode="auto">
              <a:xfrm flipV="1">
                <a:off x="2783435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1" name="Line 1938"/>
              <p:cNvSpPr>
                <a:spLocks noChangeShapeType="1"/>
              </p:cNvSpPr>
              <p:nvPr/>
            </p:nvSpPr>
            <p:spPr bwMode="auto">
              <a:xfrm flipV="1">
                <a:off x="281553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2" name="Line 1939"/>
              <p:cNvSpPr>
                <a:spLocks noChangeShapeType="1"/>
              </p:cNvSpPr>
              <p:nvPr/>
            </p:nvSpPr>
            <p:spPr bwMode="auto">
              <a:xfrm flipV="1">
                <a:off x="2848876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3" name="Line 1940"/>
              <p:cNvSpPr>
                <a:spLocks noChangeShapeType="1"/>
              </p:cNvSpPr>
              <p:nvPr/>
            </p:nvSpPr>
            <p:spPr bwMode="auto">
              <a:xfrm flipV="1">
                <a:off x="288097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4" name="Line 1941"/>
              <p:cNvSpPr>
                <a:spLocks noChangeShapeType="1"/>
              </p:cNvSpPr>
              <p:nvPr/>
            </p:nvSpPr>
            <p:spPr bwMode="auto">
              <a:xfrm flipV="1">
                <a:off x="2913081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5" name="Line 1942"/>
              <p:cNvSpPr>
                <a:spLocks noChangeShapeType="1"/>
              </p:cNvSpPr>
              <p:nvPr/>
            </p:nvSpPr>
            <p:spPr bwMode="auto">
              <a:xfrm flipV="1">
                <a:off x="2945184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6" name="Line 1943"/>
              <p:cNvSpPr>
                <a:spLocks noChangeShapeType="1"/>
              </p:cNvSpPr>
              <p:nvPr/>
            </p:nvSpPr>
            <p:spPr bwMode="auto">
              <a:xfrm flipV="1">
                <a:off x="297728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7" name="Line 1944"/>
              <p:cNvSpPr>
                <a:spLocks noChangeShapeType="1"/>
              </p:cNvSpPr>
              <p:nvPr/>
            </p:nvSpPr>
            <p:spPr bwMode="auto">
              <a:xfrm flipV="1">
                <a:off x="300938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8" name="Line 1945"/>
              <p:cNvSpPr>
                <a:spLocks noChangeShapeType="1"/>
              </p:cNvSpPr>
              <p:nvPr/>
            </p:nvSpPr>
            <p:spPr bwMode="auto">
              <a:xfrm flipV="1">
                <a:off x="304272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29" name="Line 1946"/>
              <p:cNvSpPr>
                <a:spLocks noChangeShapeType="1"/>
              </p:cNvSpPr>
              <p:nvPr/>
            </p:nvSpPr>
            <p:spPr bwMode="auto">
              <a:xfrm flipV="1">
                <a:off x="307482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0" name="Line 1947"/>
              <p:cNvSpPr>
                <a:spLocks noChangeShapeType="1"/>
              </p:cNvSpPr>
              <p:nvPr/>
            </p:nvSpPr>
            <p:spPr bwMode="auto">
              <a:xfrm flipV="1">
                <a:off x="3106932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1" name="Line 1948"/>
              <p:cNvSpPr>
                <a:spLocks noChangeShapeType="1"/>
              </p:cNvSpPr>
              <p:nvPr/>
            </p:nvSpPr>
            <p:spPr bwMode="auto">
              <a:xfrm flipV="1">
                <a:off x="3139035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2" name="Line 1949"/>
              <p:cNvSpPr>
                <a:spLocks noChangeShapeType="1"/>
              </p:cNvSpPr>
              <p:nvPr/>
            </p:nvSpPr>
            <p:spPr bwMode="auto">
              <a:xfrm flipV="1">
                <a:off x="317113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3" name="Line 1950"/>
              <p:cNvSpPr>
                <a:spLocks noChangeShapeType="1"/>
              </p:cNvSpPr>
              <p:nvPr/>
            </p:nvSpPr>
            <p:spPr bwMode="auto">
              <a:xfrm flipV="1">
                <a:off x="3203240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4" name="Line 1951"/>
              <p:cNvSpPr>
                <a:spLocks noChangeShapeType="1"/>
              </p:cNvSpPr>
              <p:nvPr/>
            </p:nvSpPr>
            <p:spPr bwMode="auto">
              <a:xfrm flipV="1">
                <a:off x="323657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5" name="Line 1952"/>
              <p:cNvSpPr>
                <a:spLocks noChangeShapeType="1"/>
              </p:cNvSpPr>
              <p:nvPr/>
            </p:nvSpPr>
            <p:spPr bwMode="auto">
              <a:xfrm flipV="1">
                <a:off x="3268681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6" name="Line 1953"/>
              <p:cNvSpPr>
                <a:spLocks noChangeShapeType="1"/>
              </p:cNvSpPr>
              <p:nvPr/>
            </p:nvSpPr>
            <p:spPr bwMode="auto">
              <a:xfrm flipV="1">
                <a:off x="3300784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7" name="Line 1954"/>
              <p:cNvSpPr>
                <a:spLocks noChangeShapeType="1"/>
              </p:cNvSpPr>
              <p:nvPr/>
            </p:nvSpPr>
            <p:spPr bwMode="auto">
              <a:xfrm flipV="1">
                <a:off x="333288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8" name="Line 1955"/>
              <p:cNvSpPr>
                <a:spLocks noChangeShapeType="1"/>
              </p:cNvSpPr>
              <p:nvPr/>
            </p:nvSpPr>
            <p:spPr bwMode="auto">
              <a:xfrm flipV="1">
                <a:off x="336498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39" name="Line 1956"/>
              <p:cNvSpPr>
                <a:spLocks noChangeShapeType="1"/>
              </p:cNvSpPr>
              <p:nvPr/>
            </p:nvSpPr>
            <p:spPr bwMode="auto">
              <a:xfrm flipV="1">
                <a:off x="339832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0" name="Line 1957"/>
              <p:cNvSpPr>
                <a:spLocks noChangeShapeType="1"/>
              </p:cNvSpPr>
              <p:nvPr/>
            </p:nvSpPr>
            <p:spPr bwMode="auto">
              <a:xfrm flipV="1">
                <a:off x="343042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1" name="Line 1958"/>
              <p:cNvSpPr>
                <a:spLocks noChangeShapeType="1"/>
              </p:cNvSpPr>
              <p:nvPr/>
            </p:nvSpPr>
            <p:spPr bwMode="auto">
              <a:xfrm flipV="1">
                <a:off x="3462532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2" name="Line 1959"/>
              <p:cNvSpPr>
                <a:spLocks noChangeShapeType="1"/>
              </p:cNvSpPr>
              <p:nvPr/>
            </p:nvSpPr>
            <p:spPr bwMode="auto">
              <a:xfrm flipV="1">
                <a:off x="3494635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3" name="Line 1960"/>
              <p:cNvSpPr>
                <a:spLocks noChangeShapeType="1"/>
              </p:cNvSpPr>
              <p:nvPr/>
            </p:nvSpPr>
            <p:spPr bwMode="auto">
              <a:xfrm flipV="1">
                <a:off x="352673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4" name="Line 1961"/>
              <p:cNvSpPr>
                <a:spLocks noChangeShapeType="1"/>
              </p:cNvSpPr>
              <p:nvPr/>
            </p:nvSpPr>
            <p:spPr bwMode="auto">
              <a:xfrm flipV="1">
                <a:off x="3558840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5" name="Line 1962"/>
              <p:cNvSpPr>
                <a:spLocks noChangeShapeType="1"/>
              </p:cNvSpPr>
              <p:nvPr/>
            </p:nvSpPr>
            <p:spPr bwMode="auto">
              <a:xfrm flipV="1">
                <a:off x="359217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6" name="Line 1963"/>
              <p:cNvSpPr>
                <a:spLocks noChangeShapeType="1"/>
              </p:cNvSpPr>
              <p:nvPr/>
            </p:nvSpPr>
            <p:spPr bwMode="auto">
              <a:xfrm flipV="1">
                <a:off x="3624281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7" name="Line 1964"/>
              <p:cNvSpPr>
                <a:spLocks noChangeShapeType="1"/>
              </p:cNvSpPr>
              <p:nvPr/>
            </p:nvSpPr>
            <p:spPr bwMode="auto">
              <a:xfrm flipV="1">
                <a:off x="3656384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8" name="Line 1965"/>
              <p:cNvSpPr>
                <a:spLocks noChangeShapeType="1"/>
              </p:cNvSpPr>
              <p:nvPr/>
            </p:nvSpPr>
            <p:spPr bwMode="auto">
              <a:xfrm flipV="1">
                <a:off x="368848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49" name="Line 1966"/>
              <p:cNvSpPr>
                <a:spLocks noChangeShapeType="1"/>
              </p:cNvSpPr>
              <p:nvPr/>
            </p:nvSpPr>
            <p:spPr bwMode="auto">
              <a:xfrm flipV="1">
                <a:off x="372058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0" name="Line 1967"/>
              <p:cNvSpPr>
                <a:spLocks noChangeShapeType="1"/>
              </p:cNvSpPr>
              <p:nvPr/>
            </p:nvSpPr>
            <p:spPr bwMode="auto">
              <a:xfrm flipV="1">
                <a:off x="375392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1" name="Line 1968"/>
              <p:cNvSpPr>
                <a:spLocks noChangeShapeType="1"/>
              </p:cNvSpPr>
              <p:nvPr/>
            </p:nvSpPr>
            <p:spPr bwMode="auto">
              <a:xfrm flipV="1">
                <a:off x="378602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2" name="Line 1969"/>
              <p:cNvSpPr>
                <a:spLocks noChangeShapeType="1"/>
              </p:cNvSpPr>
              <p:nvPr/>
            </p:nvSpPr>
            <p:spPr bwMode="auto">
              <a:xfrm flipV="1">
                <a:off x="3818132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3" name="Line 1970"/>
              <p:cNvSpPr>
                <a:spLocks noChangeShapeType="1"/>
              </p:cNvSpPr>
              <p:nvPr/>
            </p:nvSpPr>
            <p:spPr bwMode="auto">
              <a:xfrm flipV="1">
                <a:off x="3850235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4" name="Line 1971"/>
              <p:cNvSpPr>
                <a:spLocks noChangeShapeType="1"/>
              </p:cNvSpPr>
              <p:nvPr/>
            </p:nvSpPr>
            <p:spPr bwMode="auto">
              <a:xfrm flipV="1">
                <a:off x="388233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5" name="Line 1972"/>
              <p:cNvSpPr>
                <a:spLocks noChangeShapeType="1"/>
              </p:cNvSpPr>
              <p:nvPr/>
            </p:nvSpPr>
            <p:spPr bwMode="auto">
              <a:xfrm flipV="1">
                <a:off x="3914440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6" name="Line 1973"/>
              <p:cNvSpPr>
                <a:spLocks noChangeShapeType="1"/>
              </p:cNvSpPr>
              <p:nvPr/>
            </p:nvSpPr>
            <p:spPr bwMode="auto">
              <a:xfrm flipV="1">
                <a:off x="394777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7" name="Line 1974"/>
              <p:cNvSpPr>
                <a:spLocks noChangeShapeType="1"/>
              </p:cNvSpPr>
              <p:nvPr/>
            </p:nvSpPr>
            <p:spPr bwMode="auto">
              <a:xfrm flipV="1">
                <a:off x="3979881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8" name="Line 1975"/>
              <p:cNvSpPr>
                <a:spLocks noChangeShapeType="1"/>
              </p:cNvSpPr>
              <p:nvPr/>
            </p:nvSpPr>
            <p:spPr bwMode="auto">
              <a:xfrm flipV="1">
                <a:off x="4011984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59" name="Line 1976"/>
              <p:cNvSpPr>
                <a:spLocks noChangeShapeType="1"/>
              </p:cNvSpPr>
              <p:nvPr/>
            </p:nvSpPr>
            <p:spPr bwMode="auto">
              <a:xfrm flipV="1">
                <a:off x="404408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0" name="Line 1977"/>
              <p:cNvSpPr>
                <a:spLocks noChangeShapeType="1"/>
              </p:cNvSpPr>
              <p:nvPr/>
            </p:nvSpPr>
            <p:spPr bwMode="auto">
              <a:xfrm flipV="1">
                <a:off x="407618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1" name="Line 1978"/>
              <p:cNvSpPr>
                <a:spLocks noChangeShapeType="1"/>
              </p:cNvSpPr>
              <p:nvPr/>
            </p:nvSpPr>
            <p:spPr bwMode="auto">
              <a:xfrm flipV="1">
                <a:off x="4109527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2" name="Line 1979"/>
              <p:cNvSpPr>
                <a:spLocks noChangeShapeType="1"/>
              </p:cNvSpPr>
              <p:nvPr/>
            </p:nvSpPr>
            <p:spPr bwMode="auto">
              <a:xfrm flipV="1">
                <a:off x="4141629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3" name="Line 1980"/>
              <p:cNvSpPr>
                <a:spLocks noChangeShapeType="1"/>
              </p:cNvSpPr>
              <p:nvPr/>
            </p:nvSpPr>
            <p:spPr bwMode="auto">
              <a:xfrm flipV="1">
                <a:off x="4173732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4" name="Line 1981"/>
              <p:cNvSpPr>
                <a:spLocks noChangeShapeType="1"/>
              </p:cNvSpPr>
              <p:nvPr/>
            </p:nvSpPr>
            <p:spPr bwMode="auto">
              <a:xfrm flipV="1">
                <a:off x="4205835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5" name="Line 1982"/>
              <p:cNvSpPr>
                <a:spLocks noChangeShapeType="1"/>
              </p:cNvSpPr>
              <p:nvPr/>
            </p:nvSpPr>
            <p:spPr bwMode="auto">
              <a:xfrm flipV="1">
                <a:off x="423793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6" name="Line 1983"/>
              <p:cNvSpPr>
                <a:spLocks noChangeShapeType="1"/>
              </p:cNvSpPr>
              <p:nvPr/>
            </p:nvSpPr>
            <p:spPr bwMode="auto">
              <a:xfrm flipV="1">
                <a:off x="4270040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7" name="Line 1984"/>
              <p:cNvSpPr>
                <a:spLocks noChangeShapeType="1"/>
              </p:cNvSpPr>
              <p:nvPr/>
            </p:nvSpPr>
            <p:spPr bwMode="auto">
              <a:xfrm flipV="1">
                <a:off x="4303378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8" name="Line 1985"/>
              <p:cNvSpPr>
                <a:spLocks noChangeShapeType="1"/>
              </p:cNvSpPr>
              <p:nvPr/>
            </p:nvSpPr>
            <p:spPr bwMode="auto">
              <a:xfrm flipV="1">
                <a:off x="4335481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69" name="Line 1986"/>
              <p:cNvSpPr>
                <a:spLocks noChangeShapeType="1"/>
              </p:cNvSpPr>
              <p:nvPr/>
            </p:nvSpPr>
            <p:spPr bwMode="auto">
              <a:xfrm flipV="1">
                <a:off x="4367584" y="6071785"/>
                <a:ext cx="1235" cy="635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70" name="Rectangle 1988"/>
              <p:cNvSpPr>
                <a:spLocks noChangeArrowheads="1"/>
              </p:cNvSpPr>
              <p:nvPr/>
            </p:nvSpPr>
            <p:spPr bwMode="auto">
              <a:xfrm>
                <a:off x="2835639" y="6107878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14.5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1" name="Rectangle 1990"/>
              <p:cNvSpPr>
                <a:spLocks noChangeArrowheads="1"/>
              </p:cNvSpPr>
              <p:nvPr/>
            </p:nvSpPr>
            <p:spPr bwMode="auto">
              <a:xfrm>
                <a:off x="3159136" y="6107878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2" name="Rectangle 1992"/>
              <p:cNvSpPr>
                <a:spLocks noChangeArrowheads="1"/>
              </p:cNvSpPr>
              <p:nvPr/>
            </p:nvSpPr>
            <p:spPr bwMode="auto">
              <a:xfrm>
                <a:off x="3481398" y="6107878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3" name="Rectangle 1994"/>
              <p:cNvSpPr>
                <a:spLocks noChangeArrowheads="1"/>
              </p:cNvSpPr>
              <p:nvPr/>
            </p:nvSpPr>
            <p:spPr bwMode="auto">
              <a:xfrm>
                <a:off x="3804895" y="6107878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4" name="Rectangle 1996"/>
              <p:cNvSpPr>
                <a:spLocks noChangeArrowheads="1"/>
              </p:cNvSpPr>
              <p:nvPr/>
            </p:nvSpPr>
            <p:spPr bwMode="auto">
              <a:xfrm>
                <a:off x="4128392" y="6107878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5" name="Line 1997"/>
              <p:cNvSpPr>
                <a:spLocks noChangeShapeType="1"/>
              </p:cNvSpPr>
              <p:nvPr/>
            </p:nvSpPr>
            <p:spPr bwMode="auto">
              <a:xfrm flipV="1">
                <a:off x="2751332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76" name="Line 1998"/>
              <p:cNvSpPr>
                <a:spLocks noChangeShapeType="1"/>
              </p:cNvSpPr>
              <p:nvPr/>
            </p:nvSpPr>
            <p:spPr bwMode="auto">
              <a:xfrm flipV="1">
                <a:off x="2913081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77" name="Line 1999"/>
              <p:cNvSpPr>
                <a:spLocks noChangeShapeType="1"/>
              </p:cNvSpPr>
              <p:nvPr/>
            </p:nvSpPr>
            <p:spPr bwMode="auto">
              <a:xfrm flipV="1">
                <a:off x="3074829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78" name="Line 2000"/>
              <p:cNvSpPr>
                <a:spLocks noChangeShapeType="1"/>
              </p:cNvSpPr>
              <p:nvPr/>
            </p:nvSpPr>
            <p:spPr bwMode="auto">
              <a:xfrm flipV="1">
                <a:off x="3236578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79" name="Line 2001"/>
              <p:cNvSpPr>
                <a:spLocks noChangeShapeType="1"/>
              </p:cNvSpPr>
              <p:nvPr/>
            </p:nvSpPr>
            <p:spPr bwMode="auto">
              <a:xfrm flipV="1">
                <a:off x="3398327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0" name="Line 2002"/>
              <p:cNvSpPr>
                <a:spLocks noChangeShapeType="1"/>
              </p:cNvSpPr>
              <p:nvPr/>
            </p:nvSpPr>
            <p:spPr bwMode="auto">
              <a:xfrm flipV="1">
                <a:off x="3558840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1" name="Line 2003"/>
              <p:cNvSpPr>
                <a:spLocks noChangeShapeType="1"/>
              </p:cNvSpPr>
              <p:nvPr/>
            </p:nvSpPr>
            <p:spPr bwMode="auto">
              <a:xfrm flipV="1">
                <a:off x="3720589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2" name="Line 2004"/>
              <p:cNvSpPr>
                <a:spLocks noChangeShapeType="1"/>
              </p:cNvSpPr>
              <p:nvPr/>
            </p:nvSpPr>
            <p:spPr bwMode="auto">
              <a:xfrm flipV="1">
                <a:off x="3882338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3" name="Line 2005"/>
              <p:cNvSpPr>
                <a:spLocks noChangeShapeType="1"/>
              </p:cNvSpPr>
              <p:nvPr/>
            </p:nvSpPr>
            <p:spPr bwMode="auto">
              <a:xfrm flipV="1">
                <a:off x="4044087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4" name="Line 2006"/>
              <p:cNvSpPr>
                <a:spLocks noChangeShapeType="1"/>
              </p:cNvSpPr>
              <p:nvPr/>
            </p:nvSpPr>
            <p:spPr bwMode="auto">
              <a:xfrm flipV="1">
                <a:off x="4205835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5" name="Line 2007"/>
              <p:cNvSpPr>
                <a:spLocks noChangeShapeType="1"/>
              </p:cNvSpPr>
              <p:nvPr/>
            </p:nvSpPr>
            <p:spPr bwMode="auto">
              <a:xfrm flipV="1">
                <a:off x="4367584" y="6071785"/>
                <a:ext cx="1235" cy="11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6" name="Line 2008"/>
              <p:cNvSpPr>
                <a:spLocks noChangeShapeType="1"/>
              </p:cNvSpPr>
              <p:nvPr/>
            </p:nvSpPr>
            <p:spPr bwMode="auto">
              <a:xfrm flipV="1">
                <a:off x="2750098" y="5382810"/>
                <a:ext cx="1235" cy="68897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7" name="Line 2009"/>
              <p:cNvSpPr>
                <a:spLocks noChangeShapeType="1"/>
              </p:cNvSpPr>
              <p:nvPr/>
            </p:nvSpPr>
            <p:spPr bwMode="auto">
              <a:xfrm>
                <a:off x="2747628" y="60717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8" name="Line 2010"/>
              <p:cNvSpPr>
                <a:spLocks noChangeShapeType="1"/>
              </p:cNvSpPr>
              <p:nvPr/>
            </p:nvSpPr>
            <p:spPr bwMode="auto">
              <a:xfrm>
                <a:off x="2747628" y="60606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89" name="Line 2011"/>
              <p:cNvSpPr>
                <a:spLocks noChangeShapeType="1"/>
              </p:cNvSpPr>
              <p:nvPr/>
            </p:nvSpPr>
            <p:spPr bwMode="auto">
              <a:xfrm>
                <a:off x="2747628" y="60495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0" name="Line 2012"/>
              <p:cNvSpPr>
                <a:spLocks noChangeShapeType="1"/>
              </p:cNvSpPr>
              <p:nvPr/>
            </p:nvSpPr>
            <p:spPr bwMode="auto">
              <a:xfrm>
                <a:off x="2747628" y="60384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1" name="Line 2013"/>
              <p:cNvSpPr>
                <a:spLocks noChangeShapeType="1"/>
              </p:cNvSpPr>
              <p:nvPr/>
            </p:nvSpPr>
            <p:spPr bwMode="auto">
              <a:xfrm>
                <a:off x="2747628" y="60273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2" name="Line 2014"/>
              <p:cNvSpPr>
                <a:spLocks noChangeShapeType="1"/>
              </p:cNvSpPr>
              <p:nvPr/>
            </p:nvSpPr>
            <p:spPr bwMode="auto">
              <a:xfrm>
                <a:off x="2747628" y="60146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3" name="Line 2015"/>
              <p:cNvSpPr>
                <a:spLocks noChangeShapeType="1"/>
              </p:cNvSpPr>
              <p:nvPr/>
            </p:nvSpPr>
            <p:spPr bwMode="auto">
              <a:xfrm>
                <a:off x="2747628" y="60035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4" name="Line 2016"/>
              <p:cNvSpPr>
                <a:spLocks noChangeShapeType="1"/>
              </p:cNvSpPr>
              <p:nvPr/>
            </p:nvSpPr>
            <p:spPr bwMode="auto">
              <a:xfrm>
                <a:off x="2747628" y="59924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5" name="Line 2017"/>
              <p:cNvSpPr>
                <a:spLocks noChangeShapeType="1"/>
              </p:cNvSpPr>
              <p:nvPr/>
            </p:nvSpPr>
            <p:spPr bwMode="auto">
              <a:xfrm>
                <a:off x="2747628" y="59812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6" name="Line 2018"/>
              <p:cNvSpPr>
                <a:spLocks noChangeShapeType="1"/>
              </p:cNvSpPr>
              <p:nvPr/>
            </p:nvSpPr>
            <p:spPr bwMode="auto">
              <a:xfrm>
                <a:off x="2747628" y="59685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7" name="Line 2019"/>
              <p:cNvSpPr>
                <a:spLocks noChangeShapeType="1"/>
              </p:cNvSpPr>
              <p:nvPr/>
            </p:nvSpPr>
            <p:spPr bwMode="auto">
              <a:xfrm>
                <a:off x="2747628" y="59574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8" name="Line 2020"/>
              <p:cNvSpPr>
                <a:spLocks noChangeShapeType="1"/>
              </p:cNvSpPr>
              <p:nvPr/>
            </p:nvSpPr>
            <p:spPr bwMode="auto">
              <a:xfrm>
                <a:off x="2747628" y="59463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99" name="Line 2021"/>
              <p:cNvSpPr>
                <a:spLocks noChangeShapeType="1"/>
              </p:cNvSpPr>
              <p:nvPr/>
            </p:nvSpPr>
            <p:spPr bwMode="auto">
              <a:xfrm>
                <a:off x="2747628" y="59352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0" name="Line 2022"/>
              <p:cNvSpPr>
                <a:spLocks noChangeShapeType="1"/>
              </p:cNvSpPr>
              <p:nvPr/>
            </p:nvSpPr>
            <p:spPr bwMode="auto">
              <a:xfrm>
                <a:off x="2747628" y="59241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1" name="Line 2023"/>
              <p:cNvSpPr>
                <a:spLocks noChangeShapeType="1"/>
              </p:cNvSpPr>
              <p:nvPr/>
            </p:nvSpPr>
            <p:spPr bwMode="auto">
              <a:xfrm>
                <a:off x="2747628" y="59114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2" name="Line 2024"/>
              <p:cNvSpPr>
                <a:spLocks noChangeShapeType="1"/>
              </p:cNvSpPr>
              <p:nvPr/>
            </p:nvSpPr>
            <p:spPr bwMode="auto">
              <a:xfrm>
                <a:off x="2747628" y="59003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3" name="Line 2025"/>
              <p:cNvSpPr>
                <a:spLocks noChangeShapeType="1"/>
              </p:cNvSpPr>
              <p:nvPr/>
            </p:nvSpPr>
            <p:spPr bwMode="auto">
              <a:xfrm>
                <a:off x="2747628" y="58892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4" name="Line 2026"/>
              <p:cNvSpPr>
                <a:spLocks noChangeShapeType="1"/>
              </p:cNvSpPr>
              <p:nvPr/>
            </p:nvSpPr>
            <p:spPr bwMode="auto">
              <a:xfrm>
                <a:off x="2747628" y="58781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5" name="Line 2027"/>
              <p:cNvSpPr>
                <a:spLocks noChangeShapeType="1"/>
              </p:cNvSpPr>
              <p:nvPr/>
            </p:nvSpPr>
            <p:spPr bwMode="auto">
              <a:xfrm>
                <a:off x="2747628" y="58669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6" name="Line 2028"/>
              <p:cNvSpPr>
                <a:spLocks noChangeShapeType="1"/>
              </p:cNvSpPr>
              <p:nvPr/>
            </p:nvSpPr>
            <p:spPr bwMode="auto">
              <a:xfrm>
                <a:off x="2747628" y="58542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7" name="Line 2029"/>
              <p:cNvSpPr>
                <a:spLocks noChangeShapeType="1"/>
              </p:cNvSpPr>
              <p:nvPr/>
            </p:nvSpPr>
            <p:spPr bwMode="auto">
              <a:xfrm>
                <a:off x="2747628" y="58431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8" name="Line 2030"/>
              <p:cNvSpPr>
                <a:spLocks noChangeShapeType="1"/>
              </p:cNvSpPr>
              <p:nvPr/>
            </p:nvSpPr>
            <p:spPr bwMode="auto">
              <a:xfrm>
                <a:off x="2747628" y="58320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09" name="Line 2031"/>
              <p:cNvSpPr>
                <a:spLocks noChangeShapeType="1"/>
              </p:cNvSpPr>
              <p:nvPr/>
            </p:nvSpPr>
            <p:spPr bwMode="auto">
              <a:xfrm>
                <a:off x="2747628" y="58209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0" name="Line 2032"/>
              <p:cNvSpPr>
                <a:spLocks noChangeShapeType="1"/>
              </p:cNvSpPr>
              <p:nvPr/>
            </p:nvSpPr>
            <p:spPr bwMode="auto">
              <a:xfrm>
                <a:off x="2747628" y="58098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1" name="Line 2033"/>
              <p:cNvSpPr>
                <a:spLocks noChangeShapeType="1"/>
              </p:cNvSpPr>
              <p:nvPr/>
            </p:nvSpPr>
            <p:spPr bwMode="auto">
              <a:xfrm>
                <a:off x="2747628" y="57971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2" name="Line 2034"/>
              <p:cNvSpPr>
                <a:spLocks noChangeShapeType="1"/>
              </p:cNvSpPr>
              <p:nvPr/>
            </p:nvSpPr>
            <p:spPr bwMode="auto">
              <a:xfrm>
                <a:off x="2747628" y="57860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3" name="Line 2035"/>
              <p:cNvSpPr>
                <a:spLocks noChangeShapeType="1"/>
              </p:cNvSpPr>
              <p:nvPr/>
            </p:nvSpPr>
            <p:spPr bwMode="auto">
              <a:xfrm>
                <a:off x="2747628" y="57749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4" name="Line 2036"/>
              <p:cNvSpPr>
                <a:spLocks noChangeShapeType="1"/>
              </p:cNvSpPr>
              <p:nvPr/>
            </p:nvSpPr>
            <p:spPr bwMode="auto">
              <a:xfrm>
                <a:off x="2747628" y="57638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5" name="Line 2037"/>
              <p:cNvSpPr>
                <a:spLocks noChangeShapeType="1"/>
              </p:cNvSpPr>
              <p:nvPr/>
            </p:nvSpPr>
            <p:spPr bwMode="auto">
              <a:xfrm>
                <a:off x="2747628" y="57511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6" name="Line 2038"/>
              <p:cNvSpPr>
                <a:spLocks noChangeShapeType="1"/>
              </p:cNvSpPr>
              <p:nvPr/>
            </p:nvSpPr>
            <p:spPr bwMode="auto">
              <a:xfrm>
                <a:off x="2747628" y="57399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7" name="Line 2039"/>
              <p:cNvSpPr>
                <a:spLocks noChangeShapeType="1"/>
              </p:cNvSpPr>
              <p:nvPr/>
            </p:nvSpPr>
            <p:spPr bwMode="auto">
              <a:xfrm>
                <a:off x="2747628" y="57288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8" name="Line 2040"/>
              <p:cNvSpPr>
                <a:spLocks noChangeShapeType="1"/>
              </p:cNvSpPr>
              <p:nvPr/>
            </p:nvSpPr>
            <p:spPr bwMode="auto">
              <a:xfrm>
                <a:off x="2747628" y="57177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19" name="Line 2041"/>
              <p:cNvSpPr>
                <a:spLocks noChangeShapeType="1"/>
              </p:cNvSpPr>
              <p:nvPr/>
            </p:nvSpPr>
            <p:spPr bwMode="auto">
              <a:xfrm>
                <a:off x="2747628" y="57066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0" name="Line 2042"/>
              <p:cNvSpPr>
                <a:spLocks noChangeShapeType="1"/>
              </p:cNvSpPr>
              <p:nvPr/>
            </p:nvSpPr>
            <p:spPr bwMode="auto">
              <a:xfrm>
                <a:off x="2747628" y="56939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1" name="Line 2043"/>
              <p:cNvSpPr>
                <a:spLocks noChangeShapeType="1"/>
              </p:cNvSpPr>
              <p:nvPr/>
            </p:nvSpPr>
            <p:spPr bwMode="auto">
              <a:xfrm>
                <a:off x="2747628" y="56828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2" name="Line 2044"/>
              <p:cNvSpPr>
                <a:spLocks noChangeShapeType="1"/>
              </p:cNvSpPr>
              <p:nvPr/>
            </p:nvSpPr>
            <p:spPr bwMode="auto">
              <a:xfrm>
                <a:off x="2747628" y="56717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3" name="Line 2045"/>
              <p:cNvSpPr>
                <a:spLocks noChangeShapeType="1"/>
              </p:cNvSpPr>
              <p:nvPr/>
            </p:nvSpPr>
            <p:spPr bwMode="auto">
              <a:xfrm>
                <a:off x="2747628" y="56606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4" name="Line 2046"/>
              <p:cNvSpPr>
                <a:spLocks noChangeShapeType="1"/>
              </p:cNvSpPr>
              <p:nvPr/>
            </p:nvSpPr>
            <p:spPr bwMode="auto">
              <a:xfrm>
                <a:off x="2747628" y="56495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5" name="Line 2047"/>
              <p:cNvSpPr>
                <a:spLocks noChangeShapeType="1"/>
              </p:cNvSpPr>
              <p:nvPr/>
            </p:nvSpPr>
            <p:spPr bwMode="auto">
              <a:xfrm>
                <a:off x="2747628" y="56368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6" name="Line 2048"/>
              <p:cNvSpPr>
                <a:spLocks noChangeShapeType="1"/>
              </p:cNvSpPr>
              <p:nvPr/>
            </p:nvSpPr>
            <p:spPr bwMode="auto">
              <a:xfrm>
                <a:off x="2747628" y="56256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7" name="Line 2049"/>
              <p:cNvSpPr>
                <a:spLocks noChangeShapeType="1"/>
              </p:cNvSpPr>
              <p:nvPr/>
            </p:nvSpPr>
            <p:spPr bwMode="auto">
              <a:xfrm>
                <a:off x="2747628" y="56145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8" name="Line 2050"/>
              <p:cNvSpPr>
                <a:spLocks noChangeShapeType="1"/>
              </p:cNvSpPr>
              <p:nvPr/>
            </p:nvSpPr>
            <p:spPr bwMode="auto">
              <a:xfrm>
                <a:off x="2747628" y="56034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29" name="Line 2051"/>
              <p:cNvSpPr>
                <a:spLocks noChangeShapeType="1"/>
              </p:cNvSpPr>
              <p:nvPr/>
            </p:nvSpPr>
            <p:spPr bwMode="auto">
              <a:xfrm>
                <a:off x="2747628" y="55923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0" name="Line 2052"/>
              <p:cNvSpPr>
                <a:spLocks noChangeShapeType="1"/>
              </p:cNvSpPr>
              <p:nvPr/>
            </p:nvSpPr>
            <p:spPr bwMode="auto">
              <a:xfrm>
                <a:off x="2747628" y="55796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1" name="Line 2053"/>
              <p:cNvSpPr>
                <a:spLocks noChangeShapeType="1"/>
              </p:cNvSpPr>
              <p:nvPr/>
            </p:nvSpPr>
            <p:spPr bwMode="auto">
              <a:xfrm>
                <a:off x="2747628" y="55685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2" name="Line 2054"/>
              <p:cNvSpPr>
                <a:spLocks noChangeShapeType="1"/>
              </p:cNvSpPr>
              <p:nvPr/>
            </p:nvSpPr>
            <p:spPr bwMode="auto">
              <a:xfrm>
                <a:off x="2747628" y="55574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3" name="Line 2055"/>
              <p:cNvSpPr>
                <a:spLocks noChangeShapeType="1"/>
              </p:cNvSpPr>
              <p:nvPr/>
            </p:nvSpPr>
            <p:spPr bwMode="auto">
              <a:xfrm>
                <a:off x="2747628" y="55463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4" name="Line 2056"/>
              <p:cNvSpPr>
                <a:spLocks noChangeShapeType="1"/>
              </p:cNvSpPr>
              <p:nvPr/>
            </p:nvSpPr>
            <p:spPr bwMode="auto">
              <a:xfrm>
                <a:off x="2747628" y="55352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5" name="Line 2057"/>
              <p:cNvSpPr>
                <a:spLocks noChangeShapeType="1"/>
              </p:cNvSpPr>
              <p:nvPr/>
            </p:nvSpPr>
            <p:spPr bwMode="auto">
              <a:xfrm>
                <a:off x="2747628" y="55225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6" name="Line 2058"/>
              <p:cNvSpPr>
                <a:spLocks noChangeShapeType="1"/>
              </p:cNvSpPr>
              <p:nvPr/>
            </p:nvSpPr>
            <p:spPr bwMode="auto">
              <a:xfrm>
                <a:off x="2747628" y="55113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7" name="Line 2059"/>
              <p:cNvSpPr>
                <a:spLocks noChangeShapeType="1"/>
              </p:cNvSpPr>
              <p:nvPr/>
            </p:nvSpPr>
            <p:spPr bwMode="auto">
              <a:xfrm>
                <a:off x="2747628" y="55002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8" name="Line 2060"/>
              <p:cNvSpPr>
                <a:spLocks noChangeShapeType="1"/>
              </p:cNvSpPr>
              <p:nvPr/>
            </p:nvSpPr>
            <p:spPr bwMode="auto">
              <a:xfrm>
                <a:off x="2747628" y="54891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39" name="Line 2061"/>
              <p:cNvSpPr>
                <a:spLocks noChangeShapeType="1"/>
              </p:cNvSpPr>
              <p:nvPr/>
            </p:nvSpPr>
            <p:spPr bwMode="auto">
              <a:xfrm>
                <a:off x="2747628" y="547647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0" name="Line 2062"/>
              <p:cNvSpPr>
                <a:spLocks noChangeShapeType="1"/>
              </p:cNvSpPr>
              <p:nvPr/>
            </p:nvSpPr>
            <p:spPr bwMode="auto">
              <a:xfrm>
                <a:off x="2747628" y="546536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1" name="Line 2063"/>
              <p:cNvSpPr>
                <a:spLocks noChangeShapeType="1"/>
              </p:cNvSpPr>
              <p:nvPr/>
            </p:nvSpPr>
            <p:spPr bwMode="auto">
              <a:xfrm>
                <a:off x="2747628" y="545424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2" name="Line 2064"/>
              <p:cNvSpPr>
                <a:spLocks noChangeShapeType="1"/>
              </p:cNvSpPr>
              <p:nvPr/>
            </p:nvSpPr>
            <p:spPr bwMode="auto">
              <a:xfrm>
                <a:off x="2747628" y="544313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3" name="Line 2065"/>
              <p:cNvSpPr>
                <a:spLocks noChangeShapeType="1"/>
              </p:cNvSpPr>
              <p:nvPr/>
            </p:nvSpPr>
            <p:spPr bwMode="auto">
              <a:xfrm>
                <a:off x="2747628" y="54320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4" name="Line 2066"/>
              <p:cNvSpPr>
                <a:spLocks noChangeShapeType="1"/>
              </p:cNvSpPr>
              <p:nvPr/>
            </p:nvSpPr>
            <p:spPr bwMode="auto">
              <a:xfrm>
                <a:off x="2747628" y="5419323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5" name="Line 2067"/>
              <p:cNvSpPr>
                <a:spLocks noChangeShapeType="1"/>
              </p:cNvSpPr>
              <p:nvPr/>
            </p:nvSpPr>
            <p:spPr bwMode="auto">
              <a:xfrm>
                <a:off x="2747628" y="5408210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6" name="Line 2068"/>
              <p:cNvSpPr>
                <a:spLocks noChangeShapeType="1"/>
              </p:cNvSpPr>
              <p:nvPr/>
            </p:nvSpPr>
            <p:spPr bwMode="auto">
              <a:xfrm>
                <a:off x="2747628" y="5397098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7" name="Line 2069"/>
              <p:cNvSpPr>
                <a:spLocks noChangeShapeType="1"/>
              </p:cNvSpPr>
              <p:nvPr/>
            </p:nvSpPr>
            <p:spPr bwMode="auto">
              <a:xfrm>
                <a:off x="2747628" y="5385985"/>
                <a:ext cx="246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8" name="Line 2070"/>
              <p:cNvSpPr>
                <a:spLocks noChangeShapeType="1"/>
              </p:cNvSpPr>
              <p:nvPr/>
            </p:nvSpPr>
            <p:spPr bwMode="auto">
              <a:xfrm>
                <a:off x="2745159" y="60717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49" name="Line 2072"/>
              <p:cNvSpPr>
                <a:spLocks noChangeShapeType="1"/>
              </p:cNvSpPr>
              <p:nvPr/>
            </p:nvSpPr>
            <p:spPr bwMode="auto">
              <a:xfrm>
                <a:off x="2745159" y="601463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0" name="Line 2074"/>
              <p:cNvSpPr>
                <a:spLocks noChangeShapeType="1"/>
              </p:cNvSpPr>
              <p:nvPr/>
            </p:nvSpPr>
            <p:spPr bwMode="auto">
              <a:xfrm>
                <a:off x="2745159" y="59574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1" name="Line 2076"/>
              <p:cNvSpPr>
                <a:spLocks noChangeShapeType="1"/>
              </p:cNvSpPr>
              <p:nvPr/>
            </p:nvSpPr>
            <p:spPr bwMode="auto">
              <a:xfrm>
                <a:off x="2745159" y="590033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2" name="Rectangle 2077"/>
              <p:cNvSpPr>
                <a:spLocks noChangeArrowheads="1"/>
              </p:cNvSpPr>
              <p:nvPr/>
            </p:nvSpPr>
            <p:spPr bwMode="auto">
              <a:xfrm>
                <a:off x="2622282" y="5868300"/>
                <a:ext cx="8976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3" name="Line 2078"/>
              <p:cNvSpPr>
                <a:spLocks noChangeShapeType="1"/>
              </p:cNvSpPr>
              <p:nvPr/>
            </p:nvSpPr>
            <p:spPr bwMode="auto">
              <a:xfrm>
                <a:off x="2745159" y="58431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4" name="Line 2080"/>
              <p:cNvSpPr>
                <a:spLocks noChangeShapeType="1"/>
              </p:cNvSpPr>
              <p:nvPr/>
            </p:nvSpPr>
            <p:spPr bwMode="auto">
              <a:xfrm>
                <a:off x="2745159" y="578603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5" name="Line 2082"/>
              <p:cNvSpPr>
                <a:spLocks noChangeShapeType="1"/>
              </p:cNvSpPr>
              <p:nvPr/>
            </p:nvSpPr>
            <p:spPr bwMode="auto">
              <a:xfrm>
                <a:off x="2745159" y="57288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6" name="Rectangle 2083"/>
              <p:cNvSpPr>
                <a:spLocks noChangeArrowheads="1"/>
              </p:cNvSpPr>
              <p:nvPr/>
            </p:nvSpPr>
            <p:spPr bwMode="auto">
              <a:xfrm>
                <a:off x="2622282" y="5696850"/>
                <a:ext cx="8976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7" name="Line 2084"/>
              <p:cNvSpPr>
                <a:spLocks noChangeShapeType="1"/>
              </p:cNvSpPr>
              <p:nvPr/>
            </p:nvSpPr>
            <p:spPr bwMode="auto">
              <a:xfrm>
                <a:off x="2745159" y="567173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8" name="Line 2086"/>
              <p:cNvSpPr>
                <a:spLocks noChangeShapeType="1"/>
              </p:cNvSpPr>
              <p:nvPr/>
            </p:nvSpPr>
            <p:spPr bwMode="auto">
              <a:xfrm>
                <a:off x="2745159" y="56145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59" name="Line 2088"/>
              <p:cNvSpPr>
                <a:spLocks noChangeShapeType="1"/>
              </p:cNvSpPr>
              <p:nvPr/>
            </p:nvSpPr>
            <p:spPr bwMode="auto">
              <a:xfrm>
                <a:off x="2745159" y="555743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60" name="Rectangle 2089"/>
              <p:cNvSpPr>
                <a:spLocks noChangeArrowheads="1"/>
              </p:cNvSpPr>
              <p:nvPr/>
            </p:nvSpPr>
            <p:spPr bwMode="auto">
              <a:xfrm>
                <a:off x="2622282" y="5525400"/>
                <a:ext cx="8976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" name="Line 2090"/>
              <p:cNvSpPr>
                <a:spLocks noChangeShapeType="1"/>
              </p:cNvSpPr>
              <p:nvPr/>
            </p:nvSpPr>
            <p:spPr bwMode="auto">
              <a:xfrm>
                <a:off x="2745159" y="55002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62" name="Line 2092"/>
              <p:cNvSpPr>
                <a:spLocks noChangeShapeType="1"/>
              </p:cNvSpPr>
              <p:nvPr/>
            </p:nvSpPr>
            <p:spPr bwMode="auto">
              <a:xfrm>
                <a:off x="2745159" y="544313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63" name="Line 2094"/>
              <p:cNvSpPr>
                <a:spLocks noChangeShapeType="1"/>
              </p:cNvSpPr>
              <p:nvPr/>
            </p:nvSpPr>
            <p:spPr bwMode="auto">
              <a:xfrm>
                <a:off x="2745159" y="5385985"/>
                <a:ext cx="4939" cy="158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64" name="Rectangle 2095"/>
              <p:cNvSpPr>
                <a:spLocks noChangeArrowheads="1"/>
              </p:cNvSpPr>
              <p:nvPr/>
            </p:nvSpPr>
            <p:spPr bwMode="auto">
              <a:xfrm>
                <a:off x="2622282" y="5352363"/>
                <a:ext cx="89768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60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" name="Freeform 2099"/>
              <p:cNvSpPr>
                <a:spLocks/>
              </p:cNvSpPr>
              <p:nvPr/>
            </p:nvSpPr>
            <p:spPr bwMode="auto">
              <a:xfrm flipV="1">
                <a:off x="2750098" y="5583404"/>
                <a:ext cx="1618721" cy="484046"/>
              </a:xfrm>
              <a:custGeom>
                <a:avLst/>
                <a:gdLst/>
                <a:ahLst/>
                <a:cxnLst>
                  <a:cxn ang="0">
                    <a:pos x="139" y="340"/>
                  </a:cxn>
                  <a:cxn ang="0">
                    <a:pos x="287" y="102"/>
                  </a:cxn>
                  <a:cxn ang="0">
                    <a:pos x="434" y="21"/>
                  </a:cxn>
                  <a:cxn ang="0">
                    <a:pos x="582" y="3"/>
                  </a:cxn>
                  <a:cxn ang="0">
                    <a:pos x="729" y="3"/>
                  </a:cxn>
                  <a:cxn ang="0">
                    <a:pos x="876" y="2"/>
                  </a:cxn>
                  <a:cxn ang="0">
                    <a:pos x="1024" y="4"/>
                  </a:cxn>
                  <a:cxn ang="0">
                    <a:pos x="1171" y="2"/>
                  </a:cxn>
                  <a:cxn ang="0">
                    <a:pos x="1319" y="3"/>
                  </a:cxn>
                  <a:cxn ang="0">
                    <a:pos x="1466" y="3"/>
                  </a:cxn>
                  <a:cxn ang="0">
                    <a:pos x="1613" y="3"/>
                  </a:cxn>
                  <a:cxn ang="0">
                    <a:pos x="1761" y="3"/>
                  </a:cxn>
                  <a:cxn ang="0">
                    <a:pos x="1908" y="3"/>
                  </a:cxn>
                  <a:cxn ang="0">
                    <a:pos x="2056" y="3"/>
                  </a:cxn>
                  <a:cxn ang="0">
                    <a:pos x="2203" y="3"/>
                  </a:cxn>
                  <a:cxn ang="0">
                    <a:pos x="2351" y="3"/>
                  </a:cxn>
                  <a:cxn ang="0">
                    <a:pos x="2498" y="3"/>
                  </a:cxn>
                  <a:cxn ang="0">
                    <a:pos x="2645" y="3"/>
                  </a:cxn>
                  <a:cxn ang="0">
                    <a:pos x="2793" y="19"/>
                  </a:cxn>
                  <a:cxn ang="0">
                    <a:pos x="2940" y="119"/>
                  </a:cxn>
                  <a:cxn ang="0">
                    <a:pos x="3088" y="300"/>
                  </a:cxn>
                  <a:cxn ang="0">
                    <a:pos x="3235" y="224"/>
                  </a:cxn>
                  <a:cxn ang="0">
                    <a:pos x="3382" y="81"/>
                  </a:cxn>
                  <a:cxn ang="0">
                    <a:pos x="3530" y="27"/>
                  </a:cxn>
                  <a:cxn ang="0">
                    <a:pos x="3677" y="10"/>
                  </a:cxn>
                  <a:cxn ang="0">
                    <a:pos x="3825" y="8"/>
                  </a:cxn>
                  <a:cxn ang="0">
                    <a:pos x="3972" y="5"/>
                  </a:cxn>
                  <a:cxn ang="0">
                    <a:pos x="4120" y="2"/>
                  </a:cxn>
                  <a:cxn ang="0">
                    <a:pos x="4267" y="14"/>
                  </a:cxn>
                  <a:cxn ang="0">
                    <a:pos x="4414" y="1301"/>
                  </a:cxn>
                  <a:cxn ang="0">
                    <a:pos x="4562" y="6832"/>
                  </a:cxn>
                  <a:cxn ang="0">
                    <a:pos x="4709" y="7371"/>
                  </a:cxn>
                  <a:cxn ang="0">
                    <a:pos x="4857" y="3770"/>
                  </a:cxn>
                  <a:cxn ang="0">
                    <a:pos x="5004" y="1620"/>
                  </a:cxn>
                  <a:cxn ang="0">
                    <a:pos x="5151" y="793"/>
                  </a:cxn>
                  <a:cxn ang="0">
                    <a:pos x="5299" y="399"/>
                  </a:cxn>
                  <a:cxn ang="0">
                    <a:pos x="5446" y="217"/>
                  </a:cxn>
                  <a:cxn ang="0">
                    <a:pos x="5594" y="125"/>
                  </a:cxn>
                  <a:cxn ang="0">
                    <a:pos x="5741" y="69"/>
                  </a:cxn>
                  <a:cxn ang="0">
                    <a:pos x="5889" y="31"/>
                  </a:cxn>
                  <a:cxn ang="0">
                    <a:pos x="6036" y="12"/>
                  </a:cxn>
                  <a:cxn ang="0">
                    <a:pos x="6183" y="5"/>
                  </a:cxn>
                  <a:cxn ang="0">
                    <a:pos x="6331" y="3"/>
                  </a:cxn>
                  <a:cxn ang="0">
                    <a:pos x="6478" y="3"/>
                  </a:cxn>
                  <a:cxn ang="0">
                    <a:pos x="6626" y="4"/>
                  </a:cxn>
                  <a:cxn ang="0">
                    <a:pos x="6773" y="3"/>
                  </a:cxn>
                  <a:cxn ang="0">
                    <a:pos x="6920" y="3"/>
                  </a:cxn>
                  <a:cxn ang="0">
                    <a:pos x="7068" y="3"/>
                  </a:cxn>
                  <a:cxn ang="0">
                    <a:pos x="7215" y="4"/>
                  </a:cxn>
                  <a:cxn ang="0">
                    <a:pos x="7363" y="3"/>
                  </a:cxn>
                  <a:cxn ang="0">
                    <a:pos x="7510" y="3"/>
                  </a:cxn>
                  <a:cxn ang="0">
                    <a:pos x="7658" y="2"/>
                  </a:cxn>
                  <a:cxn ang="0">
                    <a:pos x="7805" y="3"/>
                  </a:cxn>
                  <a:cxn ang="0">
                    <a:pos x="7952" y="3"/>
                  </a:cxn>
                  <a:cxn ang="0">
                    <a:pos x="8100" y="4"/>
                  </a:cxn>
                  <a:cxn ang="0">
                    <a:pos x="8247" y="3"/>
                  </a:cxn>
                  <a:cxn ang="0">
                    <a:pos x="8395" y="2"/>
                  </a:cxn>
                  <a:cxn ang="0">
                    <a:pos x="8542" y="4"/>
                  </a:cxn>
                  <a:cxn ang="0">
                    <a:pos x="8690" y="2"/>
                  </a:cxn>
                  <a:cxn ang="0">
                    <a:pos x="8837" y="3"/>
                  </a:cxn>
                  <a:cxn ang="0">
                    <a:pos x="8984" y="3"/>
                  </a:cxn>
                  <a:cxn ang="0">
                    <a:pos x="9132" y="2"/>
                  </a:cxn>
                  <a:cxn ang="0">
                    <a:pos x="9279" y="3"/>
                  </a:cxn>
                </a:cxnLst>
                <a:rect l="0" t="0" r="r" b="b"/>
                <a:pathLst>
                  <a:path w="9390" h="8207">
                    <a:moveTo>
                      <a:pt x="0" y="308"/>
                    </a:moveTo>
                    <a:lnTo>
                      <a:pt x="4" y="327"/>
                    </a:lnTo>
                    <a:lnTo>
                      <a:pt x="10" y="325"/>
                    </a:lnTo>
                    <a:lnTo>
                      <a:pt x="15" y="342"/>
                    </a:lnTo>
                    <a:lnTo>
                      <a:pt x="21" y="345"/>
                    </a:lnTo>
                    <a:lnTo>
                      <a:pt x="27" y="357"/>
                    </a:lnTo>
                    <a:lnTo>
                      <a:pt x="33" y="375"/>
                    </a:lnTo>
                    <a:lnTo>
                      <a:pt x="39" y="379"/>
                    </a:lnTo>
                    <a:lnTo>
                      <a:pt x="45" y="390"/>
                    </a:lnTo>
                    <a:lnTo>
                      <a:pt x="51" y="402"/>
                    </a:lnTo>
                    <a:lnTo>
                      <a:pt x="57" y="411"/>
                    </a:lnTo>
                    <a:lnTo>
                      <a:pt x="63" y="418"/>
                    </a:lnTo>
                    <a:lnTo>
                      <a:pt x="69" y="399"/>
                    </a:lnTo>
                    <a:lnTo>
                      <a:pt x="74" y="415"/>
                    </a:lnTo>
                    <a:lnTo>
                      <a:pt x="80" y="404"/>
                    </a:lnTo>
                    <a:lnTo>
                      <a:pt x="86" y="412"/>
                    </a:lnTo>
                    <a:lnTo>
                      <a:pt x="92" y="397"/>
                    </a:lnTo>
                    <a:lnTo>
                      <a:pt x="98" y="389"/>
                    </a:lnTo>
                    <a:lnTo>
                      <a:pt x="104" y="394"/>
                    </a:lnTo>
                    <a:lnTo>
                      <a:pt x="110" y="392"/>
                    </a:lnTo>
                    <a:lnTo>
                      <a:pt x="116" y="392"/>
                    </a:lnTo>
                    <a:lnTo>
                      <a:pt x="122" y="371"/>
                    </a:lnTo>
                    <a:lnTo>
                      <a:pt x="127" y="363"/>
                    </a:lnTo>
                    <a:lnTo>
                      <a:pt x="133" y="366"/>
                    </a:lnTo>
                    <a:lnTo>
                      <a:pt x="139" y="340"/>
                    </a:lnTo>
                    <a:lnTo>
                      <a:pt x="145" y="344"/>
                    </a:lnTo>
                    <a:lnTo>
                      <a:pt x="151" y="315"/>
                    </a:lnTo>
                    <a:lnTo>
                      <a:pt x="157" y="324"/>
                    </a:lnTo>
                    <a:lnTo>
                      <a:pt x="163" y="293"/>
                    </a:lnTo>
                    <a:lnTo>
                      <a:pt x="169" y="295"/>
                    </a:lnTo>
                    <a:lnTo>
                      <a:pt x="175" y="288"/>
                    </a:lnTo>
                    <a:lnTo>
                      <a:pt x="181" y="268"/>
                    </a:lnTo>
                    <a:lnTo>
                      <a:pt x="186" y="279"/>
                    </a:lnTo>
                    <a:lnTo>
                      <a:pt x="192" y="245"/>
                    </a:lnTo>
                    <a:lnTo>
                      <a:pt x="198" y="244"/>
                    </a:lnTo>
                    <a:lnTo>
                      <a:pt x="204" y="231"/>
                    </a:lnTo>
                    <a:lnTo>
                      <a:pt x="210" y="223"/>
                    </a:lnTo>
                    <a:lnTo>
                      <a:pt x="216" y="205"/>
                    </a:lnTo>
                    <a:lnTo>
                      <a:pt x="222" y="192"/>
                    </a:lnTo>
                    <a:lnTo>
                      <a:pt x="228" y="177"/>
                    </a:lnTo>
                    <a:lnTo>
                      <a:pt x="234" y="176"/>
                    </a:lnTo>
                    <a:lnTo>
                      <a:pt x="240" y="154"/>
                    </a:lnTo>
                    <a:lnTo>
                      <a:pt x="245" y="159"/>
                    </a:lnTo>
                    <a:lnTo>
                      <a:pt x="251" y="135"/>
                    </a:lnTo>
                    <a:lnTo>
                      <a:pt x="257" y="137"/>
                    </a:lnTo>
                    <a:lnTo>
                      <a:pt x="263" y="146"/>
                    </a:lnTo>
                    <a:lnTo>
                      <a:pt x="269" y="129"/>
                    </a:lnTo>
                    <a:lnTo>
                      <a:pt x="275" y="122"/>
                    </a:lnTo>
                    <a:lnTo>
                      <a:pt x="281" y="113"/>
                    </a:lnTo>
                    <a:lnTo>
                      <a:pt x="287" y="102"/>
                    </a:lnTo>
                    <a:lnTo>
                      <a:pt x="293" y="101"/>
                    </a:lnTo>
                    <a:lnTo>
                      <a:pt x="298" y="96"/>
                    </a:lnTo>
                    <a:lnTo>
                      <a:pt x="304" y="98"/>
                    </a:lnTo>
                    <a:lnTo>
                      <a:pt x="310" y="87"/>
                    </a:lnTo>
                    <a:lnTo>
                      <a:pt x="316" y="74"/>
                    </a:lnTo>
                    <a:lnTo>
                      <a:pt x="322" y="69"/>
                    </a:lnTo>
                    <a:lnTo>
                      <a:pt x="328" y="68"/>
                    </a:lnTo>
                    <a:lnTo>
                      <a:pt x="334" y="70"/>
                    </a:lnTo>
                    <a:lnTo>
                      <a:pt x="340" y="65"/>
                    </a:lnTo>
                    <a:lnTo>
                      <a:pt x="346" y="48"/>
                    </a:lnTo>
                    <a:lnTo>
                      <a:pt x="352" y="55"/>
                    </a:lnTo>
                    <a:lnTo>
                      <a:pt x="357" y="47"/>
                    </a:lnTo>
                    <a:lnTo>
                      <a:pt x="363" y="46"/>
                    </a:lnTo>
                    <a:lnTo>
                      <a:pt x="369" y="46"/>
                    </a:lnTo>
                    <a:lnTo>
                      <a:pt x="375" y="30"/>
                    </a:lnTo>
                    <a:lnTo>
                      <a:pt x="381" y="34"/>
                    </a:lnTo>
                    <a:lnTo>
                      <a:pt x="387" y="33"/>
                    </a:lnTo>
                    <a:lnTo>
                      <a:pt x="393" y="33"/>
                    </a:lnTo>
                    <a:lnTo>
                      <a:pt x="399" y="31"/>
                    </a:lnTo>
                    <a:lnTo>
                      <a:pt x="405" y="28"/>
                    </a:lnTo>
                    <a:lnTo>
                      <a:pt x="411" y="26"/>
                    </a:lnTo>
                    <a:lnTo>
                      <a:pt x="416" y="16"/>
                    </a:lnTo>
                    <a:lnTo>
                      <a:pt x="422" y="19"/>
                    </a:lnTo>
                    <a:lnTo>
                      <a:pt x="428" y="16"/>
                    </a:lnTo>
                    <a:lnTo>
                      <a:pt x="434" y="21"/>
                    </a:lnTo>
                    <a:lnTo>
                      <a:pt x="440" y="20"/>
                    </a:lnTo>
                    <a:lnTo>
                      <a:pt x="446" y="13"/>
                    </a:lnTo>
                    <a:lnTo>
                      <a:pt x="452" y="19"/>
                    </a:lnTo>
                    <a:lnTo>
                      <a:pt x="458" y="15"/>
                    </a:lnTo>
                    <a:lnTo>
                      <a:pt x="464" y="18"/>
                    </a:lnTo>
                    <a:lnTo>
                      <a:pt x="469" y="11"/>
                    </a:lnTo>
                    <a:lnTo>
                      <a:pt x="475" y="19"/>
                    </a:lnTo>
                    <a:lnTo>
                      <a:pt x="481" y="13"/>
                    </a:lnTo>
                    <a:lnTo>
                      <a:pt x="487" y="12"/>
                    </a:lnTo>
                    <a:lnTo>
                      <a:pt x="493" y="9"/>
                    </a:lnTo>
                    <a:lnTo>
                      <a:pt x="499" y="8"/>
                    </a:lnTo>
                    <a:lnTo>
                      <a:pt x="505" y="12"/>
                    </a:lnTo>
                    <a:lnTo>
                      <a:pt x="511" y="8"/>
                    </a:lnTo>
                    <a:lnTo>
                      <a:pt x="517" y="8"/>
                    </a:lnTo>
                    <a:lnTo>
                      <a:pt x="523" y="13"/>
                    </a:lnTo>
                    <a:lnTo>
                      <a:pt x="528" y="7"/>
                    </a:lnTo>
                    <a:lnTo>
                      <a:pt x="534" y="6"/>
                    </a:lnTo>
                    <a:lnTo>
                      <a:pt x="540" y="5"/>
                    </a:lnTo>
                    <a:lnTo>
                      <a:pt x="546" y="13"/>
                    </a:lnTo>
                    <a:lnTo>
                      <a:pt x="552" y="7"/>
                    </a:lnTo>
                    <a:lnTo>
                      <a:pt x="558" y="8"/>
                    </a:lnTo>
                    <a:lnTo>
                      <a:pt x="564" y="3"/>
                    </a:lnTo>
                    <a:lnTo>
                      <a:pt x="570" y="3"/>
                    </a:lnTo>
                    <a:lnTo>
                      <a:pt x="576" y="5"/>
                    </a:lnTo>
                    <a:lnTo>
                      <a:pt x="582" y="3"/>
                    </a:lnTo>
                    <a:lnTo>
                      <a:pt x="587" y="3"/>
                    </a:lnTo>
                    <a:lnTo>
                      <a:pt x="593" y="8"/>
                    </a:lnTo>
                    <a:lnTo>
                      <a:pt x="599" y="5"/>
                    </a:lnTo>
                    <a:lnTo>
                      <a:pt x="605" y="7"/>
                    </a:lnTo>
                    <a:lnTo>
                      <a:pt x="611" y="7"/>
                    </a:lnTo>
                    <a:lnTo>
                      <a:pt x="617" y="5"/>
                    </a:lnTo>
                    <a:lnTo>
                      <a:pt x="623" y="5"/>
                    </a:lnTo>
                    <a:lnTo>
                      <a:pt x="629" y="7"/>
                    </a:lnTo>
                    <a:lnTo>
                      <a:pt x="635" y="3"/>
                    </a:lnTo>
                    <a:lnTo>
                      <a:pt x="640" y="3"/>
                    </a:lnTo>
                    <a:lnTo>
                      <a:pt x="646" y="3"/>
                    </a:lnTo>
                    <a:lnTo>
                      <a:pt x="652" y="5"/>
                    </a:lnTo>
                    <a:lnTo>
                      <a:pt x="658" y="3"/>
                    </a:lnTo>
                    <a:lnTo>
                      <a:pt x="664" y="3"/>
                    </a:lnTo>
                    <a:lnTo>
                      <a:pt x="670" y="5"/>
                    </a:lnTo>
                    <a:lnTo>
                      <a:pt x="676" y="3"/>
                    </a:lnTo>
                    <a:lnTo>
                      <a:pt x="682" y="4"/>
                    </a:lnTo>
                    <a:lnTo>
                      <a:pt x="688" y="3"/>
                    </a:lnTo>
                    <a:lnTo>
                      <a:pt x="694" y="4"/>
                    </a:lnTo>
                    <a:lnTo>
                      <a:pt x="699" y="3"/>
                    </a:lnTo>
                    <a:lnTo>
                      <a:pt x="705" y="3"/>
                    </a:lnTo>
                    <a:lnTo>
                      <a:pt x="711" y="6"/>
                    </a:lnTo>
                    <a:lnTo>
                      <a:pt x="717" y="4"/>
                    </a:lnTo>
                    <a:lnTo>
                      <a:pt x="723" y="2"/>
                    </a:lnTo>
                    <a:lnTo>
                      <a:pt x="729" y="3"/>
                    </a:lnTo>
                    <a:lnTo>
                      <a:pt x="735" y="2"/>
                    </a:lnTo>
                    <a:lnTo>
                      <a:pt x="741" y="3"/>
                    </a:lnTo>
                    <a:lnTo>
                      <a:pt x="747" y="3"/>
                    </a:lnTo>
                    <a:lnTo>
                      <a:pt x="753" y="4"/>
                    </a:lnTo>
                    <a:lnTo>
                      <a:pt x="758" y="3"/>
                    </a:lnTo>
                    <a:lnTo>
                      <a:pt x="764" y="4"/>
                    </a:lnTo>
                    <a:lnTo>
                      <a:pt x="770" y="3"/>
                    </a:lnTo>
                    <a:lnTo>
                      <a:pt x="776" y="4"/>
                    </a:lnTo>
                    <a:lnTo>
                      <a:pt x="782" y="2"/>
                    </a:lnTo>
                    <a:lnTo>
                      <a:pt x="788" y="4"/>
                    </a:lnTo>
                    <a:lnTo>
                      <a:pt x="794" y="0"/>
                    </a:lnTo>
                    <a:lnTo>
                      <a:pt x="800" y="3"/>
                    </a:lnTo>
                    <a:lnTo>
                      <a:pt x="806" y="3"/>
                    </a:lnTo>
                    <a:lnTo>
                      <a:pt x="811" y="3"/>
                    </a:lnTo>
                    <a:lnTo>
                      <a:pt x="817" y="2"/>
                    </a:lnTo>
                    <a:lnTo>
                      <a:pt x="823" y="2"/>
                    </a:lnTo>
                    <a:lnTo>
                      <a:pt x="829" y="3"/>
                    </a:lnTo>
                    <a:lnTo>
                      <a:pt x="835" y="3"/>
                    </a:lnTo>
                    <a:lnTo>
                      <a:pt x="841" y="4"/>
                    </a:lnTo>
                    <a:lnTo>
                      <a:pt x="847" y="3"/>
                    </a:lnTo>
                    <a:lnTo>
                      <a:pt x="853" y="3"/>
                    </a:lnTo>
                    <a:lnTo>
                      <a:pt x="859" y="3"/>
                    </a:lnTo>
                    <a:lnTo>
                      <a:pt x="865" y="2"/>
                    </a:lnTo>
                    <a:lnTo>
                      <a:pt x="870" y="3"/>
                    </a:lnTo>
                    <a:lnTo>
                      <a:pt x="876" y="2"/>
                    </a:lnTo>
                    <a:lnTo>
                      <a:pt x="882" y="2"/>
                    </a:lnTo>
                    <a:lnTo>
                      <a:pt x="888" y="5"/>
                    </a:lnTo>
                    <a:lnTo>
                      <a:pt x="894" y="4"/>
                    </a:lnTo>
                    <a:lnTo>
                      <a:pt x="900" y="2"/>
                    </a:lnTo>
                    <a:lnTo>
                      <a:pt x="906" y="2"/>
                    </a:lnTo>
                    <a:lnTo>
                      <a:pt x="912" y="3"/>
                    </a:lnTo>
                    <a:lnTo>
                      <a:pt x="918" y="2"/>
                    </a:lnTo>
                    <a:lnTo>
                      <a:pt x="924" y="4"/>
                    </a:lnTo>
                    <a:lnTo>
                      <a:pt x="929" y="0"/>
                    </a:lnTo>
                    <a:lnTo>
                      <a:pt x="935" y="2"/>
                    </a:lnTo>
                    <a:lnTo>
                      <a:pt x="941" y="3"/>
                    </a:lnTo>
                    <a:lnTo>
                      <a:pt x="947" y="3"/>
                    </a:lnTo>
                    <a:lnTo>
                      <a:pt x="953" y="3"/>
                    </a:lnTo>
                    <a:lnTo>
                      <a:pt x="959" y="3"/>
                    </a:lnTo>
                    <a:lnTo>
                      <a:pt x="965" y="3"/>
                    </a:lnTo>
                    <a:lnTo>
                      <a:pt x="971" y="2"/>
                    </a:lnTo>
                    <a:lnTo>
                      <a:pt x="977" y="6"/>
                    </a:lnTo>
                    <a:lnTo>
                      <a:pt x="983" y="3"/>
                    </a:lnTo>
                    <a:lnTo>
                      <a:pt x="988" y="3"/>
                    </a:lnTo>
                    <a:lnTo>
                      <a:pt x="994" y="2"/>
                    </a:lnTo>
                    <a:lnTo>
                      <a:pt x="1000" y="3"/>
                    </a:lnTo>
                    <a:lnTo>
                      <a:pt x="1006" y="3"/>
                    </a:lnTo>
                    <a:lnTo>
                      <a:pt x="1012" y="4"/>
                    </a:lnTo>
                    <a:lnTo>
                      <a:pt x="1018" y="2"/>
                    </a:lnTo>
                    <a:lnTo>
                      <a:pt x="1024" y="4"/>
                    </a:lnTo>
                    <a:lnTo>
                      <a:pt x="1030" y="3"/>
                    </a:lnTo>
                    <a:lnTo>
                      <a:pt x="1036" y="3"/>
                    </a:lnTo>
                    <a:lnTo>
                      <a:pt x="1041" y="2"/>
                    </a:lnTo>
                    <a:lnTo>
                      <a:pt x="1047" y="3"/>
                    </a:lnTo>
                    <a:lnTo>
                      <a:pt x="1053" y="2"/>
                    </a:lnTo>
                    <a:lnTo>
                      <a:pt x="1059" y="3"/>
                    </a:lnTo>
                    <a:lnTo>
                      <a:pt x="1065" y="3"/>
                    </a:lnTo>
                    <a:lnTo>
                      <a:pt x="1071" y="4"/>
                    </a:lnTo>
                    <a:lnTo>
                      <a:pt x="1077" y="4"/>
                    </a:lnTo>
                    <a:lnTo>
                      <a:pt x="1083" y="2"/>
                    </a:lnTo>
                    <a:lnTo>
                      <a:pt x="1089" y="3"/>
                    </a:lnTo>
                    <a:lnTo>
                      <a:pt x="1095" y="3"/>
                    </a:lnTo>
                    <a:lnTo>
                      <a:pt x="1100" y="5"/>
                    </a:lnTo>
                    <a:lnTo>
                      <a:pt x="1106" y="3"/>
                    </a:lnTo>
                    <a:lnTo>
                      <a:pt x="1112" y="4"/>
                    </a:lnTo>
                    <a:lnTo>
                      <a:pt x="1118" y="3"/>
                    </a:lnTo>
                    <a:lnTo>
                      <a:pt x="1124" y="3"/>
                    </a:lnTo>
                    <a:lnTo>
                      <a:pt x="1130" y="3"/>
                    </a:lnTo>
                    <a:lnTo>
                      <a:pt x="1136" y="2"/>
                    </a:lnTo>
                    <a:lnTo>
                      <a:pt x="1142" y="3"/>
                    </a:lnTo>
                    <a:lnTo>
                      <a:pt x="1148" y="3"/>
                    </a:lnTo>
                    <a:lnTo>
                      <a:pt x="1154" y="5"/>
                    </a:lnTo>
                    <a:lnTo>
                      <a:pt x="1159" y="3"/>
                    </a:lnTo>
                    <a:lnTo>
                      <a:pt x="1165" y="3"/>
                    </a:lnTo>
                    <a:lnTo>
                      <a:pt x="1171" y="2"/>
                    </a:lnTo>
                    <a:lnTo>
                      <a:pt x="1177" y="2"/>
                    </a:lnTo>
                    <a:lnTo>
                      <a:pt x="1183" y="3"/>
                    </a:lnTo>
                    <a:lnTo>
                      <a:pt x="1189" y="3"/>
                    </a:lnTo>
                    <a:lnTo>
                      <a:pt x="1195" y="3"/>
                    </a:lnTo>
                    <a:lnTo>
                      <a:pt x="1201" y="3"/>
                    </a:lnTo>
                    <a:lnTo>
                      <a:pt x="1207" y="3"/>
                    </a:lnTo>
                    <a:lnTo>
                      <a:pt x="1212" y="3"/>
                    </a:lnTo>
                    <a:lnTo>
                      <a:pt x="1218" y="3"/>
                    </a:lnTo>
                    <a:lnTo>
                      <a:pt x="1224" y="3"/>
                    </a:lnTo>
                    <a:lnTo>
                      <a:pt x="1230" y="3"/>
                    </a:lnTo>
                    <a:lnTo>
                      <a:pt x="1236" y="3"/>
                    </a:lnTo>
                    <a:lnTo>
                      <a:pt x="1242" y="4"/>
                    </a:lnTo>
                    <a:lnTo>
                      <a:pt x="1248" y="2"/>
                    </a:lnTo>
                    <a:lnTo>
                      <a:pt x="1254" y="6"/>
                    </a:lnTo>
                    <a:lnTo>
                      <a:pt x="1260" y="2"/>
                    </a:lnTo>
                    <a:lnTo>
                      <a:pt x="1266" y="3"/>
                    </a:lnTo>
                    <a:lnTo>
                      <a:pt x="1271" y="3"/>
                    </a:lnTo>
                    <a:lnTo>
                      <a:pt x="1277" y="3"/>
                    </a:lnTo>
                    <a:lnTo>
                      <a:pt x="1283" y="0"/>
                    </a:lnTo>
                    <a:lnTo>
                      <a:pt x="1289" y="3"/>
                    </a:lnTo>
                    <a:lnTo>
                      <a:pt x="1295" y="4"/>
                    </a:lnTo>
                    <a:lnTo>
                      <a:pt x="1301" y="3"/>
                    </a:lnTo>
                    <a:lnTo>
                      <a:pt x="1307" y="4"/>
                    </a:lnTo>
                    <a:lnTo>
                      <a:pt x="1313" y="4"/>
                    </a:lnTo>
                    <a:lnTo>
                      <a:pt x="1319" y="3"/>
                    </a:lnTo>
                    <a:lnTo>
                      <a:pt x="1325" y="2"/>
                    </a:lnTo>
                    <a:lnTo>
                      <a:pt x="1330" y="3"/>
                    </a:lnTo>
                    <a:lnTo>
                      <a:pt x="1336" y="3"/>
                    </a:lnTo>
                    <a:lnTo>
                      <a:pt x="1342" y="4"/>
                    </a:lnTo>
                    <a:lnTo>
                      <a:pt x="1348" y="5"/>
                    </a:lnTo>
                    <a:lnTo>
                      <a:pt x="1354" y="5"/>
                    </a:lnTo>
                    <a:lnTo>
                      <a:pt x="1360" y="6"/>
                    </a:lnTo>
                    <a:lnTo>
                      <a:pt x="1366" y="3"/>
                    </a:lnTo>
                    <a:lnTo>
                      <a:pt x="1372" y="3"/>
                    </a:lnTo>
                    <a:lnTo>
                      <a:pt x="1378" y="3"/>
                    </a:lnTo>
                    <a:lnTo>
                      <a:pt x="1383" y="3"/>
                    </a:lnTo>
                    <a:lnTo>
                      <a:pt x="1389" y="3"/>
                    </a:lnTo>
                    <a:lnTo>
                      <a:pt x="1395" y="3"/>
                    </a:lnTo>
                    <a:lnTo>
                      <a:pt x="1401" y="3"/>
                    </a:lnTo>
                    <a:lnTo>
                      <a:pt x="1407" y="3"/>
                    </a:lnTo>
                    <a:lnTo>
                      <a:pt x="1413" y="3"/>
                    </a:lnTo>
                    <a:lnTo>
                      <a:pt x="1419" y="3"/>
                    </a:lnTo>
                    <a:lnTo>
                      <a:pt x="1425" y="3"/>
                    </a:lnTo>
                    <a:lnTo>
                      <a:pt x="1431" y="5"/>
                    </a:lnTo>
                    <a:lnTo>
                      <a:pt x="1437" y="3"/>
                    </a:lnTo>
                    <a:lnTo>
                      <a:pt x="1442" y="3"/>
                    </a:lnTo>
                    <a:lnTo>
                      <a:pt x="1448" y="3"/>
                    </a:lnTo>
                    <a:lnTo>
                      <a:pt x="1454" y="2"/>
                    </a:lnTo>
                    <a:lnTo>
                      <a:pt x="1460" y="4"/>
                    </a:lnTo>
                    <a:lnTo>
                      <a:pt x="1466" y="3"/>
                    </a:lnTo>
                    <a:lnTo>
                      <a:pt x="1472" y="3"/>
                    </a:lnTo>
                    <a:lnTo>
                      <a:pt x="1478" y="3"/>
                    </a:lnTo>
                    <a:lnTo>
                      <a:pt x="1484" y="3"/>
                    </a:lnTo>
                    <a:lnTo>
                      <a:pt x="1490" y="4"/>
                    </a:lnTo>
                    <a:lnTo>
                      <a:pt x="1496" y="3"/>
                    </a:lnTo>
                    <a:lnTo>
                      <a:pt x="1501" y="3"/>
                    </a:lnTo>
                    <a:lnTo>
                      <a:pt x="1507" y="2"/>
                    </a:lnTo>
                    <a:lnTo>
                      <a:pt x="1513" y="3"/>
                    </a:lnTo>
                    <a:lnTo>
                      <a:pt x="1519" y="3"/>
                    </a:lnTo>
                    <a:lnTo>
                      <a:pt x="1525" y="2"/>
                    </a:lnTo>
                    <a:lnTo>
                      <a:pt x="1531" y="3"/>
                    </a:lnTo>
                    <a:lnTo>
                      <a:pt x="1537" y="3"/>
                    </a:lnTo>
                    <a:lnTo>
                      <a:pt x="1543" y="4"/>
                    </a:lnTo>
                    <a:lnTo>
                      <a:pt x="1549" y="3"/>
                    </a:lnTo>
                    <a:lnTo>
                      <a:pt x="1554" y="2"/>
                    </a:lnTo>
                    <a:lnTo>
                      <a:pt x="1560" y="5"/>
                    </a:lnTo>
                    <a:lnTo>
                      <a:pt x="1566" y="3"/>
                    </a:lnTo>
                    <a:lnTo>
                      <a:pt x="1572" y="6"/>
                    </a:lnTo>
                    <a:lnTo>
                      <a:pt x="1578" y="4"/>
                    </a:lnTo>
                    <a:lnTo>
                      <a:pt x="1584" y="3"/>
                    </a:lnTo>
                    <a:lnTo>
                      <a:pt x="1590" y="3"/>
                    </a:lnTo>
                    <a:lnTo>
                      <a:pt x="1596" y="3"/>
                    </a:lnTo>
                    <a:lnTo>
                      <a:pt x="1602" y="3"/>
                    </a:lnTo>
                    <a:lnTo>
                      <a:pt x="1608" y="3"/>
                    </a:lnTo>
                    <a:lnTo>
                      <a:pt x="1613" y="3"/>
                    </a:lnTo>
                    <a:lnTo>
                      <a:pt x="1619" y="5"/>
                    </a:lnTo>
                    <a:lnTo>
                      <a:pt x="1625" y="3"/>
                    </a:lnTo>
                    <a:lnTo>
                      <a:pt x="1631" y="5"/>
                    </a:lnTo>
                    <a:lnTo>
                      <a:pt x="1637" y="3"/>
                    </a:lnTo>
                    <a:lnTo>
                      <a:pt x="1643" y="3"/>
                    </a:lnTo>
                    <a:lnTo>
                      <a:pt x="1649" y="4"/>
                    </a:lnTo>
                    <a:lnTo>
                      <a:pt x="1655" y="3"/>
                    </a:lnTo>
                    <a:lnTo>
                      <a:pt x="1661" y="4"/>
                    </a:lnTo>
                    <a:lnTo>
                      <a:pt x="1667" y="2"/>
                    </a:lnTo>
                    <a:lnTo>
                      <a:pt x="1672" y="4"/>
                    </a:lnTo>
                    <a:lnTo>
                      <a:pt x="1678" y="3"/>
                    </a:lnTo>
                    <a:lnTo>
                      <a:pt x="1684" y="3"/>
                    </a:lnTo>
                    <a:lnTo>
                      <a:pt x="1690" y="2"/>
                    </a:lnTo>
                    <a:lnTo>
                      <a:pt x="1696" y="3"/>
                    </a:lnTo>
                    <a:lnTo>
                      <a:pt x="1702" y="3"/>
                    </a:lnTo>
                    <a:lnTo>
                      <a:pt x="1708" y="2"/>
                    </a:lnTo>
                    <a:lnTo>
                      <a:pt x="1714" y="3"/>
                    </a:lnTo>
                    <a:lnTo>
                      <a:pt x="1720" y="4"/>
                    </a:lnTo>
                    <a:lnTo>
                      <a:pt x="1725" y="3"/>
                    </a:lnTo>
                    <a:lnTo>
                      <a:pt x="1731" y="4"/>
                    </a:lnTo>
                    <a:lnTo>
                      <a:pt x="1737" y="3"/>
                    </a:lnTo>
                    <a:lnTo>
                      <a:pt x="1743" y="3"/>
                    </a:lnTo>
                    <a:lnTo>
                      <a:pt x="1749" y="3"/>
                    </a:lnTo>
                    <a:lnTo>
                      <a:pt x="1755" y="2"/>
                    </a:lnTo>
                    <a:lnTo>
                      <a:pt x="1761" y="3"/>
                    </a:lnTo>
                    <a:lnTo>
                      <a:pt x="1767" y="4"/>
                    </a:lnTo>
                    <a:lnTo>
                      <a:pt x="1773" y="0"/>
                    </a:lnTo>
                    <a:lnTo>
                      <a:pt x="1779" y="3"/>
                    </a:lnTo>
                    <a:lnTo>
                      <a:pt x="1784" y="4"/>
                    </a:lnTo>
                    <a:lnTo>
                      <a:pt x="1790" y="4"/>
                    </a:lnTo>
                    <a:lnTo>
                      <a:pt x="1796" y="3"/>
                    </a:lnTo>
                    <a:lnTo>
                      <a:pt x="1802" y="2"/>
                    </a:lnTo>
                    <a:lnTo>
                      <a:pt x="1808" y="3"/>
                    </a:lnTo>
                    <a:lnTo>
                      <a:pt x="1814" y="4"/>
                    </a:lnTo>
                    <a:lnTo>
                      <a:pt x="1820" y="3"/>
                    </a:lnTo>
                    <a:lnTo>
                      <a:pt x="1826" y="3"/>
                    </a:lnTo>
                    <a:lnTo>
                      <a:pt x="1832" y="4"/>
                    </a:lnTo>
                    <a:lnTo>
                      <a:pt x="1838" y="4"/>
                    </a:lnTo>
                    <a:lnTo>
                      <a:pt x="1843" y="3"/>
                    </a:lnTo>
                    <a:lnTo>
                      <a:pt x="1849" y="3"/>
                    </a:lnTo>
                    <a:lnTo>
                      <a:pt x="1855" y="3"/>
                    </a:lnTo>
                    <a:lnTo>
                      <a:pt x="1861" y="3"/>
                    </a:lnTo>
                    <a:lnTo>
                      <a:pt x="1867" y="2"/>
                    </a:lnTo>
                    <a:lnTo>
                      <a:pt x="1873" y="3"/>
                    </a:lnTo>
                    <a:lnTo>
                      <a:pt x="1879" y="3"/>
                    </a:lnTo>
                    <a:lnTo>
                      <a:pt x="1885" y="3"/>
                    </a:lnTo>
                    <a:lnTo>
                      <a:pt x="1891" y="3"/>
                    </a:lnTo>
                    <a:lnTo>
                      <a:pt x="1896" y="5"/>
                    </a:lnTo>
                    <a:lnTo>
                      <a:pt x="1902" y="2"/>
                    </a:lnTo>
                    <a:lnTo>
                      <a:pt x="1908" y="3"/>
                    </a:lnTo>
                    <a:lnTo>
                      <a:pt x="1914" y="2"/>
                    </a:lnTo>
                    <a:lnTo>
                      <a:pt x="1920" y="3"/>
                    </a:lnTo>
                    <a:lnTo>
                      <a:pt x="1926" y="3"/>
                    </a:lnTo>
                    <a:lnTo>
                      <a:pt x="1932" y="3"/>
                    </a:lnTo>
                    <a:lnTo>
                      <a:pt x="1938" y="4"/>
                    </a:lnTo>
                    <a:lnTo>
                      <a:pt x="1944" y="3"/>
                    </a:lnTo>
                    <a:lnTo>
                      <a:pt x="1950" y="3"/>
                    </a:lnTo>
                    <a:lnTo>
                      <a:pt x="1955" y="2"/>
                    </a:lnTo>
                    <a:lnTo>
                      <a:pt x="1961" y="0"/>
                    </a:lnTo>
                    <a:lnTo>
                      <a:pt x="1967" y="3"/>
                    </a:lnTo>
                    <a:lnTo>
                      <a:pt x="1973" y="4"/>
                    </a:lnTo>
                    <a:lnTo>
                      <a:pt x="1979" y="2"/>
                    </a:lnTo>
                    <a:lnTo>
                      <a:pt x="1985" y="3"/>
                    </a:lnTo>
                    <a:lnTo>
                      <a:pt x="1991" y="3"/>
                    </a:lnTo>
                    <a:lnTo>
                      <a:pt x="1997" y="3"/>
                    </a:lnTo>
                    <a:lnTo>
                      <a:pt x="2003" y="3"/>
                    </a:lnTo>
                    <a:lnTo>
                      <a:pt x="2009" y="4"/>
                    </a:lnTo>
                    <a:lnTo>
                      <a:pt x="2014" y="3"/>
                    </a:lnTo>
                    <a:lnTo>
                      <a:pt x="2020" y="4"/>
                    </a:lnTo>
                    <a:lnTo>
                      <a:pt x="2026" y="3"/>
                    </a:lnTo>
                    <a:lnTo>
                      <a:pt x="2032" y="3"/>
                    </a:lnTo>
                    <a:lnTo>
                      <a:pt x="2038" y="2"/>
                    </a:lnTo>
                    <a:lnTo>
                      <a:pt x="2044" y="3"/>
                    </a:lnTo>
                    <a:lnTo>
                      <a:pt x="2050" y="4"/>
                    </a:lnTo>
                    <a:lnTo>
                      <a:pt x="2056" y="3"/>
                    </a:lnTo>
                    <a:lnTo>
                      <a:pt x="2062" y="3"/>
                    </a:lnTo>
                    <a:lnTo>
                      <a:pt x="2067" y="3"/>
                    </a:lnTo>
                    <a:lnTo>
                      <a:pt x="2073" y="3"/>
                    </a:lnTo>
                    <a:lnTo>
                      <a:pt x="2079" y="3"/>
                    </a:lnTo>
                    <a:lnTo>
                      <a:pt x="2085" y="2"/>
                    </a:lnTo>
                    <a:lnTo>
                      <a:pt x="2091" y="3"/>
                    </a:lnTo>
                    <a:lnTo>
                      <a:pt x="2097" y="2"/>
                    </a:lnTo>
                    <a:lnTo>
                      <a:pt x="2103" y="4"/>
                    </a:lnTo>
                    <a:lnTo>
                      <a:pt x="2109" y="3"/>
                    </a:lnTo>
                    <a:lnTo>
                      <a:pt x="2115" y="3"/>
                    </a:lnTo>
                    <a:lnTo>
                      <a:pt x="2121" y="3"/>
                    </a:lnTo>
                    <a:lnTo>
                      <a:pt x="2126" y="3"/>
                    </a:lnTo>
                    <a:lnTo>
                      <a:pt x="2132" y="3"/>
                    </a:lnTo>
                    <a:lnTo>
                      <a:pt x="2138" y="4"/>
                    </a:lnTo>
                    <a:lnTo>
                      <a:pt x="2144" y="3"/>
                    </a:lnTo>
                    <a:lnTo>
                      <a:pt x="2150" y="4"/>
                    </a:lnTo>
                    <a:lnTo>
                      <a:pt x="2156" y="5"/>
                    </a:lnTo>
                    <a:lnTo>
                      <a:pt x="2162" y="3"/>
                    </a:lnTo>
                    <a:lnTo>
                      <a:pt x="2168" y="3"/>
                    </a:lnTo>
                    <a:lnTo>
                      <a:pt x="2174" y="3"/>
                    </a:lnTo>
                    <a:lnTo>
                      <a:pt x="2180" y="3"/>
                    </a:lnTo>
                    <a:lnTo>
                      <a:pt x="2185" y="3"/>
                    </a:lnTo>
                    <a:lnTo>
                      <a:pt x="2191" y="2"/>
                    </a:lnTo>
                    <a:lnTo>
                      <a:pt x="2197" y="4"/>
                    </a:lnTo>
                    <a:lnTo>
                      <a:pt x="2203" y="3"/>
                    </a:lnTo>
                    <a:lnTo>
                      <a:pt x="2209" y="4"/>
                    </a:lnTo>
                    <a:lnTo>
                      <a:pt x="2215" y="2"/>
                    </a:lnTo>
                    <a:lnTo>
                      <a:pt x="2221" y="4"/>
                    </a:lnTo>
                    <a:lnTo>
                      <a:pt x="2227" y="4"/>
                    </a:lnTo>
                    <a:lnTo>
                      <a:pt x="2233" y="3"/>
                    </a:lnTo>
                    <a:lnTo>
                      <a:pt x="2239" y="3"/>
                    </a:lnTo>
                    <a:lnTo>
                      <a:pt x="2244" y="3"/>
                    </a:lnTo>
                    <a:lnTo>
                      <a:pt x="2250" y="3"/>
                    </a:lnTo>
                    <a:lnTo>
                      <a:pt x="2256" y="4"/>
                    </a:lnTo>
                    <a:lnTo>
                      <a:pt x="2262" y="3"/>
                    </a:lnTo>
                    <a:lnTo>
                      <a:pt x="2268" y="2"/>
                    </a:lnTo>
                    <a:lnTo>
                      <a:pt x="2274" y="3"/>
                    </a:lnTo>
                    <a:lnTo>
                      <a:pt x="2280" y="0"/>
                    </a:lnTo>
                    <a:lnTo>
                      <a:pt x="2286" y="3"/>
                    </a:lnTo>
                    <a:lnTo>
                      <a:pt x="2292" y="2"/>
                    </a:lnTo>
                    <a:lnTo>
                      <a:pt x="2297" y="3"/>
                    </a:lnTo>
                    <a:lnTo>
                      <a:pt x="2303" y="3"/>
                    </a:lnTo>
                    <a:lnTo>
                      <a:pt x="2309" y="3"/>
                    </a:lnTo>
                    <a:lnTo>
                      <a:pt x="2315" y="3"/>
                    </a:lnTo>
                    <a:lnTo>
                      <a:pt x="2321" y="3"/>
                    </a:lnTo>
                    <a:lnTo>
                      <a:pt x="2327" y="2"/>
                    </a:lnTo>
                    <a:lnTo>
                      <a:pt x="2333" y="4"/>
                    </a:lnTo>
                    <a:lnTo>
                      <a:pt x="2339" y="3"/>
                    </a:lnTo>
                    <a:lnTo>
                      <a:pt x="2345" y="2"/>
                    </a:lnTo>
                    <a:lnTo>
                      <a:pt x="2351" y="3"/>
                    </a:lnTo>
                    <a:lnTo>
                      <a:pt x="2356" y="3"/>
                    </a:lnTo>
                    <a:lnTo>
                      <a:pt x="2362" y="4"/>
                    </a:lnTo>
                    <a:lnTo>
                      <a:pt x="2368" y="3"/>
                    </a:lnTo>
                    <a:lnTo>
                      <a:pt x="2374" y="3"/>
                    </a:lnTo>
                    <a:lnTo>
                      <a:pt x="2380" y="3"/>
                    </a:lnTo>
                    <a:lnTo>
                      <a:pt x="2386" y="3"/>
                    </a:lnTo>
                    <a:lnTo>
                      <a:pt x="2392" y="3"/>
                    </a:lnTo>
                    <a:lnTo>
                      <a:pt x="2398" y="3"/>
                    </a:lnTo>
                    <a:lnTo>
                      <a:pt x="2404" y="4"/>
                    </a:lnTo>
                    <a:lnTo>
                      <a:pt x="2410" y="2"/>
                    </a:lnTo>
                    <a:lnTo>
                      <a:pt x="2415" y="3"/>
                    </a:lnTo>
                    <a:lnTo>
                      <a:pt x="2421" y="4"/>
                    </a:lnTo>
                    <a:lnTo>
                      <a:pt x="2427" y="3"/>
                    </a:lnTo>
                    <a:lnTo>
                      <a:pt x="2433" y="3"/>
                    </a:lnTo>
                    <a:lnTo>
                      <a:pt x="2439" y="2"/>
                    </a:lnTo>
                    <a:lnTo>
                      <a:pt x="2445" y="2"/>
                    </a:lnTo>
                    <a:lnTo>
                      <a:pt x="2451" y="3"/>
                    </a:lnTo>
                    <a:lnTo>
                      <a:pt x="2457" y="4"/>
                    </a:lnTo>
                    <a:lnTo>
                      <a:pt x="2463" y="4"/>
                    </a:lnTo>
                    <a:lnTo>
                      <a:pt x="2468" y="4"/>
                    </a:lnTo>
                    <a:lnTo>
                      <a:pt x="2474" y="2"/>
                    </a:lnTo>
                    <a:lnTo>
                      <a:pt x="2480" y="3"/>
                    </a:lnTo>
                    <a:lnTo>
                      <a:pt x="2486" y="3"/>
                    </a:lnTo>
                    <a:lnTo>
                      <a:pt x="2492" y="2"/>
                    </a:lnTo>
                    <a:lnTo>
                      <a:pt x="2498" y="3"/>
                    </a:lnTo>
                    <a:lnTo>
                      <a:pt x="2504" y="3"/>
                    </a:lnTo>
                    <a:lnTo>
                      <a:pt x="2510" y="3"/>
                    </a:lnTo>
                    <a:lnTo>
                      <a:pt x="2516" y="3"/>
                    </a:lnTo>
                    <a:lnTo>
                      <a:pt x="2522" y="3"/>
                    </a:lnTo>
                    <a:lnTo>
                      <a:pt x="2527" y="6"/>
                    </a:lnTo>
                    <a:lnTo>
                      <a:pt x="2533" y="3"/>
                    </a:lnTo>
                    <a:lnTo>
                      <a:pt x="2539" y="3"/>
                    </a:lnTo>
                    <a:lnTo>
                      <a:pt x="2545" y="2"/>
                    </a:lnTo>
                    <a:lnTo>
                      <a:pt x="2551" y="3"/>
                    </a:lnTo>
                    <a:lnTo>
                      <a:pt x="2557" y="3"/>
                    </a:lnTo>
                    <a:lnTo>
                      <a:pt x="2563" y="4"/>
                    </a:lnTo>
                    <a:lnTo>
                      <a:pt x="2569" y="3"/>
                    </a:lnTo>
                    <a:lnTo>
                      <a:pt x="2575" y="3"/>
                    </a:lnTo>
                    <a:lnTo>
                      <a:pt x="2581" y="4"/>
                    </a:lnTo>
                    <a:lnTo>
                      <a:pt x="2586" y="2"/>
                    </a:lnTo>
                    <a:lnTo>
                      <a:pt x="2592" y="4"/>
                    </a:lnTo>
                    <a:lnTo>
                      <a:pt x="2598" y="3"/>
                    </a:lnTo>
                    <a:lnTo>
                      <a:pt x="2604" y="3"/>
                    </a:lnTo>
                    <a:lnTo>
                      <a:pt x="2610" y="3"/>
                    </a:lnTo>
                    <a:lnTo>
                      <a:pt x="2616" y="3"/>
                    </a:lnTo>
                    <a:lnTo>
                      <a:pt x="2622" y="3"/>
                    </a:lnTo>
                    <a:lnTo>
                      <a:pt x="2628" y="5"/>
                    </a:lnTo>
                    <a:lnTo>
                      <a:pt x="2634" y="2"/>
                    </a:lnTo>
                    <a:lnTo>
                      <a:pt x="2639" y="3"/>
                    </a:lnTo>
                    <a:lnTo>
                      <a:pt x="2645" y="3"/>
                    </a:lnTo>
                    <a:lnTo>
                      <a:pt x="2651" y="3"/>
                    </a:lnTo>
                    <a:lnTo>
                      <a:pt x="2657" y="4"/>
                    </a:lnTo>
                    <a:lnTo>
                      <a:pt x="2663" y="3"/>
                    </a:lnTo>
                    <a:lnTo>
                      <a:pt x="2669" y="2"/>
                    </a:lnTo>
                    <a:lnTo>
                      <a:pt x="2675" y="2"/>
                    </a:lnTo>
                    <a:lnTo>
                      <a:pt x="2681" y="3"/>
                    </a:lnTo>
                    <a:lnTo>
                      <a:pt x="2687" y="3"/>
                    </a:lnTo>
                    <a:lnTo>
                      <a:pt x="2693" y="3"/>
                    </a:lnTo>
                    <a:lnTo>
                      <a:pt x="2698" y="3"/>
                    </a:lnTo>
                    <a:lnTo>
                      <a:pt x="2704" y="3"/>
                    </a:lnTo>
                    <a:lnTo>
                      <a:pt x="2710" y="3"/>
                    </a:lnTo>
                    <a:lnTo>
                      <a:pt x="2716" y="6"/>
                    </a:lnTo>
                    <a:lnTo>
                      <a:pt x="2722" y="5"/>
                    </a:lnTo>
                    <a:lnTo>
                      <a:pt x="2728" y="7"/>
                    </a:lnTo>
                    <a:lnTo>
                      <a:pt x="2734" y="7"/>
                    </a:lnTo>
                    <a:lnTo>
                      <a:pt x="2740" y="9"/>
                    </a:lnTo>
                    <a:lnTo>
                      <a:pt x="2746" y="7"/>
                    </a:lnTo>
                    <a:lnTo>
                      <a:pt x="2752" y="10"/>
                    </a:lnTo>
                    <a:lnTo>
                      <a:pt x="2757" y="10"/>
                    </a:lnTo>
                    <a:lnTo>
                      <a:pt x="2763" y="9"/>
                    </a:lnTo>
                    <a:lnTo>
                      <a:pt x="2769" y="14"/>
                    </a:lnTo>
                    <a:lnTo>
                      <a:pt x="2775" y="15"/>
                    </a:lnTo>
                    <a:lnTo>
                      <a:pt x="2781" y="17"/>
                    </a:lnTo>
                    <a:lnTo>
                      <a:pt x="2787" y="16"/>
                    </a:lnTo>
                    <a:lnTo>
                      <a:pt x="2793" y="19"/>
                    </a:lnTo>
                    <a:lnTo>
                      <a:pt x="2799" y="20"/>
                    </a:lnTo>
                    <a:lnTo>
                      <a:pt x="2805" y="19"/>
                    </a:lnTo>
                    <a:lnTo>
                      <a:pt x="2810" y="26"/>
                    </a:lnTo>
                    <a:lnTo>
                      <a:pt x="2816" y="24"/>
                    </a:lnTo>
                    <a:lnTo>
                      <a:pt x="2822" y="30"/>
                    </a:lnTo>
                    <a:lnTo>
                      <a:pt x="2828" y="23"/>
                    </a:lnTo>
                    <a:lnTo>
                      <a:pt x="2834" y="32"/>
                    </a:lnTo>
                    <a:lnTo>
                      <a:pt x="2840" y="37"/>
                    </a:lnTo>
                    <a:lnTo>
                      <a:pt x="2846" y="34"/>
                    </a:lnTo>
                    <a:lnTo>
                      <a:pt x="2852" y="39"/>
                    </a:lnTo>
                    <a:lnTo>
                      <a:pt x="2858" y="49"/>
                    </a:lnTo>
                    <a:lnTo>
                      <a:pt x="2864" y="51"/>
                    </a:lnTo>
                    <a:lnTo>
                      <a:pt x="2869" y="55"/>
                    </a:lnTo>
                    <a:lnTo>
                      <a:pt x="2875" y="61"/>
                    </a:lnTo>
                    <a:lnTo>
                      <a:pt x="2881" y="61"/>
                    </a:lnTo>
                    <a:lnTo>
                      <a:pt x="2887" y="64"/>
                    </a:lnTo>
                    <a:lnTo>
                      <a:pt x="2893" y="77"/>
                    </a:lnTo>
                    <a:lnTo>
                      <a:pt x="2899" y="84"/>
                    </a:lnTo>
                    <a:lnTo>
                      <a:pt x="2905" y="89"/>
                    </a:lnTo>
                    <a:lnTo>
                      <a:pt x="2911" y="96"/>
                    </a:lnTo>
                    <a:lnTo>
                      <a:pt x="2917" y="93"/>
                    </a:lnTo>
                    <a:lnTo>
                      <a:pt x="2923" y="105"/>
                    </a:lnTo>
                    <a:lnTo>
                      <a:pt x="2928" y="109"/>
                    </a:lnTo>
                    <a:lnTo>
                      <a:pt x="2934" y="107"/>
                    </a:lnTo>
                    <a:lnTo>
                      <a:pt x="2940" y="119"/>
                    </a:lnTo>
                    <a:lnTo>
                      <a:pt x="2946" y="124"/>
                    </a:lnTo>
                    <a:lnTo>
                      <a:pt x="2952" y="134"/>
                    </a:lnTo>
                    <a:lnTo>
                      <a:pt x="2958" y="146"/>
                    </a:lnTo>
                    <a:lnTo>
                      <a:pt x="2964" y="156"/>
                    </a:lnTo>
                    <a:lnTo>
                      <a:pt x="2970" y="172"/>
                    </a:lnTo>
                    <a:lnTo>
                      <a:pt x="2976" y="174"/>
                    </a:lnTo>
                    <a:lnTo>
                      <a:pt x="2981" y="178"/>
                    </a:lnTo>
                    <a:lnTo>
                      <a:pt x="2987" y="175"/>
                    </a:lnTo>
                    <a:lnTo>
                      <a:pt x="2993" y="195"/>
                    </a:lnTo>
                    <a:lnTo>
                      <a:pt x="2999" y="190"/>
                    </a:lnTo>
                    <a:lnTo>
                      <a:pt x="3005" y="206"/>
                    </a:lnTo>
                    <a:lnTo>
                      <a:pt x="3011" y="213"/>
                    </a:lnTo>
                    <a:lnTo>
                      <a:pt x="3017" y="229"/>
                    </a:lnTo>
                    <a:lnTo>
                      <a:pt x="3023" y="237"/>
                    </a:lnTo>
                    <a:lnTo>
                      <a:pt x="3029" y="235"/>
                    </a:lnTo>
                    <a:lnTo>
                      <a:pt x="3035" y="258"/>
                    </a:lnTo>
                    <a:lnTo>
                      <a:pt x="3040" y="252"/>
                    </a:lnTo>
                    <a:lnTo>
                      <a:pt x="3046" y="270"/>
                    </a:lnTo>
                    <a:lnTo>
                      <a:pt x="3052" y="259"/>
                    </a:lnTo>
                    <a:lnTo>
                      <a:pt x="3058" y="277"/>
                    </a:lnTo>
                    <a:lnTo>
                      <a:pt x="3064" y="295"/>
                    </a:lnTo>
                    <a:lnTo>
                      <a:pt x="3070" y="280"/>
                    </a:lnTo>
                    <a:lnTo>
                      <a:pt x="3076" y="297"/>
                    </a:lnTo>
                    <a:lnTo>
                      <a:pt x="3082" y="289"/>
                    </a:lnTo>
                    <a:lnTo>
                      <a:pt x="3088" y="300"/>
                    </a:lnTo>
                    <a:lnTo>
                      <a:pt x="3094" y="291"/>
                    </a:lnTo>
                    <a:lnTo>
                      <a:pt x="3099" y="297"/>
                    </a:lnTo>
                    <a:lnTo>
                      <a:pt x="3105" y="290"/>
                    </a:lnTo>
                    <a:lnTo>
                      <a:pt x="3111" y="295"/>
                    </a:lnTo>
                    <a:lnTo>
                      <a:pt x="3117" y="306"/>
                    </a:lnTo>
                    <a:lnTo>
                      <a:pt x="3123" y="294"/>
                    </a:lnTo>
                    <a:lnTo>
                      <a:pt x="3129" y="303"/>
                    </a:lnTo>
                    <a:lnTo>
                      <a:pt x="3135" y="308"/>
                    </a:lnTo>
                    <a:lnTo>
                      <a:pt x="3141" y="287"/>
                    </a:lnTo>
                    <a:lnTo>
                      <a:pt x="3147" y="308"/>
                    </a:lnTo>
                    <a:lnTo>
                      <a:pt x="3152" y="284"/>
                    </a:lnTo>
                    <a:lnTo>
                      <a:pt x="3158" y="297"/>
                    </a:lnTo>
                    <a:lnTo>
                      <a:pt x="3164" y="284"/>
                    </a:lnTo>
                    <a:lnTo>
                      <a:pt x="3170" y="291"/>
                    </a:lnTo>
                    <a:lnTo>
                      <a:pt x="3176" y="282"/>
                    </a:lnTo>
                    <a:lnTo>
                      <a:pt x="3182" y="265"/>
                    </a:lnTo>
                    <a:lnTo>
                      <a:pt x="3188" y="267"/>
                    </a:lnTo>
                    <a:lnTo>
                      <a:pt x="3194" y="251"/>
                    </a:lnTo>
                    <a:lnTo>
                      <a:pt x="3200" y="262"/>
                    </a:lnTo>
                    <a:lnTo>
                      <a:pt x="3206" y="246"/>
                    </a:lnTo>
                    <a:lnTo>
                      <a:pt x="3211" y="235"/>
                    </a:lnTo>
                    <a:lnTo>
                      <a:pt x="3217" y="243"/>
                    </a:lnTo>
                    <a:lnTo>
                      <a:pt x="3223" y="223"/>
                    </a:lnTo>
                    <a:lnTo>
                      <a:pt x="3229" y="218"/>
                    </a:lnTo>
                    <a:lnTo>
                      <a:pt x="3235" y="224"/>
                    </a:lnTo>
                    <a:lnTo>
                      <a:pt x="3241" y="207"/>
                    </a:lnTo>
                    <a:lnTo>
                      <a:pt x="3247" y="203"/>
                    </a:lnTo>
                    <a:lnTo>
                      <a:pt x="3253" y="200"/>
                    </a:lnTo>
                    <a:lnTo>
                      <a:pt x="3259" y="198"/>
                    </a:lnTo>
                    <a:lnTo>
                      <a:pt x="3265" y="186"/>
                    </a:lnTo>
                    <a:lnTo>
                      <a:pt x="3270" y="172"/>
                    </a:lnTo>
                    <a:lnTo>
                      <a:pt x="3276" y="171"/>
                    </a:lnTo>
                    <a:lnTo>
                      <a:pt x="3282" y="162"/>
                    </a:lnTo>
                    <a:lnTo>
                      <a:pt x="3288" y="168"/>
                    </a:lnTo>
                    <a:lnTo>
                      <a:pt x="3294" y="163"/>
                    </a:lnTo>
                    <a:lnTo>
                      <a:pt x="3300" y="147"/>
                    </a:lnTo>
                    <a:lnTo>
                      <a:pt x="3306" y="135"/>
                    </a:lnTo>
                    <a:lnTo>
                      <a:pt x="3312" y="130"/>
                    </a:lnTo>
                    <a:lnTo>
                      <a:pt x="3318" y="129"/>
                    </a:lnTo>
                    <a:lnTo>
                      <a:pt x="3323" y="132"/>
                    </a:lnTo>
                    <a:lnTo>
                      <a:pt x="3329" y="123"/>
                    </a:lnTo>
                    <a:lnTo>
                      <a:pt x="3335" y="116"/>
                    </a:lnTo>
                    <a:lnTo>
                      <a:pt x="3341" y="109"/>
                    </a:lnTo>
                    <a:lnTo>
                      <a:pt x="3347" y="101"/>
                    </a:lnTo>
                    <a:lnTo>
                      <a:pt x="3353" y="110"/>
                    </a:lnTo>
                    <a:lnTo>
                      <a:pt x="3359" y="99"/>
                    </a:lnTo>
                    <a:lnTo>
                      <a:pt x="3365" y="92"/>
                    </a:lnTo>
                    <a:lnTo>
                      <a:pt x="3371" y="90"/>
                    </a:lnTo>
                    <a:lnTo>
                      <a:pt x="3377" y="84"/>
                    </a:lnTo>
                    <a:lnTo>
                      <a:pt x="3382" y="81"/>
                    </a:lnTo>
                    <a:lnTo>
                      <a:pt x="3388" y="77"/>
                    </a:lnTo>
                    <a:lnTo>
                      <a:pt x="3394" y="75"/>
                    </a:lnTo>
                    <a:lnTo>
                      <a:pt x="3400" y="76"/>
                    </a:lnTo>
                    <a:lnTo>
                      <a:pt x="3406" y="74"/>
                    </a:lnTo>
                    <a:lnTo>
                      <a:pt x="3412" y="60"/>
                    </a:lnTo>
                    <a:lnTo>
                      <a:pt x="3418" y="67"/>
                    </a:lnTo>
                    <a:lnTo>
                      <a:pt x="3424" y="64"/>
                    </a:lnTo>
                    <a:lnTo>
                      <a:pt x="3430" y="59"/>
                    </a:lnTo>
                    <a:lnTo>
                      <a:pt x="3436" y="53"/>
                    </a:lnTo>
                    <a:lnTo>
                      <a:pt x="3441" y="55"/>
                    </a:lnTo>
                    <a:lnTo>
                      <a:pt x="3447" y="52"/>
                    </a:lnTo>
                    <a:lnTo>
                      <a:pt x="3453" y="51"/>
                    </a:lnTo>
                    <a:lnTo>
                      <a:pt x="3459" y="51"/>
                    </a:lnTo>
                    <a:lnTo>
                      <a:pt x="3465" y="46"/>
                    </a:lnTo>
                    <a:lnTo>
                      <a:pt x="3471" y="43"/>
                    </a:lnTo>
                    <a:lnTo>
                      <a:pt x="3477" y="41"/>
                    </a:lnTo>
                    <a:lnTo>
                      <a:pt x="3483" y="41"/>
                    </a:lnTo>
                    <a:lnTo>
                      <a:pt x="3489" y="34"/>
                    </a:lnTo>
                    <a:lnTo>
                      <a:pt x="3495" y="33"/>
                    </a:lnTo>
                    <a:lnTo>
                      <a:pt x="3500" y="34"/>
                    </a:lnTo>
                    <a:lnTo>
                      <a:pt x="3506" y="34"/>
                    </a:lnTo>
                    <a:lnTo>
                      <a:pt x="3512" y="34"/>
                    </a:lnTo>
                    <a:lnTo>
                      <a:pt x="3518" y="43"/>
                    </a:lnTo>
                    <a:lnTo>
                      <a:pt x="3524" y="23"/>
                    </a:lnTo>
                    <a:lnTo>
                      <a:pt x="3530" y="27"/>
                    </a:lnTo>
                    <a:lnTo>
                      <a:pt x="3536" y="32"/>
                    </a:lnTo>
                    <a:lnTo>
                      <a:pt x="3542" y="22"/>
                    </a:lnTo>
                    <a:lnTo>
                      <a:pt x="3548" y="25"/>
                    </a:lnTo>
                    <a:lnTo>
                      <a:pt x="3553" y="26"/>
                    </a:lnTo>
                    <a:lnTo>
                      <a:pt x="3559" y="24"/>
                    </a:lnTo>
                    <a:lnTo>
                      <a:pt x="3565" y="28"/>
                    </a:lnTo>
                    <a:lnTo>
                      <a:pt x="3571" y="17"/>
                    </a:lnTo>
                    <a:lnTo>
                      <a:pt x="3577" y="25"/>
                    </a:lnTo>
                    <a:lnTo>
                      <a:pt x="3583" y="23"/>
                    </a:lnTo>
                    <a:lnTo>
                      <a:pt x="3589" y="18"/>
                    </a:lnTo>
                    <a:lnTo>
                      <a:pt x="3595" y="13"/>
                    </a:lnTo>
                    <a:lnTo>
                      <a:pt x="3601" y="19"/>
                    </a:lnTo>
                    <a:lnTo>
                      <a:pt x="3607" y="19"/>
                    </a:lnTo>
                    <a:lnTo>
                      <a:pt x="3612" y="19"/>
                    </a:lnTo>
                    <a:lnTo>
                      <a:pt x="3618" y="16"/>
                    </a:lnTo>
                    <a:lnTo>
                      <a:pt x="3624" y="16"/>
                    </a:lnTo>
                    <a:lnTo>
                      <a:pt x="3630" y="15"/>
                    </a:lnTo>
                    <a:lnTo>
                      <a:pt x="3636" y="16"/>
                    </a:lnTo>
                    <a:lnTo>
                      <a:pt x="3642" y="15"/>
                    </a:lnTo>
                    <a:lnTo>
                      <a:pt x="3648" y="14"/>
                    </a:lnTo>
                    <a:lnTo>
                      <a:pt x="3654" y="13"/>
                    </a:lnTo>
                    <a:lnTo>
                      <a:pt x="3660" y="8"/>
                    </a:lnTo>
                    <a:lnTo>
                      <a:pt x="3666" y="13"/>
                    </a:lnTo>
                    <a:lnTo>
                      <a:pt x="3671" y="11"/>
                    </a:lnTo>
                    <a:lnTo>
                      <a:pt x="3677" y="10"/>
                    </a:lnTo>
                    <a:lnTo>
                      <a:pt x="3683" y="7"/>
                    </a:lnTo>
                    <a:lnTo>
                      <a:pt x="3689" y="12"/>
                    </a:lnTo>
                    <a:lnTo>
                      <a:pt x="3695" y="13"/>
                    </a:lnTo>
                    <a:lnTo>
                      <a:pt x="3701" y="14"/>
                    </a:lnTo>
                    <a:lnTo>
                      <a:pt x="3707" y="9"/>
                    </a:lnTo>
                    <a:lnTo>
                      <a:pt x="3713" y="6"/>
                    </a:lnTo>
                    <a:lnTo>
                      <a:pt x="3719" y="9"/>
                    </a:lnTo>
                    <a:lnTo>
                      <a:pt x="3724" y="11"/>
                    </a:lnTo>
                    <a:lnTo>
                      <a:pt x="3730" y="11"/>
                    </a:lnTo>
                    <a:lnTo>
                      <a:pt x="3736" y="8"/>
                    </a:lnTo>
                    <a:lnTo>
                      <a:pt x="3742" y="9"/>
                    </a:lnTo>
                    <a:lnTo>
                      <a:pt x="3748" y="6"/>
                    </a:lnTo>
                    <a:lnTo>
                      <a:pt x="3754" y="6"/>
                    </a:lnTo>
                    <a:lnTo>
                      <a:pt x="3760" y="7"/>
                    </a:lnTo>
                    <a:lnTo>
                      <a:pt x="3766" y="6"/>
                    </a:lnTo>
                    <a:lnTo>
                      <a:pt x="3772" y="9"/>
                    </a:lnTo>
                    <a:lnTo>
                      <a:pt x="3778" y="7"/>
                    </a:lnTo>
                    <a:lnTo>
                      <a:pt x="3783" y="5"/>
                    </a:lnTo>
                    <a:lnTo>
                      <a:pt x="3789" y="6"/>
                    </a:lnTo>
                    <a:lnTo>
                      <a:pt x="3795" y="6"/>
                    </a:lnTo>
                    <a:lnTo>
                      <a:pt x="3801" y="6"/>
                    </a:lnTo>
                    <a:lnTo>
                      <a:pt x="3807" y="4"/>
                    </a:lnTo>
                    <a:lnTo>
                      <a:pt x="3813" y="7"/>
                    </a:lnTo>
                    <a:lnTo>
                      <a:pt x="3819" y="6"/>
                    </a:lnTo>
                    <a:lnTo>
                      <a:pt x="3825" y="8"/>
                    </a:lnTo>
                    <a:lnTo>
                      <a:pt x="3831" y="4"/>
                    </a:lnTo>
                    <a:lnTo>
                      <a:pt x="3837" y="6"/>
                    </a:lnTo>
                    <a:lnTo>
                      <a:pt x="3842" y="6"/>
                    </a:lnTo>
                    <a:lnTo>
                      <a:pt x="3848" y="5"/>
                    </a:lnTo>
                    <a:lnTo>
                      <a:pt x="3854" y="5"/>
                    </a:lnTo>
                    <a:lnTo>
                      <a:pt x="3860" y="6"/>
                    </a:lnTo>
                    <a:lnTo>
                      <a:pt x="3866" y="2"/>
                    </a:lnTo>
                    <a:lnTo>
                      <a:pt x="3872" y="3"/>
                    </a:lnTo>
                    <a:lnTo>
                      <a:pt x="3878" y="6"/>
                    </a:lnTo>
                    <a:lnTo>
                      <a:pt x="3884" y="6"/>
                    </a:lnTo>
                    <a:lnTo>
                      <a:pt x="3890" y="5"/>
                    </a:lnTo>
                    <a:lnTo>
                      <a:pt x="3895" y="2"/>
                    </a:lnTo>
                    <a:lnTo>
                      <a:pt x="3901" y="2"/>
                    </a:lnTo>
                    <a:lnTo>
                      <a:pt x="3907" y="3"/>
                    </a:lnTo>
                    <a:lnTo>
                      <a:pt x="3913" y="3"/>
                    </a:lnTo>
                    <a:lnTo>
                      <a:pt x="3919" y="4"/>
                    </a:lnTo>
                    <a:lnTo>
                      <a:pt x="3925" y="3"/>
                    </a:lnTo>
                    <a:lnTo>
                      <a:pt x="3931" y="6"/>
                    </a:lnTo>
                    <a:lnTo>
                      <a:pt x="3937" y="5"/>
                    </a:lnTo>
                    <a:lnTo>
                      <a:pt x="3943" y="3"/>
                    </a:lnTo>
                    <a:lnTo>
                      <a:pt x="3949" y="3"/>
                    </a:lnTo>
                    <a:lnTo>
                      <a:pt x="3954" y="3"/>
                    </a:lnTo>
                    <a:lnTo>
                      <a:pt x="3960" y="4"/>
                    </a:lnTo>
                    <a:lnTo>
                      <a:pt x="3966" y="5"/>
                    </a:lnTo>
                    <a:lnTo>
                      <a:pt x="3972" y="5"/>
                    </a:lnTo>
                    <a:lnTo>
                      <a:pt x="3978" y="5"/>
                    </a:lnTo>
                    <a:lnTo>
                      <a:pt x="3984" y="4"/>
                    </a:lnTo>
                    <a:lnTo>
                      <a:pt x="3990" y="3"/>
                    </a:lnTo>
                    <a:lnTo>
                      <a:pt x="3996" y="3"/>
                    </a:lnTo>
                    <a:lnTo>
                      <a:pt x="4002" y="7"/>
                    </a:lnTo>
                    <a:lnTo>
                      <a:pt x="4008" y="5"/>
                    </a:lnTo>
                    <a:lnTo>
                      <a:pt x="4013" y="3"/>
                    </a:lnTo>
                    <a:lnTo>
                      <a:pt x="4019" y="6"/>
                    </a:lnTo>
                    <a:lnTo>
                      <a:pt x="4025" y="6"/>
                    </a:lnTo>
                    <a:lnTo>
                      <a:pt x="4031" y="7"/>
                    </a:lnTo>
                    <a:lnTo>
                      <a:pt x="4037" y="3"/>
                    </a:lnTo>
                    <a:lnTo>
                      <a:pt x="4043" y="6"/>
                    </a:lnTo>
                    <a:lnTo>
                      <a:pt x="4049" y="7"/>
                    </a:lnTo>
                    <a:lnTo>
                      <a:pt x="4055" y="2"/>
                    </a:lnTo>
                    <a:lnTo>
                      <a:pt x="4061" y="4"/>
                    </a:lnTo>
                    <a:lnTo>
                      <a:pt x="4066" y="3"/>
                    </a:lnTo>
                    <a:lnTo>
                      <a:pt x="4072" y="5"/>
                    </a:lnTo>
                    <a:lnTo>
                      <a:pt x="4078" y="3"/>
                    </a:lnTo>
                    <a:lnTo>
                      <a:pt x="4084" y="7"/>
                    </a:lnTo>
                    <a:lnTo>
                      <a:pt x="4090" y="6"/>
                    </a:lnTo>
                    <a:lnTo>
                      <a:pt x="4096" y="3"/>
                    </a:lnTo>
                    <a:lnTo>
                      <a:pt x="4102" y="2"/>
                    </a:lnTo>
                    <a:lnTo>
                      <a:pt x="4108" y="6"/>
                    </a:lnTo>
                    <a:lnTo>
                      <a:pt x="4114" y="5"/>
                    </a:lnTo>
                    <a:lnTo>
                      <a:pt x="4120" y="2"/>
                    </a:lnTo>
                    <a:lnTo>
                      <a:pt x="4125" y="3"/>
                    </a:lnTo>
                    <a:lnTo>
                      <a:pt x="4131" y="4"/>
                    </a:lnTo>
                    <a:lnTo>
                      <a:pt x="4137" y="2"/>
                    </a:lnTo>
                    <a:lnTo>
                      <a:pt x="4143" y="3"/>
                    </a:lnTo>
                    <a:lnTo>
                      <a:pt x="4149" y="0"/>
                    </a:lnTo>
                    <a:lnTo>
                      <a:pt x="4155" y="3"/>
                    </a:lnTo>
                    <a:lnTo>
                      <a:pt x="4161" y="4"/>
                    </a:lnTo>
                    <a:lnTo>
                      <a:pt x="4167" y="4"/>
                    </a:lnTo>
                    <a:lnTo>
                      <a:pt x="4173" y="6"/>
                    </a:lnTo>
                    <a:lnTo>
                      <a:pt x="4179" y="3"/>
                    </a:lnTo>
                    <a:lnTo>
                      <a:pt x="4184" y="4"/>
                    </a:lnTo>
                    <a:lnTo>
                      <a:pt x="4190" y="2"/>
                    </a:lnTo>
                    <a:lnTo>
                      <a:pt x="4196" y="3"/>
                    </a:lnTo>
                    <a:lnTo>
                      <a:pt x="4202" y="2"/>
                    </a:lnTo>
                    <a:lnTo>
                      <a:pt x="4208" y="6"/>
                    </a:lnTo>
                    <a:lnTo>
                      <a:pt x="4214" y="2"/>
                    </a:lnTo>
                    <a:lnTo>
                      <a:pt x="4220" y="5"/>
                    </a:lnTo>
                    <a:lnTo>
                      <a:pt x="4226" y="5"/>
                    </a:lnTo>
                    <a:lnTo>
                      <a:pt x="4232" y="3"/>
                    </a:lnTo>
                    <a:lnTo>
                      <a:pt x="4237" y="6"/>
                    </a:lnTo>
                    <a:lnTo>
                      <a:pt x="4243" y="5"/>
                    </a:lnTo>
                    <a:lnTo>
                      <a:pt x="4249" y="6"/>
                    </a:lnTo>
                    <a:lnTo>
                      <a:pt x="4255" y="10"/>
                    </a:lnTo>
                    <a:lnTo>
                      <a:pt x="4261" y="11"/>
                    </a:lnTo>
                    <a:lnTo>
                      <a:pt x="4267" y="14"/>
                    </a:lnTo>
                    <a:lnTo>
                      <a:pt x="4273" y="24"/>
                    </a:lnTo>
                    <a:lnTo>
                      <a:pt x="4279" y="36"/>
                    </a:lnTo>
                    <a:lnTo>
                      <a:pt x="4285" y="37"/>
                    </a:lnTo>
                    <a:lnTo>
                      <a:pt x="4291" y="48"/>
                    </a:lnTo>
                    <a:lnTo>
                      <a:pt x="4296" y="66"/>
                    </a:lnTo>
                    <a:lnTo>
                      <a:pt x="4302" y="92"/>
                    </a:lnTo>
                    <a:lnTo>
                      <a:pt x="4308" y="92"/>
                    </a:lnTo>
                    <a:lnTo>
                      <a:pt x="4314" y="111"/>
                    </a:lnTo>
                    <a:lnTo>
                      <a:pt x="4320" y="138"/>
                    </a:lnTo>
                    <a:lnTo>
                      <a:pt x="4326" y="162"/>
                    </a:lnTo>
                    <a:lnTo>
                      <a:pt x="4332" y="200"/>
                    </a:lnTo>
                    <a:lnTo>
                      <a:pt x="4338" y="242"/>
                    </a:lnTo>
                    <a:lnTo>
                      <a:pt x="4344" y="276"/>
                    </a:lnTo>
                    <a:lnTo>
                      <a:pt x="4350" y="307"/>
                    </a:lnTo>
                    <a:lnTo>
                      <a:pt x="4355" y="380"/>
                    </a:lnTo>
                    <a:lnTo>
                      <a:pt x="4361" y="440"/>
                    </a:lnTo>
                    <a:lnTo>
                      <a:pt x="4367" y="509"/>
                    </a:lnTo>
                    <a:lnTo>
                      <a:pt x="4373" y="555"/>
                    </a:lnTo>
                    <a:lnTo>
                      <a:pt x="4379" y="636"/>
                    </a:lnTo>
                    <a:lnTo>
                      <a:pt x="4385" y="752"/>
                    </a:lnTo>
                    <a:lnTo>
                      <a:pt x="4391" y="844"/>
                    </a:lnTo>
                    <a:lnTo>
                      <a:pt x="4397" y="959"/>
                    </a:lnTo>
                    <a:lnTo>
                      <a:pt x="4403" y="1047"/>
                    </a:lnTo>
                    <a:lnTo>
                      <a:pt x="4408" y="1184"/>
                    </a:lnTo>
                    <a:lnTo>
                      <a:pt x="4414" y="1301"/>
                    </a:lnTo>
                    <a:lnTo>
                      <a:pt x="4420" y="1471"/>
                    </a:lnTo>
                    <a:lnTo>
                      <a:pt x="4426" y="1639"/>
                    </a:lnTo>
                    <a:lnTo>
                      <a:pt x="4432" y="1824"/>
                    </a:lnTo>
                    <a:lnTo>
                      <a:pt x="4438" y="1999"/>
                    </a:lnTo>
                    <a:lnTo>
                      <a:pt x="4444" y="2174"/>
                    </a:lnTo>
                    <a:lnTo>
                      <a:pt x="4450" y="2378"/>
                    </a:lnTo>
                    <a:lnTo>
                      <a:pt x="4456" y="2595"/>
                    </a:lnTo>
                    <a:lnTo>
                      <a:pt x="4462" y="2814"/>
                    </a:lnTo>
                    <a:lnTo>
                      <a:pt x="4467" y="2997"/>
                    </a:lnTo>
                    <a:lnTo>
                      <a:pt x="4473" y="3256"/>
                    </a:lnTo>
                    <a:lnTo>
                      <a:pt x="4479" y="3546"/>
                    </a:lnTo>
                    <a:lnTo>
                      <a:pt x="4485" y="3777"/>
                    </a:lnTo>
                    <a:lnTo>
                      <a:pt x="4491" y="4034"/>
                    </a:lnTo>
                    <a:lnTo>
                      <a:pt x="4497" y="4252"/>
                    </a:lnTo>
                    <a:lnTo>
                      <a:pt x="4503" y="4575"/>
                    </a:lnTo>
                    <a:lnTo>
                      <a:pt x="4509" y="4761"/>
                    </a:lnTo>
                    <a:lnTo>
                      <a:pt x="4515" y="5024"/>
                    </a:lnTo>
                    <a:lnTo>
                      <a:pt x="4521" y="5301"/>
                    </a:lnTo>
                    <a:lnTo>
                      <a:pt x="4526" y="5537"/>
                    </a:lnTo>
                    <a:lnTo>
                      <a:pt x="4532" y="5803"/>
                    </a:lnTo>
                    <a:lnTo>
                      <a:pt x="4538" y="6021"/>
                    </a:lnTo>
                    <a:lnTo>
                      <a:pt x="4544" y="6246"/>
                    </a:lnTo>
                    <a:lnTo>
                      <a:pt x="4550" y="6373"/>
                    </a:lnTo>
                    <a:lnTo>
                      <a:pt x="4556" y="6566"/>
                    </a:lnTo>
                    <a:lnTo>
                      <a:pt x="4562" y="6832"/>
                    </a:lnTo>
                    <a:lnTo>
                      <a:pt x="4568" y="6963"/>
                    </a:lnTo>
                    <a:lnTo>
                      <a:pt x="4574" y="7190"/>
                    </a:lnTo>
                    <a:lnTo>
                      <a:pt x="4579" y="7337"/>
                    </a:lnTo>
                    <a:lnTo>
                      <a:pt x="4585" y="7564"/>
                    </a:lnTo>
                    <a:lnTo>
                      <a:pt x="4591" y="7583"/>
                    </a:lnTo>
                    <a:lnTo>
                      <a:pt x="4597" y="7767"/>
                    </a:lnTo>
                    <a:lnTo>
                      <a:pt x="4603" y="7802"/>
                    </a:lnTo>
                    <a:lnTo>
                      <a:pt x="4609" y="7986"/>
                    </a:lnTo>
                    <a:lnTo>
                      <a:pt x="4615" y="8020"/>
                    </a:lnTo>
                    <a:lnTo>
                      <a:pt x="4621" y="8073"/>
                    </a:lnTo>
                    <a:lnTo>
                      <a:pt x="4627" y="8113"/>
                    </a:lnTo>
                    <a:lnTo>
                      <a:pt x="4633" y="8207"/>
                    </a:lnTo>
                    <a:lnTo>
                      <a:pt x="4638" y="8186"/>
                    </a:lnTo>
                    <a:lnTo>
                      <a:pt x="4644" y="8158"/>
                    </a:lnTo>
                    <a:lnTo>
                      <a:pt x="4650" y="8117"/>
                    </a:lnTo>
                    <a:lnTo>
                      <a:pt x="4656" y="8084"/>
                    </a:lnTo>
                    <a:lnTo>
                      <a:pt x="4662" y="8065"/>
                    </a:lnTo>
                    <a:lnTo>
                      <a:pt x="4668" y="7915"/>
                    </a:lnTo>
                    <a:lnTo>
                      <a:pt x="4674" y="7911"/>
                    </a:lnTo>
                    <a:lnTo>
                      <a:pt x="4680" y="7834"/>
                    </a:lnTo>
                    <a:lnTo>
                      <a:pt x="4686" y="7701"/>
                    </a:lnTo>
                    <a:lnTo>
                      <a:pt x="4692" y="7579"/>
                    </a:lnTo>
                    <a:lnTo>
                      <a:pt x="4697" y="7566"/>
                    </a:lnTo>
                    <a:lnTo>
                      <a:pt x="4703" y="7394"/>
                    </a:lnTo>
                    <a:lnTo>
                      <a:pt x="4709" y="7371"/>
                    </a:lnTo>
                    <a:lnTo>
                      <a:pt x="4715" y="7259"/>
                    </a:lnTo>
                    <a:lnTo>
                      <a:pt x="4721" y="7108"/>
                    </a:lnTo>
                    <a:lnTo>
                      <a:pt x="4727" y="6910"/>
                    </a:lnTo>
                    <a:lnTo>
                      <a:pt x="4733" y="6818"/>
                    </a:lnTo>
                    <a:lnTo>
                      <a:pt x="4739" y="6677"/>
                    </a:lnTo>
                    <a:lnTo>
                      <a:pt x="4745" y="6614"/>
                    </a:lnTo>
                    <a:lnTo>
                      <a:pt x="4751" y="6408"/>
                    </a:lnTo>
                    <a:lnTo>
                      <a:pt x="4756" y="6242"/>
                    </a:lnTo>
                    <a:lnTo>
                      <a:pt x="4762" y="6023"/>
                    </a:lnTo>
                    <a:lnTo>
                      <a:pt x="4768" y="5890"/>
                    </a:lnTo>
                    <a:lnTo>
                      <a:pt x="4774" y="5804"/>
                    </a:lnTo>
                    <a:lnTo>
                      <a:pt x="4780" y="5559"/>
                    </a:lnTo>
                    <a:lnTo>
                      <a:pt x="4786" y="5446"/>
                    </a:lnTo>
                    <a:lnTo>
                      <a:pt x="4792" y="5294"/>
                    </a:lnTo>
                    <a:lnTo>
                      <a:pt x="4798" y="5082"/>
                    </a:lnTo>
                    <a:lnTo>
                      <a:pt x="4804" y="4982"/>
                    </a:lnTo>
                    <a:lnTo>
                      <a:pt x="4809" y="4819"/>
                    </a:lnTo>
                    <a:lnTo>
                      <a:pt x="4815" y="4717"/>
                    </a:lnTo>
                    <a:lnTo>
                      <a:pt x="4821" y="4555"/>
                    </a:lnTo>
                    <a:lnTo>
                      <a:pt x="4827" y="4397"/>
                    </a:lnTo>
                    <a:lnTo>
                      <a:pt x="4833" y="4223"/>
                    </a:lnTo>
                    <a:lnTo>
                      <a:pt x="4839" y="4137"/>
                    </a:lnTo>
                    <a:lnTo>
                      <a:pt x="4845" y="4004"/>
                    </a:lnTo>
                    <a:lnTo>
                      <a:pt x="4851" y="3918"/>
                    </a:lnTo>
                    <a:lnTo>
                      <a:pt x="4857" y="3770"/>
                    </a:lnTo>
                    <a:lnTo>
                      <a:pt x="4863" y="3708"/>
                    </a:lnTo>
                    <a:lnTo>
                      <a:pt x="4868" y="3526"/>
                    </a:lnTo>
                    <a:lnTo>
                      <a:pt x="4874" y="3424"/>
                    </a:lnTo>
                    <a:lnTo>
                      <a:pt x="4880" y="3346"/>
                    </a:lnTo>
                    <a:lnTo>
                      <a:pt x="4886" y="3192"/>
                    </a:lnTo>
                    <a:lnTo>
                      <a:pt x="4892" y="3092"/>
                    </a:lnTo>
                    <a:lnTo>
                      <a:pt x="4898" y="3017"/>
                    </a:lnTo>
                    <a:lnTo>
                      <a:pt x="4904" y="2884"/>
                    </a:lnTo>
                    <a:lnTo>
                      <a:pt x="4910" y="2812"/>
                    </a:lnTo>
                    <a:lnTo>
                      <a:pt x="4916" y="2710"/>
                    </a:lnTo>
                    <a:lnTo>
                      <a:pt x="4922" y="2594"/>
                    </a:lnTo>
                    <a:lnTo>
                      <a:pt x="4927" y="2499"/>
                    </a:lnTo>
                    <a:lnTo>
                      <a:pt x="4933" y="2426"/>
                    </a:lnTo>
                    <a:lnTo>
                      <a:pt x="4939" y="2310"/>
                    </a:lnTo>
                    <a:lnTo>
                      <a:pt x="4945" y="2274"/>
                    </a:lnTo>
                    <a:lnTo>
                      <a:pt x="4951" y="2225"/>
                    </a:lnTo>
                    <a:lnTo>
                      <a:pt x="4957" y="2119"/>
                    </a:lnTo>
                    <a:lnTo>
                      <a:pt x="4963" y="2053"/>
                    </a:lnTo>
                    <a:lnTo>
                      <a:pt x="4969" y="1996"/>
                    </a:lnTo>
                    <a:lnTo>
                      <a:pt x="4975" y="1903"/>
                    </a:lnTo>
                    <a:lnTo>
                      <a:pt x="4980" y="1870"/>
                    </a:lnTo>
                    <a:lnTo>
                      <a:pt x="4986" y="1776"/>
                    </a:lnTo>
                    <a:lnTo>
                      <a:pt x="4992" y="1768"/>
                    </a:lnTo>
                    <a:lnTo>
                      <a:pt x="4998" y="1692"/>
                    </a:lnTo>
                    <a:lnTo>
                      <a:pt x="5004" y="1620"/>
                    </a:lnTo>
                    <a:lnTo>
                      <a:pt x="5010" y="1570"/>
                    </a:lnTo>
                    <a:lnTo>
                      <a:pt x="5016" y="1500"/>
                    </a:lnTo>
                    <a:lnTo>
                      <a:pt x="5022" y="1474"/>
                    </a:lnTo>
                    <a:lnTo>
                      <a:pt x="5028" y="1374"/>
                    </a:lnTo>
                    <a:lnTo>
                      <a:pt x="5034" y="1360"/>
                    </a:lnTo>
                    <a:lnTo>
                      <a:pt x="5039" y="1316"/>
                    </a:lnTo>
                    <a:lnTo>
                      <a:pt x="5045" y="1296"/>
                    </a:lnTo>
                    <a:lnTo>
                      <a:pt x="5051" y="1274"/>
                    </a:lnTo>
                    <a:lnTo>
                      <a:pt x="5057" y="1226"/>
                    </a:lnTo>
                    <a:lnTo>
                      <a:pt x="5063" y="1214"/>
                    </a:lnTo>
                    <a:lnTo>
                      <a:pt x="5069" y="1150"/>
                    </a:lnTo>
                    <a:lnTo>
                      <a:pt x="5075" y="1130"/>
                    </a:lnTo>
                    <a:lnTo>
                      <a:pt x="5081" y="1081"/>
                    </a:lnTo>
                    <a:lnTo>
                      <a:pt x="5087" y="1057"/>
                    </a:lnTo>
                    <a:lnTo>
                      <a:pt x="5093" y="1014"/>
                    </a:lnTo>
                    <a:lnTo>
                      <a:pt x="5098" y="973"/>
                    </a:lnTo>
                    <a:lnTo>
                      <a:pt x="5104" y="975"/>
                    </a:lnTo>
                    <a:lnTo>
                      <a:pt x="5110" y="930"/>
                    </a:lnTo>
                    <a:lnTo>
                      <a:pt x="5116" y="907"/>
                    </a:lnTo>
                    <a:lnTo>
                      <a:pt x="5122" y="871"/>
                    </a:lnTo>
                    <a:lnTo>
                      <a:pt x="5128" y="871"/>
                    </a:lnTo>
                    <a:lnTo>
                      <a:pt x="5134" y="844"/>
                    </a:lnTo>
                    <a:lnTo>
                      <a:pt x="5140" y="806"/>
                    </a:lnTo>
                    <a:lnTo>
                      <a:pt x="5146" y="779"/>
                    </a:lnTo>
                    <a:lnTo>
                      <a:pt x="5151" y="793"/>
                    </a:lnTo>
                    <a:lnTo>
                      <a:pt x="5157" y="763"/>
                    </a:lnTo>
                    <a:lnTo>
                      <a:pt x="5163" y="720"/>
                    </a:lnTo>
                    <a:lnTo>
                      <a:pt x="5169" y="700"/>
                    </a:lnTo>
                    <a:lnTo>
                      <a:pt x="5175" y="701"/>
                    </a:lnTo>
                    <a:lnTo>
                      <a:pt x="5181" y="675"/>
                    </a:lnTo>
                    <a:lnTo>
                      <a:pt x="5187" y="638"/>
                    </a:lnTo>
                    <a:lnTo>
                      <a:pt x="5193" y="639"/>
                    </a:lnTo>
                    <a:lnTo>
                      <a:pt x="5199" y="641"/>
                    </a:lnTo>
                    <a:lnTo>
                      <a:pt x="5205" y="616"/>
                    </a:lnTo>
                    <a:lnTo>
                      <a:pt x="5210" y="589"/>
                    </a:lnTo>
                    <a:lnTo>
                      <a:pt x="5216" y="570"/>
                    </a:lnTo>
                    <a:lnTo>
                      <a:pt x="5222" y="555"/>
                    </a:lnTo>
                    <a:lnTo>
                      <a:pt x="5228" y="533"/>
                    </a:lnTo>
                    <a:lnTo>
                      <a:pt x="5234" y="513"/>
                    </a:lnTo>
                    <a:lnTo>
                      <a:pt x="5240" y="516"/>
                    </a:lnTo>
                    <a:lnTo>
                      <a:pt x="5246" y="514"/>
                    </a:lnTo>
                    <a:lnTo>
                      <a:pt x="5252" y="498"/>
                    </a:lnTo>
                    <a:lnTo>
                      <a:pt x="5258" y="473"/>
                    </a:lnTo>
                    <a:lnTo>
                      <a:pt x="5264" y="465"/>
                    </a:lnTo>
                    <a:lnTo>
                      <a:pt x="5269" y="452"/>
                    </a:lnTo>
                    <a:lnTo>
                      <a:pt x="5275" y="449"/>
                    </a:lnTo>
                    <a:lnTo>
                      <a:pt x="5281" y="428"/>
                    </a:lnTo>
                    <a:lnTo>
                      <a:pt x="5287" y="432"/>
                    </a:lnTo>
                    <a:lnTo>
                      <a:pt x="5293" y="419"/>
                    </a:lnTo>
                    <a:lnTo>
                      <a:pt x="5299" y="399"/>
                    </a:lnTo>
                    <a:lnTo>
                      <a:pt x="5305" y="385"/>
                    </a:lnTo>
                    <a:lnTo>
                      <a:pt x="5311" y="372"/>
                    </a:lnTo>
                    <a:lnTo>
                      <a:pt x="5317" y="360"/>
                    </a:lnTo>
                    <a:lnTo>
                      <a:pt x="5322" y="379"/>
                    </a:lnTo>
                    <a:lnTo>
                      <a:pt x="5328" y="344"/>
                    </a:lnTo>
                    <a:lnTo>
                      <a:pt x="5334" y="339"/>
                    </a:lnTo>
                    <a:lnTo>
                      <a:pt x="5340" y="356"/>
                    </a:lnTo>
                    <a:lnTo>
                      <a:pt x="5346" y="337"/>
                    </a:lnTo>
                    <a:lnTo>
                      <a:pt x="5352" y="321"/>
                    </a:lnTo>
                    <a:lnTo>
                      <a:pt x="5358" y="309"/>
                    </a:lnTo>
                    <a:lnTo>
                      <a:pt x="5364" y="311"/>
                    </a:lnTo>
                    <a:lnTo>
                      <a:pt x="5370" y="312"/>
                    </a:lnTo>
                    <a:lnTo>
                      <a:pt x="5376" y="282"/>
                    </a:lnTo>
                    <a:lnTo>
                      <a:pt x="5381" y="286"/>
                    </a:lnTo>
                    <a:lnTo>
                      <a:pt x="5387" y="283"/>
                    </a:lnTo>
                    <a:lnTo>
                      <a:pt x="5393" y="277"/>
                    </a:lnTo>
                    <a:lnTo>
                      <a:pt x="5399" y="272"/>
                    </a:lnTo>
                    <a:lnTo>
                      <a:pt x="5405" y="255"/>
                    </a:lnTo>
                    <a:lnTo>
                      <a:pt x="5411" y="266"/>
                    </a:lnTo>
                    <a:lnTo>
                      <a:pt x="5417" y="243"/>
                    </a:lnTo>
                    <a:lnTo>
                      <a:pt x="5423" y="244"/>
                    </a:lnTo>
                    <a:lnTo>
                      <a:pt x="5429" y="247"/>
                    </a:lnTo>
                    <a:lnTo>
                      <a:pt x="5435" y="228"/>
                    </a:lnTo>
                    <a:lnTo>
                      <a:pt x="5440" y="234"/>
                    </a:lnTo>
                    <a:lnTo>
                      <a:pt x="5446" y="217"/>
                    </a:lnTo>
                    <a:lnTo>
                      <a:pt x="5452" y="218"/>
                    </a:lnTo>
                    <a:lnTo>
                      <a:pt x="5458" y="214"/>
                    </a:lnTo>
                    <a:lnTo>
                      <a:pt x="5464" y="214"/>
                    </a:lnTo>
                    <a:lnTo>
                      <a:pt x="5470" y="212"/>
                    </a:lnTo>
                    <a:lnTo>
                      <a:pt x="5476" y="188"/>
                    </a:lnTo>
                    <a:lnTo>
                      <a:pt x="5482" y="193"/>
                    </a:lnTo>
                    <a:lnTo>
                      <a:pt x="5488" y="178"/>
                    </a:lnTo>
                    <a:lnTo>
                      <a:pt x="5493" y="190"/>
                    </a:lnTo>
                    <a:lnTo>
                      <a:pt x="5499" y="179"/>
                    </a:lnTo>
                    <a:lnTo>
                      <a:pt x="5505" y="178"/>
                    </a:lnTo>
                    <a:lnTo>
                      <a:pt x="5511" y="159"/>
                    </a:lnTo>
                    <a:lnTo>
                      <a:pt x="5517" y="167"/>
                    </a:lnTo>
                    <a:lnTo>
                      <a:pt x="5523" y="163"/>
                    </a:lnTo>
                    <a:lnTo>
                      <a:pt x="5529" y="160"/>
                    </a:lnTo>
                    <a:lnTo>
                      <a:pt x="5535" y="160"/>
                    </a:lnTo>
                    <a:lnTo>
                      <a:pt x="5541" y="153"/>
                    </a:lnTo>
                    <a:lnTo>
                      <a:pt x="5547" y="146"/>
                    </a:lnTo>
                    <a:lnTo>
                      <a:pt x="5552" y="144"/>
                    </a:lnTo>
                    <a:lnTo>
                      <a:pt x="5558" y="140"/>
                    </a:lnTo>
                    <a:lnTo>
                      <a:pt x="5564" y="136"/>
                    </a:lnTo>
                    <a:lnTo>
                      <a:pt x="5570" y="126"/>
                    </a:lnTo>
                    <a:lnTo>
                      <a:pt x="5576" y="133"/>
                    </a:lnTo>
                    <a:lnTo>
                      <a:pt x="5582" y="121"/>
                    </a:lnTo>
                    <a:lnTo>
                      <a:pt x="5588" y="129"/>
                    </a:lnTo>
                    <a:lnTo>
                      <a:pt x="5594" y="125"/>
                    </a:lnTo>
                    <a:lnTo>
                      <a:pt x="5600" y="104"/>
                    </a:lnTo>
                    <a:lnTo>
                      <a:pt x="5606" y="112"/>
                    </a:lnTo>
                    <a:lnTo>
                      <a:pt x="5611" y="123"/>
                    </a:lnTo>
                    <a:lnTo>
                      <a:pt x="5617" y="113"/>
                    </a:lnTo>
                    <a:lnTo>
                      <a:pt x="5623" y="108"/>
                    </a:lnTo>
                    <a:lnTo>
                      <a:pt x="5629" y="103"/>
                    </a:lnTo>
                    <a:lnTo>
                      <a:pt x="5635" y="102"/>
                    </a:lnTo>
                    <a:lnTo>
                      <a:pt x="5641" y="98"/>
                    </a:lnTo>
                    <a:lnTo>
                      <a:pt x="5647" y="103"/>
                    </a:lnTo>
                    <a:lnTo>
                      <a:pt x="5653" y="96"/>
                    </a:lnTo>
                    <a:lnTo>
                      <a:pt x="5659" y="95"/>
                    </a:lnTo>
                    <a:lnTo>
                      <a:pt x="5664" y="95"/>
                    </a:lnTo>
                    <a:lnTo>
                      <a:pt x="5670" y="89"/>
                    </a:lnTo>
                    <a:lnTo>
                      <a:pt x="5676" y="87"/>
                    </a:lnTo>
                    <a:lnTo>
                      <a:pt x="5682" y="83"/>
                    </a:lnTo>
                    <a:lnTo>
                      <a:pt x="5688" y="79"/>
                    </a:lnTo>
                    <a:lnTo>
                      <a:pt x="5694" y="83"/>
                    </a:lnTo>
                    <a:lnTo>
                      <a:pt x="5700" y="75"/>
                    </a:lnTo>
                    <a:lnTo>
                      <a:pt x="5706" y="75"/>
                    </a:lnTo>
                    <a:lnTo>
                      <a:pt x="5712" y="75"/>
                    </a:lnTo>
                    <a:lnTo>
                      <a:pt x="5718" y="74"/>
                    </a:lnTo>
                    <a:lnTo>
                      <a:pt x="5723" y="63"/>
                    </a:lnTo>
                    <a:lnTo>
                      <a:pt x="5729" y="66"/>
                    </a:lnTo>
                    <a:lnTo>
                      <a:pt x="5735" y="63"/>
                    </a:lnTo>
                    <a:lnTo>
                      <a:pt x="5741" y="69"/>
                    </a:lnTo>
                    <a:lnTo>
                      <a:pt x="5747" y="59"/>
                    </a:lnTo>
                    <a:lnTo>
                      <a:pt x="5753" y="63"/>
                    </a:lnTo>
                    <a:lnTo>
                      <a:pt x="5759" y="55"/>
                    </a:lnTo>
                    <a:lnTo>
                      <a:pt x="5765" y="59"/>
                    </a:lnTo>
                    <a:lnTo>
                      <a:pt x="5771" y="55"/>
                    </a:lnTo>
                    <a:lnTo>
                      <a:pt x="5777" y="55"/>
                    </a:lnTo>
                    <a:lnTo>
                      <a:pt x="5782" y="61"/>
                    </a:lnTo>
                    <a:lnTo>
                      <a:pt x="5788" y="44"/>
                    </a:lnTo>
                    <a:lnTo>
                      <a:pt x="5794" y="49"/>
                    </a:lnTo>
                    <a:lnTo>
                      <a:pt x="5800" y="50"/>
                    </a:lnTo>
                    <a:lnTo>
                      <a:pt x="5806" y="39"/>
                    </a:lnTo>
                    <a:lnTo>
                      <a:pt x="5812" y="39"/>
                    </a:lnTo>
                    <a:lnTo>
                      <a:pt x="5818" y="40"/>
                    </a:lnTo>
                    <a:lnTo>
                      <a:pt x="5824" y="36"/>
                    </a:lnTo>
                    <a:lnTo>
                      <a:pt x="5830" y="46"/>
                    </a:lnTo>
                    <a:lnTo>
                      <a:pt x="5835" y="45"/>
                    </a:lnTo>
                    <a:lnTo>
                      <a:pt x="5841" y="40"/>
                    </a:lnTo>
                    <a:lnTo>
                      <a:pt x="5847" y="37"/>
                    </a:lnTo>
                    <a:lnTo>
                      <a:pt x="5853" y="39"/>
                    </a:lnTo>
                    <a:lnTo>
                      <a:pt x="5859" y="35"/>
                    </a:lnTo>
                    <a:lnTo>
                      <a:pt x="5865" y="33"/>
                    </a:lnTo>
                    <a:lnTo>
                      <a:pt x="5871" y="36"/>
                    </a:lnTo>
                    <a:lnTo>
                      <a:pt x="5877" y="36"/>
                    </a:lnTo>
                    <a:lnTo>
                      <a:pt x="5883" y="32"/>
                    </a:lnTo>
                    <a:lnTo>
                      <a:pt x="5889" y="31"/>
                    </a:lnTo>
                    <a:lnTo>
                      <a:pt x="5894" y="28"/>
                    </a:lnTo>
                    <a:lnTo>
                      <a:pt x="5900" y="34"/>
                    </a:lnTo>
                    <a:lnTo>
                      <a:pt x="5906" y="29"/>
                    </a:lnTo>
                    <a:lnTo>
                      <a:pt x="5912" y="31"/>
                    </a:lnTo>
                    <a:lnTo>
                      <a:pt x="5918" y="18"/>
                    </a:lnTo>
                    <a:lnTo>
                      <a:pt x="5924" y="25"/>
                    </a:lnTo>
                    <a:lnTo>
                      <a:pt x="5930" y="24"/>
                    </a:lnTo>
                    <a:lnTo>
                      <a:pt x="5936" y="19"/>
                    </a:lnTo>
                    <a:lnTo>
                      <a:pt x="5942" y="15"/>
                    </a:lnTo>
                    <a:lnTo>
                      <a:pt x="5948" y="16"/>
                    </a:lnTo>
                    <a:lnTo>
                      <a:pt x="5953" y="14"/>
                    </a:lnTo>
                    <a:lnTo>
                      <a:pt x="5959" y="18"/>
                    </a:lnTo>
                    <a:lnTo>
                      <a:pt x="5965" y="23"/>
                    </a:lnTo>
                    <a:lnTo>
                      <a:pt x="5971" y="21"/>
                    </a:lnTo>
                    <a:lnTo>
                      <a:pt x="5977" y="15"/>
                    </a:lnTo>
                    <a:lnTo>
                      <a:pt x="5983" y="16"/>
                    </a:lnTo>
                    <a:lnTo>
                      <a:pt x="5989" y="16"/>
                    </a:lnTo>
                    <a:lnTo>
                      <a:pt x="5995" y="11"/>
                    </a:lnTo>
                    <a:lnTo>
                      <a:pt x="6001" y="13"/>
                    </a:lnTo>
                    <a:lnTo>
                      <a:pt x="6007" y="17"/>
                    </a:lnTo>
                    <a:lnTo>
                      <a:pt x="6012" y="11"/>
                    </a:lnTo>
                    <a:lnTo>
                      <a:pt x="6018" y="10"/>
                    </a:lnTo>
                    <a:lnTo>
                      <a:pt x="6024" y="18"/>
                    </a:lnTo>
                    <a:lnTo>
                      <a:pt x="6030" y="11"/>
                    </a:lnTo>
                    <a:lnTo>
                      <a:pt x="6036" y="12"/>
                    </a:lnTo>
                    <a:lnTo>
                      <a:pt x="6042" y="11"/>
                    </a:lnTo>
                    <a:lnTo>
                      <a:pt x="6048" y="14"/>
                    </a:lnTo>
                    <a:lnTo>
                      <a:pt x="6054" y="14"/>
                    </a:lnTo>
                    <a:lnTo>
                      <a:pt x="6060" y="12"/>
                    </a:lnTo>
                    <a:lnTo>
                      <a:pt x="6065" y="19"/>
                    </a:lnTo>
                    <a:lnTo>
                      <a:pt x="6071" y="8"/>
                    </a:lnTo>
                    <a:lnTo>
                      <a:pt x="6077" y="8"/>
                    </a:lnTo>
                    <a:lnTo>
                      <a:pt x="6083" y="8"/>
                    </a:lnTo>
                    <a:lnTo>
                      <a:pt x="6089" y="13"/>
                    </a:lnTo>
                    <a:lnTo>
                      <a:pt x="6095" y="6"/>
                    </a:lnTo>
                    <a:lnTo>
                      <a:pt x="6101" y="7"/>
                    </a:lnTo>
                    <a:lnTo>
                      <a:pt x="6107" y="6"/>
                    </a:lnTo>
                    <a:lnTo>
                      <a:pt x="6113" y="8"/>
                    </a:lnTo>
                    <a:lnTo>
                      <a:pt x="6119" y="5"/>
                    </a:lnTo>
                    <a:lnTo>
                      <a:pt x="6124" y="5"/>
                    </a:lnTo>
                    <a:lnTo>
                      <a:pt x="6130" y="2"/>
                    </a:lnTo>
                    <a:lnTo>
                      <a:pt x="6136" y="8"/>
                    </a:lnTo>
                    <a:lnTo>
                      <a:pt x="6142" y="10"/>
                    </a:lnTo>
                    <a:lnTo>
                      <a:pt x="6148" y="6"/>
                    </a:lnTo>
                    <a:lnTo>
                      <a:pt x="6154" y="2"/>
                    </a:lnTo>
                    <a:lnTo>
                      <a:pt x="6160" y="10"/>
                    </a:lnTo>
                    <a:lnTo>
                      <a:pt x="6166" y="8"/>
                    </a:lnTo>
                    <a:lnTo>
                      <a:pt x="6172" y="3"/>
                    </a:lnTo>
                    <a:lnTo>
                      <a:pt x="6178" y="3"/>
                    </a:lnTo>
                    <a:lnTo>
                      <a:pt x="6183" y="5"/>
                    </a:lnTo>
                    <a:lnTo>
                      <a:pt x="6189" y="7"/>
                    </a:lnTo>
                    <a:lnTo>
                      <a:pt x="6195" y="9"/>
                    </a:lnTo>
                    <a:lnTo>
                      <a:pt x="6201" y="3"/>
                    </a:lnTo>
                    <a:lnTo>
                      <a:pt x="6207" y="8"/>
                    </a:lnTo>
                    <a:lnTo>
                      <a:pt x="6213" y="6"/>
                    </a:lnTo>
                    <a:lnTo>
                      <a:pt x="6219" y="4"/>
                    </a:lnTo>
                    <a:lnTo>
                      <a:pt x="6225" y="6"/>
                    </a:lnTo>
                    <a:lnTo>
                      <a:pt x="6231" y="5"/>
                    </a:lnTo>
                    <a:lnTo>
                      <a:pt x="6236" y="5"/>
                    </a:lnTo>
                    <a:lnTo>
                      <a:pt x="6242" y="5"/>
                    </a:lnTo>
                    <a:lnTo>
                      <a:pt x="6248" y="6"/>
                    </a:lnTo>
                    <a:lnTo>
                      <a:pt x="6254" y="3"/>
                    </a:lnTo>
                    <a:lnTo>
                      <a:pt x="6260" y="4"/>
                    </a:lnTo>
                    <a:lnTo>
                      <a:pt x="6266" y="5"/>
                    </a:lnTo>
                    <a:lnTo>
                      <a:pt x="6272" y="4"/>
                    </a:lnTo>
                    <a:lnTo>
                      <a:pt x="6278" y="4"/>
                    </a:lnTo>
                    <a:lnTo>
                      <a:pt x="6284" y="4"/>
                    </a:lnTo>
                    <a:lnTo>
                      <a:pt x="6290" y="3"/>
                    </a:lnTo>
                    <a:lnTo>
                      <a:pt x="6295" y="3"/>
                    </a:lnTo>
                    <a:lnTo>
                      <a:pt x="6301" y="2"/>
                    </a:lnTo>
                    <a:lnTo>
                      <a:pt x="6307" y="3"/>
                    </a:lnTo>
                    <a:lnTo>
                      <a:pt x="6313" y="2"/>
                    </a:lnTo>
                    <a:lnTo>
                      <a:pt x="6319" y="3"/>
                    </a:lnTo>
                    <a:lnTo>
                      <a:pt x="6325" y="4"/>
                    </a:lnTo>
                    <a:lnTo>
                      <a:pt x="6331" y="3"/>
                    </a:lnTo>
                    <a:lnTo>
                      <a:pt x="6337" y="3"/>
                    </a:lnTo>
                    <a:lnTo>
                      <a:pt x="6343" y="3"/>
                    </a:lnTo>
                    <a:lnTo>
                      <a:pt x="6349" y="2"/>
                    </a:lnTo>
                    <a:lnTo>
                      <a:pt x="6354" y="3"/>
                    </a:lnTo>
                    <a:lnTo>
                      <a:pt x="6360" y="4"/>
                    </a:lnTo>
                    <a:lnTo>
                      <a:pt x="6366" y="4"/>
                    </a:lnTo>
                    <a:lnTo>
                      <a:pt x="6372" y="3"/>
                    </a:lnTo>
                    <a:lnTo>
                      <a:pt x="6378" y="3"/>
                    </a:lnTo>
                    <a:lnTo>
                      <a:pt x="6384" y="3"/>
                    </a:lnTo>
                    <a:lnTo>
                      <a:pt x="6390" y="3"/>
                    </a:lnTo>
                    <a:lnTo>
                      <a:pt x="6396" y="3"/>
                    </a:lnTo>
                    <a:lnTo>
                      <a:pt x="6402" y="4"/>
                    </a:lnTo>
                    <a:lnTo>
                      <a:pt x="6407" y="2"/>
                    </a:lnTo>
                    <a:lnTo>
                      <a:pt x="6413" y="4"/>
                    </a:lnTo>
                    <a:lnTo>
                      <a:pt x="6419" y="2"/>
                    </a:lnTo>
                    <a:lnTo>
                      <a:pt x="6425" y="3"/>
                    </a:lnTo>
                    <a:lnTo>
                      <a:pt x="6431" y="3"/>
                    </a:lnTo>
                    <a:lnTo>
                      <a:pt x="6437" y="5"/>
                    </a:lnTo>
                    <a:lnTo>
                      <a:pt x="6443" y="3"/>
                    </a:lnTo>
                    <a:lnTo>
                      <a:pt x="6449" y="3"/>
                    </a:lnTo>
                    <a:lnTo>
                      <a:pt x="6455" y="3"/>
                    </a:lnTo>
                    <a:lnTo>
                      <a:pt x="6461" y="2"/>
                    </a:lnTo>
                    <a:lnTo>
                      <a:pt x="6466" y="4"/>
                    </a:lnTo>
                    <a:lnTo>
                      <a:pt x="6472" y="2"/>
                    </a:lnTo>
                    <a:lnTo>
                      <a:pt x="6478" y="3"/>
                    </a:lnTo>
                    <a:lnTo>
                      <a:pt x="6484" y="3"/>
                    </a:lnTo>
                    <a:lnTo>
                      <a:pt x="6490" y="3"/>
                    </a:lnTo>
                    <a:lnTo>
                      <a:pt x="6496" y="2"/>
                    </a:lnTo>
                    <a:lnTo>
                      <a:pt x="6502" y="2"/>
                    </a:lnTo>
                    <a:lnTo>
                      <a:pt x="6508" y="4"/>
                    </a:lnTo>
                    <a:lnTo>
                      <a:pt x="6514" y="3"/>
                    </a:lnTo>
                    <a:lnTo>
                      <a:pt x="6520" y="2"/>
                    </a:lnTo>
                    <a:lnTo>
                      <a:pt x="6525" y="3"/>
                    </a:lnTo>
                    <a:lnTo>
                      <a:pt x="6531" y="3"/>
                    </a:lnTo>
                    <a:lnTo>
                      <a:pt x="6537" y="3"/>
                    </a:lnTo>
                    <a:lnTo>
                      <a:pt x="6543" y="3"/>
                    </a:lnTo>
                    <a:lnTo>
                      <a:pt x="6549" y="3"/>
                    </a:lnTo>
                    <a:lnTo>
                      <a:pt x="6555" y="3"/>
                    </a:lnTo>
                    <a:lnTo>
                      <a:pt x="6561" y="3"/>
                    </a:lnTo>
                    <a:lnTo>
                      <a:pt x="6567" y="3"/>
                    </a:lnTo>
                    <a:lnTo>
                      <a:pt x="6573" y="3"/>
                    </a:lnTo>
                    <a:lnTo>
                      <a:pt x="6578" y="3"/>
                    </a:lnTo>
                    <a:lnTo>
                      <a:pt x="6584" y="3"/>
                    </a:lnTo>
                    <a:lnTo>
                      <a:pt x="6590" y="2"/>
                    </a:lnTo>
                    <a:lnTo>
                      <a:pt x="6596" y="3"/>
                    </a:lnTo>
                    <a:lnTo>
                      <a:pt x="6602" y="3"/>
                    </a:lnTo>
                    <a:lnTo>
                      <a:pt x="6608" y="3"/>
                    </a:lnTo>
                    <a:lnTo>
                      <a:pt x="6614" y="4"/>
                    </a:lnTo>
                    <a:lnTo>
                      <a:pt x="6620" y="3"/>
                    </a:lnTo>
                    <a:lnTo>
                      <a:pt x="6626" y="4"/>
                    </a:lnTo>
                    <a:lnTo>
                      <a:pt x="6632" y="4"/>
                    </a:lnTo>
                    <a:lnTo>
                      <a:pt x="6637" y="3"/>
                    </a:lnTo>
                    <a:lnTo>
                      <a:pt x="6643" y="3"/>
                    </a:lnTo>
                    <a:lnTo>
                      <a:pt x="6649" y="3"/>
                    </a:lnTo>
                    <a:lnTo>
                      <a:pt x="6655" y="2"/>
                    </a:lnTo>
                    <a:lnTo>
                      <a:pt x="6661" y="3"/>
                    </a:lnTo>
                    <a:lnTo>
                      <a:pt x="6667" y="2"/>
                    </a:lnTo>
                    <a:lnTo>
                      <a:pt x="6673" y="2"/>
                    </a:lnTo>
                    <a:lnTo>
                      <a:pt x="6679" y="3"/>
                    </a:lnTo>
                    <a:lnTo>
                      <a:pt x="6685" y="3"/>
                    </a:lnTo>
                    <a:lnTo>
                      <a:pt x="6691" y="3"/>
                    </a:lnTo>
                    <a:lnTo>
                      <a:pt x="6696" y="3"/>
                    </a:lnTo>
                    <a:lnTo>
                      <a:pt x="6702" y="2"/>
                    </a:lnTo>
                    <a:lnTo>
                      <a:pt x="6708" y="3"/>
                    </a:lnTo>
                    <a:lnTo>
                      <a:pt x="6714" y="3"/>
                    </a:lnTo>
                    <a:lnTo>
                      <a:pt x="6720" y="3"/>
                    </a:lnTo>
                    <a:lnTo>
                      <a:pt x="6726" y="3"/>
                    </a:lnTo>
                    <a:lnTo>
                      <a:pt x="6732" y="3"/>
                    </a:lnTo>
                    <a:lnTo>
                      <a:pt x="6738" y="3"/>
                    </a:lnTo>
                    <a:lnTo>
                      <a:pt x="6744" y="3"/>
                    </a:lnTo>
                    <a:lnTo>
                      <a:pt x="6749" y="4"/>
                    </a:lnTo>
                    <a:lnTo>
                      <a:pt x="6755" y="4"/>
                    </a:lnTo>
                    <a:lnTo>
                      <a:pt x="6761" y="3"/>
                    </a:lnTo>
                    <a:lnTo>
                      <a:pt x="6767" y="3"/>
                    </a:lnTo>
                    <a:lnTo>
                      <a:pt x="6773" y="3"/>
                    </a:lnTo>
                    <a:lnTo>
                      <a:pt x="6779" y="3"/>
                    </a:lnTo>
                    <a:lnTo>
                      <a:pt x="6785" y="3"/>
                    </a:lnTo>
                    <a:lnTo>
                      <a:pt x="6791" y="2"/>
                    </a:lnTo>
                    <a:lnTo>
                      <a:pt x="6797" y="3"/>
                    </a:lnTo>
                    <a:lnTo>
                      <a:pt x="6803" y="3"/>
                    </a:lnTo>
                    <a:lnTo>
                      <a:pt x="6808" y="3"/>
                    </a:lnTo>
                    <a:lnTo>
                      <a:pt x="6814" y="3"/>
                    </a:lnTo>
                    <a:lnTo>
                      <a:pt x="6820" y="2"/>
                    </a:lnTo>
                    <a:lnTo>
                      <a:pt x="6826" y="3"/>
                    </a:lnTo>
                    <a:lnTo>
                      <a:pt x="6832" y="0"/>
                    </a:lnTo>
                    <a:lnTo>
                      <a:pt x="6838" y="2"/>
                    </a:lnTo>
                    <a:lnTo>
                      <a:pt x="6844" y="4"/>
                    </a:lnTo>
                    <a:lnTo>
                      <a:pt x="6850" y="3"/>
                    </a:lnTo>
                    <a:lnTo>
                      <a:pt x="6856" y="3"/>
                    </a:lnTo>
                    <a:lnTo>
                      <a:pt x="6862" y="4"/>
                    </a:lnTo>
                    <a:lnTo>
                      <a:pt x="6867" y="3"/>
                    </a:lnTo>
                    <a:lnTo>
                      <a:pt x="6873" y="3"/>
                    </a:lnTo>
                    <a:lnTo>
                      <a:pt x="6879" y="2"/>
                    </a:lnTo>
                    <a:lnTo>
                      <a:pt x="6885" y="3"/>
                    </a:lnTo>
                    <a:lnTo>
                      <a:pt x="6891" y="3"/>
                    </a:lnTo>
                    <a:lnTo>
                      <a:pt x="6897" y="3"/>
                    </a:lnTo>
                    <a:lnTo>
                      <a:pt x="6903" y="3"/>
                    </a:lnTo>
                    <a:lnTo>
                      <a:pt x="6909" y="0"/>
                    </a:lnTo>
                    <a:lnTo>
                      <a:pt x="6915" y="3"/>
                    </a:lnTo>
                    <a:lnTo>
                      <a:pt x="6920" y="3"/>
                    </a:lnTo>
                    <a:lnTo>
                      <a:pt x="6926" y="3"/>
                    </a:lnTo>
                    <a:lnTo>
                      <a:pt x="6932" y="3"/>
                    </a:lnTo>
                    <a:lnTo>
                      <a:pt x="6938" y="2"/>
                    </a:lnTo>
                    <a:lnTo>
                      <a:pt x="6944" y="0"/>
                    </a:lnTo>
                    <a:lnTo>
                      <a:pt x="6950" y="3"/>
                    </a:lnTo>
                    <a:lnTo>
                      <a:pt x="6956" y="4"/>
                    </a:lnTo>
                    <a:lnTo>
                      <a:pt x="6962" y="3"/>
                    </a:lnTo>
                    <a:lnTo>
                      <a:pt x="6968" y="2"/>
                    </a:lnTo>
                    <a:lnTo>
                      <a:pt x="6974" y="3"/>
                    </a:lnTo>
                    <a:lnTo>
                      <a:pt x="6979" y="4"/>
                    </a:lnTo>
                    <a:lnTo>
                      <a:pt x="6985" y="3"/>
                    </a:lnTo>
                    <a:lnTo>
                      <a:pt x="6991" y="2"/>
                    </a:lnTo>
                    <a:lnTo>
                      <a:pt x="6997" y="3"/>
                    </a:lnTo>
                    <a:lnTo>
                      <a:pt x="7003" y="3"/>
                    </a:lnTo>
                    <a:lnTo>
                      <a:pt x="7009" y="4"/>
                    </a:lnTo>
                    <a:lnTo>
                      <a:pt x="7015" y="3"/>
                    </a:lnTo>
                    <a:lnTo>
                      <a:pt x="7021" y="3"/>
                    </a:lnTo>
                    <a:lnTo>
                      <a:pt x="7027" y="3"/>
                    </a:lnTo>
                    <a:lnTo>
                      <a:pt x="7033" y="3"/>
                    </a:lnTo>
                    <a:lnTo>
                      <a:pt x="7038" y="3"/>
                    </a:lnTo>
                    <a:lnTo>
                      <a:pt x="7044" y="3"/>
                    </a:lnTo>
                    <a:lnTo>
                      <a:pt x="7050" y="2"/>
                    </a:lnTo>
                    <a:lnTo>
                      <a:pt x="7056" y="2"/>
                    </a:lnTo>
                    <a:lnTo>
                      <a:pt x="7062" y="4"/>
                    </a:lnTo>
                    <a:lnTo>
                      <a:pt x="7068" y="3"/>
                    </a:lnTo>
                    <a:lnTo>
                      <a:pt x="7074" y="2"/>
                    </a:lnTo>
                    <a:lnTo>
                      <a:pt x="7080" y="3"/>
                    </a:lnTo>
                    <a:lnTo>
                      <a:pt x="7086" y="2"/>
                    </a:lnTo>
                    <a:lnTo>
                      <a:pt x="7091" y="2"/>
                    </a:lnTo>
                    <a:lnTo>
                      <a:pt x="7097" y="3"/>
                    </a:lnTo>
                    <a:lnTo>
                      <a:pt x="7103" y="4"/>
                    </a:lnTo>
                    <a:lnTo>
                      <a:pt x="7109" y="4"/>
                    </a:lnTo>
                    <a:lnTo>
                      <a:pt x="7115" y="3"/>
                    </a:lnTo>
                    <a:lnTo>
                      <a:pt x="7121" y="3"/>
                    </a:lnTo>
                    <a:lnTo>
                      <a:pt x="7127" y="3"/>
                    </a:lnTo>
                    <a:lnTo>
                      <a:pt x="7133" y="4"/>
                    </a:lnTo>
                    <a:lnTo>
                      <a:pt x="7139" y="3"/>
                    </a:lnTo>
                    <a:lnTo>
                      <a:pt x="7145" y="4"/>
                    </a:lnTo>
                    <a:lnTo>
                      <a:pt x="7150" y="5"/>
                    </a:lnTo>
                    <a:lnTo>
                      <a:pt x="7156" y="0"/>
                    </a:lnTo>
                    <a:lnTo>
                      <a:pt x="7162" y="3"/>
                    </a:lnTo>
                    <a:lnTo>
                      <a:pt x="7168" y="2"/>
                    </a:lnTo>
                    <a:lnTo>
                      <a:pt x="7174" y="3"/>
                    </a:lnTo>
                    <a:lnTo>
                      <a:pt x="7180" y="3"/>
                    </a:lnTo>
                    <a:lnTo>
                      <a:pt x="7186" y="2"/>
                    </a:lnTo>
                    <a:lnTo>
                      <a:pt x="7192" y="4"/>
                    </a:lnTo>
                    <a:lnTo>
                      <a:pt x="7198" y="4"/>
                    </a:lnTo>
                    <a:lnTo>
                      <a:pt x="7204" y="3"/>
                    </a:lnTo>
                    <a:lnTo>
                      <a:pt x="7209" y="3"/>
                    </a:lnTo>
                    <a:lnTo>
                      <a:pt x="7215" y="4"/>
                    </a:lnTo>
                    <a:lnTo>
                      <a:pt x="7221" y="4"/>
                    </a:lnTo>
                    <a:lnTo>
                      <a:pt x="7227" y="3"/>
                    </a:lnTo>
                    <a:lnTo>
                      <a:pt x="7233" y="4"/>
                    </a:lnTo>
                    <a:lnTo>
                      <a:pt x="7239" y="3"/>
                    </a:lnTo>
                    <a:lnTo>
                      <a:pt x="7245" y="3"/>
                    </a:lnTo>
                    <a:lnTo>
                      <a:pt x="7251" y="4"/>
                    </a:lnTo>
                    <a:lnTo>
                      <a:pt x="7257" y="4"/>
                    </a:lnTo>
                    <a:lnTo>
                      <a:pt x="7262" y="3"/>
                    </a:lnTo>
                    <a:lnTo>
                      <a:pt x="7268" y="2"/>
                    </a:lnTo>
                    <a:lnTo>
                      <a:pt x="7274" y="3"/>
                    </a:lnTo>
                    <a:lnTo>
                      <a:pt x="7280" y="4"/>
                    </a:lnTo>
                    <a:lnTo>
                      <a:pt x="7286" y="3"/>
                    </a:lnTo>
                    <a:lnTo>
                      <a:pt x="7292" y="4"/>
                    </a:lnTo>
                    <a:lnTo>
                      <a:pt x="7298" y="2"/>
                    </a:lnTo>
                    <a:lnTo>
                      <a:pt x="7304" y="3"/>
                    </a:lnTo>
                    <a:lnTo>
                      <a:pt x="7310" y="0"/>
                    </a:lnTo>
                    <a:lnTo>
                      <a:pt x="7316" y="2"/>
                    </a:lnTo>
                    <a:lnTo>
                      <a:pt x="7321" y="3"/>
                    </a:lnTo>
                    <a:lnTo>
                      <a:pt x="7327" y="4"/>
                    </a:lnTo>
                    <a:lnTo>
                      <a:pt x="7333" y="3"/>
                    </a:lnTo>
                    <a:lnTo>
                      <a:pt x="7339" y="2"/>
                    </a:lnTo>
                    <a:lnTo>
                      <a:pt x="7345" y="2"/>
                    </a:lnTo>
                    <a:lnTo>
                      <a:pt x="7351" y="3"/>
                    </a:lnTo>
                    <a:lnTo>
                      <a:pt x="7357" y="4"/>
                    </a:lnTo>
                    <a:lnTo>
                      <a:pt x="7363" y="3"/>
                    </a:lnTo>
                    <a:lnTo>
                      <a:pt x="7369" y="4"/>
                    </a:lnTo>
                    <a:lnTo>
                      <a:pt x="7375" y="3"/>
                    </a:lnTo>
                    <a:lnTo>
                      <a:pt x="7380" y="4"/>
                    </a:lnTo>
                    <a:lnTo>
                      <a:pt x="7386" y="2"/>
                    </a:lnTo>
                    <a:lnTo>
                      <a:pt x="7392" y="4"/>
                    </a:lnTo>
                    <a:lnTo>
                      <a:pt x="7398" y="7"/>
                    </a:lnTo>
                    <a:lnTo>
                      <a:pt x="7404" y="3"/>
                    </a:lnTo>
                    <a:lnTo>
                      <a:pt x="7410" y="3"/>
                    </a:lnTo>
                    <a:lnTo>
                      <a:pt x="7416" y="3"/>
                    </a:lnTo>
                    <a:lnTo>
                      <a:pt x="7422" y="2"/>
                    </a:lnTo>
                    <a:lnTo>
                      <a:pt x="7428" y="2"/>
                    </a:lnTo>
                    <a:lnTo>
                      <a:pt x="7434" y="3"/>
                    </a:lnTo>
                    <a:lnTo>
                      <a:pt x="7439" y="3"/>
                    </a:lnTo>
                    <a:lnTo>
                      <a:pt x="7445" y="3"/>
                    </a:lnTo>
                    <a:lnTo>
                      <a:pt x="7451" y="3"/>
                    </a:lnTo>
                    <a:lnTo>
                      <a:pt x="7457" y="3"/>
                    </a:lnTo>
                    <a:lnTo>
                      <a:pt x="7463" y="2"/>
                    </a:lnTo>
                    <a:lnTo>
                      <a:pt x="7469" y="4"/>
                    </a:lnTo>
                    <a:lnTo>
                      <a:pt x="7475" y="0"/>
                    </a:lnTo>
                    <a:lnTo>
                      <a:pt x="7481" y="2"/>
                    </a:lnTo>
                    <a:lnTo>
                      <a:pt x="7487" y="3"/>
                    </a:lnTo>
                    <a:lnTo>
                      <a:pt x="7492" y="4"/>
                    </a:lnTo>
                    <a:lnTo>
                      <a:pt x="7498" y="2"/>
                    </a:lnTo>
                    <a:lnTo>
                      <a:pt x="7504" y="2"/>
                    </a:lnTo>
                    <a:lnTo>
                      <a:pt x="7510" y="3"/>
                    </a:lnTo>
                    <a:lnTo>
                      <a:pt x="7516" y="4"/>
                    </a:lnTo>
                    <a:lnTo>
                      <a:pt x="7522" y="4"/>
                    </a:lnTo>
                    <a:lnTo>
                      <a:pt x="7528" y="4"/>
                    </a:lnTo>
                    <a:lnTo>
                      <a:pt x="7534" y="3"/>
                    </a:lnTo>
                    <a:lnTo>
                      <a:pt x="7540" y="3"/>
                    </a:lnTo>
                    <a:lnTo>
                      <a:pt x="7546" y="3"/>
                    </a:lnTo>
                    <a:lnTo>
                      <a:pt x="7551" y="2"/>
                    </a:lnTo>
                    <a:lnTo>
                      <a:pt x="7557" y="2"/>
                    </a:lnTo>
                    <a:lnTo>
                      <a:pt x="7563" y="2"/>
                    </a:lnTo>
                    <a:lnTo>
                      <a:pt x="7569" y="2"/>
                    </a:lnTo>
                    <a:lnTo>
                      <a:pt x="7575" y="2"/>
                    </a:lnTo>
                    <a:lnTo>
                      <a:pt x="7581" y="2"/>
                    </a:lnTo>
                    <a:lnTo>
                      <a:pt x="7587" y="3"/>
                    </a:lnTo>
                    <a:lnTo>
                      <a:pt x="7593" y="4"/>
                    </a:lnTo>
                    <a:lnTo>
                      <a:pt x="7599" y="3"/>
                    </a:lnTo>
                    <a:lnTo>
                      <a:pt x="7605" y="4"/>
                    </a:lnTo>
                    <a:lnTo>
                      <a:pt x="7610" y="3"/>
                    </a:lnTo>
                    <a:lnTo>
                      <a:pt x="7616" y="3"/>
                    </a:lnTo>
                    <a:lnTo>
                      <a:pt x="7622" y="3"/>
                    </a:lnTo>
                    <a:lnTo>
                      <a:pt x="7628" y="4"/>
                    </a:lnTo>
                    <a:lnTo>
                      <a:pt x="7634" y="3"/>
                    </a:lnTo>
                    <a:lnTo>
                      <a:pt x="7640" y="3"/>
                    </a:lnTo>
                    <a:lnTo>
                      <a:pt x="7646" y="3"/>
                    </a:lnTo>
                    <a:lnTo>
                      <a:pt x="7652" y="4"/>
                    </a:lnTo>
                    <a:lnTo>
                      <a:pt x="7658" y="2"/>
                    </a:lnTo>
                    <a:lnTo>
                      <a:pt x="7663" y="3"/>
                    </a:lnTo>
                    <a:lnTo>
                      <a:pt x="7669" y="3"/>
                    </a:lnTo>
                    <a:lnTo>
                      <a:pt x="7675" y="3"/>
                    </a:lnTo>
                    <a:lnTo>
                      <a:pt x="7681" y="3"/>
                    </a:lnTo>
                    <a:lnTo>
                      <a:pt x="7687" y="3"/>
                    </a:lnTo>
                    <a:lnTo>
                      <a:pt x="7693" y="3"/>
                    </a:lnTo>
                    <a:lnTo>
                      <a:pt x="7699" y="3"/>
                    </a:lnTo>
                    <a:lnTo>
                      <a:pt x="7705" y="3"/>
                    </a:lnTo>
                    <a:lnTo>
                      <a:pt x="7711" y="0"/>
                    </a:lnTo>
                    <a:lnTo>
                      <a:pt x="7717" y="3"/>
                    </a:lnTo>
                    <a:lnTo>
                      <a:pt x="7722" y="2"/>
                    </a:lnTo>
                    <a:lnTo>
                      <a:pt x="7728" y="3"/>
                    </a:lnTo>
                    <a:lnTo>
                      <a:pt x="7734" y="3"/>
                    </a:lnTo>
                    <a:lnTo>
                      <a:pt x="7740" y="4"/>
                    </a:lnTo>
                    <a:lnTo>
                      <a:pt x="7746" y="0"/>
                    </a:lnTo>
                    <a:lnTo>
                      <a:pt x="7752" y="3"/>
                    </a:lnTo>
                    <a:lnTo>
                      <a:pt x="7758" y="3"/>
                    </a:lnTo>
                    <a:lnTo>
                      <a:pt x="7764" y="3"/>
                    </a:lnTo>
                    <a:lnTo>
                      <a:pt x="7770" y="3"/>
                    </a:lnTo>
                    <a:lnTo>
                      <a:pt x="7776" y="3"/>
                    </a:lnTo>
                    <a:lnTo>
                      <a:pt x="7781" y="4"/>
                    </a:lnTo>
                    <a:lnTo>
                      <a:pt x="7787" y="4"/>
                    </a:lnTo>
                    <a:lnTo>
                      <a:pt x="7793" y="3"/>
                    </a:lnTo>
                    <a:lnTo>
                      <a:pt x="7799" y="4"/>
                    </a:lnTo>
                    <a:lnTo>
                      <a:pt x="7805" y="3"/>
                    </a:lnTo>
                    <a:lnTo>
                      <a:pt x="7811" y="3"/>
                    </a:lnTo>
                    <a:lnTo>
                      <a:pt x="7817" y="3"/>
                    </a:lnTo>
                    <a:lnTo>
                      <a:pt x="7823" y="3"/>
                    </a:lnTo>
                    <a:lnTo>
                      <a:pt x="7829" y="4"/>
                    </a:lnTo>
                    <a:lnTo>
                      <a:pt x="7834" y="2"/>
                    </a:lnTo>
                    <a:lnTo>
                      <a:pt x="7840" y="3"/>
                    </a:lnTo>
                    <a:lnTo>
                      <a:pt x="7846" y="3"/>
                    </a:lnTo>
                    <a:lnTo>
                      <a:pt x="7852" y="2"/>
                    </a:lnTo>
                    <a:lnTo>
                      <a:pt x="7858" y="3"/>
                    </a:lnTo>
                    <a:lnTo>
                      <a:pt x="7864" y="2"/>
                    </a:lnTo>
                    <a:lnTo>
                      <a:pt x="7870" y="2"/>
                    </a:lnTo>
                    <a:lnTo>
                      <a:pt x="7876" y="3"/>
                    </a:lnTo>
                    <a:lnTo>
                      <a:pt x="7882" y="2"/>
                    </a:lnTo>
                    <a:lnTo>
                      <a:pt x="7888" y="2"/>
                    </a:lnTo>
                    <a:lnTo>
                      <a:pt x="7893" y="4"/>
                    </a:lnTo>
                    <a:lnTo>
                      <a:pt x="7899" y="3"/>
                    </a:lnTo>
                    <a:lnTo>
                      <a:pt x="7905" y="3"/>
                    </a:lnTo>
                    <a:lnTo>
                      <a:pt x="7911" y="2"/>
                    </a:lnTo>
                    <a:lnTo>
                      <a:pt x="7917" y="3"/>
                    </a:lnTo>
                    <a:lnTo>
                      <a:pt x="7923" y="3"/>
                    </a:lnTo>
                    <a:lnTo>
                      <a:pt x="7929" y="3"/>
                    </a:lnTo>
                    <a:lnTo>
                      <a:pt x="7935" y="0"/>
                    </a:lnTo>
                    <a:lnTo>
                      <a:pt x="7941" y="3"/>
                    </a:lnTo>
                    <a:lnTo>
                      <a:pt x="7947" y="3"/>
                    </a:lnTo>
                    <a:lnTo>
                      <a:pt x="7952" y="3"/>
                    </a:lnTo>
                    <a:lnTo>
                      <a:pt x="7958" y="2"/>
                    </a:lnTo>
                    <a:lnTo>
                      <a:pt x="7964" y="3"/>
                    </a:lnTo>
                    <a:lnTo>
                      <a:pt x="7970" y="3"/>
                    </a:lnTo>
                    <a:lnTo>
                      <a:pt x="7976" y="3"/>
                    </a:lnTo>
                    <a:lnTo>
                      <a:pt x="7982" y="4"/>
                    </a:lnTo>
                    <a:lnTo>
                      <a:pt x="7988" y="3"/>
                    </a:lnTo>
                    <a:lnTo>
                      <a:pt x="7994" y="3"/>
                    </a:lnTo>
                    <a:lnTo>
                      <a:pt x="8000" y="0"/>
                    </a:lnTo>
                    <a:lnTo>
                      <a:pt x="8005" y="4"/>
                    </a:lnTo>
                    <a:lnTo>
                      <a:pt x="8011" y="2"/>
                    </a:lnTo>
                    <a:lnTo>
                      <a:pt x="8017" y="3"/>
                    </a:lnTo>
                    <a:lnTo>
                      <a:pt x="8023" y="3"/>
                    </a:lnTo>
                    <a:lnTo>
                      <a:pt x="8029" y="4"/>
                    </a:lnTo>
                    <a:lnTo>
                      <a:pt x="8035" y="3"/>
                    </a:lnTo>
                    <a:lnTo>
                      <a:pt x="8041" y="3"/>
                    </a:lnTo>
                    <a:lnTo>
                      <a:pt x="8047" y="4"/>
                    </a:lnTo>
                    <a:lnTo>
                      <a:pt x="8053" y="3"/>
                    </a:lnTo>
                    <a:lnTo>
                      <a:pt x="8059" y="3"/>
                    </a:lnTo>
                    <a:lnTo>
                      <a:pt x="8064" y="2"/>
                    </a:lnTo>
                    <a:lnTo>
                      <a:pt x="8070" y="4"/>
                    </a:lnTo>
                    <a:lnTo>
                      <a:pt x="8076" y="3"/>
                    </a:lnTo>
                    <a:lnTo>
                      <a:pt x="8082" y="3"/>
                    </a:lnTo>
                    <a:lnTo>
                      <a:pt x="8088" y="3"/>
                    </a:lnTo>
                    <a:lnTo>
                      <a:pt x="8094" y="3"/>
                    </a:lnTo>
                    <a:lnTo>
                      <a:pt x="8100" y="4"/>
                    </a:lnTo>
                    <a:lnTo>
                      <a:pt x="8106" y="3"/>
                    </a:lnTo>
                    <a:lnTo>
                      <a:pt x="8112" y="3"/>
                    </a:lnTo>
                    <a:lnTo>
                      <a:pt x="8118" y="4"/>
                    </a:lnTo>
                    <a:lnTo>
                      <a:pt x="8123" y="3"/>
                    </a:lnTo>
                    <a:lnTo>
                      <a:pt x="8129" y="3"/>
                    </a:lnTo>
                    <a:lnTo>
                      <a:pt x="8135" y="4"/>
                    </a:lnTo>
                    <a:lnTo>
                      <a:pt x="8141" y="3"/>
                    </a:lnTo>
                    <a:lnTo>
                      <a:pt x="8147" y="3"/>
                    </a:lnTo>
                    <a:lnTo>
                      <a:pt x="8153" y="3"/>
                    </a:lnTo>
                    <a:lnTo>
                      <a:pt x="8159" y="3"/>
                    </a:lnTo>
                    <a:lnTo>
                      <a:pt x="8165" y="5"/>
                    </a:lnTo>
                    <a:lnTo>
                      <a:pt x="8171" y="3"/>
                    </a:lnTo>
                    <a:lnTo>
                      <a:pt x="8176" y="4"/>
                    </a:lnTo>
                    <a:lnTo>
                      <a:pt x="8182" y="2"/>
                    </a:lnTo>
                    <a:lnTo>
                      <a:pt x="8188" y="3"/>
                    </a:lnTo>
                    <a:lnTo>
                      <a:pt x="8194" y="3"/>
                    </a:lnTo>
                    <a:lnTo>
                      <a:pt x="8200" y="3"/>
                    </a:lnTo>
                    <a:lnTo>
                      <a:pt x="8206" y="2"/>
                    </a:lnTo>
                    <a:lnTo>
                      <a:pt x="8212" y="3"/>
                    </a:lnTo>
                    <a:lnTo>
                      <a:pt x="8218" y="3"/>
                    </a:lnTo>
                    <a:lnTo>
                      <a:pt x="8224" y="3"/>
                    </a:lnTo>
                    <a:lnTo>
                      <a:pt x="8230" y="3"/>
                    </a:lnTo>
                    <a:lnTo>
                      <a:pt x="8235" y="2"/>
                    </a:lnTo>
                    <a:lnTo>
                      <a:pt x="8241" y="3"/>
                    </a:lnTo>
                    <a:lnTo>
                      <a:pt x="8247" y="3"/>
                    </a:lnTo>
                    <a:lnTo>
                      <a:pt x="8253" y="3"/>
                    </a:lnTo>
                    <a:lnTo>
                      <a:pt x="8259" y="2"/>
                    </a:lnTo>
                    <a:lnTo>
                      <a:pt x="8265" y="4"/>
                    </a:lnTo>
                    <a:lnTo>
                      <a:pt x="8271" y="3"/>
                    </a:lnTo>
                    <a:lnTo>
                      <a:pt x="8277" y="2"/>
                    </a:lnTo>
                    <a:lnTo>
                      <a:pt x="8283" y="0"/>
                    </a:lnTo>
                    <a:lnTo>
                      <a:pt x="8289" y="2"/>
                    </a:lnTo>
                    <a:lnTo>
                      <a:pt x="8294" y="3"/>
                    </a:lnTo>
                    <a:lnTo>
                      <a:pt x="8300" y="3"/>
                    </a:lnTo>
                    <a:lnTo>
                      <a:pt x="8306" y="3"/>
                    </a:lnTo>
                    <a:lnTo>
                      <a:pt x="8312" y="4"/>
                    </a:lnTo>
                    <a:lnTo>
                      <a:pt x="8318" y="3"/>
                    </a:lnTo>
                    <a:lnTo>
                      <a:pt x="8324" y="4"/>
                    </a:lnTo>
                    <a:lnTo>
                      <a:pt x="8330" y="3"/>
                    </a:lnTo>
                    <a:lnTo>
                      <a:pt x="8336" y="3"/>
                    </a:lnTo>
                    <a:lnTo>
                      <a:pt x="8342" y="3"/>
                    </a:lnTo>
                    <a:lnTo>
                      <a:pt x="8347" y="3"/>
                    </a:lnTo>
                    <a:lnTo>
                      <a:pt x="8353" y="2"/>
                    </a:lnTo>
                    <a:lnTo>
                      <a:pt x="8359" y="3"/>
                    </a:lnTo>
                    <a:lnTo>
                      <a:pt x="8365" y="3"/>
                    </a:lnTo>
                    <a:lnTo>
                      <a:pt x="8371" y="4"/>
                    </a:lnTo>
                    <a:lnTo>
                      <a:pt x="8377" y="4"/>
                    </a:lnTo>
                    <a:lnTo>
                      <a:pt x="8383" y="2"/>
                    </a:lnTo>
                    <a:lnTo>
                      <a:pt x="8389" y="3"/>
                    </a:lnTo>
                    <a:lnTo>
                      <a:pt x="8395" y="2"/>
                    </a:lnTo>
                    <a:lnTo>
                      <a:pt x="8401" y="3"/>
                    </a:lnTo>
                    <a:lnTo>
                      <a:pt x="8406" y="2"/>
                    </a:lnTo>
                    <a:lnTo>
                      <a:pt x="8412" y="4"/>
                    </a:lnTo>
                    <a:lnTo>
                      <a:pt x="8418" y="3"/>
                    </a:lnTo>
                    <a:lnTo>
                      <a:pt x="8424" y="3"/>
                    </a:lnTo>
                    <a:lnTo>
                      <a:pt x="8430" y="3"/>
                    </a:lnTo>
                    <a:lnTo>
                      <a:pt x="8436" y="2"/>
                    </a:lnTo>
                    <a:lnTo>
                      <a:pt x="8442" y="3"/>
                    </a:lnTo>
                    <a:lnTo>
                      <a:pt x="8448" y="4"/>
                    </a:lnTo>
                    <a:lnTo>
                      <a:pt x="8454" y="3"/>
                    </a:lnTo>
                    <a:lnTo>
                      <a:pt x="8460" y="3"/>
                    </a:lnTo>
                    <a:lnTo>
                      <a:pt x="8465" y="2"/>
                    </a:lnTo>
                    <a:lnTo>
                      <a:pt x="8471" y="4"/>
                    </a:lnTo>
                    <a:lnTo>
                      <a:pt x="8477" y="3"/>
                    </a:lnTo>
                    <a:lnTo>
                      <a:pt x="8483" y="4"/>
                    </a:lnTo>
                    <a:lnTo>
                      <a:pt x="8489" y="2"/>
                    </a:lnTo>
                    <a:lnTo>
                      <a:pt x="8495" y="3"/>
                    </a:lnTo>
                    <a:lnTo>
                      <a:pt x="8501" y="2"/>
                    </a:lnTo>
                    <a:lnTo>
                      <a:pt x="8507" y="3"/>
                    </a:lnTo>
                    <a:lnTo>
                      <a:pt x="8513" y="3"/>
                    </a:lnTo>
                    <a:lnTo>
                      <a:pt x="8518" y="3"/>
                    </a:lnTo>
                    <a:lnTo>
                      <a:pt x="8524" y="4"/>
                    </a:lnTo>
                    <a:lnTo>
                      <a:pt x="8530" y="3"/>
                    </a:lnTo>
                    <a:lnTo>
                      <a:pt x="8536" y="2"/>
                    </a:lnTo>
                    <a:lnTo>
                      <a:pt x="8542" y="4"/>
                    </a:lnTo>
                    <a:lnTo>
                      <a:pt x="8548" y="3"/>
                    </a:lnTo>
                    <a:lnTo>
                      <a:pt x="8554" y="0"/>
                    </a:lnTo>
                    <a:lnTo>
                      <a:pt x="8560" y="3"/>
                    </a:lnTo>
                    <a:lnTo>
                      <a:pt x="8566" y="2"/>
                    </a:lnTo>
                    <a:lnTo>
                      <a:pt x="8572" y="3"/>
                    </a:lnTo>
                    <a:lnTo>
                      <a:pt x="8577" y="3"/>
                    </a:lnTo>
                    <a:lnTo>
                      <a:pt x="8583" y="3"/>
                    </a:lnTo>
                    <a:lnTo>
                      <a:pt x="8589" y="3"/>
                    </a:lnTo>
                    <a:lnTo>
                      <a:pt x="8595" y="3"/>
                    </a:lnTo>
                    <a:lnTo>
                      <a:pt x="8601" y="2"/>
                    </a:lnTo>
                    <a:lnTo>
                      <a:pt x="8607" y="2"/>
                    </a:lnTo>
                    <a:lnTo>
                      <a:pt x="8613" y="4"/>
                    </a:lnTo>
                    <a:lnTo>
                      <a:pt x="8619" y="3"/>
                    </a:lnTo>
                    <a:lnTo>
                      <a:pt x="8625" y="3"/>
                    </a:lnTo>
                    <a:lnTo>
                      <a:pt x="8631" y="2"/>
                    </a:lnTo>
                    <a:lnTo>
                      <a:pt x="8636" y="2"/>
                    </a:lnTo>
                    <a:lnTo>
                      <a:pt x="8642" y="3"/>
                    </a:lnTo>
                    <a:lnTo>
                      <a:pt x="8648" y="3"/>
                    </a:lnTo>
                    <a:lnTo>
                      <a:pt x="8654" y="3"/>
                    </a:lnTo>
                    <a:lnTo>
                      <a:pt x="8660" y="3"/>
                    </a:lnTo>
                    <a:lnTo>
                      <a:pt x="8666" y="3"/>
                    </a:lnTo>
                    <a:lnTo>
                      <a:pt x="8672" y="3"/>
                    </a:lnTo>
                    <a:lnTo>
                      <a:pt x="8678" y="3"/>
                    </a:lnTo>
                    <a:lnTo>
                      <a:pt x="8684" y="0"/>
                    </a:lnTo>
                    <a:lnTo>
                      <a:pt x="8690" y="2"/>
                    </a:lnTo>
                    <a:lnTo>
                      <a:pt x="8695" y="2"/>
                    </a:lnTo>
                    <a:lnTo>
                      <a:pt x="8701" y="2"/>
                    </a:lnTo>
                    <a:lnTo>
                      <a:pt x="8707" y="2"/>
                    </a:lnTo>
                    <a:lnTo>
                      <a:pt x="8713" y="3"/>
                    </a:lnTo>
                    <a:lnTo>
                      <a:pt x="8719" y="3"/>
                    </a:lnTo>
                    <a:lnTo>
                      <a:pt x="8725" y="4"/>
                    </a:lnTo>
                    <a:lnTo>
                      <a:pt x="8731" y="3"/>
                    </a:lnTo>
                    <a:lnTo>
                      <a:pt x="8737" y="2"/>
                    </a:lnTo>
                    <a:lnTo>
                      <a:pt x="8743" y="3"/>
                    </a:lnTo>
                    <a:lnTo>
                      <a:pt x="8748" y="2"/>
                    </a:lnTo>
                    <a:lnTo>
                      <a:pt x="8754" y="3"/>
                    </a:lnTo>
                    <a:lnTo>
                      <a:pt x="8760" y="3"/>
                    </a:lnTo>
                    <a:lnTo>
                      <a:pt x="8766" y="4"/>
                    </a:lnTo>
                    <a:lnTo>
                      <a:pt x="8772" y="3"/>
                    </a:lnTo>
                    <a:lnTo>
                      <a:pt x="8778" y="2"/>
                    </a:lnTo>
                    <a:lnTo>
                      <a:pt x="8784" y="2"/>
                    </a:lnTo>
                    <a:lnTo>
                      <a:pt x="8790" y="3"/>
                    </a:lnTo>
                    <a:lnTo>
                      <a:pt x="8796" y="3"/>
                    </a:lnTo>
                    <a:lnTo>
                      <a:pt x="8802" y="3"/>
                    </a:lnTo>
                    <a:lnTo>
                      <a:pt x="8807" y="3"/>
                    </a:lnTo>
                    <a:lnTo>
                      <a:pt x="8813" y="4"/>
                    </a:lnTo>
                    <a:lnTo>
                      <a:pt x="8819" y="3"/>
                    </a:lnTo>
                    <a:lnTo>
                      <a:pt x="8825" y="3"/>
                    </a:lnTo>
                    <a:lnTo>
                      <a:pt x="8831" y="4"/>
                    </a:lnTo>
                    <a:lnTo>
                      <a:pt x="8837" y="3"/>
                    </a:lnTo>
                    <a:lnTo>
                      <a:pt x="8843" y="3"/>
                    </a:lnTo>
                    <a:lnTo>
                      <a:pt x="8849" y="3"/>
                    </a:lnTo>
                    <a:lnTo>
                      <a:pt x="8855" y="3"/>
                    </a:lnTo>
                    <a:lnTo>
                      <a:pt x="8861" y="2"/>
                    </a:lnTo>
                    <a:lnTo>
                      <a:pt x="8866" y="3"/>
                    </a:lnTo>
                    <a:lnTo>
                      <a:pt x="8872" y="2"/>
                    </a:lnTo>
                    <a:lnTo>
                      <a:pt x="8878" y="4"/>
                    </a:lnTo>
                    <a:lnTo>
                      <a:pt x="8884" y="3"/>
                    </a:lnTo>
                    <a:lnTo>
                      <a:pt x="8890" y="3"/>
                    </a:lnTo>
                    <a:lnTo>
                      <a:pt x="8896" y="3"/>
                    </a:lnTo>
                    <a:lnTo>
                      <a:pt x="8902" y="4"/>
                    </a:lnTo>
                    <a:lnTo>
                      <a:pt x="8908" y="2"/>
                    </a:lnTo>
                    <a:lnTo>
                      <a:pt x="8914" y="2"/>
                    </a:lnTo>
                    <a:lnTo>
                      <a:pt x="8919" y="3"/>
                    </a:lnTo>
                    <a:lnTo>
                      <a:pt x="8925" y="3"/>
                    </a:lnTo>
                    <a:lnTo>
                      <a:pt x="8931" y="2"/>
                    </a:lnTo>
                    <a:lnTo>
                      <a:pt x="8937" y="3"/>
                    </a:lnTo>
                    <a:lnTo>
                      <a:pt x="8943" y="0"/>
                    </a:lnTo>
                    <a:lnTo>
                      <a:pt x="8949" y="3"/>
                    </a:lnTo>
                    <a:lnTo>
                      <a:pt x="8955" y="4"/>
                    </a:lnTo>
                    <a:lnTo>
                      <a:pt x="8961" y="3"/>
                    </a:lnTo>
                    <a:lnTo>
                      <a:pt x="8967" y="3"/>
                    </a:lnTo>
                    <a:lnTo>
                      <a:pt x="8973" y="2"/>
                    </a:lnTo>
                    <a:lnTo>
                      <a:pt x="8978" y="2"/>
                    </a:lnTo>
                    <a:lnTo>
                      <a:pt x="8984" y="3"/>
                    </a:lnTo>
                    <a:lnTo>
                      <a:pt x="8990" y="2"/>
                    </a:lnTo>
                    <a:lnTo>
                      <a:pt x="8996" y="3"/>
                    </a:lnTo>
                    <a:lnTo>
                      <a:pt x="9002" y="3"/>
                    </a:lnTo>
                    <a:lnTo>
                      <a:pt x="9008" y="3"/>
                    </a:lnTo>
                    <a:lnTo>
                      <a:pt x="9014" y="3"/>
                    </a:lnTo>
                    <a:lnTo>
                      <a:pt x="9020" y="4"/>
                    </a:lnTo>
                    <a:lnTo>
                      <a:pt x="9026" y="2"/>
                    </a:lnTo>
                    <a:lnTo>
                      <a:pt x="9032" y="2"/>
                    </a:lnTo>
                    <a:lnTo>
                      <a:pt x="9037" y="4"/>
                    </a:lnTo>
                    <a:lnTo>
                      <a:pt x="9043" y="2"/>
                    </a:lnTo>
                    <a:lnTo>
                      <a:pt x="9049" y="3"/>
                    </a:lnTo>
                    <a:lnTo>
                      <a:pt x="9055" y="0"/>
                    </a:lnTo>
                    <a:lnTo>
                      <a:pt x="9061" y="2"/>
                    </a:lnTo>
                    <a:lnTo>
                      <a:pt x="9067" y="3"/>
                    </a:lnTo>
                    <a:lnTo>
                      <a:pt x="9073" y="4"/>
                    </a:lnTo>
                    <a:lnTo>
                      <a:pt x="9079" y="4"/>
                    </a:lnTo>
                    <a:lnTo>
                      <a:pt x="9085" y="5"/>
                    </a:lnTo>
                    <a:lnTo>
                      <a:pt x="9090" y="3"/>
                    </a:lnTo>
                    <a:lnTo>
                      <a:pt x="9096" y="3"/>
                    </a:lnTo>
                    <a:lnTo>
                      <a:pt x="9102" y="3"/>
                    </a:lnTo>
                    <a:lnTo>
                      <a:pt x="9108" y="2"/>
                    </a:lnTo>
                    <a:lnTo>
                      <a:pt x="9114" y="3"/>
                    </a:lnTo>
                    <a:lnTo>
                      <a:pt x="9120" y="2"/>
                    </a:lnTo>
                    <a:lnTo>
                      <a:pt x="9126" y="3"/>
                    </a:lnTo>
                    <a:lnTo>
                      <a:pt x="9132" y="2"/>
                    </a:lnTo>
                    <a:lnTo>
                      <a:pt x="9138" y="4"/>
                    </a:lnTo>
                    <a:lnTo>
                      <a:pt x="9144" y="3"/>
                    </a:lnTo>
                    <a:lnTo>
                      <a:pt x="9149" y="4"/>
                    </a:lnTo>
                    <a:lnTo>
                      <a:pt x="9155" y="2"/>
                    </a:lnTo>
                    <a:lnTo>
                      <a:pt x="9161" y="3"/>
                    </a:lnTo>
                    <a:lnTo>
                      <a:pt x="9167" y="2"/>
                    </a:lnTo>
                    <a:lnTo>
                      <a:pt x="9173" y="4"/>
                    </a:lnTo>
                    <a:lnTo>
                      <a:pt x="9179" y="2"/>
                    </a:lnTo>
                    <a:lnTo>
                      <a:pt x="9185" y="3"/>
                    </a:lnTo>
                    <a:lnTo>
                      <a:pt x="9191" y="3"/>
                    </a:lnTo>
                    <a:lnTo>
                      <a:pt x="9197" y="3"/>
                    </a:lnTo>
                    <a:lnTo>
                      <a:pt x="9203" y="3"/>
                    </a:lnTo>
                    <a:lnTo>
                      <a:pt x="9208" y="0"/>
                    </a:lnTo>
                    <a:lnTo>
                      <a:pt x="9214" y="3"/>
                    </a:lnTo>
                    <a:lnTo>
                      <a:pt x="9220" y="0"/>
                    </a:lnTo>
                    <a:lnTo>
                      <a:pt x="9226" y="2"/>
                    </a:lnTo>
                    <a:lnTo>
                      <a:pt x="9232" y="3"/>
                    </a:lnTo>
                    <a:lnTo>
                      <a:pt x="9238" y="4"/>
                    </a:lnTo>
                    <a:lnTo>
                      <a:pt x="9244" y="3"/>
                    </a:lnTo>
                    <a:lnTo>
                      <a:pt x="9250" y="4"/>
                    </a:lnTo>
                    <a:lnTo>
                      <a:pt x="9256" y="0"/>
                    </a:lnTo>
                    <a:lnTo>
                      <a:pt x="9261" y="3"/>
                    </a:lnTo>
                    <a:lnTo>
                      <a:pt x="9267" y="3"/>
                    </a:lnTo>
                    <a:lnTo>
                      <a:pt x="9273" y="3"/>
                    </a:lnTo>
                    <a:lnTo>
                      <a:pt x="9279" y="3"/>
                    </a:lnTo>
                    <a:lnTo>
                      <a:pt x="9285" y="3"/>
                    </a:lnTo>
                    <a:lnTo>
                      <a:pt x="9291" y="2"/>
                    </a:lnTo>
                    <a:lnTo>
                      <a:pt x="9297" y="4"/>
                    </a:lnTo>
                    <a:lnTo>
                      <a:pt x="9303" y="3"/>
                    </a:lnTo>
                    <a:lnTo>
                      <a:pt x="9309" y="3"/>
                    </a:lnTo>
                    <a:lnTo>
                      <a:pt x="9315" y="3"/>
                    </a:lnTo>
                    <a:lnTo>
                      <a:pt x="9320" y="3"/>
                    </a:lnTo>
                    <a:lnTo>
                      <a:pt x="9326" y="4"/>
                    </a:lnTo>
                    <a:lnTo>
                      <a:pt x="9332" y="2"/>
                    </a:lnTo>
                    <a:lnTo>
                      <a:pt x="9338" y="2"/>
                    </a:lnTo>
                    <a:lnTo>
                      <a:pt x="9344" y="3"/>
                    </a:lnTo>
                    <a:lnTo>
                      <a:pt x="9350" y="3"/>
                    </a:lnTo>
                    <a:lnTo>
                      <a:pt x="9356" y="3"/>
                    </a:lnTo>
                    <a:lnTo>
                      <a:pt x="9362" y="3"/>
                    </a:lnTo>
                    <a:lnTo>
                      <a:pt x="9368" y="2"/>
                    </a:lnTo>
                    <a:lnTo>
                      <a:pt x="9374" y="3"/>
                    </a:lnTo>
                    <a:lnTo>
                      <a:pt x="9379" y="2"/>
                    </a:lnTo>
                    <a:lnTo>
                      <a:pt x="9385" y="4"/>
                    </a:lnTo>
                    <a:lnTo>
                      <a:pt x="9390" y="3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66" name="Rectangle 1988"/>
              <p:cNvSpPr>
                <a:spLocks noChangeArrowheads="1"/>
              </p:cNvSpPr>
              <p:nvPr/>
            </p:nvSpPr>
            <p:spPr bwMode="auto">
              <a:xfrm>
                <a:off x="2835720" y="523256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14.5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" name="Rectangle 1990"/>
              <p:cNvSpPr>
                <a:spLocks noChangeArrowheads="1"/>
              </p:cNvSpPr>
              <p:nvPr/>
            </p:nvSpPr>
            <p:spPr bwMode="auto">
              <a:xfrm>
                <a:off x="3159217" y="523256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" name="Rectangle 1992"/>
              <p:cNvSpPr>
                <a:spLocks noChangeArrowheads="1"/>
              </p:cNvSpPr>
              <p:nvPr/>
            </p:nvSpPr>
            <p:spPr bwMode="auto">
              <a:xfrm>
                <a:off x="3481480" y="523256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" name="Rectangle 1994"/>
              <p:cNvSpPr>
                <a:spLocks noChangeArrowheads="1"/>
              </p:cNvSpPr>
              <p:nvPr/>
            </p:nvSpPr>
            <p:spPr bwMode="auto">
              <a:xfrm>
                <a:off x="3804977" y="523256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" name="Rectangle 1996"/>
              <p:cNvSpPr>
                <a:spLocks noChangeArrowheads="1"/>
              </p:cNvSpPr>
              <p:nvPr/>
            </p:nvSpPr>
            <p:spPr bwMode="auto">
              <a:xfrm>
                <a:off x="4128474" y="523256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1" name="Textfeld 417"/>
              <p:cNvSpPr txBox="1"/>
              <p:nvPr/>
            </p:nvSpPr>
            <p:spPr>
              <a:xfrm>
                <a:off x="2901120" y="6197987"/>
                <a:ext cx="161649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Retention time (min)</a:t>
                </a:r>
                <a:endParaRPr lang="de-DE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2" name="Textfeld 301"/>
              <p:cNvSpPr txBox="1"/>
              <p:nvPr/>
            </p:nvSpPr>
            <p:spPr>
              <a:xfrm>
                <a:off x="2688632" y="4420986"/>
                <a:ext cx="7907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(±)-</a:t>
                </a:r>
                <a:r>
                  <a:rPr lang="el-GR" sz="1000" b="1" dirty="0" smtClean="0">
                    <a:latin typeface="Arial" pitchFamily="34" charset="0"/>
                    <a:cs typeface="Arial" pitchFamily="34" charset="0"/>
                  </a:rPr>
                  <a:t>β</a:t>
                </a:r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de-DE" sz="1000" b="1" dirty="0" err="1" smtClean="0">
                    <a:latin typeface="Arial" pitchFamily="34" charset="0"/>
                    <a:cs typeface="Arial" pitchFamily="34" charset="0"/>
                  </a:rPr>
                  <a:t>elemene</a:t>
                </a:r>
                <a:endParaRPr lang="de-DE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3" name="Textfeld 301"/>
              <p:cNvSpPr txBox="1"/>
              <p:nvPr/>
            </p:nvSpPr>
            <p:spPr>
              <a:xfrm>
                <a:off x="2712519" y="5352119"/>
                <a:ext cx="7695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(-)-</a:t>
                </a:r>
                <a:r>
                  <a:rPr lang="el-GR" sz="1000" b="1" dirty="0" smtClean="0">
                    <a:latin typeface="Arial" pitchFamily="34" charset="0"/>
                    <a:cs typeface="Arial" pitchFamily="34" charset="0"/>
                  </a:rPr>
                  <a:t>β</a:t>
                </a:r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de-DE" sz="1000" b="1" dirty="0" err="1" smtClean="0">
                    <a:latin typeface="Arial" pitchFamily="34" charset="0"/>
                    <a:cs typeface="Arial" pitchFamily="34" charset="0"/>
                  </a:rPr>
                  <a:t>elemene</a:t>
                </a:r>
                <a:endParaRPr lang="de-DE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4" name="Textfeld 418"/>
              <p:cNvSpPr txBox="1"/>
              <p:nvPr/>
            </p:nvSpPr>
            <p:spPr>
              <a:xfrm>
                <a:off x="3503581" y="5508684"/>
                <a:ext cx="22217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(-)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5" name="Textfeld 418"/>
              <p:cNvSpPr txBox="1"/>
              <p:nvPr/>
            </p:nvSpPr>
            <p:spPr>
              <a:xfrm>
                <a:off x="3446640" y="4661344"/>
                <a:ext cx="22217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(-)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6" name="Textfeld 419"/>
              <p:cNvSpPr txBox="1"/>
              <p:nvPr/>
            </p:nvSpPr>
            <p:spPr>
              <a:xfrm>
                <a:off x="3219850" y="4572580"/>
                <a:ext cx="24212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(+)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7" name="Textfeld 416"/>
              <p:cNvSpPr txBox="1"/>
              <p:nvPr/>
            </p:nvSpPr>
            <p:spPr>
              <a:xfrm rot="16200000">
                <a:off x="1085666" y="4806324"/>
                <a:ext cx="2796230" cy="191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abundance</a:t>
                </a:r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 (TIC x 10.000)</a:t>
                </a:r>
                <a:endParaRPr lang="de-DE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8" name="Line 159"/>
              <p:cNvSpPr>
                <a:spLocks noChangeShapeType="1"/>
              </p:cNvSpPr>
              <p:nvPr/>
            </p:nvSpPr>
            <p:spPr bwMode="auto">
              <a:xfrm>
                <a:off x="2751064" y="4329880"/>
                <a:ext cx="1616252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79" name="Line 160"/>
              <p:cNvSpPr>
                <a:spLocks noChangeShapeType="1"/>
              </p:cNvSpPr>
              <p:nvPr/>
            </p:nvSpPr>
            <p:spPr bwMode="auto">
              <a:xfrm flipV="1">
                <a:off x="2783167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0" name="Line 161"/>
              <p:cNvSpPr>
                <a:spLocks noChangeShapeType="1"/>
              </p:cNvSpPr>
              <p:nvPr/>
            </p:nvSpPr>
            <p:spPr bwMode="auto">
              <a:xfrm flipV="1">
                <a:off x="2815269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1" name="Line 162"/>
              <p:cNvSpPr>
                <a:spLocks noChangeShapeType="1"/>
              </p:cNvSpPr>
              <p:nvPr/>
            </p:nvSpPr>
            <p:spPr bwMode="auto">
              <a:xfrm flipV="1">
                <a:off x="2847372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2" name="Line 163"/>
              <p:cNvSpPr>
                <a:spLocks noChangeShapeType="1"/>
              </p:cNvSpPr>
              <p:nvPr/>
            </p:nvSpPr>
            <p:spPr bwMode="auto">
              <a:xfrm flipV="1">
                <a:off x="2879475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3" name="Line 164"/>
              <p:cNvSpPr>
                <a:spLocks noChangeShapeType="1"/>
              </p:cNvSpPr>
              <p:nvPr/>
            </p:nvSpPr>
            <p:spPr bwMode="auto">
              <a:xfrm flipV="1">
                <a:off x="2911578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4" name="Line 165"/>
              <p:cNvSpPr>
                <a:spLocks noChangeShapeType="1"/>
              </p:cNvSpPr>
              <p:nvPr/>
            </p:nvSpPr>
            <p:spPr bwMode="auto">
              <a:xfrm flipV="1">
                <a:off x="2944916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5" name="Line 166"/>
              <p:cNvSpPr>
                <a:spLocks noChangeShapeType="1"/>
              </p:cNvSpPr>
              <p:nvPr/>
            </p:nvSpPr>
            <p:spPr bwMode="auto">
              <a:xfrm flipV="1">
                <a:off x="2977018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6" name="Line 167"/>
              <p:cNvSpPr>
                <a:spLocks noChangeShapeType="1"/>
              </p:cNvSpPr>
              <p:nvPr/>
            </p:nvSpPr>
            <p:spPr bwMode="auto">
              <a:xfrm flipV="1">
                <a:off x="300912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7" name="Line 168"/>
              <p:cNvSpPr>
                <a:spLocks noChangeShapeType="1"/>
              </p:cNvSpPr>
              <p:nvPr/>
            </p:nvSpPr>
            <p:spPr bwMode="auto">
              <a:xfrm flipV="1">
                <a:off x="304122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8" name="Line 169"/>
              <p:cNvSpPr>
                <a:spLocks noChangeShapeType="1"/>
              </p:cNvSpPr>
              <p:nvPr/>
            </p:nvSpPr>
            <p:spPr bwMode="auto">
              <a:xfrm flipV="1">
                <a:off x="3073327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89" name="Line 170"/>
              <p:cNvSpPr>
                <a:spLocks noChangeShapeType="1"/>
              </p:cNvSpPr>
              <p:nvPr/>
            </p:nvSpPr>
            <p:spPr bwMode="auto">
              <a:xfrm flipV="1">
                <a:off x="310666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0" name="Line 171"/>
              <p:cNvSpPr>
                <a:spLocks noChangeShapeType="1"/>
              </p:cNvSpPr>
              <p:nvPr/>
            </p:nvSpPr>
            <p:spPr bwMode="auto">
              <a:xfrm flipV="1">
                <a:off x="3138767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1" name="Line 172"/>
              <p:cNvSpPr>
                <a:spLocks noChangeShapeType="1"/>
              </p:cNvSpPr>
              <p:nvPr/>
            </p:nvSpPr>
            <p:spPr bwMode="auto">
              <a:xfrm flipV="1">
                <a:off x="3170869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2" name="Line 173"/>
              <p:cNvSpPr>
                <a:spLocks noChangeShapeType="1"/>
              </p:cNvSpPr>
              <p:nvPr/>
            </p:nvSpPr>
            <p:spPr bwMode="auto">
              <a:xfrm flipV="1">
                <a:off x="3202972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3" name="Line 174"/>
              <p:cNvSpPr>
                <a:spLocks noChangeShapeType="1"/>
              </p:cNvSpPr>
              <p:nvPr/>
            </p:nvSpPr>
            <p:spPr bwMode="auto">
              <a:xfrm flipV="1">
                <a:off x="3235075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4" name="Line 175"/>
              <p:cNvSpPr>
                <a:spLocks noChangeShapeType="1"/>
              </p:cNvSpPr>
              <p:nvPr/>
            </p:nvSpPr>
            <p:spPr bwMode="auto">
              <a:xfrm flipV="1">
                <a:off x="3267178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5" name="Line 176"/>
              <p:cNvSpPr>
                <a:spLocks noChangeShapeType="1"/>
              </p:cNvSpPr>
              <p:nvPr/>
            </p:nvSpPr>
            <p:spPr bwMode="auto">
              <a:xfrm flipV="1">
                <a:off x="3300516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6" name="Line 177"/>
              <p:cNvSpPr>
                <a:spLocks noChangeShapeType="1"/>
              </p:cNvSpPr>
              <p:nvPr/>
            </p:nvSpPr>
            <p:spPr bwMode="auto">
              <a:xfrm flipV="1">
                <a:off x="3332618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7" name="Line 178"/>
              <p:cNvSpPr>
                <a:spLocks noChangeShapeType="1"/>
              </p:cNvSpPr>
              <p:nvPr/>
            </p:nvSpPr>
            <p:spPr bwMode="auto">
              <a:xfrm flipV="1">
                <a:off x="336472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8" name="Line 179"/>
              <p:cNvSpPr>
                <a:spLocks noChangeShapeType="1"/>
              </p:cNvSpPr>
              <p:nvPr/>
            </p:nvSpPr>
            <p:spPr bwMode="auto">
              <a:xfrm flipV="1">
                <a:off x="339682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99" name="Line 180"/>
              <p:cNvSpPr>
                <a:spLocks noChangeShapeType="1"/>
              </p:cNvSpPr>
              <p:nvPr/>
            </p:nvSpPr>
            <p:spPr bwMode="auto">
              <a:xfrm flipV="1">
                <a:off x="343016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0" name="Line 181"/>
              <p:cNvSpPr>
                <a:spLocks noChangeShapeType="1"/>
              </p:cNvSpPr>
              <p:nvPr/>
            </p:nvSpPr>
            <p:spPr bwMode="auto">
              <a:xfrm flipV="1">
                <a:off x="346226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1" name="Line 182"/>
              <p:cNvSpPr>
                <a:spLocks noChangeShapeType="1"/>
              </p:cNvSpPr>
              <p:nvPr/>
            </p:nvSpPr>
            <p:spPr bwMode="auto">
              <a:xfrm flipV="1">
                <a:off x="3494367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2" name="Line 183"/>
              <p:cNvSpPr>
                <a:spLocks noChangeShapeType="1"/>
              </p:cNvSpPr>
              <p:nvPr/>
            </p:nvSpPr>
            <p:spPr bwMode="auto">
              <a:xfrm flipV="1">
                <a:off x="3526469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3" name="Line 184"/>
              <p:cNvSpPr>
                <a:spLocks noChangeShapeType="1"/>
              </p:cNvSpPr>
              <p:nvPr/>
            </p:nvSpPr>
            <p:spPr bwMode="auto">
              <a:xfrm flipV="1">
                <a:off x="3558572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4" name="Line 185"/>
              <p:cNvSpPr>
                <a:spLocks noChangeShapeType="1"/>
              </p:cNvSpPr>
              <p:nvPr/>
            </p:nvSpPr>
            <p:spPr bwMode="auto">
              <a:xfrm flipV="1">
                <a:off x="3590675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5" name="Line 186"/>
              <p:cNvSpPr>
                <a:spLocks noChangeShapeType="1"/>
              </p:cNvSpPr>
              <p:nvPr/>
            </p:nvSpPr>
            <p:spPr bwMode="auto">
              <a:xfrm flipV="1">
                <a:off x="3624013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6" name="Line 187"/>
              <p:cNvSpPr>
                <a:spLocks noChangeShapeType="1"/>
              </p:cNvSpPr>
              <p:nvPr/>
            </p:nvSpPr>
            <p:spPr bwMode="auto">
              <a:xfrm flipV="1">
                <a:off x="3656116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7" name="Line 188"/>
              <p:cNvSpPr>
                <a:spLocks noChangeShapeType="1"/>
              </p:cNvSpPr>
              <p:nvPr/>
            </p:nvSpPr>
            <p:spPr bwMode="auto">
              <a:xfrm flipV="1">
                <a:off x="3688218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8" name="Line 189"/>
              <p:cNvSpPr>
                <a:spLocks noChangeShapeType="1"/>
              </p:cNvSpPr>
              <p:nvPr/>
            </p:nvSpPr>
            <p:spPr bwMode="auto">
              <a:xfrm flipV="1">
                <a:off x="372032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09" name="Line 190"/>
              <p:cNvSpPr>
                <a:spLocks noChangeShapeType="1"/>
              </p:cNvSpPr>
              <p:nvPr/>
            </p:nvSpPr>
            <p:spPr bwMode="auto">
              <a:xfrm flipV="1">
                <a:off x="375242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0" name="Line 191"/>
              <p:cNvSpPr>
                <a:spLocks noChangeShapeType="1"/>
              </p:cNvSpPr>
              <p:nvPr/>
            </p:nvSpPr>
            <p:spPr bwMode="auto">
              <a:xfrm flipV="1">
                <a:off x="378576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1" name="Line 192"/>
              <p:cNvSpPr>
                <a:spLocks noChangeShapeType="1"/>
              </p:cNvSpPr>
              <p:nvPr/>
            </p:nvSpPr>
            <p:spPr bwMode="auto">
              <a:xfrm flipV="1">
                <a:off x="381786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2" name="Line 193"/>
              <p:cNvSpPr>
                <a:spLocks noChangeShapeType="1"/>
              </p:cNvSpPr>
              <p:nvPr/>
            </p:nvSpPr>
            <p:spPr bwMode="auto">
              <a:xfrm flipV="1">
                <a:off x="3849967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3" name="Line 194"/>
              <p:cNvSpPr>
                <a:spLocks noChangeShapeType="1"/>
              </p:cNvSpPr>
              <p:nvPr/>
            </p:nvSpPr>
            <p:spPr bwMode="auto">
              <a:xfrm flipV="1">
                <a:off x="3882069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4" name="Line 195"/>
              <p:cNvSpPr>
                <a:spLocks noChangeShapeType="1"/>
              </p:cNvSpPr>
              <p:nvPr/>
            </p:nvSpPr>
            <p:spPr bwMode="auto">
              <a:xfrm flipV="1">
                <a:off x="3914172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5" name="Line 196"/>
              <p:cNvSpPr>
                <a:spLocks noChangeShapeType="1"/>
              </p:cNvSpPr>
              <p:nvPr/>
            </p:nvSpPr>
            <p:spPr bwMode="auto">
              <a:xfrm flipV="1">
                <a:off x="3947510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6" name="Line 197"/>
              <p:cNvSpPr>
                <a:spLocks noChangeShapeType="1"/>
              </p:cNvSpPr>
              <p:nvPr/>
            </p:nvSpPr>
            <p:spPr bwMode="auto">
              <a:xfrm flipV="1">
                <a:off x="3979613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7" name="Line 198"/>
              <p:cNvSpPr>
                <a:spLocks noChangeShapeType="1"/>
              </p:cNvSpPr>
              <p:nvPr/>
            </p:nvSpPr>
            <p:spPr bwMode="auto">
              <a:xfrm flipV="1">
                <a:off x="4011716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8" name="Line 199"/>
              <p:cNvSpPr>
                <a:spLocks noChangeShapeType="1"/>
              </p:cNvSpPr>
              <p:nvPr/>
            </p:nvSpPr>
            <p:spPr bwMode="auto">
              <a:xfrm flipV="1">
                <a:off x="4043818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19" name="Line 200"/>
              <p:cNvSpPr>
                <a:spLocks noChangeShapeType="1"/>
              </p:cNvSpPr>
              <p:nvPr/>
            </p:nvSpPr>
            <p:spPr bwMode="auto">
              <a:xfrm flipV="1">
                <a:off x="407592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0" name="Line 201"/>
              <p:cNvSpPr>
                <a:spLocks noChangeShapeType="1"/>
              </p:cNvSpPr>
              <p:nvPr/>
            </p:nvSpPr>
            <p:spPr bwMode="auto">
              <a:xfrm flipV="1">
                <a:off x="410802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1" name="Line 202"/>
              <p:cNvSpPr>
                <a:spLocks noChangeShapeType="1"/>
              </p:cNvSpPr>
              <p:nvPr/>
            </p:nvSpPr>
            <p:spPr bwMode="auto">
              <a:xfrm flipV="1">
                <a:off x="4141361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2" name="Line 203"/>
              <p:cNvSpPr>
                <a:spLocks noChangeShapeType="1"/>
              </p:cNvSpPr>
              <p:nvPr/>
            </p:nvSpPr>
            <p:spPr bwMode="auto">
              <a:xfrm flipV="1">
                <a:off x="4173464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3" name="Line 204"/>
              <p:cNvSpPr>
                <a:spLocks noChangeShapeType="1"/>
              </p:cNvSpPr>
              <p:nvPr/>
            </p:nvSpPr>
            <p:spPr bwMode="auto">
              <a:xfrm flipV="1">
                <a:off x="4205567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4" name="Line 205"/>
              <p:cNvSpPr>
                <a:spLocks noChangeShapeType="1"/>
              </p:cNvSpPr>
              <p:nvPr/>
            </p:nvSpPr>
            <p:spPr bwMode="auto">
              <a:xfrm flipV="1">
                <a:off x="4237669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5" name="Line 206"/>
              <p:cNvSpPr>
                <a:spLocks noChangeShapeType="1"/>
              </p:cNvSpPr>
              <p:nvPr/>
            </p:nvSpPr>
            <p:spPr bwMode="auto">
              <a:xfrm flipV="1">
                <a:off x="4269772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6" name="Line 207"/>
              <p:cNvSpPr>
                <a:spLocks noChangeShapeType="1"/>
              </p:cNvSpPr>
              <p:nvPr/>
            </p:nvSpPr>
            <p:spPr bwMode="auto">
              <a:xfrm flipV="1">
                <a:off x="4303110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7" name="Line 208"/>
              <p:cNvSpPr>
                <a:spLocks noChangeShapeType="1"/>
              </p:cNvSpPr>
              <p:nvPr/>
            </p:nvSpPr>
            <p:spPr bwMode="auto">
              <a:xfrm flipV="1">
                <a:off x="4335213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8" name="Line 209"/>
              <p:cNvSpPr>
                <a:spLocks noChangeShapeType="1"/>
              </p:cNvSpPr>
              <p:nvPr/>
            </p:nvSpPr>
            <p:spPr bwMode="auto">
              <a:xfrm flipV="1">
                <a:off x="4367316" y="4329880"/>
                <a:ext cx="1235" cy="47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29" name="Line 219"/>
              <p:cNvSpPr>
                <a:spLocks noChangeShapeType="1"/>
              </p:cNvSpPr>
              <p:nvPr/>
            </p:nvSpPr>
            <p:spPr bwMode="auto">
              <a:xfrm flipV="1">
                <a:off x="2911578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0" name="Line 220"/>
              <p:cNvSpPr>
                <a:spLocks noChangeShapeType="1"/>
              </p:cNvSpPr>
              <p:nvPr/>
            </p:nvSpPr>
            <p:spPr bwMode="auto">
              <a:xfrm flipV="1">
                <a:off x="3073327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1" name="Line 221"/>
              <p:cNvSpPr>
                <a:spLocks noChangeShapeType="1"/>
              </p:cNvSpPr>
              <p:nvPr/>
            </p:nvSpPr>
            <p:spPr bwMode="auto">
              <a:xfrm flipV="1">
                <a:off x="3235075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2" name="Line 222"/>
              <p:cNvSpPr>
                <a:spLocks noChangeShapeType="1"/>
              </p:cNvSpPr>
              <p:nvPr/>
            </p:nvSpPr>
            <p:spPr bwMode="auto">
              <a:xfrm flipV="1">
                <a:off x="3396824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3" name="Line 223"/>
              <p:cNvSpPr>
                <a:spLocks noChangeShapeType="1"/>
              </p:cNvSpPr>
              <p:nvPr/>
            </p:nvSpPr>
            <p:spPr bwMode="auto">
              <a:xfrm flipV="1">
                <a:off x="3558572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4" name="Line 224"/>
              <p:cNvSpPr>
                <a:spLocks noChangeShapeType="1"/>
              </p:cNvSpPr>
              <p:nvPr/>
            </p:nvSpPr>
            <p:spPr bwMode="auto">
              <a:xfrm flipV="1">
                <a:off x="3720321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5" name="Line 225"/>
              <p:cNvSpPr>
                <a:spLocks noChangeShapeType="1"/>
              </p:cNvSpPr>
              <p:nvPr/>
            </p:nvSpPr>
            <p:spPr bwMode="auto">
              <a:xfrm flipV="1">
                <a:off x="3882069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6" name="Line 226"/>
              <p:cNvSpPr>
                <a:spLocks noChangeShapeType="1"/>
              </p:cNvSpPr>
              <p:nvPr/>
            </p:nvSpPr>
            <p:spPr bwMode="auto">
              <a:xfrm flipV="1">
                <a:off x="4043818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7" name="Line 227"/>
              <p:cNvSpPr>
                <a:spLocks noChangeShapeType="1"/>
              </p:cNvSpPr>
              <p:nvPr/>
            </p:nvSpPr>
            <p:spPr bwMode="auto">
              <a:xfrm flipV="1">
                <a:off x="4205567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8" name="Line 228"/>
              <p:cNvSpPr>
                <a:spLocks noChangeShapeType="1"/>
              </p:cNvSpPr>
              <p:nvPr/>
            </p:nvSpPr>
            <p:spPr bwMode="auto">
              <a:xfrm flipV="1">
                <a:off x="4367316" y="4329880"/>
                <a:ext cx="1235" cy="95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39" name="Line 229"/>
              <p:cNvSpPr>
                <a:spLocks noChangeShapeType="1"/>
              </p:cNvSpPr>
              <p:nvPr/>
            </p:nvSpPr>
            <p:spPr bwMode="auto">
              <a:xfrm flipV="1">
                <a:off x="2751064" y="3626617"/>
                <a:ext cx="1235" cy="70326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0" name="Line 230"/>
              <p:cNvSpPr>
                <a:spLocks noChangeShapeType="1"/>
              </p:cNvSpPr>
              <p:nvPr/>
            </p:nvSpPr>
            <p:spPr bwMode="auto">
              <a:xfrm>
                <a:off x="2748594" y="43298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1" name="Line 231"/>
              <p:cNvSpPr>
                <a:spLocks noChangeShapeType="1"/>
              </p:cNvSpPr>
              <p:nvPr/>
            </p:nvSpPr>
            <p:spPr bwMode="auto">
              <a:xfrm>
                <a:off x="2748594" y="43235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2" name="Line 232"/>
              <p:cNvSpPr>
                <a:spLocks noChangeShapeType="1"/>
              </p:cNvSpPr>
              <p:nvPr/>
            </p:nvSpPr>
            <p:spPr bwMode="auto">
              <a:xfrm>
                <a:off x="2748594" y="43171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3" name="Line 233"/>
              <p:cNvSpPr>
                <a:spLocks noChangeShapeType="1"/>
              </p:cNvSpPr>
              <p:nvPr/>
            </p:nvSpPr>
            <p:spPr bwMode="auto">
              <a:xfrm>
                <a:off x="2748594" y="43108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4" name="Line 234"/>
              <p:cNvSpPr>
                <a:spLocks noChangeShapeType="1"/>
              </p:cNvSpPr>
              <p:nvPr/>
            </p:nvSpPr>
            <p:spPr bwMode="auto">
              <a:xfrm>
                <a:off x="2748594" y="43028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5" name="Line 235"/>
              <p:cNvSpPr>
                <a:spLocks noChangeShapeType="1"/>
              </p:cNvSpPr>
              <p:nvPr/>
            </p:nvSpPr>
            <p:spPr bwMode="auto">
              <a:xfrm>
                <a:off x="2748594" y="42965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6" name="Line 236"/>
              <p:cNvSpPr>
                <a:spLocks noChangeShapeType="1"/>
              </p:cNvSpPr>
              <p:nvPr/>
            </p:nvSpPr>
            <p:spPr bwMode="auto">
              <a:xfrm>
                <a:off x="2748594" y="42901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7" name="Line 237"/>
              <p:cNvSpPr>
                <a:spLocks noChangeShapeType="1"/>
              </p:cNvSpPr>
              <p:nvPr/>
            </p:nvSpPr>
            <p:spPr bwMode="auto">
              <a:xfrm>
                <a:off x="2748594" y="42838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8" name="Line 238"/>
              <p:cNvSpPr>
                <a:spLocks noChangeShapeType="1"/>
              </p:cNvSpPr>
              <p:nvPr/>
            </p:nvSpPr>
            <p:spPr bwMode="auto">
              <a:xfrm>
                <a:off x="2748594" y="42774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49" name="Line 239"/>
              <p:cNvSpPr>
                <a:spLocks noChangeShapeType="1"/>
              </p:cNvSpPr>
              <p:nvPr/>
            </p:nvSpPr>
            <p:spPr bwMode="auto">
              <a:xfrm>
                <a:off x="2748594" y="42695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0" name="Line 240"/>
              <p:cNvSpPr>
                <a:spLocks noChangeShapeType="1"/>
              </p:cNvSpPr>
              <p:nvPr/>
            </p:nvSpPr>
            <p:spPr bwMode="auto">
              <a:xfrm>
                <a:off x="2748594" y="42632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1" name="Line 241"/>
              <p:cNvSpPr>
                <a:spLocks noChangeShapeType="1"/>
              </p:cNvSpPr>
              <p:nvPr/>
            </p:nvSpPr>
            <p:spPr bwMode="auto">
              <a:xfrm>
                <a:off x="2748594" y="42568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2" name="Line 242"/>
              <p:cNvSpPr>
                <a:spLocks noChangeShapeType="1"/>
              </p:cNvSpPr>
              <p:nvPr/>
            </p:nvSpPr>
            <p:spPr bwMode="auto">
              <a:xfrm>
                <a:off x="2748594" y="42505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3" name="Line 243"/>
              <p:cNvSpPr>
                <a:spLocks noChangeShapeType="1"/>
              </p:cNvSpPr>
              <p:nvPr/>
            </p:nvSpPr>
            <p:spPr bwMode="auto">
              <a:xfrm>
                <a:off x="2748594" y="42441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4" name="Line 244"/>
              <p:cNvSpPr>
                <a:spLocks noChangeShapeType="1"/>
              </p:cNvSpPr>
              <p:nvPr/>
            </p:nvSpPr>
            <p:spPr bwMode="auto">
              <a:xfrm>
                <a:off x="2748594" y="42362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5" name="Line 245"/>
              <p:cNvSpPr>
                <a:spLocks noChangeShapeType="1"/>
              </p:cNvSpPr>
              <p:nvPr/>
            </p:nvSpPr>
            <p:spPr bwMode="auto">
              <a:xfrm>
                <a:off x="2748594" y="42298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6" name="Line 246"/>
              <p:cNvSpPr>
                <a:spLocks noChangeShapeType="1"/>
              </p:cNvSpPr>
              <p:nvPr/>
            </p:nvSpPr>
            <p:spPr bwMode="auto">
              <a:xfrm>
                <a:off x="2748594" y="42235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7" name="Line 247"/>
              <p:cNvSpPr>
                <a:spLocks noChangeShapeType="1"/>
              </p:cNvSpPr>
              <p:nvPr/>
            </p:nvSpPr>
            <p:spPr bwMode="auto">
              <a:xfrm>
                <a:off x="2748594" y="42171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8" name="Line 248"/>
              <p:cNvSpPr>
                <a:spLocks noChangeShapeType="1"/>
              </p:cNvSpPr>
              <p:nvPr/>
            </p:nvSpPr>
            <p:spPr bwMode="auto">
              <a:xfrm>
                <a:off x="2748594" y="42108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59" name="Line 249"/>
              <p:cNvSpPr>
                <a:spLocks noChangeShapeType="1"/>
              </p:cNvSpPr>
              <p:nvPr/>
            </p:nvSpPr>
            <p:spPr bwMode="auto">
              <a:xfrm>
                <a:off x="2748594" y="42028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0" name="Line 250"/>
              <p:cNvSpPr>
                <a:spLocks noChangeShapeType="1"/>
              </p:cNvSpPr>
              <p:nvPr/>
            </p:nvSpPr>
            <p:spPr bwMode="auto">
              <a:xfrm>
                <a:off x="2748594" y="41965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1" name="Line 251"/>
              <p:cNvSpPr>
                <a:spLocks noChangeShapeType="1"/>
              </p:cNvSpPr>
              <p:nvPr/>
            </p:nvSpPr>
            <p:spPr bwMode="auto">
              <a:xfrm>
                <a:off x="2748594" y="41901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2" name="Line 252"/>
              <p:cNvSpPr>
                <a:spLocks noChangeShapeType="1"/>
              </p:cNvSpPr>
              <p:nvPr/>
            </p:nvSpPr>
            <p:spPr bwMode="auto">
              <a:xfrm>
                <a:off x="2748594" y="41838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3" name="Line 253"/>
              <p:cNvSpPr>
                <a:spLocks noChangeShapeType="1"/>
              </p:cNvSpPr>
              <p:nvPr/>
            </p:nvSpPr>
            <p:spPr bwMode="auto">
              <a:xfrm>
                <a:off x="2748594" y="41774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4" name="Line 254"/>
              <p:cNvSpPr>
                <a:spLocks noChangeShapeType="1"/>
              </p:cNvSpPr>
              <p:nvPr/>
            </p:nvSpPr>
            <p:spPr bwMode="auto">
              <a:xfrm>
                <a:off x="2748594" y="41695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5" name="Line 255"/>
              <p:cNvSpPr>
                <a:spLocks noChangeShapeType="1"/>
              </p:cNvSpPr>
              <p:nvPr/>
            </p:nvSpPr>
            <p:spPr bwMode="auto">
              <a:xfrm>
                <a:off x="2748594" y="41631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6" name="Line 256"/>
              <p:cNvSpPr>
                <a:spLocks noChangeShapeType="1"/>
              </p:cNvSpPr>
              <p:nvPr/>
            </p:nvSpPr>
            <p:spPr bwMode="auto">
              <a:xfrm>
                <a:off x="2748594" y="41568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7" name="Line 257"/>
              <p:cNvSpPr>
                <a:spLocks noChangeShapeType="1"/>
              </p:cNvSpPr>
              <p:nvPr/>
            </p:nvSpPr>
            <p:spPr bwMode="auto">
              <a:xfrm>
                <a:off x="2748594" y="41504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8" name="Line 258"/>
              <p:cNvSpPr>
                <a:spLocks noChangeShapeType="1"/>
              </p:cNvSpPr>
              <p:nvPr/>
            </p:nvSpPr>
            <p:spPr bwMode="auto">
              <a:xfrm>
                <a:off x="2748594" y="41441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69" name="Line 259"/>
              <p:cNvSpPr>
                <a:spLocks noChangeShapeType="1"/>
              </p:cNvSpPr>
              <p:nvPr/>
            </p:nvSpPr>
            <p:spPr bwMode="auto">
              <a:xfrm>
                <a:off x="2748594" y="41362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0" name="Line 260"/>
              <p:cNvSpPr>
                <a:spLocks noChangeShapeType="1"/>
              </p:cNvSpPr>
              <p:nvPr/>
            </p:nvSpPr>
            <p:spPr bwMode="auto">
              <a:xfrm>
                <a:off x="2748594" y="41298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1" name="Line 261"/>
              <p:cNvSpPr>
                <a:spLocks noChangeShapeType="1"/>
              </p:cNvSpPr>
              <p:nvPr/>
            </p:nvSpPr>
            <p:spPr bwMode="auto">
              <a:xfrm>
                <a:off x="2748594" y="41235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2" name="Line 262"/>
              <p:cNvSpPr>
                <a:spLocks noChangeShapeType="1"/>
              </p:cNvSpPr>
              <p:nvPr/>
            </p:nvSpPr>
            <p:spPr bwMode="auto">
              <a:xfrm>
                <a:off x="2748594" y="41171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3" name="Line 263"/>
              <p:cNvSpPr>
                <a:spLocks noChangeShapeType="1"/>
              </p:cNvSpPr>
              <p:nvPr/>
            </p:nvSpPr>
            <p:spPr bwMode="auto">
              <a:xfrm>
                <a:off x="2748594" y="41108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4" name="Line 264"/>
              <p:cNvSpPr>
                <a:spLocks noChangeShapeType="1"/>
              </p:cNvSpPr>
              <p:nvPr/>
            </p:nvSpPr>
            <p:spPr bwMode="auto">
              <a:xfrm>
                <a:off x="2748594" y="41044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5" name="Line 265"/>
              <p:cNvSpPr>
                <a:spLocks noChangeShapeType="1"/>
              </p:cNvSpPr>
              <p:nvPr/>
            </p:nvSpPr>
            <p:spPr bwMode="auto">
              <a:xfrm>
                <a:off x="2748594" y="40965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6" name="Line 266"/>
              <p:cNvSpPr>
                <a:spLocks noChangeShapeType="1"/>
              </p:cNvSpPr>
              <p:nvPr/>
            </p:nvSpPr>
            <p:spPr bwMode="auto">
              <a:xfrm>
                <a:off x="2748594" y="40901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7" name="Line 267"/>
              <p:cNvSpPr>
                <a:spLocks noChangeShapeType="1"/>
              </p:cNvSpPr>
              <p:nvPr/>
            </p:nvSpPr>
            <p:spPr bwMode="auto">
              <a:xfrm>
                <a:off x="2748594" y="40838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8" name="Line 268"/>
              <p:cNvSpPr>
                <a:spLocks noChangeShapeType="1"/>
              </p:cNvSpPr>
              <p:nvPr/>
            </p:nvSpPr>
            <p:spPr bwMode="auto">
              <a:xfrm>
                <a:off x="2748594" y="40774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79" name="Line 269"/>
              <p:cNvSpPr>
                <a:spLocks noChangeShapeType="1"/>
              </p:cNvSpPr>
              <p:nvPr/>
            </p:nvSpPr>
            <p:spPr bwMode="auto">
              <a:xfrm>
                <a:off x="2748594" y="40711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0" name="Line 270"/>
              <p:cNvSpPr>
                <a:spLocks noChangeShapeType="1"/>
              </p:cNvSpPr>
              <p:nvPr/>
            </p:nvSpPr>
            <p:spPr bwMode="auto">
              <a:xfrm>
                <a:off x="2748594" y="40631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1" name="Line 271"/>
              <p:cNvSpPr>
                <a:spLocks noChangeShapeType="1"/>
              </p:cNvSpPr>
              <p:nvPr/>
            </p:nvSpPr>
            <p:spPr bwMode="auto">
              <a:xfrm>
                <a:off x="2748594" y="40568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2" name="Line 272"/>
              <p:cNvSpPr>
                <a:spLocks noChangeShapeType="1"/>
              </p:cNvSpPr>
              <p:nvPr/>
            </p:nvSpPr>
            <p:spPr bwMode="auto">
              <a:xfrm>
                <a:off x="2748594" y="40504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3" name="Line 273"/>
              <p:cNvSpPr>
                <a:spLocks noChangeShapeType="1"/>
              </p:cNvSpPr>
              <p:nvPr/>
            </p:nvSpPr>
            <p:spPr bwMode="auto">
              <a:xfrm>
                <a:off x="2748594" y="40441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4" name="Line 274"/>
              <p:cNvSpPr>
                <a:spLocks noChangeShapeType="1"/>
              </p:cNvSpPr>
              <p:nvPr/>
            </p:nvSpPr>
            <p:spPr bwMode="auto">
              <a:xfrm>
                <a:off x="2748594" y="40377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5" name="Line 275"/>
              <p:cNvSpPr>
                <a:spLocks noChangeShapeType="1"/>
              </p:cNvSpPr>
              <p:nvPr/>
            </p:nvSpPr>
            <p:spPr bwMode="auto">
              <a:xfrm>
                <a:off x="2748594" y="40298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6" name="Line 276"/>
              <p:cNvSpPr>
                <a:spLocks noChangeShapeType="1"/>
              </p:cNvSpPr>
              <p:nvPr/>
            </p:nvSpPr>
            <p:spPr bwMode="auto">
              <a:xfrm>
                <a:off x="2748594" y="40234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7" name="Line 277"/>
              <p:cNvSpPr>
                <a:spLocks noChangeShapeType="1"/>
              </p:cNvSpPr>
              <p:nvPr/>
            </p:nvSpPr>
            <p:spPr bwMode="auto">
              <a:xfrm>
                <a:off x="2748594" y="40171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8" name="Line 278"/>
              <p:cNvSpPr>
                <a:spLocks noChangeShapeType="1"/>
              </p:cNvSpPr>
              <p:nvPr/>
            </p:nvSpPr>
            <p:spPr bwMode="auto">
              <a:xfrm>
                <a:off x="2748594" y="40107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89" name="Line 279"/>
              <p:cNvSpPr>
                <a:spLocks noChangeShapeType="1"/>
              </p:cNvSpPr>
              <p:nvPr/>
            </p:nvSpPr>
            <p:spPr bwMode="auto">
              <a:xfrm>
                <a:off x="2748594" y="40044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0" name="Line 280"/>
              <p:cNvSpPr>
                <a:spLocks noChangeShapeType="1"/>
              </p:cNvSpPr>
              <p:nvPr/>
            </p:nvSpPr>
            <p:spPr bwMode="auto">
              <a:xfrm>
                <a:off x="2748594" y="39965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1" name="Line 281"/>
              <p:cNvSpPr>
                <a:spLocks noChangeShapeType="1"/>
              </p:cNvSpPr>
              <p:nvPr/>
            </p:nvSpPr>
            <p:spPr bwMode="auto">
              <a:xfrm>
                <a:off x="2748594" y="39901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2" name="Line 282"/>
              <p:cNvSpPr>
                <a:spLocks noChangeShapeType="1"/>
              </p:cNvSpPr>
              <p:nvPr/>
            </p:nvSpPr>
            <p:spPr bwMode="auto">
              <a:xfrm>
                <a:off x="2748594" y="39838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3" name="Line 283"/>
              <p:cNvSpPr>
                <a:spLocks noChangeShapeType="1"/>
              </p:cNvSpPr>
              <p:nvPr/>
            </p:nvSpPr>
            <p:spPr bwMode="auto">
              <a:xfrm>
                <a:off x="2748594" y="39774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4" name="Line 284"/>
              <p:cNvSpPr>
                <a:spLocks noChangeShapeType="1"/>
              </p:cNvSpPr>
              <p:nvPr/>
            </p:nvSpPr>
            <p:spPr bwMode="auto">
              <a:xfrm>
                <a:off x="2748594" y="39711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5" name="Line 285"/>
              <p:cNvSpPr>
                <a:spLocks noChangeShapeType="1"/>
              </p:cNvSpPr>
              <p:nvPr/>
            </p:nvSpPr>
            <p:spPr bwMode="auto">
              <a:xfrm>
                <a:off x="2748594" y="39631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6" name="Line 286"/>
              <p:cNvSpPr>
                <a:spLocks noChangeShapeType="1"/>
              </p:cNvSpPr>
              <p:nvPr/>
            </p:nvSpPr>
            <p:spPr bwMode="auto">
              <a:xfrm>
                <a:off x="2748594" y="39568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7" name="Line 287"/>
              <p:cNvSpPr>
                <a:spLocks noChangeShapeType="1"/>
              </p:cNvSpPr>
              <p:nvPr/>
            </p:nvSpPr>
            <p:spPr bwMode="auto">
              <a:xfrm>
                <a:off x="2748594" y="39504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8" name="Line 288"/>
              <p:cNvSpPr>
                <a:spLocks noChangeShapeType="1"/>
              </p:cNvSpPr>
              <p:nvPr/>
            </p:nvSpPr>
            <p:spPr bwMode="auto">
              <a:xfrm>
                <a:off x="2748594" y="39441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99" name="Line 289"/>
              <p:cNvSpPr>
                <a:spLocks noChangeShapeType="1"/>
              </p:cNvSpPr>
              <p:nvPr/>
            </p:nvSpPr>
            <p:spPr bwMode="auto">
              <a:xfrm>
                <a:off x="2748594" y="39377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0" name="Line 290"/>
              <p:cNvSpPr>
                <a:spLocks noChangeShapeType="1"/>
              </p:cNvSpPr>
              <p:nvPr/>
            </p:nvSpPr>
            <p:spPr bwMode="auto">
              <a:xfrm>
                <a:off x="2748594" y="39298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1" name="Line 291"/>
              <p:cNvSpPr>
                <a:spLocks noChangeShapeType="1"/>
              </p:cNvSpPr>
              <p:nvPr/>
            </p:nvSpPr>
            <p:spPr bwMode="auto">
              <a:xfrm>
                <a:off x="2748594" y="39234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2" name="Line 292"/>
              <p:cNvSpPr>
                <a:spLocks noChangeShapeType="1"/>
              </p:cNvSpPr>
              <p:nvPr/>
            </p:nvSpPr>
            <p:spPr bwMode="auto">
              <a:xfrm>
                <a:off x="2748594" y="39171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3" name="Line 293"/>
              <p:cNvSpPr>
                <a:spLocks noChangeShapeType="1"/>
              </p:cNvSpPr>
              <p:nvPr/>
            </p:nvSpPr>
            <p:spPr bwMode="auto">
              <a:xfrm>
                <a:off x="2748594" y="39107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4" name="Line 294"/>
              <p:cNvSpPr>
                <a:spLocks noChangeShapeType="1"/>
              </p:cNvSpPr>
              <p:nvPr/>
            </p:nvSpPr>
            <p:spPr bwMode="auto">
              <a:xfrm>
                <a:off x="2748594" y="39044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5" name="Line 295"/>
              <p:cNvSpPr>
                <a:spLocks noChangeShapeType="1"/>
              </p:cNvSpPr>
              <p:nvPr/>
            </p:nvSpPr>
            <p:spPr bwMode="auto">
              <a:xfrm>
                <a:off x="2748594" y="38964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6" name="Line 296"/>
              <p:cNvSpPr>
                <a:spLocks noChangeShapeType="1"/>
              </p:cNvSpPr>
              <p:nvPr/>
            </p:nvSpPr>
            <p:spPr bwMode="auto">
              <a:xfrm>
                <a:off x="2748594" y="38901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7" name="Line 297"/>
              <p:cNvSpPr>
                <a:spLocks noChangeShapeType="1"/>
              </p:cNvSpPr>
              <p:nvPr/>
            </p:nvSpPr>
            <p:spPr bwMode="auto">
              <a:xfrm>
                <a:off x="2748594" y="38837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8" name="Line 298"/>
              <p:cNvSpPr>
                <a:spLocks noChangeShapeType="1"/>
              </p:cNvSpPr>
              <p:nvPr/>
            </p:nvSpPr>
            <p:spPr bwMode="auto">
              <a:xfrm>
                <a:off x="2748594" y="38774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09" name="Line 299"/>
              <p:cNvSpPr>
                <a:spLocks noChangeShapeType="1"/>
              </p:cNvSpPr>
              <p:nvPr/>
            </p:nvSpPr>
            <p:spPr bwMode="auto">
              <a:xfrm>
                <a:off x="2748594" y="38710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0" name="Line 300"/>
              <p:cNvSpPr>
                <a:spLocks noChangeShapeType="1"/>
              </p:cNvSpPr>
              <p:nvPr/>
            </p:nvSpPr>
            <p:spPr bwMode="auto">
              <a:xfrm>
                <a:off x="2748594" y="38647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1" name="Line 301"/>
              <p:cNvSpPr>
                <a:spLocks noChangeShapeType="1"/>
              </p:cNvSpPr>
              <p:nvPr/>
            </p:nvSpPr>
            <p:spPr bwMode="auto">
              <a:xfrm>
                <a:off x="2748594" y="38568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2" name="Line 302"/>
              <p:cNvSpPr>
                <a:spLocks noChangeShapeType="1"/>
              </p:cNvSpPr>
              <p:nvPr/>
            </p:nvSpPr>
            <p:spPr bwMode="auto">
              <a:xfrm>
                <a:off x="2748594" y="38504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3" name="Line 303"/>
              <p:cNvSpPr>
                <a:spLocks noChangeShapeType="1"/>
              </p:cNvSpPr>
              <p:nvPr/>
            </p:nvSpPr>
            <p:spPr bwMode="auto">
              <a:xfrm>
                <a:off x="2748594" y="38441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4" name="Line 304"/>
              <p:cNvSpPr>
                <a:spLocks noChangeShapeType="1"/>
              </p:cNvSpPr>
              <p:nvPr/>
            </p:nvSpPr>
            <p:spPr bwMode="auto">
              <a:xfrm>
                <a:off x="2748594" y="38377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5" name="Line 305"/>
              <p:cNvSpPr>
                <a:spLocks noChangeShapeType="1"/>
              </p:cNvSpPr>
              <p:nvPr/>
            </p:nvSpPr>
            <p:spPr bwMode="auto">
              <a:xfrm>
                <a:off x="2748594" y="38314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6" name="Line 306"/>
              <p:cNvSpPr>
                <a:spLocks noChangeShapeType="1"/>
              </p:cNvSpPr>
              <p:nvPr/>
            </p:nvSpPr>
            <p:spPr bwMode="auto">
              <a:xfrm>
                <a:off x="2748594" y="38234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7" name="Line 307"/>
              <p:cNvSpPr>
                <a:spLocks noChangeShapeType="1"/>
              </p:cNvSpPr>
              <p:nvPr/>
            </p:nvSpPr>
            <p:spPr bwMode="auto">
              <a:xfrm>
                <a:off x="2748594" y="38171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8" name="Line 308"/>
              <p:cNvSpPr>
                <a:spLocks noChangeShapeType="1"/>
              </p:cNvSpPr>
              <p:nvPr/>
            </p:nvSpPr>
            <p:spPr bwMode="auto">
              <a:xfrm>
                <a:off x="2748594" y="38107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19" name="Line 309"/>
              <p:cNvSpPr>
                <a:spLocks noChangeShapeType="1"/>
              </p:cNvSpPr>
              <p:nvPr/>
            </p:nvSpPr>
            <p:spPr bwMode="auto">
              <a:xfrm>
                <a:off x="2748594" y="38044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0" name="Line 310"/>
              <p:cNvSpPr>
                <a:spLocks noChangeShapeType="1"/>
              </p:cNvSpPr>
              <p:nvPr/>
            </p:nvSpPr>
            <p:spPr bwMode="auto">
              <a:xfrm>
                <a:off x="2748594" y="37980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1" name="Line 311"/>
              <p:cNvSpPr>
                <a:spLocks noChangeShapeType="1"/>
              </p:cNvSpPr>
              <p:nvPr/>
            </p:nvSpPr>
            <p:spPr bwMode="auto">
              <a:xfrm>
                <a:off x="2748594" y="37901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2" name="Line 312"/>
              <p:cNvSpPr>
                <a:spLocks noChangeShapeType="1"/>
              </p:cNvSpPr>
              <p:nvPr/>
            </p:nvSpPr>
            <p:spPr bwMode="auto">
              <a:xfrm>
                <a:off x="2748594" y="37837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3" name="Line 313"/>
              <p:cNvSpPr>
                <a:spLocks noChangeShapeType="1"/>
              </p:cNvSpPr>
              <p:nvPr/>
            </p:nvSpPr>
            <p:spPr bwMode="auto">
              <a:xfrm>
                <a:off x="2748594" y="37774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4" name="Line 314"/>
              <p:cNvSpPr>
                <a:spLocks noChangeShapeType="1"/>
              </p:cNvSpPr>
              <p:nvPr/>
            </p:nvSpPr>
            <p:spPr bwMode="auto">
              <a:xfrm>
                <a:off x="2748594" y="37710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5" name="Line 315"/>
              <p:cNvSpPr>
                <a:spLocks noChangeShapeType="1"/>
              </p:cNvSpPr>
              <p:nvPr/>
            </p:nvSpPr>
            <p:spPr bwMode="auto">
              <a:xfrm>
                <a:off x="2748594" y="37647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6" name="Line 316"/>
              <p:cNvSpPr>
                <a:spLocks noChangeShapeType="1"/>
              </p:cNvSpPr>
              <p:nvPr/>
            </p:nvSpPr>
            <p:spPr bwMode="auto">
              <a:xfrm>
                <a:off x="2748594" y="37567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7" name="Line 317"/>
              <p:cNvSpPr>
                <a:spLocks noChangeShapeType="1"/>
              </p:cNvSpPr>
              <p:nvPr/>
            </p:nvSpPr>
            <p:spPr bwMode="auto">
              <a:xfrm>
                <a:off x="2748594" y="37504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8" name="Line 318"/>
              <p:cNvSpPr>
                <a:spLocks noChangeShapeType="1"/>
              </p:cNvSpPr>
              <p:nvPr/>
            </p:nvSpPr>
            <p:spPr bwMode="auto">
              <a:xfrm>
                <a:off x="2748594" y="37440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29" name="Line 319"/>
              <p:cNvSpPr>
                <a:spLocks noChangeShapeType="1"/>
              </p:cNvSpPr>
              <p:nvPr/>
            </p:nvSpPr>
            <p:spPr bwMode="auto">
              <a:xfrm>
                <a:off x="2748594" y="373774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0" name="Line 320"/>
              <p:cNvSpPr>
                <a:spLocks noChangeShapeType="1"/>
              </p:cNvSpPr>
              <p:nvPr/>
            </p:nvSpPr>
            <p:spPr bwMode="auto">
              <a:xfrm>
                <a:off x="2748594" y="3731392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1" name="Line 321"/>
              <p:cNvSpPr>
                <a:spLocks noChangeShapeType="1"/>
              </p:cNvSpPr>
              <p:nvPr/>
            </p:nvSpPr>
            <p:spPr bwMode="auto">
              <a:xfrm>
                <a:off x="2748594" y="37234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2" name="Line 322"/>
              <p:cNvSpPr>
                <a:spLocks noChangeShapeType="1"/>
              </p:cNvSpPr>
              <p:nvPr/>
            </p:nvSpPr>
            <p:spPr bwMode="auto">
              <a:xfrm>
                <a:off x="2748594" y="37171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3" name="Line 323"/>
              <p:cNvSpPr>
                <a:spLocks noChangeShapeType="1"/>
              </p:cNvSpPr>
              <p:nvPr/>
            </p:nvSpPr>
            <p:spPr bwMode="auto">
              <a:xfrm>
                <a:off x="2748594" y="37107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4" name="Line 324"/>
              <p:cNvSpPr>
                <a:spLocks noChangeShapeType="1"/>
              </p:cNvSpPr>
              <p:nvPr/>
            </p:nvSpPr>
            <p:spPr bwMode="auto">
              <a:xfrm>
                <a:off x="2748594" y="370440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5" name="Line 325"/>
              <p:cNvSpPr>
                <a:spLocks noChangeShapeType="1"/>
              </p:cNvSpPr>
              <p:nvPr/>
            </p:nvSpPr>
            <p:spPr bwMode="auto">
              <a:xfrm>
                <a:off x="2748594" y="3698055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6" name="Line 326"/>
              <p:cNvSpPr>
                <a:spLocks noChangeShapeType="1"/>
              </p:cNvSpPr>
              <p:nvPr/>
            </p:nvSpPr>
            <p:spPr bwMode="auto">
              <a:xfrm>
                <a:off x="2748594" y="36901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7" name="Line 327"/>
              <p:cNvSpPr>
                <a:spLocks noChangeShapeType="1"/>
              </p:cNvSpPr>
              <p:nvPr/>
            </p:nvSpPr>
            <p:spPr bwMode="auto">
              <a:xfrm>
                <a:off x="2748594" y="36837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8" name="Line 328"/>
              <p:cNvSpPr>
                <a:spLocks noChangeShapeType="1"/>
              </p:cNvSpPr>
              <p:nvPr/>
            </p:nvSpPr>
            <p:spPr bwMode="auto">
              <a:xfrm>
                <a:off x="2748594" y="36774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39" name="Line 329"/>
              <p:cNvSpPr>
                <a:spLocks noChangeShapeType="1"/>
              </p:cNvSpPr>
              <p:nvPr/>
            </p:nvSpPr>
            <p:spPr bwMode="auto">
              <a:xfrm>
                <a:off x="2748594" y="36710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0" name="Line 330"/>
              <p:cNvSpPr>
                <a:spLocks noChangeShapeType="1"/>
              </p:cNvSpPr>
              <p:nvPr/>
            </p:nvSpPr>
            <p:spPr bwMode="auto">
              <a:xfrm>
                <a:off x="2748594" y="366471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1" name="Line 331"/>
              <p:cNvSpPr>
                <a:spLocks noChangeShapeType="1"/>
              </p:cNvSpPr>
              <p:nvPr/>
            </p:nvSpPr>
            <p:spPr bwMode="auto">
              <a:xfrm>
                <a:off x="2748594" y="3658367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2" name="Line 332"/>
              <p:cNvSpPr>
                <a:spLocks noChangeShapeType="1"/>
              </p:cNvSpPr>
              <p:nvPr/>
            </p:nvSpPr>
            <p:spPr bwMode="auto">
              <a:xfrm>
                <a:off x="2748594" y="36504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3" name="Line 333"/>
              <p:cNvSpPr>
                <a:spLocks noChangeShapeType="1"/>
              </p:cNvSpPr>
              <p:nvPr/>
            </p:nvSpPr>
            <p:spPr bwMode="auto">
              <a:xfrm>
                <a:off x="2748594" y="36440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4" name="Line 334"/>
              <p:cNvSpPr>
                <a:spLocks noChangeShapeType="1"/>
              </p:cNvSpPr>
              <p:nvPr/>
            </p:nvSpPr>
            <p:spPr bwMode="auto">
              <a:xfrm>
                <a:off x="2748594" y="363773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5" name="Line 335"/>
              <p:cNvSpPr>
                <a:spLocks noChangeShapeType="1"/>
              </p:cNvSpPr>
              <p:nvPr/>
            </p:nvSpPr>
            <p:spPr bwMode="auto">
              <a:xfrm>
                <a:off x="2748594" y="3631380"/>
                <a:ext cx="246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6" name="Line 336"/>
              <p:cNvSpPr>
                <a:spLocks noChangeShapeType="1"/>
              </p:cNvSpPr>
              <p:nvPr/>
            </p:nvSpPr>
            <p:spPr bwMode="auto">
              <a:xfrm>
                <a:off x="2746125" y="4329880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7" name="Line 338"/>
              <p:cNvSpPr>
                <a:spLocks noChangeShapeType="1"/>
              </p:cNvSpPr>
              <p:nvPr/>
            </p:nvSpPr>
            <p:spPr bwMode="auto">
              <a:xfrm>
                <a:off x="2746125" y="4296542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8" name="Line 340"/>
              <p:cNvSpPr>
                <a:spLocks noChangeShapeType="1"/>
              </p:cNvSpPr>
              <p:nvPr/>
            </p:nvSpPr>
            <p:spPr bwMode="auto">
              <a:xfrm>
                <a:off x="2746125" y="4263205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49" name="Line 342"/>
              <p:cNvSpPr>
                <a:spLocks noChangeShapeType="1"/>
              </p:cNvSpPr>
              <p:nvPr/>
            </p:nvSpPr>
            <p:spPr bwMode="auto">
              <a:xfrm>
                <a:off x="2746125" y="4229867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0" name="Line 344"/>
              <p:cNvSpPr>
                <a:spLocks noChangeShapeType="1"/>
              </p:cNvSpPr>
              <p:nvPr/>
            </p:nvSpPr>
            <p:spPr bwMode="auto">
              <a:xfrm>
                <a:off x="2746125" y="4196530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1" name="Line 346"/>
              <p:cNvSpPr>
                <a:spLocks noChangeShapeType="1"/>
              </p:cNvSpPr>
              <p:nvPr/>
            </p:nvSpPr>
            <p:spPr bwMode="auto">
              <a:xfrm>
                <a:off x="2746125" y="4163192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2" name="Line 348"/>
              <p:cNvSpPr>
                <a:spLocks noChangeShapeType="1"/>
              </p:cNvSpPr>
              <p:nvPr/>
            </p:nvSpPr>
            <p:spPr bwMode="auto">
              <a:xfrm>
                <a:off x="2746125" y="4129855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3" name="Line 350"/>
              <p:cNvSpPr>
                <a:spLocks noChangeShapeType="1"/>
              </p:cNvSpPr>
              <p:nvPr/>
            </p:nvSpPr>
            <p:spPr bwMode="auto">
              <a:xfrm>
                <a:off x="2746125" y="4096517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4" name="Line 352"/>
              <p:cNvSpPr>
                <a:spLocks noChangeShapeType="1"/>
              </p:cNvSpPr>
              <p:nvPr/>
            </p:nvSpPr>
            <p:spPr bwMode="auto">
              <a:xfrm>
                <a:off x="2746125" y="4063180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5" name="Line 354"/>
              <p:cNvSpPr>
                <a:spLocks noChangeShapeType="1"/>
              </p:cNvSpPr>
              <p:nvPr/>
            </p:nvSpPr>
            <p:spPr bwMode="auto">
              <a:xfrm>
                <a:off x="2746125" y="4029842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6" name="Line 356"/>
              <p:cNvSpPr>
                <a:spLocks noChangeShapeType="1"/>
              </p:cNvSpPr>
              <p:nvPr/>
            </p:nvSpPr>
            <p:spPr bwMode="auto">
              <a:xfrm>
                <a:off x="2746125" y="3996505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7" name="Line 358"/>
              <p:cNvSpPr>
                <a:spLocks noChangeShapeType="1"/>
              </p:cNvSpPr>
              <p:nvPr/>
            </p:nvSpPr>
            <p:spPr bwMode="auto">
              <a:xfrm>
                <a:off x="2746125" y="3963167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8" name="Line 361"/>
              <p:cNvSpPr>
                <a:spLocks noChangeShapeType="1"/>
              </p:cNvSpPr>
              <p:nvPr/>
            </p:nvSpPr>
            <p:spPr bwMode="auto">
              <a:xfrm>
                <a:off x="2746125" y="3929830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59" name="Line 363"/>
              <p:cNvSpPr>
                <a:spLocks noChangeShapeType="1"/>
              </p:cNvSpPr>
              <p:nvPr/>
            </p:nvSpPr>
            <p:spPr bwMode="auto">
              <a:xfrm>
                <a:off x="2746125" y="3896492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0" name="Line 365"/>
              <p:cNvSpPr>
                <a:spLocks noChangeShapeType="1"/>
              </p:cNvSpPr>
              <p:nvPr/>
            </p:nvSpPr>
            <p:spPr bwMode="auto">
              <a:xfrm>
                <a:off x="2746125" y="3864742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1" name="Line 367"/>
              <p:cNvSpPr>
                <a:spLocks noChangeShapeType="1"/>
              </p:cNvSpPr>
              <p:nvPr/>
            </p:nvSpPr>
            <p:spPr bwMode="auto">
              <a:xfrm>
                <a:off x="2746125" y="3831405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2" name="Line 369"/>
              <p:cNvSpPr>
                <a:spLocks noChangeShapeType="1"/>
              </p:cNvSpPr>
              <p:nvPr/>
            </p:nvSpPr>
            <p:spPr bwMode="auto">
              <a:xfrm>
                <a:off x="2746125" y="3798067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3" name="Line 371"/>
              <p:cNvSpPr>
                <a:spLocks noChangeShapeType="1"/>
              </p:cNvSpPr>
              <p:nvPr/>
            </p:nvSpPr>
            <p:spPr bwMode="auto">
              <a:xfrm>
                <a:off x="2746125" y="3764730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4" name="Line 373"/>
              <p:cNvSpPr>
                <a:spLocks noChangeShapeType="1"/>
              </p:cNvSpPr>
              <p:nvPr/>
            </p:nvSpPr>
            <p:spPr bwMode="auto">
              <a:xfrm>
                <a:off x="2746125" y="3731392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5" name="Line 375"/>
              <p:cNvSpPr>
                <a:spLocks noChangeShapeType="1"/>
              </p:cNvSpPr>
              <p:nvPr/>
            </p:nvSpPr>
            <p:spPr bwMode="auto">
              <a:xfrm>
                <a:off x="2746125" y="3698055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6" name="Line 377"/>
              <p:cNvSpPr>
                <a:spLocks noChangeShapeType="1"/>
              </p:cNvSpPr>
              <p:nvPr/>
            </p:nvSpPr>
            <p:spPr bwMode="auto">
              <a:xfrm>
                <a:off x="2746125" y="3664717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7" name="Line 379"/>
              <p:cNvSpPr>
                <a:spLocks noChangeShapeType="1"/>
              </p:cNvSpPr>
              <p:nvPr/>
            </p:nvSpPr>
            <p:spPr bwMode="auto">
              <a:xfrm>
                <a:off x="2746125" y="3631380"/>
                <a:ext cx="4939" cy="1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68" name="Rectangle 381"/>
              <p:cNvSpPr>
                <a:spLocks noChangeArrowheads="1"/>
              </p:cNvSpPr>
              <p:nvPr/>
            </p:nvSpPr>
            <p:spPr bwMode="auto">
              <a:xfrm>
                <a:off x="2606237" y="4367980"/>
                <a:ext cx="190147" cy="30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S Sans Serif"/>
                  </a:rPr>
                  <a:t>Time--&gt;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469" name="Freeform 384"/>
              <p:cNvSpPr>
                <a:spLocks/>
              </p:cNvSpPr>
              <p:nvPr/>
            </p:nvSpPr>
            <p:spPr bwMode="auto">
              <a:xfrm flipV="1">
                <a:off x="2751064" y="3877442"/>
                <a:ext cx="1616252" cy="452438"/>
              </a:xfrm>
              <a:custGeom>
                <a:avLst/>
                <a:gdLst/>
                <a:ahLst/>
                <a:cxnLst>
                  <a:cxn ang="0">
                    <a:pos x="140" y="94"/>
                  </a:cxn>
                  <a:cxn ang="0">
                    <a:pos x="287" y="49"/>
                  </a:cxn>
                  <a:cxn ang="0">
                    <a:pos x="434" y="48"/>
                  </a:cxn>
                  <a:cxn ang="0">
                    <a:pos x="582" y="51"/>
                  </a:cxn>
                  <a:cxn ang="0">
                    <a:pos x="729" y="62"/>
                  </a:cxn>
                  <a:cxn ang="0">
                    <a:pos x="877" y="50"/>
                  </a:cxn>
                  <a:cxn ang="0">
                    <a:pos x="1024" y="43"/>
                  </a:cxn>
                  <a:cxn ang="0">
                    <a:pos x="1171" y="61"/>
                  </a:cxn>
                  <a:cxn ang="0">
                    <a:pos x="1319" y="68"/>
                  </a:cxn>
                  <a:cxn ang="0">
                    <a:pos x="1466" y="46"/>
                  </a:cxn>
                  <a:cxn ang="0">
                    <a:pos x="1614" y="62"/>
                  </a:cxn>
                  <a:cxn ang="0">
                    <a:pos x="1761" y="54"/>
                  </a:cxn>
                  <a:cxn ang="0">
                    <a:pos x="1909" y="46"/>
                  </a:cxn>
                  <a:cxn ang="0">
                    <a:pos x="2056" y="47"/>
                  </a:cxn>
                  <a:cxn ang="0">
                    <a:pos x="2203" y="49"/>
                  </a:cxn>
                  <a:cxn ang="0">
                    <a:pos x="2351" y="60"/>
                  </a:cxn>
                  <a:cxn ang="0">
                    <a:pos x="2498" y="43"/>
                  </a:cxn>
                  <a:cxn ang="0">
                    <a:pos x="2646" y="56"/>
                  </a:cxn>
                  <a:cxn ang="0">
                    <a:pos x="2793" y="54"/>
                  </a:cxn>
                  <a:cxn ang="0">
                    <a:pos x="2940" y="262"/>
                  </a:cxn>
                  <a:cxn ang="0">
                    <a:pos x="3088" y="417"/>
                  </a:cxn>
                  <a:cxn ang="0">
                    <a:pos x="3235" y="285"/>
                  </a:cxn>
                  <a:cxn ang="0">
                    <a:pos x="3383" y="102"/>
                  </a:cxn>
                  <a:cxn ang="0">
                    <a:pos x="3530" y="59"/>
                  </a:cxn>
                  <a:cxn ang="0">
                    <a:pos x="3678" y="59"/>
                  </a:cxn>
                  <a:cxn ang="0">
                    <a:pos x="3825" y="50"/>
                  </a:cxn>
                  <a:cxn ang="0">
                    <a:pos x="3972" y="95"/>
                  </a:cxn>
                  <a:cxn ang="0">
                    <a:pos x="4120" y="97"/>
                  </a:cxn>
                  <a:cxn ang="0">
                    <a:pos x="4267" y="50"/>
                  </a:cxn>
                  <a:cxn ang="0">
                    <a:pos x="4415" y="647"/>
                  </a:cxn>
                  <a:cxn ang="0">
                    <a:pos x="4562" y="4709"/>
                  </a:cxn>
                  <a:cxn ang="0">
                    <a:pos x="4710" y="6253"/>
                  </a:cxn>
                  <a:cxn ang="0">
                    <a:pos x="4857" y="2886"/>
                  </a:cxn>
                  <a:cxn ang="0">
                    <a:pos x="5004" y="976"/>
                  </a:cxn>
                  <a:cxn ang="0">
                    <a:pos x="5152" y="229"/>
                  </a:cxn>
                  <a:cxn ang="0">
                    <a:pos x="5299" y="57"/>
                  </a:cxn>
                  <a:cxn ang="0">
                    <a:pos x="5447" y="103"/>
                  </a:cxn>
                  <a:cxn ang="0">
                    <a:pos x="5594" y="48"/>
                  </a:cxn>
                  <a:cxn ang="0">
                    <a:pos x="5741" y="52"/>
                  </a:cxn>
                  <a:cxn ang="0">
                    <a:pos x="5889" y="55"/>
                  </a:cxn>
                  <a:cxn ang="0">
                    <a:pos x="6036" y="61"/>
                  </a:cxn>
                  <a:cxn ang="0">
                    <a:pos x="6184" y="73"/>
                  </a:cxn>
                  <a:cxn ang="0">
                    <a:pos x="6331" y="58"/>
                  </a:cxn>
                  <a:cxn ang="0">
                    <a:pos x="6479" y="57"/>
                  </a:cxn>
                  <a:cxn ang="0">
                    <a:pos x="6626" y="54"/>
                  </a:cxn>
                  <a:cxn ang="0">
                    <a:pos x="6773" y="47"/>
                  </a:cxn>
                  <a:cxn ang="0">
                    <a:pos x="6921" y="64"/>
                  </a:cxn>
                  <a:cxn ang="0">
                    <a:pos x="7068" y="53"/>
                  </a:cxn>
                  <a:cxn ang="0">
                    <a:pos x="7216" y="55"/>
                  </a:cxn>
                  <a:cxn ang="0">
                    <a:pos x="7363" y="57"/>
                  </a:cxn>
                  <a:cxn ang="0">
                    <a:pos x="7510" y="57"/>
                  </a:cxn>
                  <a:cxn ang="0">
                    <a:pos x="7658" y="56"/>
                  </a:cxn>
                  <a:cxn ang="0">
                    <a:pos x="7805" y="53"/>
                  </a:cxn>
                  <a:cxn ang="0">
                    <a:pos x="7953" y="44"/>
                  </a:cxn>
                  <a:cxn ang="0">
                    <a:pos x="8100" y="48"/>
                  </a:cxn>
                  <a:cxn ang="0">
                    <a:pos x="8248" y="50"/>
                  </a:cxn>
                  <a:cxn ang="0">
                    <a:pos x="8395" y="66"/>
                  </a:cxn>
                  <a:cxn ang="0">
                    <a:pos x="8542" y="62"/>
                  </a:cxn>
                  <a:cxn ang="0">
                    <a:pos x="8690" y="49"/>
                  </a:cxn>
                  <a:cxn ang="0">
                    <a:pos x="8837" y="46"/>
                  </a:cxn>
                  <a:cxn ang="0">
                    <a:pos x="8985" y="63"/>
                  </a:cxn>
                  <a:cxn ang="0">
                    <a:pos x="9132" y="55"/>
                  </a:cxn>
                  <a:cxn ang="0">
                    <a:pos x="9279" y="59"/>
                  </a:cxn>
                </a:cxnLst>
                <a:rect l="0" t="0" r="r" b="b"/>
                <a:pathLst>
                  <a:path w="9374" h="6800">
                    <a:moveTo>
                      <a:pt x="0" y="58"/>
                    </a:moveTo>
                    <a:lnTo>
                      <a:pt x="4" y="66"/>
                    </a:lnTo>
                    <a:lnTo>
                      <a:pt x="10" y="94"/>
                    </a:lnTo>
                    <a:lnTo>
                      <a:pt x="16" y="63"/>
                    </a:lnTo>
                    <a:lnTo>
                      <a:pt x="22" y="60"/>
                    </a:lnTo>
                    <a:lnTo>
                      <a:pt x="28" y="97"/>
                    </a:lnTo>
                    <a:lnTo>
                      <a:pt x="33" y="102"/>
                    </a:lnTo>
                    <a:lnTo>
                      <a:pt x="39" y="49"/>
                    </a:lnTo>
                    <a:lnTo>
                      <a:pt x="45" y="55"/>
                    </a:lnTo>
                    <a:lnTo>
                      <a:pt x="51" y="61"/>
                    </a:lnTo>
                    <a:lnTo>
                      <a:pt x="57" y="96"/>
                    </a:lnTo>
                    <a:lnTo>
                      <a:pt x="63" y="58"/>
                    </a:lnTo>
                    <a:lnTo>
                      <a:pt x="69" y="56"/>
                    </a:lnTo>
                    <a:lnTo>
                      <a:pt x="75" y="96"/>
                    </a:lnTo>
                    <a:lnTo>
                      <a:pt x="81" y="49"/>
                    </a:lnTo>
                    <a:lnTo>
                      <a:pt x="86" y="55"/>
                    </a:lnTo>
                    <a:lnTo>
                      <a:pt x="92" y="70"/>
                    </a:lnTo>
                    <a:lnTo>
                      <a:pt x="98" y="83"/>
                    </a:lnTo>
                    <a:lnTo>
                      <a:pt x="104" y="54"/>
                    </a:lnTo>
                    <a:lnTo>
                      <a:pt x="110" y="51"/>
                    </a:lnTo>
                    <a:lnTo>
                      <a:pt x="116" y="50"/>
                    </a:lnTo>
                    <a:lnTo>
                      <a:pt x="122" y="43"/>
                    </a:lnTo>
                    <a:lnTo>
                      <a:pt x="128" y="47"/>
                    </a:lnTo>
                    <a:lnTo>
                      <a:pt x="134" y="48"/>
                    </a:lnTo>
                    <a:lnTo>
                      <a:pt x="140" y="94"/>
                    </a:lnTo>
                    <a:lnTo>
                      <a:pt x="145" y="74"/>
                    </a:lnTo>
                    <a:lnTo>
                      <a:pt x="151" y="54"/>
                    </a:lnTo>
                    <a:lnTo>
                      <a:pt x="157" y="108"/>
                    </a:lnTo>
                    <a:lnTo>
                      <a:pt x="163" y="58"/>
                    </a:lnTo>
                    <a:lnTo>
                      <a:pt x="169" y="51"/>
                    </a:lnTo>
                    <a:lnTo>
                      <a:pt x="175" y="55"/>
                    </a:lnTo>
                    <a:lnTo>
                      <a:pt x="181" y="49"/>
                    </a:lnTo>
                    <a:lnTo>
                      <a:pt x="187" y="54"/>
                    </a:lnTo>
                    <a:lnTo>
                      <a:pt x="193" y="59"/>
                    </a:lnTo>
                    <a:lnTo>
                      <a:pt x="199" y="61"/>
                    </a:lnTo>
                    <a:lnTo>
                      <a:pt x="204" y="56"/>
                    </a:lnTo>
                    <a:lnTo>
                      <a:pt x="210" y="60"/>
                    </a:lnTo>
                    <a:lnTo>
                      <a:pt x="216" y="47"/>
                    </a:lnTo>
                    <a:lnTo>
                      <a:pt x="222" y="76"/>
                    </a:lnTo>
                    <a:lnTo>
                      <a:pt x="228" y="55"/>
                    </a:lnTo>
                    <a:lnTo>
                      <a:pt x="234" y="74"/>
                    </a:lnTo>
                    <a:lnTo>
                      <a:pt x="240" y="42"/>
                    </a:lnTo>
                    <a:lnTo>
                      <a:pt x="246" y="69"/>
                    </a:lnTo>
                    <a:lnTo>
                      <a:pt x="252" y="68"/>
                    </a:lnTo>
                    <a:lnTo>
                      <a:pt x="257" y="57"/>
                    </a:lnTo>
                    <a:lnTo>
                      <a:pt x="263" y="56"/>
                    </a:lnTo>
                    <a:lnTo>
                      <a:pt x="269" y="58"/>
                    </a:lnTo>
                    <a:lnTo>
                      <a:pt x="275" y="60"/>
                    </a:lnTo>
                    <a:lnTo>
                      <a:pt x="281" y="55"/>
                    </a:lnTo>
                    <a:lnTo>
                      <a:pt x="287" y="49"/>
                    </a:lnTo>
                    <a:lnTo>
                      <a:pt x="293" y="46"/>
                    </a:lnTo>
                    <a:lnTo>
                      <a:pt x="299" y="50"/>
                    </a:lnTo>
                    <a:lnTo>
                      <a:pt x="305" y="57"/>
                    </a:lnTo>
                    <a:lnTo>
                      <a:pt x="311" y="62"/>
                    </a:lnTo>
                    <a:lnTo>
                      <a:pt x="316" y="56"/>
                    </a:lnTo>
                    <a:lnTo>
                      <a:pt x="322" y="57"/>
                    </a:lnTo>
                    <a:lnTo>
                      <a:pt x="328" y="48"/>
                    </a:lnTo>
                    <a:lnTo>
                      <a:pt x="334" y="48"/>
                    </a:lnTo>
                    <a:lnTo>
                      <a:pt x="340" y="53"/>
                    </a:lnTo>
                    <a:lnTo>
                      <a:pt x="346" y="57"/>
                    </a:lnTo>
                    <a:lnTo>
                      <a:pt x="352" y="48"/>
                    </a:lnTo>
                    <a:lnTo>
                      <a:pt x="358" y="47"/>
                    </a:lnTo>
                    <a:lnTo>
                      <a:pt x="364" y="57"/>
                    </a:lnTo>
                    <a:lnTo>
                      <a:pt x="370" y="42"/>
                    </a:lnTo>
                    <a:lnTo>
                      <a:pt x="375" y="51"/>
                    </a:lnTo>
                    <a:lnTo>
                      <a:pt x="381" y="56"/>
                    </a:lnTo>
                    <a:lnTo>
                      <a:pt x="387" y="53"/>
                    </a:lnTo>
                    <a:lnTo>
                      <a:pt x="393" y="68"/>
                    </a:lnTo>
                    <a:lnTo>
                      <a:pt x="399" y="40"/>
                    </a:lnTo>
                    <a:lnTo>
                      <a:pt x="405" y="50"/>
                    </a:lnTo>
                    <a:lnTo>
                      <a:pt x="411" y="56"/>
                    </a:lnTo>
                    <a:lnTo>
                      <a:pt x="417" y="49"/>
                    </a:lnTo>
                    <a:lnTo>
                      <a:pt x="423" y="45"/>
                    </a:lnTo>
                    <a:lnTo>
                      <a:pt x="428" y="54"/>
                    </a:lnTo>
                    <a:lnTo>
                      <a:pt x="434" y="48"/>
                    </a:lnTo>
                    <a:lnTo>
                      <a:pt x="440" y="48"/>
                    </a:lnTo>
                    <a:lnTo>
                      <a:pt x="446" y="64"/>
                    </a:lnTo>
                    <a:lnTo>
                      <a:pt x="452" y="62"/>
                    </a:lnTo>
                    <a:lnTo>
                      <a:pt x="458" y="52"/>
                    </a:lnTo>
                    <a:lnTo>
                      <a:pt x="464" y="63"/>
                    </a:lnTo>
                    <a:lnTo>
                      <a:pt x="470" y="51"/>
                    </a:lnTo>
                    <a:lnTo>
                      <a:pt x="476" y="65"/>
                    </a:lnTo>
                    <a:lnTo>
                      <a:pt x="482" y="54"/>
                    </a:lnTo>
                    <a:lnTo>
                      <a:pt x="487" y="77"/>
                    </a:lnTo>
                    <a:lnTo>
                      <a:pt x="493" y="71"/>
                    </a:lnTo>
                    <a:lnTo>
                      <a:pt x="499" y="59"/>
                    </a:lnTo>
                    <a:lnTo>
                      <a:pt x="505" y="44"/>
                    </a:lnTo>
                    <a:lnTo>
                      <a:pt x="511" y="61"/>
                    </a:lnTo>
                    <a:lnTo>
                      <a:pt x="517" y="63"/>
                    </a:lnTo>
                    <a:lnTo>
                      <a:pt x="523" y="61"/>
                    </a:lnTo>
                    <a:lnTo>
                      <a:pt x="529" y="99"/>
                    </a:lnTo>
                    <a:lnTo>
                      <a:pt x="535" y="54"/>
                    </a:lnTo>
                    <a:lnTo>
                      <a:pt x="541" y="63"/>
                    </a:lnTo>
                    <a:lnTo>
                      <a:pt x="546" y="63"/>
                    </a:lnTo>
                    <a:lnTo>
                      <a:pt x="552" y="74"/>
                    </a:lnTo>
                    <a:lnTo>
                      <a:pt x="558" y="51"/>
                    </a:lnTo>
                    <a:lnTo>
                      <a:pt x="564" y="64"/>
                    </a:lnTo>
                    <a:lnTo>
                      <a:pt x="570" y="69"/>
                    </a:lnTo>
                    <a:lnTo>
                      <a:pt x="576" y="74"/>
                    </a:lnTo>
                    <a:lnTo>
                      <a:pt x="582" y="51"/>
                    </a:lnTo>
                    <a:lnTo>
                      <a:pt x="588" y="60"/>
                    </a:lnTo>
                    <a:lnTo>
                      <a:pt x="594" y="52"/>
                    </a:lnTo>
                    <a:lnTo>
                      <a:pt x="600" y="49"/>
                    </a:lnTo>
                    <a:lnTo>
                      <a:pt x="605" y="56"/>
                    </a:lnTo>
                    <a:lnTo>
                      <a:pt x="611" y="49"/>
                    </a:lnTo>
                    <a:lnTo>
                      <a:pt x="617" y="45"/>
                    </a:lnTo>
                    <a:lnTo>
                      <a:pt x="623" y="61"/>
                    </a:lnTo>
                    <a:lnTo>
                      <a:pt x="629" y="63"/>
                    </a:lnTo>
                    <a:lnTo>
                      <a:pt x="635" y="55"/>
                    </a:lnTo>
                    <a:lnTo>
                      <a:pt x="641" y="49"/>
                    </a:lnTo>
                    <a:lnTo>
                      <a:pt x="647" y="44"/>
                    </a:lnTo>
                    <a:lnTo>
                      <a:pt x="653" y="57"/>
                    </a:lnTo>
                    <a:lnTo>
                      <a:pt x="658" y="64"/>
                    </a:lnTo>
                    <a:lnTo>
                      <a:pt x="664" y="60"/>
                    </a:lnTo>
                    <a:lnTo>
                      <a:pt x="670" y="48"/>
                    </a:lnTo>
                    <a:lnTo>
                      <a:pt x="676" y="62"/>
                    </a:lnTo>
                    <a:lnTo>
                      <a:pt x="682" y="54"/>
                    </a:lnTo>
                    <a:lnTo>
                      <a:pt x="688" y="60"/>
                    </a:lnTo>
                    <a:lnTo>
                      <a:pt x="694" y="50"/>
                    </a:lnTo>
                    <a:lnTo>
                      <a:pt x="700" y="59"/>
                    </a:lnTo>
                    <a:lnTo>
                      <a:pt x="706" y="65"/>
                    </a:lnTo>
                    <a:lnTo>
                      <a:pt x="712" y="65"/>
                    </a:lnTo>
                    <a:lnTo>
                      <a:pt x="717" y="49"/>
                    </a:lnTo>
                    <a:lnTo>
                      <a:pt x="723" y="60"/>
                    </a:lnTo>
                    <a:lnTo>
                      <a:pt x="729" y="62"/>
                    </a:lnTo>
                    <a:lnTo>
                      <a:pt x="735" y="65"/>
                    </a:lnTo>
                    <a:lnTo>
                      <a:pt x="741" y="55"/>
                    </a:lnTo>
                    <a:lnTo>
                      <a:pt x="747" y="51"/>
                    </a:lnTo>
                    <a:lnTo>
                      <a:pt x="753" y="44"/>
                    </a:lnTo>
                    <a:lnTo>
                      <a:pt x="759" y="38"/>
                    </a:lnTo>
                    <a:lnTo>
                      <a:pt x="765" y="62"/>
                    </a:lnTo>
                    <a:lnTo>
                      <a:pt x="771" y="45"/>
                    </a:lnTo>
                    <a:lnTo>
                      <a:pt x="776" y="55"/>
                    </a:lnTo>
                    <a:lnTo>
                      <a:pt x="782" y="71"/>
                    </a:lnTo>
                    <a:lnTo>
                      <a:pt x="788" y="72"/>
                    </a:lnTo>
                    <a:lnTo>
                      <a:pt x="794" y="66"/>
                    </a:lnTo>
                    <a:lnTo>
                      <a:pt x="800" y="60"/>
                    </a:lnTo>
                    <a:lnTo>
                      <a:pt x="806" y="56"/>
                    </a:lnTo>
                    <a:lnTo>
                      <a:pt x="812" y="49"/>
                    </a:lnTo>
                    <a:lnTo>
                      <a:pt x="818" y="51"/>
                    </a:lnTo>
                    <a:lnTo>
                      <a:pt x="824" y="53"/>
                    </a:lnTo>
                    <a:lnTo>
                      <a:pt x="829" y="57"/>
                    </a:lnTo>
                    <a:lnTo>
                      <a:pt x="835" y="46"/>
                    </a:lnTo>
                    <a:lnTo>
                      <a:pt x="841" y="45"/>
                    </a:lnTo>
                    <a:lnTo>
                      <a:pt x="847" y="51"/>
                    </a:lnTo>
                    <a:lnTo>
                      <a:pt x="853" y="66"/>
                    </a:lnTo>
                    <a:lnTo>
                      <a:pt x="859" y="60"/>
                    </a:lnTo>
                    <a:lnTo>
                      <a:pt x="865" y="43"/>
                    </a:lnTo>
                    <a:lnTo>
                      <a:pt x="871" y="83"/>
                    </a:lnTo>
                    <a:lnTo>
                      <a:pt x="877" y="50"/>
                    </a:lnTo>
                    <a:lnTo>
                      <a:pt x="883" y="65"/>
                    </a:lnTo>
                    <a:lnTo>
                      <a:pt x="888" y="42"/>
                    </a:lnTo>
                    <a:lnTo>
                      <a:pt x="894" y="51"/>
                    </a:lnTo>
                    <a:lnTo>
                      <a:pt x="900" y="71"/>
                    </a:lnTo>
                    <a:lnTo>
                      <a:pt x="906" y="76"/>
                    </a:lnTo>
                    <a:lnTo>
                      <a:pt x="912" y="59"/>
                    </a:lnTo>
                    <a:lnTo>
                      <a:pt x="918" y="64"/>
                    </a:lnTo>
                    <a:lnTo>
                      <a:pt x="924" y="58"/>
                    </a:lnTo>
                    <a:lnTo>
                      <a:pt x="930" y="50"/>
                    </a:lnTo>
                    <a:lnTo>
                      <a:pt x="936" y="52"/>
                    </a:lnTo>
                    <a:lnTo>
                      <a:pt x="942" y="71"/>
                    </a:lnTo>
                    <a:lnTo>
                      <a:pt x="947" y="55"/>
                    </a:lnTo>
                    <a:lnTo>
                      <a:pt x="953" y="75"/>
                    </a:lnTo>
                    <a:lnTo>
                      <a:pt x="959" y="50"/>
                    </a:lnTo>
                    <a:lnTo>
                      <a:pt x="965" y="45"/>
                    </a:lnTo>
                    <a:lnTo>
                      <a:pt x="971" y="53"/>
                    </a:lnTo>
                    <a:lnTo>
                      <a:pt x="977" y="53"/>
                    </a:lnTo>
                    <a:lnTo>
                      <a:pt x="983" y="62"/>
                    </a:lnTo>
                    <a:lnTo>
                      <a:pt x="989" y="60"/>
                    </a:lnTo>
                    <a:lnTo>
                      <a:pt x="995" y="57"/>
                    </a:lnTo>
                    <a:lnTo>
                      <a:pt x="1000" y="63"/>
                    </a:lnTo>
                    <a:lnTo>
                      <a:pt x="1006" y="55"/>
                    </a:lnTo>
                    <a:lnTo>
                      <a:pt x="1012" y="62"/>
                    </a:lnTo>
                    <a:lnTo>
                      <a:pt x="1018" y="64"/>
                    </a:lnTo>
                    <a:lnTo>
                      <a:pt x="1024" y="43"/>
                    </a:lnTo>
                    <a:lnTo>
                      <a:pt x="1030" y="42"/>
                    </a:lnTo>
                    <a:lnTo>
                      <a:pt x="1036" y="55"/>
                    </a:lnTo>
                    <a:lnTo>
                      <a:pt x="1042" y="49"/>
                    </a:lnTo>
                    <a:lnTo>
                      <a:pt x="1048" y="72"/>
                    </a:lnTo>
                    <a:lnTo>
                      <a:pt x="1054" y="51"/>
                    </a:lnTo>
                    <a:lnTo>
                      <a:pt x="1059" y="74"/>
                    </a:lnTo>
                    <a:lnTo>
                      <a:pt x="1065" y="51"/>
                    </a:lnTo>
                    <a:lnTo>
                      <a:pt x="1071" y="47"/>
                    </a:lnTo>
                    <a:lnTo>
                      <a:pt x="1077" y="47"/>
                    </a:lnTo>
                    <a:lnTo>
                      <a:pt x="1083" y="38"/>
                    </a:lnTo>
                    <a:lnTo>
                      <a:pt x="1089" y="55"/>
                    </a:lnTo>
                    <a:lnTo>
                      <a:pt x="1095" y="49"/>
                    </a:lnTo>
                    <a:lnTo>
                      <a:pt x="1101" y="52"/>
                    </a:lnTo>
                    <a:lnTo>
                      <a:pt x="1107" y="45"/>
                    </a:lnTo>
                    <a:lnTo>
                      <a:pt x="1113" y="60"/>
                    </a:lnTo>
                    <a:lnTo>
                      <a:pt x="1118" y="60"/>
                    </a:lnTo>
                    <a:lnTo>
                      <a:pt x="1124" y="55"/>
                    </a:lnTo>
                    <a:lnTo>
                      <a:pt x="1130" y="56"/>
                    </a:lnTo>
                    <a:lnTo>
                      <a:pt x="1136" y="60"/>
                    </a:lnTo>
                    <a:lnTo>
                      <a:pt x="1142" y="60"/>
                    </a:lnTo>
                    <a:lnTo>
                      <a:pt x="1148" y="46"/>
                    </a:lnTo>
                    <a:lnTo>
                      <a:pt x="1154" y="51"/>
                    </a:lnTo>
                    <a:lnTo>
                      <a:pt x="1160" y="55"/>
                    </a:lnTo>
                    <a:lnTo>
                      <a:pt x="1166" y="63"/>
                    </a:lnTo>
                    <a:lnTo>
                      <a:pt x="1171" y="61"/>
                    </a:lnTo>
                    <a:lnTo>
                      <a:pt x="1177" y="59"/>
                    </a:lnTo>
                    <a:lnTo>
                      <a:pt x="1183" y="65"/>
                    </a:lnTo>
                    <a:lnTo>
                      <a:pt x="1189" y="42"/>
                    </a:lnTo>
                    <a:lnTo>
                      <a:pt x="1195" y="59"/>
                    </a:lnTo>
                    <a:lnTo>
                      <a:pt x="1201" y="53"/>
                    </a:lnTo>
                    <a:lnTo>
                      <a:pt x="1207" y="42"/>
                    </a:lnTo>
                    <a:lnTo>
                      <a:pt x="1213" y="46"/>
                    </a:lnTo>
                    <a:lnTo>
                      <a:pt x="1219" y="67"/>
                    </a:lnTo>
                    <a:lnTo>
                      <a:pt x="1225" y="51"/>
                    </a:lnTo>
                    <a:lnTo>
                      <a:pt x="1230" y="55"/>
                    </a:lnTo>
                    <a:lnTo>
                      <a:pt x="1236" y="60"/>
                    </a:lnTo>
                    <a:lnTo>
                      <a:pt x="1242" y="60"/>
                    </a:lnTo>
                    <a:lnTo>
                      <a:pt x="1248" y="55"/>
                    </a:lnTo>
                    <a:lnTo>
                      <a:pt x="1254" y="76"/>
                    </a:lnTo>
                    <a:lnTo>
                      <a:pt x="1260" y="59"/>
                    </a:lnTo>
                    <a:lnTo>
                      <a:pt x="1266" y="73"/>
                    </a:lnTo>
                    <a:lnTo>
                      <a:pt x="1272" y="58"/>
                    </a:lnTo>
                    <a:lnTo>
                      <a:pt x="1278" y="51"/>
                    </a:lnTo>
                    <a:lnTo>
                      <a:pt x="1284" y="57"/>
                    </a:lnTo>
                    <a:lnTo>
                      <a:pt x="1289" y="68"/>
                    </a:lnTo>
                    <a:lnTo>
                      <a:pt x="1295" y="46"/>
                    </a:lnTo>
                    <a:lnTo>
                      <a:pt x="1301" y="61"/>
                    </a:lnTo>
                    <a:lnTo>
                      <a:pt x="1307" y="53"/>
                    </a:lnTo>
                    <a:lnTo>
                      <a:pt x="1313" y="45"/>
                    </a:lnTo>
                    <a:lnTo>
                      <a:pt x="1319" y="68"/>
                    </a:lnTo>
                    <a:lnTo>
                      <a:pt x="1325" y="62"/>
                    </a:lnTo>
                    <a:lnTo>
                      <a:pt x="1331" y="64"/>
                    </a:lnTo>
                    <a:lnTo>
                      <a:pt x="1337" y="63"/>
                    </a:lnTo>
                    <a:lnTo>
                      <a:pt x="1342" y="66"/>
                    </a:lnTo>
                    <a:lnTo>
                      <a:pt x="1348" y="57"/>
                    </a:lnTo>
                    <a:lnTo>
                      <a:pt x="1354" y="63"/>
                    </a:lnTo>
                    <a:lnTo>
                      <a:pt x="1360" y="63"/>
                    </a:lnTo>
                    <a:lnTo>
                      <a:pt x="1366" y="49"/>
                    </a:lnTo>
                    <a:lnTo>
                      <a:pt x="1372" y="52"/>
                    </a:lnTo>
                    <a:lnTo>
                      <a:pt x="1378" y="53"/>
                    </a:lnTo>
                    <a:lnTo>
                      <a:pt x="1384" y="52"/>
                    </a:lnTo>
                    <a:lnTo>
                      <a:pt x="1390" y="62"/>
                    </a:lnTo>
                    <a:lnTo>
                      <a:pt x="1396" y="0"/>
                    </a:lnTo>
                    <a:lnTo>
                      <a:pt x="1401" y="38"/>
                    </a:lnTo>
                    <a:lnTo>
                      <a:pt x="1407" y="75"/>
                    </a:lnTo>
                    <a:lnTo>
                      <a:pt x="1413" y="53"/>
                    </a:lnTo>
                    <a:lnTo>
                      <a:pt x="1419" y="56"/>
                    </a:lnTo>
                    <a:lnTo>
                      <a:pt x="1425" y="60"/>
                    </a:lnTo>
                    <a:lnTo>
                      <a:pt x="1431" y="55"/>
                    </a:lnTo>
                    <a:lnTo>
                      <a:pt x="1437" y="0"/>
                    </a:lnTo>
                    <a:lnTo>
                      <a:pt x="1443" y="54"/>
                    </a:lnTo>
                    <a:lnTo>
                      <a:pt x="1449" y="51"/>
                    </a:lnTo>
                    <a:lnTo>
                      <a:pt x="1455" y="55"/>
                    </a:lnTo>
                    <a:lnTo>
                      <a:pt x="1460" y="63"/>
                    </a:lnTo>
                    <a:lnTo>
                      <a:pt x="1466" y="46"/>
                    </a:lnTo>
                    <a:lnTo>
                      <a:pt x="1472" y="65"/>
                    </a:lnTo>
                    <a:lnTo>
                      <a:pt x="1478" y="44"/>
                    </a:lnTo>
                    <a:lnTo>
                      <a:pt x="1484" y="50"/>
                    </a:lnTo>
                    <a:lnTo>
                      <a:pt x="1490" y="59"/>
                    </a:lnTo>
                    <a:lnTo>
                      <a:pt x="1496" y="57"/>
                    </a:lnTo>
                    <a:lnTo>
                      <a:pt x="1502" y="50"/>
                    </a:lnTo>
                    <a:lnTo>
                      <a:pt x="1508" y="59"/>
                    </a:lnTo>
                    <a:lnTo>
                      <a:pt x="1513" y="53"/>
                    </a:lnTo>
                    <a:lnTo>
                      <a:pt x="1519" y="55"/>
                    </a:lnTo>
                    <a:lnTo>
                      <a:pt x="1525" y="58"/>
                    </a:lnTo>
                    <a:lnTo>
                      <a:pt x="1531" y="66"/>
                    </a:lnTo>
                    <a:lnTo>
                      <a:pt x="1537" y="61"/>
                    </a:lnTo>
                    <a:lnTo>
                      <a:pt x="1543" y="44"/>
                    </a:lnTo>
                    <a:lnTo>
                      <a:pt x="1549" y="72"/>
                    </a:lnTo>
                    <a:lnTo>
                      <a:pt x="1555" y="0"/>
                    </a:lnTo>
                    <a:lnTo>
                      <a:pt x="1561" y="64"/>
                    </a:lnTo>
                    <a:lnTo>
                      <a:pt x="1567" y="72"/>
                    </a:lnTo>
                    <a:lnTo>
                      <a:pt x="1572" y="40"/>
                    </a:lnTo>
                    <a:lnTo>
                      <a:pt x="1578" y="54"/>
                    </a:lnTo>
                    <a:lnTo>
                      <a:pt x="1584" y="44"/>
                    </a:lnTo>
                    <a:lnTo>
                      <a:pt x="1590" y="71"/>
                    </a:lnTo>
                    <a:lnTo>
                      <a:pt x="1596" y="48"/>
                    </a:lnTo>
                    <a:lnTo>
                      <a:pt x="1602" y="56"/>
                    </a:lnTo>
                    <a:lnTo>
                      <a:pt x="1608" y="60"/>
                    </a:lnTo>
                    <a:lnTo>
                      <a:pt x="1614" y="62"/>
                    </a:lnTo>
                    <a:lnTo>
                      <a:pt x="1620" y="69"/>
                    </a:lnTo>
                    <a:lnTo>
                      <a:pt x="1626" y="62"/>
                    </a:lnTo>
                    <a:lnTo>
                      <a:pt x="1631" y="42"/>
                    </a:lnTo>
                    <a:lnTo>
                      <a:pt x="1637" y="63"/>
                    </a:lnTo>
                    <a:lnTo>
                      <a:pt x="1643" y="71"/>
                    </a:lnTo>
                    <a:lnTo>
                      <a:pt x="1649" y="48"/>
                    </a:lnTo>
                    <a:lnTo>
                      <a:pt x="1655" y="65"/>
                    </a:lnTo>
                    <a:lnTo>
                      <a:pt x="1661" y="66"/>
                    </a:lnTo>
                    <a:lnTo>
                      <a:pt x="1667" y="40"/>
                    </a:lnTo>
                    <a:lnTo>
                      <a:pt x="1673" y="42"/>
                    </a:lnTo>
                    <a:lnTo>
                      <a:pt x="1679" y="53"/>
                    </a:lnTo>
                    <a:lnTo>
                      <a:pt x="1684" y="58"/>
                    </a:lnTo>
                    <a:lnTo>
                      <a:pt x="1690" y="50"/>
                    </a:lnTo>
                    <a:lnTo>
                      <a:pt x="1696" y="46"/>
                    </a:lnTo>
                    <a:lnTo>
                      <a:pt x="1702" y="61"/>
                    </a:lnTo>
                    <a:lnTo>
                      <a:pt x="1708" y="59"/>
                    </a:lnTo>
                    <a:lnTo>
                      <a:pt x="1714" y="67"/>
                    </a:lnTo>
                    <a:lnTo>
                      <a:pt x="1720" y="66"/>
                    </a:lnTo>
                    <a:lnTo>
                      <a:pt x="1726" y="56"/>
                    </a:lnTo>
                    <a:lnTo>
                      <a:pt x="1732" y="59"/>
                    </a:lnTo>
                    <a:lnTo>
                      <a:pt x="1738" y="48"/>
                    </a:lnTo>
                    <a:lnTo>
                      <a:pt x="1743" y="54"/>
                    </a:lnTo>
                    <a:lnTo>
                      <a:pt x="1749" y="45"/>
                    </a:lnTo>
                    <a:lnTo>
                      <a:pt x="1755" y="47"/>
                    </a:lnTo>
                    <a:lnTo>
                      <a:pt x="1761" y="54"/>
                    </a:lnTo>
                    <a:lnTo>
                      <a:pt x="1767" y="60"/>
                    </a:lnTo>
                    <a:lnTo>
                      <a:pt x="1773" y="60"/>
                    </a:lnTo>
                    <a:lnTo>
                      <a:pt x="1779" y="51"/>
                    </a:lnTo>
                    <a:lnTo>
                      <a:pt x="1785" y="55"/>
                    </a:lnTo>
                    <a:lnTo>
                      <a:pt x="1791" y="57"/>
                    </a:lnTo>
                    <a:lnTo>
                      <a:pt x="1797" y="59"/>
                    </a:lnTo>
                    <a:lnTo>
                      <a:pt x="1802" y="74"/>
                    </a:lnTo>
                    <a:lnTo>
                      <a:pt x="1808" y="45"/>
                    </a:lnTo>
                    <a:lnTo>
                      <a:pt x="1814" y="54"/>
                    </a:lnTo>
                    <a:lnTo>
                      <a:pt x="1820" y="51"/>
                    </a:lnTo>
                    <a:lnTo>
                      <a:pt x="1826" y="48"/>
                    </a:lnTo>
                    <a:lnTo>
                      <a:pt x="1832" y="44"/>
                    </a:lnTo>
                    <a:lnTo>
                      <a:pt x="1838" y="86"/>
                    </a:lnTo>
                    <a:lnTo>
                      <a:pt x="1844" y="46"/>
                    </a:lnTo>
                    <a:lnTo>
                      <a:pt x="1850" y="55"/>
                    </a:lnTo>
                    <a:lnTo>
                      <a:pt x="1856" y="69"/>
                    </a:lnTo>
                    <a:lnTo>
                      <a:pt x="1861" y="49"/>
                    </a:lnTo>
                    <a:lnTo>
                      <a:pt x="1867" y="50"/>
                    </a:lnTo>
                    <a:lnTo>
                      <a:pt x="1873" y="75"/>
                    </a:lnTo>
                    <a:lnTo>
                      <a:pt x="1879" y="63"/>
                    </a:lnTo>
                    <a:lnTo>
                      <a:pt x="1885" y="50"/>
                    </a:lnTo>
                    <a:lnTo>
                      <a:pt x="1891" y="57"/>
                    </a:lnTo>
                    <a:lnTo>
                      <a:pt x="1897" y="45"/>
                    </a:lnTo>
                    <a:lnTo>
                      <a:pt x="1903" y="74"/>
                    </a:lnTo>
                    <a:lnTo>
                      <a:pt x="1909" y="46"/>
                    </a:lnTo>
                    <a:lnTo>
                      <a:pt x="1914" y="63"/>
                    </a:lnTo>
                    <a:lnTo>
                      <a:pt x="1920" y="62"/>
                    </a:lnTo>
                    <a:lnTo>
                      <a:pt x="1926" y="62"/>
                    </a:lnTo>
                    <a:lnTo>
                      <a:pt x="1932" y="0"/>
                    </a:lnTo>
                    <a:lnTo>
                      <a:pt x="1938" y="40"/>
                    </a:lnTo>
                    <a:lnTo>
                      <a:pt x="1944" y="57"/>
                    </a:lnTo>
                    <a:lnTo>
                      <a:pt x="1950" y="64"/>
                    </a:lnTo>
                    <a:lnTo>
                      <a:pt x="1956" y="53"/>
                    </a:lnTo>
                    <a:lnTo>
                      <a:pt x="1962" y="65"/>
                    </a:lnTo>
                    <a:lnTo>
                      <a:pt x="1968" y="53"/>
                    </a:lnTo>
                    <a:lnTo>
                      <a:pt x="1973" y="66"/>
                    </a:lnTo>
                    <a:lnTo>
                      <a:pt x="1979" y="56"/>
                    </a:lnTo>
                    <a:lnTo>
                      <a:pt x="1985" y="54"/>
                    </a:lnTo>
                    <a:lnTo>
                      <a:pt x="1991" y="58"/>
                    </a:lnTo>
                    <a:lnTo>
                      <a:pt x="1997" y="38"/>
                    </a:lnTo>
                    <a:lnTo>
                      <a:pt x="2003" y="41"/>
                    </a:lnTo>
                    <a:lnTo>
                      <a:pt x="2009" y="69"/>
                    </a:lnTo>
                    <a:lnTo>
                      <a:pt x="2015" y="51"/>
                    </a:lnTo>
                    <a:lnTo>
                      <a:pt x="2021" y="61"/>
                    </a:lnTo>
                    <a:lnTo>
                      <a:pt x="2027" y="66"/>
                    </a:lnTo>
                    <a:lnTo>
                      <a:pt x="2032" y="41"/>
                    </a:lnTo>
                    <a:lnTo>
                      <a:pt x="2038" y="54"/>
                    </a:lnTo>
                    <a:lnTo>
                      <a:pt x="2044" y="65"/>
                    </a:lnTo>
                    <a:lnTo>
                      <a:pt x="2050" y="52"/>
                    </a:lnTo>
                    <a:lnTo>
                      <a:pt x="2056" y="47"/>
                    </a:lnTo>
                    <a:lnTo>
                      <a:pt x="2062" y="43"/>
                    </a:lnTo>
                    <a:lnTo>
                      <a:pt x="2068" y="53"/>
                    </a:lnTo>
                    <a:lnTo>
                      <a:pt x="2074" y="46"/>
                    </a:lnTo>
                    <a:lnTo>
                      <a:pt x="2080" y="49"/>
                    </a:lnTo>
                    <a:lnTo>
                      <a:pt x="2085" y="62"/>
                    </a:lnTo>
                    <a:lnTo>
                      <a:pt x="2091" y="59"/>
                    </a:lnTo>
                    <a:lnTo>
                      <a:pt x="2097" y="55"/>
                    </a:lnTo>
                    <a:lnTo>
                      <a:pt x="2103" y="62"/>
                    </a:lnTo>
                    <a:lnTo>
                      <a:pt x="2109" y="46"/>
                    </a:lnTo>
                    <a:lnTo>
                      <a:pt x="2115" y="57"/>
                    </a:lnTo>
                    <a:lnTo>
                      <a:pt x="2121" y="55"/>
                    </a:lnTo>
                    <a:lnTo>
                      <a:pt x="2127" y="56"/>
                    </a:lnTo>
                    <a:lnTo>
                      <a:pt x="2133" y="46"/>
                    </a:lnTo>
                    <a:lnTo>
                      <a:pt x="2139" y="46"/>
                    </a:lnTo>
                    <a:lnTo>
                      <a:pt x="2144" y="56"/>
                    </a:lnTo>
                    <a:lnTo>
                      <a:pt x="2150" y="57"/>
                    </a:lnTo>
                    <a:lnTo>
                      <a:pt x="2156" y="58"/>
                    </a:lnTo>
                    <a:lnTo>
                      <a:pt x="2162" y="59"/>
                    </a:lnTo>
                    <a:lnTo>
                      <a:pt x="2168" y="61"/>
                    </a:lnTo>
                    <a:lnTo>
                      <a:pt x="2174" y="76"/>
                    </a:lnTo>
                    <a:lnTo>
                      <a:pt x="2180" y="0"/>
                    </a:lnTo>
                    <a:lnTo>
                      <a:pt x="2186" y="50"/>
                    </a:lnTo>
                    <a:lnTo>
                      <a:pt x="2192" y="45"/>
                    </a:lnTo>
                    <a:lnTo>
                      <a:pt x="2198" y="49"/>
                    </a:lnTo>
                    <a:lnTo>
                      <a:pt x="2203" y="49"/>
                    </a:lnTo>
                    <a:lnTo>
                      <a:pt x="2209" y="71"/>
                    </a:lnTo>
                    <a:lnTo>
                      <a:pt x="2215" y="60"/>
                    </a:lnTo>
                    <a:lnTo>
                      <a:pt x="2221" y="43"/>
                    </a:lnTo>
                    <a:lnTo>
                      <a:pt x="2227" y="59"/>
                    </a:lnTo>
                    <a:lnTo>
                      <a:pt x="2233" y="58"/>
                    </a:lnTo>
                    <a:lnTo>
                      <a:pt x="2239" y="51"/>
                    </a:lnTo>
                    <a:lnTo>
                      <a:pt x="2245" y="58"/>
                    </a:lnTo>
                    <a:lnTo>
                      <a:pt x="2251" y="51"/>
                    </a:lnTo>
                    <a:lnTo>
                      <a:pt x="2256" y="40"/>
                    </a:lnTo>
                    <a:lnTo>
                      <a:pt x="2262" y="60"/>
                    </a:lnTo>
                    <a:lnTo>
                      <a:pt x="2268" y="53"/>
                    </a:lnTo>
                    <a:lnTo>
                      <a:pt x="2274" y="42"/>
                    </a:lnTo>
                    <a:lnTo>
                      <a:pt x="2280" y="43"/>
                    </a:lnTo>
                    <a:lnTo>
                      <a:pt x="2286" y="67"/>
                    </a:lnTo>
                    <a:lnTo>
                      <a:pt x="2292" y="66"/>
                    </a:lnTo>
                    <a:lnTo>
                      <a:pt x="2298" y="58"/>
                    </a:lnTo>
                    <a:lnTo>
                      <a:pt x="2304" y="76"/>
                    </a:lnTo>
                    <a:lnTo>
                      <a:pt x="2310" y="62"/>
                    </a:lnTo>
                    <a:lnTo>
                      <a:pt x="2315" y="40"/>
                    </a:lnTo>
                    <a:lnTo>
                      <a:pt x="2321" y="38"/>
                    </a:lnTo>
                    <a:lnTo>
                      <a:pt x="2327" y="62"/>
                    </a:lnTo>
                    <a:lnTo>
                      <a:pt x="2333" y="42"/>
                    </a:lnTo>
                    <a:lnTo>
                      <a:pt x="2339" y="46"/>
                    </a:lnTo>
                    <a:lnTo>
                      <a:pt x="2345" y="66"/>
                    </a:lnTo>
                    <a:lnTo>
                      <a:pt x="2351" y="60"/>
                    </a:lnTo>
                    <a:lnTo>
                      <a:pt x="2357" y="49"/>
                    </a:lnTo>
                    <a:lnTo>
                      <a:pt x="2363" y="40"/>
                    </a:lnTo>
                    <a:lnTo>
                      <a:pt x="2369" y="47"/>
                    </a:lnTo>
                    <a:lnTo>
                      <a:pt x="2374" y="57"/>
                    </a:lnTo>
                    <a:lnTo>
                      <a:pt x="2380" y="43"/>
                    </a:lnTo>
                    <a:lnTo>
                      <a:pt x="2386" y="58"/>
                    </a:lnTo>
                    <a:lnTo>
                      <a:pt x="2392" y="57"/>
                    </a:lnTo>
                    <a:lnTo>
                      <a:pt x="2398" y="53"/>
                    </a:lnTo>
                    <a:lnTo>
                      <a:pt x="2404" y="43"/>
                    </a:lnTo>
                    <a:lnTo>
                      <a:pt x="2410" y="0"/>
                    </a:lnTo>
                    <a:lnTo>
                      <a:pt x="2416" y="43"/>
                    </a:lnTo>
                    <a:lnTo>
                      <a:pt x="2422" y="59"/>
                    </a:lnTo>
                    <a:lnTo>
                      <a:pt x="2427" y="46"/>
                    </a:lnTo>
                    <a:lnTo>
                      <a:pt x="2433" y="43"/>
                    </a:lnTo>
                    <a:lnTo>
                      <a:pt x="2439" y="55"/>
                    </a:lnTo>
                    <a:lnTo>
                      <a:pt x="2445" y="54"/>
                    </a:lnTo>
                    <a:lnTo>
                      <a:pt x="2451" y="50"/>
                    </a:lnTo>
                    <a:lnTo>
                      <a:pt x="2457" y="56"/>
                    </a:lnTo>
                    <a:lnTo>
                      <a:pt x="2463" y="46"/>
                    </a:lnTo>
                    <a:lnTo>
                      <a:pt x="2469" y="49"/>
                    </a:lnTo>
                    <a:lnTo>
                      <a:pt x="2475" y="0"/>
                    </a:lnTo>
                    <a:lnTo>
                      <a:pt x="2481" y="60"/>
                    </a:lnTo>
                    <a:lnTo>
                      <a:pt x="2486" y="68"/>
                    </a:lnTo>
                    <a:lnTo>
                      <a:pt x="2492" y="68"/>
                    </a:lnTo>
                    <a:lnTo>
                      <a:pt x="2498" y="43"/>
                    </a:lnTo>
                    <a:lnTo>
                      <a:pt x="2504" y="56"/>
                    </a:lnTo>
                    <a:lnTo>
                      <a:pt x="2510" y="51"/>
                    </a:lnTo>
                    <a:lnTo>
                      <a:pt x="2516" y="61"/>
                    </a:lnTo>
                    <a:lnTo>
                      <a:pt x="2522" y="64"/>
                    </a:lnTo>
                    <a:lnTo>
                      <a:pt x="2528" y="42"/>
                    </a:lnTo>
                    <a:lnTo>
                      <a:pt x="2534" y="68"/>
                    </a:lnTo>
                    <a:lnTo>
                      <a:pt x="2540" y="44"/>
                    </a:lnTo>
                    <a:lnTo>
                      <a:pt x="2545" y="68"/>
                    </a:lnTo>
                    <a:lnTo>
                      <a:pt x="2551" y="0"/>
                    </a:lnTo>
                    <a:lnTo>
                      <a:pt x="2557" y="58"/>
                    </a:lnTo>
                    <a:lnTo>
                      <a:pt x="2563" y="59"/>
                    </a:lnTo>
                    <a:lnTo>
                      <a:pt x="2569" y="51"/>
                    </a:lnTo>
                    <a:lnTo>
                      <a:pt x="2575" y="54"/>
                    </a:lnTo>
                    <a:lnTo>
                      <a:pt x="2581" y="67"/>
                    </a:lnTo>
                    <a:lnTo>
                      <a:pt x="2587" y="51"/>
                    </a:lnTo>
                    <a:lnTo>
                      <a:pt x="2593" y="41"/>
                    </a:lnTo>
                    <a:lnTo>
                      <a:pt x="2598" y="69"/>
                    </a:lnTo>
                    <a:lnTo>
                      <a:pt x="2604" y="49"/>
                    </a:lnTo>
                    <a:lnTo>
                      <a:pt x="2610" y="50"/>
                    </a:lnTo>
                    <a:lnTo>
                      <a:pt x="2616" y="54"/>
                    </a:lnTo>
                    <a:lnTo>
                      <a:pt x="2622" y="84"/>
                    </a:lnTo>
                    <a:lnTo>
                      <a:pt x="2628" y="67"/>
                    </a:lnTo>
                    <a:lnTo>
                      <a:pt x="2634" y="68"/>
                    </a:lnTo>
                    <a:lnTo>
                      <a:pt x="2640" y="57"/>
                    </a:lnTo>
                    <a:lnTo>
                      <a:pt x="2646" y="56"/>
                    </a:lnTo>
                    <a:lnTo>
                      <a:pt x="2652" y="46"/>
                    </a:lnTo>
                    <a:lnTo>
                      <a:pt x="2657" y="52"/>
                    </a:lnTo>
                    <a:lnTo>
                      <a:pt x="2663" y="46"/>
                    </a:lnTo>
                    <a:lnTo>
                      <a:pt x="2669" y="51"/>
                    </a:lnTo>
                    <a:lnTo>
                      <a:pt x="2675" y="52"/>
                    </a:lnTo>
                    <a:lnTo>
                      <a:pt x="2681" y="61"/>
                    </a:lnTo>
                    <a:lnTo>
                      <a:pt x="2687" y="60"/>
                    </a:lnTo>
                    <a:lnTo>
                      <a:pt x="2693" y="41"/>
                    </a:lnTo>
                    <a:lnTo>
                      <a:pt x="2699" y="61"/>
                    </a:lnTo>
                    <a:lnTo>
                      <a:pt x="2705" y="51"/>
                    </a:lnTo>
                    <a:lnTo>
                      <a:pt x="2711" y="68"/>
                    </a:lnTo>
                    <a:lnTo>
                      <a:pt x="2716" y="51"/>
                    </a:lnTo>
                    <a:lnTo>
                      <a:pt x="2722" y="49"/>
                    </a:lnTo>
                    <a:lnTo>
                      <a:pt x="2728" y="55"/>
                    </a:lnTo>
                    <a:lnTo>
                      <a:pt x="2734" y="58"/>
                    </a:lnTo>
                    <a:lnTo>
                      <a:pt x="2740" y="64"/>
                    </a:lnTo>
                    <a:lnTo>
                      <a:pt x="2746" y="38"/>
                    </a:lnTo>
                    <a:lnTo>
                      <a:pt x="2752" y="60"/>
                    </a:lnTo>
                    <a:lnTo>
                      <a:pt x="2758" y="46"/>
                    </a:lnTo>
                    <a:lnTo>
                      <a:pt x="2764" y="53"/>
                    </a:lnTo>
                    <a:lnTo>
                      <a:pt x="2769" y="45"/>
                    </a:lnTo>
                    <a:lnTo>
                      <a:pt x="2775" y="69"/>
                    </a:lnTo>
                    <a:lnTo>
                      <a:pt x="2781" y="54"/>
                    </a:lnTo>
                    <a:lnTo>
                      <a:pt x="2787" y="48"/>
                    </a:lnTo>
                    <a:lnTo>
                      <a:pt x="2793" y="54"/>
                    </a:lnTo>
                    <a:lnTo>
                      <a:pt x="2799" y="51"/>
                    </a:lnTo>
                    <a:lnTo>
                      <a:pt x="2805" y="63"/>
                    </a:lnTo>
                    <a:lnTo>
                      <a:pt x="2811" y="94"/>
                    </a:lnTo>
                    <a:lnTo>
                      <a:pt x="2817" y="61"/>
                    </a:lnTo>
                    <a:lnTo>
                      <a:pt x="2823" y="95"/>
                    </a:lnTo>
                    <a:lnTo>
                      <a:pt x="2828" y="87"/>
                    </a:lnTo>
                    <a:lnTo>
                      <a:pt x="2834" y="94"/>
                    </a:lnTo>
                    <a:lnTo>
                      <a:pt x="2840" y="143"/>
                    </a:lnTo>
                    <a:lnTo>
                      <a:pt x="2846" y="126"/>
                    </a:lnTo>
                    <a:lnTo>
                      <a:pt x="2852" y="130"/>
                    </a:lnTo>
                    <a:lnTo>
                      <a:pt x="2858" y="103"/>
                    </a:lnTo>
                    <a:lnTo>
                      <a:pt x="2864" y="107"/>
                    </a:lnTo>
                    <a:lnTo>
                      <a:pt x="2870" y="134"/>
                    </a:lnTo>
                    <a:lnTo>
                      <a:pt x="2876" y="128"/>
                    </a:lnTo>
                    <a:lnTo>
                      <a:pt x="2882" y="177"/>
                    </a:lnTo>
                    <a:lnTo>
                      <a:pt x="2887" y="159"/>
                    </a:lnTo>
                    <a:lnTo>
                      <a:pt x="2893" y="175"/>
                    </a:lnTo>
                    <a:lnTo>
                      <a:pt x="2899" y="150"/>
                    </a:lnTo>
                    <a:lnTo>
                      <a:pt x="2905" y="217"/>
                    </a:lnTo>
                    <a:lnTo>
                      <a:pt x="2911" y="172"/>
                    </a:lnTo>
                    <a:lnTo>
                      <a:pt x="2917" y="209"/>
                    </a:lnTo>
                    <a:lnTo>
                      <a:pt x="2923" y="248"/>
                    </a:lnTo>
                    <a:lnTo>
                      <a:pt x="2929" y="249"/>
                    </a:lnTo>
                    <a:lnTo>
                      <a:pt x="2935" y="321"/>
                    </a:lnTo>
                    <a:lnTo>
                      <a:pt x="2940" y="262"/>
                    </a:lnTo>
                    <a:lnTo>
                      <a:pt x="2946" y="287"/>
                    </a:lnTo>
                    <a:lnTo>
                      <a:pt x="2952" y="294"/>
                    </a:lnTo>
                    <a:lnTo>
                      <a:pt x="2958" y="269"/>
                    </a:lnTo>
                    <a:lnTo>
                      <a:pt x="2964" y="362"/>
                    </a:lnTo>
                    <a:lnTo>
                      <a:pt x="2970" y="303"/>
                    </a:lnTo>
                    <a:lnTo>
                      <a:pt x="2976" y="283"/>
                    </a:lnTo>
                    <a:lnTo>
                      <a:pt x="2982" y="323"/>
                    </a:lnTo>
                    <a:lnTo>
                      <a:pt x="2988" y="323"/>
                    </a:lnTo>
                    <a:lnTo>
                      <a:pt x="2994" y="354"/>
                    </a:lnTo>
                    <a:lnTo>
                      <a:pt x="2999" y="301"/>
                    </a:lnTo>
                    <a:lnTo>
                      <a:pt x="3005" y="391"/>
                    </a:lnTo>
                    <a:lnTo>
                      <a:pt x="3011" y="385"/>
                    </a:lnTo>
                    <a:lnTo>
                      <a:pt x="3017" y="408"/>
                    </a:lnTo>
                    <a:lnTo>
                      <a:pt x="3023" y="384"/>
                    </a:lnTo>
                    <a:lnTo>
                      <a:pt x="3029" y="322"/>
                    </a:lnTo>
                    <a:lnTo>
                      <a:pt x="3035" y="460"/>
                    </a:lnTo>
                    <a:lnTo>
                      <a:pt x="3041" y="458"/>
                    </a:lnTo>
                    <a:lnTo>
                      <a:pt x="3047" y="424"/>
                    </a:lnTo>
                    <a:lnTo>
                      <a:pt x="3053" y="404"/>
                    </a:lnTo>
                    <a:lnTo>
                      <a:pt x="3058" y="417"/>
                    </a:lnTo>
                    <a:lnTo>
                      <a:pt x="3064" y="414"/>
                    </a:lnTo>
                    <a:lnTo>
                      <a:pt x="3070" y="437"/>
                    </a:lnTo>
                    <a:lnTo>
                      <a:pt x="3076" y="422"/>
                    </a:lnTo>
                    <a:lnTo>
                      <a:pt x="3082" y="447"/>
                    </a:lnTo>
                    <a:lnTo>
                      <a:pt x="3088" y="417"/>
                    </a:lnTo>
                    <a:lnTo>
                      <a:pt x="3094" y="406"/>
                    </a:lnTo>
                    <a:lnTo>
                      <a:pt x="3100" y="398"/>
                    </a:lnTo>
                    <a:lnTo>
                      <a:pt x="3106" y="443"/>
                    </a:lnTo>
                    <a:lnTo>
                      <a:pt x="3111" y="498"/>
                    </a:lnTo>
                    <a:lnTo>
                      <a:pt x="3117" y="426"/>
                    </a:lnTo>
                    <a:lnTo>
                      <a:pt x="3123" y="488"/>
                    </a:lnTo>
                    <a:lnTo>
                      <a:pt x="3129" y="375"/>
                    </a:lnTo>
                    <a:lnTo>
                      <a:pt x="3135" y="444"/>
                    </a:lnTo>
                    <a:lnTo>
                      <a:pt x="3141" y="366"/>
                    </a:lnTo>
                    <a:lnTo>
                      <a:pt x="3147" y="409"/>
                    </a:lnTo>
                    <a:lnTo>
                      <a:pt x="3153" y="370"/>
                    </a:lnTo>
                    <a:lnTo>
                      <a:pt x="3159" y="373"/>
                    </a:lnTo>
                    <a:lnTo>
                      <a:pt x="3165" y="373"/>
                    </a:lnTo>
                    <a:lnTo>
                      <a:pt x="3170" y="403"/>
                    </a:lnTo>
                    <a:lnTo>
                      <a:pt x="3176" y="432"/>
                    </a:lnTo>
                    <a:lnTo>
                      <a:pt x="3182" y="337"/>
                    </a:lnTo>
                    <a:lnTo>
                      <a:pt x="3188" y="384"/>
                    </a:lnTo>
                    <a:lnTo>
                      <a:pt x="3194" y="376"/>
                    </a:lnTo>
                    <a:lnTo>
                      <a:pt x="3200" y="380"/>
                    </a:lnTo>
                    <a:lnTo>
                      <a:pt x="3206" y="282"/>
                    </a:lnTo>
                    <a:lnTo>
                      <a:pt x="3212" y="394"/>
                    </a:lnTo>
                    <a:lnTo>
                      <a:pt x="3218" y="385"/>
                    </a:lnTo>
                    <a:lnTo>
                      <a:pt x="3224" y="332"/>
                    </a:lnTo>
                    <a:lnTo>
                      <a:pt x="3229" y="289"/>
                    </a:lnTo>
                    <a:lnTo>
                      <a:pt x="3235" y="285"/>
                    </a:lnTo>
                    <a:lnTo>
                      <a:pt x="3241" y="285"/>
                    </a:lnTo>
                    <a:lnTo>
                      <a:pt x="3247" y="225"/>
                    </a:lnTo>
                    <a:lnTo>
                      <a:pt x="3253" y="339"/>
                    </a:lnTo>
                    <a:lnTo>
                      <a:pt x="3259" y="269"/>
                    </a:lnTo>
                    <a:lnTo>
                      <a:pt x="3265" y="255"/>
                    </a:lnTo>
                    <a:lnTo>
                      <a:pt x="3271" y="259"/>
                    </a:lnTo>
                    <a:lnTo>
                      <a:pt x="3277" y="258"/>
                    </a:lnTo>
                    <a:lnTo>
                      <a:pt x="3283" y="272"/>
                    </a:lnTo>
                    <a:lnTo>
                      <a:pt x="3288" y="195"/>
                    </a:lnTo>
                    <a:lnTo>
                      <a:pt x="3294" y="218"/>
                    </a:lnTo>
                    <a:lnTo>
                      <a:pt x="3300" y="191"/>
                    </a:lnTo>
                    <a:lnTo>
                      <a:pt x="3306" y="170"/>
                    </a:lnTo>
                    <a:lnTo>
                      <a:pt x="3312" y="171"/>
                    </a:lnTo>
                    <a:lnTo>
                      <a:pt x="3318" y="174"/>
                    </a:lnTo>
                    <a:lnTo>
                      <a:pt x="3324" y="194"/>
                    </a:lnTo>
                    <a:lnTo>
                      <a:pt x="3330" y="136"/>
                    </a:lnTo>
                    <a:lnTo>
                      <a:pt x="3336" y="161"/>
                    </a:lnTo>
                    <a:lnTo>
                      <a:pt x="3341" y="115"/>
                    </a:lnTo>
                    <a:lnTo>
                      <a:pt x="3347" y="118"/>
                    </a:lnTo>
                    <a:lnTo>
                      <a:pt x="3353" y="127"/>
                    </a:lnTo>
                    <a:lnTo>
                      <a:pt x="3359" y="48"/>
                    </a:lnTo>
                    <a:lnTo>
                      <a:pt x="3365" y="89"/>
                    </a:lnTo>
                    <a:lnTo>
                      <a:pt x="3371" y="155"/>
                    </a:lnTo>
                    <a:lnTo>
                      <a:pt x="3377" y="105"/>
                    </a:lnTo>
                    <a:lnTo>
                      <a:pt x="3383" y="102"/>
                    </a:lnTo>
                    <a:lnTo>
                      <a:pt x="3389" y="56"/>
                    </a:lnTo>
                    <a:lnTo>
                      <a:pt x="3395" y="45"/>
                    </a:lnTo>
                    <a:lnTo>
                      <a:pt x="3400" y="66"/>
                    </a:lnTo>
                    <a:lnTo>
                      <a:pt x="3406" y="44"/>
                    </a:lnTo>
                    <a:lnTo>
                      <a:pt x="3412" y="0"/>
                    </a:lnTo>
                    <a:lnTo>
                      <a:pt x="3418" y="47"/>
                    </a:lnTo>
                    <a:lnTo>
                      <a:pt x="3424" y="75"/>
                    </a:lnTo>
                    <a:lnTo>
                      <a:pt x="3430" y="61"/>
                    </a:lnTo>
                    <a:lnTo>
                      <a:pt x="3436" y="57"/>
                    </a:lnTo>
                    <a:lnTo>
                      <a:pt x="3442" y="64"/>
                    </a:lnTo>
                    <a:lnTo>
                      <a:pt x="3448" y="50"/>
                    </a:lnTo>
                    <a:lnTo>
                      <a:pt x="3454" y="67"/>
                    </a:lnTo>
                    <a:lnTo>
                      <a:pt x="3459" y="44"/>
                    </a:lnTo>
                    <a:lnTo>
                      <a:pt x="3465" y="39"/>
                    </a:lnTo>
                    <a:lnTo>
                      <a:pt x="3471" y="71"/>
                    </a:lnTo>
                    <a:lnTo>
                      <a:pt x="3477" y="58"/>
                    </a:lnTo>
                    <a:lnTo>
                      <a:pt x="3483" y="66"/>
                    </a:lnTo>
                    <a:lnTo>
                      <a:pt x="3489" y="76"/>
                    </a:lnTo>
                    <a:lnTo>
                      <a:pt x="3495" y="67"/>
                    </a:lnTo>
                    <a:lnTo>
                      <a:pt x="3501" y="48"/>
                    </a:lnTo>
                    <a:lnTo>
                      <a:pt x="3507" y="67"/>
                    </a:lnTo>
                    <a:lnTo>
                      <a:pt x="3512" y="56"/>
                    </a:lnTo>
                    <a:lnTo>
                      <a:pt x="3518" y="57"/>
                    </a:lnTo>
                    <a:lnTo>
                      <a:pt x="3524" y="62"/>
                    </a:lnTo>
                    <a:lnTo>
                      <a:pt x="3530" y="59"/>
                    </a:lnTo>
                    <a:lnTo>
                      <a:pt x="3536" y="58"/>
                    </a:lnTo>
                    <a:lnTo>
                      <a:pt x="3542" y="54"/>
                    </a:lnTo>
                    <a:lnTo>
                      <a:pt x="3548" y="58"/>
                    </a:lnTo>
                    <a:lnTo>
                      <a:pt x="3554" y="51"/>
                    </a:lnTo>
                    <a:lnTo>
                      <a:pt x="3560" y="84"/>
                    </a:lnTo>
                    <a:lnTo>
                      <a:pt x="3566" y="52"/>
                    </a:lnTo>
                    <a:lnTo>
                      <a:pt x="3571" y="60"/>
                    </a:lnTo>
                    <a:lnTo>
                      <a:pt x="3577" y="60"/>
                    </a:lnTo>
                    <a:lnTo>
                      <a:pt x="3583" y="49"/>
                    </a:lnTo>
                    <a:lnTo>
                      <a:pt x="3589" y="63"/>
                    </a:lnTo>
                    <a:lnTo>
                      <a:pt x="3595" y="0"/>
                    </a:lnTo>
                    <a:lnTo>
                      <a:pt x="3601" y="60"/>
                    </a:lnTo>
                    <a:lnTo>
                      <a:pt x="3607" y="46"/>
                    </a:lnTo>
                    <a:lnTo>
                      <a:pt x="3613" y="43"/>
                    </a:lnTo>
                    <a:lnTo>
                      <a:pt x="3619" y="53"/>
                    </a:lnTo>
                    <a:lnTo>
                      <a:pt x="3625" y="51"/>
                    </a:lnTo>
                    <a:lnTo>
                      <a:pt x="3630" y="0"/>
                    </a:lnTo>
                    <a:lnTo>
                      <a:pt x="3636" y="69"/>
                    </a:lnTo>
                    <a:lnTo>
                      <a:pt x="3642" y="54"/>
                    </a:lnTo>
                    <a:lnTo>
                      <a:pt x="3648" y="56"/>
                    </a:lnTo>
                    <a:lnTo>
                      <a:pt x="3654" y="57"/>
                    </a:lnTo>
                    <a:lnTo>
                      <a:pt x="3660" y="58"/>
                    </a:lnTo>
                    <a:lnTo>
                      <a:pt x="3666" y="57"/>
                    </a:lnTo>
                    <a:lnTo>
                      <a:pt x="3672" y="52"/>
                    </a:lnTo>
                    <a:lnTo>
                      <a:pt x="3678" y="59"/>
                    </a:lnTo>
                    <a:lnTo>
                      <a:pt x="3683" y="61"/>
                    </a:lnTo>
                    <a:lnTo>
                      <a:pt x="3689" y="50"/>
                    </a:lnTo>
                    <a:lnTo>
                      <a:pt x="3695" y="70"/>
                    </a:lnTo>
                    <a:lnTo>
                      <a:pt x="3701" y="53"/>
                    </a:lnTo>
                    <a:lnTo>
                      <a:pt x="3707" y="64"/>
                    </a:lnTo>
                    <a:lnTo>
                      <a:pt x="3713" y="52"/>
                    </a:lnTo>
                    <a:lnTo>
                      <a:pt x="3719" y="58"/>
                    </a:lnTo>
                    <a:lnTo>
                      <a:pt x="3725" y="49"/>
                    </a:lnTo>
                    <a:lnTo>
                      <a:pt x="3731" y="65"/>
                    </a:lnTo>
                    <a:lnTo>
                      <a:pt x="3737" y="47"/>
                    </a:lnTo>
                    <a:lnTo>
                      <a:pt x="3742" y="51"/>
                    </a:lnTo>
                    <a:lnTo>
                      <a:pt x="3748" y="54"/>
                    </a:lnTo>
                    <a:lnTo>
                      <a:pt x="3754" y="39"/>
                    </a:lnTo>
                    <a:lnTo>
                      <a:pt x="3760" y="49"/>
                    </a:lnTo>
                    <a:lnTo>
                      <a:pt x="3766" y="48"/>
                    </a:lnTo>
                    <a:lnTo>
                      <a:pt x="3772" y="0"/>
                    </a:lnTo>
                    <a:lnTo>
                      <a:pt x="3778" y="55"/>
                    </a:lnTo>
                    <a:lnTo>
                      <a:pt x="3784" y="62"/>
                    </a:lnTo>
                    <a:lnTo>
                      <a:pt x="3790" y="68"/>
                    </a:lnTo>
                    <a:lnTo>
                      <a:pt x="3796" y="84"/>
                    </a:lnTo>
                    <a:lnTo>
                      <a:pt x="3801" y="56"/>
                    </a:lnTo>
                    <a:lnTo>
                      <a:pt x="3807" y="58"/>
                    </a:lnTo>
                    <a:lnTo>
                      <a:pt x="3813" y="49"/>
                    </a:lnTo>
                    <a:lnTo>
                      <a:pt x="3819" y="66"/>
                    </a:lnTo>
                    <a:lnTo>
                      <a:pt x="3825" y="50"/>
                    </a:lnTo>
                    <a:lnTo>
                      <a:pt x="3831" y="59"/>
                    </a:lnTo>
                    <a:lnTo>
                      <a:pt x="3837" y="53"/>
                    </a:lnTo>
                    <a:lnTo>
                      <a:pt x="3843" y="68"/>
                    </a:lnTo>
                    <a:lnTo>
                      <a:pt x="3849" y="58"/>
                    </a:lnTo>
                    <a:lnTo>
                      <a:pt x="3854" y="73"/>
                    </a:lnTo>
                    <a:lnTo>
                      <a:pt x="3860" y="49"/>
                    </a:lnTo>
                    <a:lnTo>
                      <a:pt x="3866" y="42"/>
                    </a:lnTo>
                    <a:lnTo>
                      <a:pt x="3872" y="41"/>
                    </a:lnTo>
                    <a:lnTo>
                      <a:pt x="3878" y="56"/>
                    </a:lnTo>
                    <a:lnTo>
                      <a:pt x="3884" y="58"/>
                    </a:lnTo>
                    <a:lnTo>
                      <a:pt x="3890" y="67"/>
                    </a:lnTo>
                    <a:lnTo>
                      <a:pt x="3896" y="67"/>
                    </a:lnTo>
                    <a:lnTo>
                      <a:pt x="3902" y="52"/>
                    </a:lnTo>
                    <a:lnTo>
                      <a:pt x="3908" y="109"/>
                    </a:lnTo>
                    <a:lnTo>
                      <a:pt x="3913" y="59"/>
                    </a:lnTo>
                    <a:lnTo>
                      <a:pt x="3919" y="39"/>
                    </a:lnTo>
                    <a:lnTo>
                      <a:pt x="3925" y="56"/>
                    </a:lnTo>
                    <a:lnTo>
                      <a:pt x="3931" y="99"/>
                    </a:lnTo>
                    <a:lnTo>
                      <a:pt x="3937" y="54"/>
                    </a:lnTo>
                    <a:lnTo>
                      <a:pt x="3943" y="104"/>
                    </a:lnTo>
                    <a:lnTo>
                      <a:pt x="3949" y="114"/>
                    </a:lnTo>
                    <a:lnTo>
                      <a:pt x="3955" y="97"/>
                    </a:lnTo>
                    <a:lnTo>
                      <a:pt x="3961" y="116"/>
                    </a:lnTo>
                    <a:lnTo>
                      <a:pt x="3967" y="51"/>
                    </a:lnTo>
                    <a:lnTo>
                      <a:pt x="3972" y="95"/>
                    </a:lnTo>
                    <a:lnTo>
                      <a:pt x="3978" y="42"/>
                    </a:lnTo>
                    <a:lnTo>
                      <a:pt x="3984" y="90"/>
                    </a:lnTo>
                    <a:lnTo>
                      <a:pt x="3990" y="97"/>
                    </a:lnTo>
                    <a:lnTo>
                      <a:pt x="3996" y="84"/>
                    </a:lnTo>
                    <a:lnTo>
                      <a:pt x="4002" y="87"/>
                    </a:lnTo>
                    <a:lnTo>
                      <a:pt x="4008" y="109"/>
                    </a:lnTo>
                    <a:lnTo>
                      <a:pt x="4014" y="143"/>
                    </a:lnTo>
                    <a:lnTo>
                      <a:pt x="4020" y="105"/>
                    </a:lnTo>
                    <a:lnTo>
                      <a:pt x="4025" y="138"/>
                    </a:lnTo>
                    <a:lnTo>
                      <a:pt x="4031" y="90"/>
                    </a:lnTo>
                    <a:lnTo>
                      <a:pt x="4037" y="122"/>
                    </a:lnTo>
                    <a:lnTo>
                      <a:pt x="4043" y="97"/>
                    </a:lnTo>
                    <a:lnTo>
                      <a:pt x="4049" y="109"/>
                    </a:lnTo>
                    <a:lnTo>
                      <a:pt x="4055" y="103"/>
                    </a:lnTo>
                    <a:lnTo>
                      <a:pt x="4061" y="135"/>
                    </a:lnTo>
                    <a:lnTo>
                      <a:pt x="4067" y="65"/>
                    </a:lnTo>
                    <a:lnTo>
                      <a:pt x="4073" y="132"/>
                    </a:lnTo>
                    <a:lnTo>
                      <a:pt x="4079" y="122"/>
                    </a:lnTo>
                    <a:lnTo>
                      <a:pt x="4084" y="89"/>
                    </a:lnTo>
                    <a:lnTo>
                      <a:pt x="4090" y="46"/>
                    </a:lnTo>
                    <a:lnTo>
                      <a:pt x="4096" y="107"/>
                    </a:lnTo>
                    <a:lnTo>
                      <a:pt x="4102" y="124"/>
                    </a:lnTo>
                    <a:lnTo>
                      <a:pt x="4108" y="95"/>
                    </a:lnTo>
                    <a:lnTo>
                      <a:pt x="4114" y="94"/>
                    </a:lnTo>
                    <a:lnTo>
                      <a:pt x="4120" y="97"/>
                    </a:lnTo>
                    <a:lnTo>
                      <a:pt x="4126" y="100"/>
                    </a:lnTo>
                    <a:lnTo>
                      <a:pt x="4132" y="139"/>
                    </a:lnTo>
                    <a:lnTo>
                      <a:pt x="4138" y="98"/>
                    </a:lnTo>
                    <a:lnTo>
                      <a:pt x="4143" y="106"/>
                    </a:lnTo>
                    <a:lnTo>
                      <a:pt x="4149" y="108"/>
                    </a:lnTo>
                    <a:lnTo>
                      <a:pt x="4155" y="46"/>
                    </a:lnTo>
                    <a:lnTo>
                      <a:pt x="4161" y="110"/>
                    </a:lnTo>
                    <a:lnTo>
                      <a:pt x="4167" y="101"/>
                    </a:lnTo>
                    <a:lnTo>
                      <a:pt x="4173" y="109"/>
                    </a:lnTo>
                    <a:lnTo>
                      <a:pt x="4179" y="41"/>
                    </a:lnTo>
                    <a:lnTo>
                      <a:pt x="4185" y="91"/>
                    </a:lnTo>
                    <a:lnTo>
                      <a:pt x="4191" y="140"/>
                    </a:lnTo>
                    <a:lnTo>
                      <a:pt x="4196" y="109"/>
                    </a:lnTo>
                    <a:lnTo>
                      <a:pt x="4202" y="97"/>
                    </a:lnTo>
                    <a:lnTo>
                      <a:pt x="4208" y="119"/>
                    </a:lnTo>
                    <a:lnTo>
                      <a:pt x="4214" y="109"/>
                    </a:lnTo>
                    <a:lnTo>
                      <a:pt x="4220" y="103"/>
                    </a:lnTo>
                    <a:lnTo>
                      <a:pt x="4226" y="107"/>
                    </a:lnTo>
                    <a:lnTo>
                      <a:pt x="4232" y="0"/>
                    </a:lnTo>
                    <a:lnTo>
                      <a:pt x="4238" y="43"/>
                    </a:lnTo>
                    <a:lnTo>
                      <a:pt x="4244" y="100"/>
                    </a:lnTo>
                    <a:lnTo>
                      <a:pt x="4250" y="56"/>
                    </a:lnTo>
                    <a:lnTo>
                      <a:pt x="4255" y="114"/>
                    </a:lnTo>
                    <a:lnTo>
                      <a:pt x="4261" y="111"/>
                    </a:lnTo>
                    <a:lnTo>
                      <a:pt x="4267" y="50"/>
                    </a:lnTo>
                    <a:lnTo>
                      <a:pt x="4273" y="108"/>
                    </a:lnTo>
                    <a:lnTo>
                      <a:pt x="4279" y="97"/>
                    </a:lnTo>
                    <a:lnTo>
                      <a:pt x="4285" y="82"/>
                    </a:lnTo>
                    <a:lnTo>
                      <a:pt x="4291" y="102"/>
                    </a:lnTo>
                    <a:lnTo>
                      <a:pt x="4297" y="91"/>
                    </a:lnTo>
                    <a:lnTo>
                      <a:pt x="4303" y="93"/>
                    </a:lnTo>
                    <a:lnTo>
                      <a:pt x="4309" y="100"/>
                    </a:lnTo>
                    <a:lnTo>
                      <a:pt x="4314" y="79"/>
                    </a:lnTo>
                    <a:lnTo>
                      <a:pt x="4320" y="83"/>
                    </a:lnTo>
                    <a:lnTo>
                      <a:pt x="4326" y="88"/>
                    </a:lnTo>
                    <a:lnTo>
                      <a:pt x="4332" y="118"/>
                    </a:lnTo>
                    <a:lnTo>
                      <a:pt x="4338" y="97"/>
                    </a:lnTo>
                    <a:lnTo>
                      <a:pt x="4344" y="113"/>
                    </a:lnTo>
                    <a:lnTo>
                      <a:pt x="4350" y="103"/>
                    </a:lnTo>
                    <a:lnTo>
                      <a:pt x="4356" y="104"/>
                    </a:lnTo>
                    <a:lnTo>
                      <a:pt x="4362" y="39"/>
                    </a:lnTo>
                    <a:lnTo>
                      <a:pt x="4367" y="95"/>
                    </a:lnTo>
                    <a:lnTo>
                      <a:pt x="4373" y="149"/>
                    </a:lnTo>
                    <a:lnTo>
                      <a:pt x="4379" y="267"/>
                    </a:lnTo>
                    <a:lnTo>
                      <a:pt x="4385" y="278"/>
                    </a:lnTo>
                    <a:lnTo>
                      <a:pt x="4391" y="349"/>
                    </a:lnTo>
                    <a:lnTo>
                      <a:pt x="4397" y="347"/>
                    </a:lnTo>
                    <a:lnTo>
                      <a:pt x="4403" y="438"/>
                    </a:lnTo>
                    <a:lnTo>
                      <a:pt x="4409" y="655"/>
                    </a:lnTo>
                    <a:lnTo>
                      <a:pt x="4415" y="647"/>
                    </a:lnTo>
                    <a:lnTo>
                      <a:pt x="4421" y="765"/>
                    </a:lnTo>
                    <a:lnTo>
                      <a:pt x="4426" y="949"/>
                    </a:lnTo>
                    <a:lnTo>
                      <a:pt x="4432" y="1030"/>
                    </a:lnTo>
                    <a:lnTo>
                      <a:pt x="4438" y="1118"/>
                    </a:lnTo>
                    <a:lnTo>
                      <a:pt x="4444" y="1047"/>
                    </a:lnTo>
                    <a:lnTo>
                      <a:pt x="4450" y="1415"/>
                    </a:lnTo>
                    <a:lnTo>
                      <a:pt x="4456" y="1601"/>
                    </a:lnTo>
                    <a:lnTo>
                      <a:pt x="4462" y="1658"/>
                    </a:lnTo>
                    <a:lnTo>
                      <a:pt x="4468" y="1927"/>
                    </a:lnTo>
                    <a:lnTo>
                      <a:pt x="4474" y="1808"/>
                    </a:lnTo>
                    <a:lnTo>
                      <a:pt x="4480" y="2153"/>
                    </a:lnTo>
                    <a:lnTo>
                      <a:pt x="4485" y="2350"/>
                    </a:lnTo>
                    <a:lnTo>
                      <a:pt x="4491" y="2425"/>
                    </a:lnTo>
                    <a:lnTo>
                      <a:pt x="4497" y="2537"/>
                    </a:lnTo>
                    <a:lnTo>
                      <a:pt x="4503" y="3055"/>
                    </a:lnTo>
                    <a:lnTo>
                      <a:pt x="4509" y="3070"/>
                    </a:lnTo>
                    <a:lnTo>
                      <a:pt x="4515" y="3290"/>
                    </a:lnTo>
                    <a:lnTo>
                      <a:pt x="4521" y="3385"/>
                    </a:lnTo>
                    <a:lnTo>
                      <a:pt x="4527" y="3638"/>
                    </a:lnTo>
                    <a:lnTo>
                      <a:pt x="4533" y="4058"/>
                    </a:lnTo>
                    <a:lnTo>
                      <a:pt x="4539" y="3948"/>
                    </a:lnTo>
                    <a:lnTo>
                      <a:pt x="4544" y="4168"/>
                    </a:lnTo>
                    <a:lnTo>
                      <a:pt x="4550" y="4405"/>
                    </a:lnTo>
                    <a:lnTo>
                      <a:pt x="4556" y="4708"/>
                    </a:lnTo>
                    <a:lnTo>
                      <a:pt x="4562" y="4709"/>
                    </a:lnTo>
                    <a:lnTo>
                      <a:pt x="4568" y="5086"/>
                    </a:lnTo>
                    <a:lnTo>
                      <a:pt x="4574" y="5080"/>
                    </a:lnTo>
                    <a:lnTo>
                      <a:pt x="4580" y="5290"/>
                    </a:lnTo>
                    <a:lnTo>
                      <a:pt x="4586" y="5620"/>
                    </a:lnTo>
                    <a:lnTo>
                      <a:pt x="4592" y="5981"/>
                    </a:lnTo>
                    <a:lnTo>
                      <a:pt x="4597" y="5886"/>
                    </a:lnTo>
                    <a:lnTo>
                      <a:pt x="4603" y="6017"/>
                    </a:lnTo>
                    <a:lnTo>
                      <a:pt x="4609" y="5846"/>
                    </a:lnTo>
                    <a:lnTo>
                      <a:pt x="4615" y="6286"/>
                    </a:lnTo>
                    <a:lnTo>
                      <a:pt x="4621" y="6267"/>
                    </a:lnTo>
                    <a:lnTo>
                      <a:pt x="4627" y="6457"/>
                    </a:lnTo>
                    <a:lnTo>
                      <a:pt x="4633" y="6289"/>
                    </a:lnTo>
                    <a:lnTo>
                      <a:pt x="4639" y="6698"/>
                    </a:lnTo>
                    <a:lnTo>
                      <a:pt x="4645" y="6464"/>
                    </a:lnTo>
                    <a:lnTo>
                      <a:pt x="4651" y="6460"/>
                    </a:lnTo>
                    <a:lnTo>
                      <a:pt x="4656" y="6609"/>
                    </a:lnTo>
                    <a:lnTo>
                      <a:pt x="4662" y="6779"/>
                    </a:lnTo>
                    <a:lnTo>
                      <a:pt x="4668" y="6800"/>
                    </a:lnTo>
                    <a:lnTo>
                      <a:pt x="4674" y="6683"/>
                    </a:lnTo>
                    <a:lnTo>
                      <a:pt x="4680" y="6507"/>
                    </a:lnTo>
                    <a:lnTo>
                      <a:pt x="4686" y="6553"/>
                    </a:lnTo>
                    <a:lnTo>
                      <a:pt x="4692" y="6664"/>
                    </a:lnTo>
                    <a:lnTo>
                      <a:pt x="4698" y="6088"/>
                    </a:lnTo>
                    <a:lnTo>
                      <a:pt x="4704" y="6293"/>
                    </a:lnTo>
                    <a:lnTo>
                      <a:pt x="4710" y="6253"/>
                    </a:lnTo>
                    <a:lnTo>
                      <a:pt x="4715" y="6013"/>
                    </a:lnTo>
                    <a:lnTo>
                      <a:pt x="4721" y="5936"/>
                    </a:lnTo>
                    <a:lnTo>
                      <a:pt x="4727" y="5780"/>
                    </a:lnTo>
                    <a:lnTo>
                      <a:pt x="4733" y="5892"/>
                    </a:lnTo>
                    <a:lnTo>
                      <a:pt x="4739" y="5755"/>
                    </a:lnTo>
                    <a:lnTo>
                      <a:pt x="4745" y="5609"/>
                    </a:lnTo>
                    <a:lnTo>
                      <a:pt x="4751" y="5434"/>
                    </a:lnTo>
                    <a:lnTo>
                      <a:pt x="4757" y="5386"/>
                    </a:lnTo>
                    <a:lnTo>
                      <a:pt x="4763" y="5264"/>
                    </a:lnTo>
                    <a:lnTo>
                      <a:pt x="4768" y="4828"/>
                    </a:lnTo>
                    <a:lnTo>
                      <a:pt x="4774" y="4780"/>
                    </a:lnTo>
                    <a:lnTo>
                      <a:pt x="4780" y="4937"/>
                    </a:lnTo>
                    <a:lnTo>
                      <a:pt x="4786" y="4434"/>
                    </a:lnTo>
                    <a:lnTo>
                      <a:pt x="4792" y="4266"/>
                    </a:lnTo>
                    <a:lnTo>
                      <a:pt x="4798" y="4369"/>
                    </a:lnTo>
                    <a:lnTo>
                      <a:pt x="4804" y="4000"/>
                    </a:lnTo>
                    <a:lnTo>
                      <a:pt x="4810" y="4031"/>
                    </a:lnTo>
                    <a:lnTo>
                      <a:pt x="4816" y="3814"/>
                    </a:lnTo>
                    <a:lnTo>
                      <a:pt x="4822" y="3617"/>
                    </a:lnTo>
                    <a:lnTo>
                      <a:pt x="4827" y="3447"/>
                    </a:lnTo>
                    <a:lnTo>
                      <a:pt x="4833" y="3344"/>
                    </a:lnTo>
                    <a:lnTo>
                      <a:pt x="4839" y="3328"/>
                    </a:lnTo>
                    <a:lnTo>
                      <a:pt x="4845" y="3103"/>
                    </a:lnTo>
                    <a:lnTo>
                      <a:pt x="4851" y="3026"/>
                    </a:lnTo>
                    <a:lnTo>
                      <a:pt x="4857" y="2886"/>
                    </a:lnTo>
                    <a:lnTo>
                      <a:pt x="4863" y="2689"/>
                    </a:lnTo>
                    <a:lnTo>
                      <a:pt x="4869" y="2445"/>
                    </a:lnTo>
                    <a:lnTo>
                      <a:pt x="4875" y="2694"/>
                    </a:lnTo>
                    <a:lnTo>
                      <a:pt x="4881" y="2522"/>
                    </a:lnTo>
                    <a:lnTo>
                      <a:pt x="4886" y="2317"/>
                    </a:lnTo>
                    <a:lnTo>
                      <a:pt x="4892" y="2155"/>
                    </a:lnTo>
                    <a:lnTo>
                      <a:pt x="4898" y="2148"/>
                    </a:lnTo>
                    <a:lnTo>
                      <a:pt x="4904" y="2034"/>
                    </a:lnTo>
                    <a:lnTo>
                      <a:pt x="4910" y="1958"/>
                    </a:lnTo>
                    <a:lnTo>
                      <a:pt x="4916" y="1987"/>
                    </a:lnTo>
                    <a:lnTo>
                      <a:pt x="4922" y="1695"/>
                    </a:lnTo>
                    <a:lnTo>
                      <a:pt x="4928" y="1612"/>
                    </a:lnTo>
                    <a:lnTo>
                      <a:pt x="4934" y="1554"/>
                    </a:lnTo>
                    <a:lnTo>
                      <a:pt x="4939" y="1497"/>
                    </a:lnTo>
                    <a:lnTo>
                      <a:pt x="4945" y="1515"/>
                    </a:lnTo>
                    <a:lnTo>
                      <a:pt x="4951" y="1463"/>
                    </a:lnTo>
                    <a:lnTo>
                      <a:pt x="4957" y="1425"/>
                    </a:lnTo>
                    <a:lnTo>
                      <a:pt x="4963" y="1409"/>
                    </a:lnTo>
                    <a:lnTo>
                      <a:pt x="4969" y="1059"/>
                    </a:lnTo>
                    <a:lnTo>
                      <a:pt x="4975" y="1107"/>
                    </a:lnTo>
                    <a:lnTo>
                      <a:pt x="4981" y="972"/>
                    </a:lnTo>
                    <a:lnTo>
                      <a:pt x="4987" y="1007"/>
                    </a:lnTo>
                    <a:lnTo>
                      <a:pt x="4993" y="906"/>
                    </a:lnTo>
                    <a:lnTo>
                      <a:pt x="4998" y="964"/>
                    </a:lnTo>
                    <a:lnTo>
                      <a:pt x="5004" y="976"/>
                    </a:lnTo>
                    <a:lnTo>
                      <a:pt x="5010" y="983"/>
                    </a:lnTo>
                    <a:lnTo>
                      <a:pt x="5016" y="905"/>
                    </a:lnTo>
                    <a:lnTo>
                      <a:pt x="5022" y="825"/>
                    </a:lnTo>
                    <a:lnTo>
                      <a:pt x="5028" y="798"/>
                    </a:lnTo>
                    <a:lnTo>
                      <a:pt x="5034" y="712"/>
                    </a:lnTo>
                    <a:lnTo>
                      <a:pt x="5040" y="742"/>
                    </a:lnTo>
                    <a:lnTo>
                      <a:pt x="5046" y="681"/>
                    </a:lnTo>
                    <a:lnTo>
                      <a:pt x="5052" y="692"/>
                    </a:lnTo>
                    <a:lnTo>
                      <a:pt x="5057" y="609"/>
                    </a:lnTo>
                    <a:lnTo>
                      <a:pt x="5063" y="575"/>
                    </a:lnTo>
                    <a:lnTo>
                      <a:pt x="5069" y="454"/>
                    </a:lnTo>
                    <a:lnTo>
                      <a:pt x="5075" y="411"/>
                    </a:lnTo>
                    <a:lnTo>
                      <a:pt x="5081" y="375"/>
                    </a:lnTo>
                    <a:lnTo>
                      <a:pt x="5087" y="434"/>
                    </a:lnTo>
                    <a:lnTo>
                      <a:pt x="5093" y="202"/>
                    </a:lnTo>
                    <a:lnTo>
                      <a:pt x="5099" y="395"/>
                    </a:lnTo>
                    <a:lnTo>
                      <a:pt x="5105" y="380"/>
                    </a:lnTo>
                    <a:lnTo>
                      <a:pt x="5110" y="277"/>
                    </a:lnTo>
                    <a:lnTo>
                      <a:pt x="5116" y="210"/>
                    </a:lnTo>
                    <a:lnTo>
                      <a:pt x="5122" y="374"/>
                    </a:lnTo>
                    <a:lnTo>
                      <a:pt x="5128" y="423"/>
                    </a:lnTo>
                    <a:lnTo>
                      <a:pt x="5134" y="306"/>
                    </a:lnTo>
                    <a:lnTo>
                      <a:pt x="5140" y="179"/>
                    </a:lnTo>
                    <a:lnTo>
                      <a:pt x="5146" y="196"/>
                    </a:lnTo>
                    <a:lnTo>
                      <a:pt x="5152" y="229"/>
                    </a:lnTo>
                    <a:lnTo>
                      <a:pt x="5158" y="195"/>
                    </a:lnTo>
                    <a:lnTo>
                      <a:pt x="5164" y="133"/>
                    </a:lnTo>
                    <a:lnTo>
                      <a:pt x="5169" y="130"/>
                    </a:lnTo>
                    <a:lnTo>
                      <a:pt x="5175" y="164"/>
                    </a:lnTo>
                    <a:lnTo>
                      <a:pt x="5181" y="176"/>
                    </a:lnTo>
                    <a:lnTo>
                      <a:pt x="5187" y="101"/>
                    </a:lnTo>
                    <a:lnTo>
                      <a:pt x="5193" y="104"/>
                    </a:lnTo>
                    <a:lnTo>
                      <a:pt x="5199" y="99"/>
                    </a:lnTo>
                    <a:lnTo>
                      <a:pt x="5205" y="107"/>
                    </a:lnTo>
                    <a:lnTo>
                      <a:pt x="5211" y="138"/>
                    </a:lnTo>
                    <a:lnTo>
                      <a:pt x="5217" y="87"/>
                    </a:lnTo>
                    <a:lnTo>
                      <a:pt x="5223" y="52"/>
                    </a:lnTo>
                    <a:lnTo>
                      <a:pt x="5228" y="165"/>
                    </a:lnTo>
                    <a:lnTo>
                      <a:pt x="5234" y="51"/>
                    </a:lnTo>
                    <a:lnTo>
                      <a:pt x="5240" y="125"/>
                    </a:lnTo>
                    <a:lnTo>
                      <a:pt x="5246" y="97"/>
                    </a:lnTo>
                    <a:lnTo>
                      <a:pt x="5252" y="69"/>
                    </a:lnTo>
                    <a:lnTo>
                      <a:pt x="5258" y="0"/>
                    </a:lnTo>
                    <a:lnTo>
                      <a:pt x="5264" y="115"/>
                    </a:lnTo>
                    <a:lnTo>
                      <a:pt x="5270" y="52"/>
                    </a:lnTo>
                    <a:lnTo>
                      <a:pt x="5276" y="46"/>
                    </a:lnTo>
                    <a:lnTo>
                      <a:pt x="5281" y="91"/>
                    </a:lnTo>
                    <a:lnTo>
                      <a:pt x="5287" y="59"/>
                    </a:lnTo>
                    <a:lnTo>
                      <a:pt x="5293" y="65"/>
                    </a:lnTo>
                    <a:lnTo>
                      <a:pt x="5299" y="57"/>
                    </a:lnTo>
                    <a:lnTo>
                      <a:pt x="5305" y="72"/>
                    </a:lnTo>
                    <a:lnTo>
                      <a:pt x="5311" y="58"/>
                    </a:lnTo>
                    <a:lnTo>
                      <a:pt x="5317" y="65"/>
                    </a:lnTo>
                    <a:lnTo>
                      <a:pt x="5323" y="0"/>
                    </a:lnTo>
                    <a:lnTo>
                      <a:pt x="5329" y="55"/>
                    </a:lnTo>
                    <a:lnTo>
                      <a:pt x="5335" y="89"/>
                    </a:lnTo>
                    <a:lnTo>
                      <a:pt x="5340" y="63"/>
                    </a:lnTo>
                    <a:lnTo>
                      <a:pt x="5346" y="51"/>
                    </a:lnTo>
                    <a:lnTo>
                      <a:pt x="5352" y="54"/>
                    </a:lnTo>
                    <a:lnTo>
                      <a:pt x="5358" y="45"/>
                    </a:lnTo>
                    <a:lnTo>
                      <a:pt x="5364" y="52"/>
                    </a:lnTo>
                    <a:lnTo>
                      <a:pt x="5370" y="62"/>
                    </a:lnTo>
                    <a:lnTo>
                      <a:pt x="5376" y="84"/>
                    </a:lnTo>
                    <a:lnTo>
                      <a:pt x="5382" y="90"/>
                    </a:lnTo>
                    <a:lnTo>
                      <a:pt x="5388" y="54"/>
                    </a:lnTo>
                    <a:lnTo>
                      <a:pt x="5394" y="108"/>
                    </a:lnTo>
                    <a:lnTo>
                      <a:pt x="5399" y="61"/>
                    </a:lnTo>
                    <a:lnTo>
                      <a:pt x="5405" y="66"/>
                    </a:lnTo>
                    <a:lnTo>
                      <a:pt x="5411" y="55"/>
                    </a:lnTo>
                    <a:lnTo>
                      <a:pt x="5417" y="63"/>
                    </a:lnTo>
                    <a:lnTo>
                      <a:pt x="5423" y="66"/>
                    </a:lnTo>
                    <a:lnTo>
                      <a:pt x="5429" y="69"/>
                    </a:lnTo>
                    <a:lnTo>
                      <a:pt x="5435" y="50"/>
                    </a:lnTo>
                    <a:lnTo>
                      <a:pt x="5441" y="42"/>
                    </a:lnTo>
                    <a:lnTo>
                      <a:pt x="5447" y="103"/>
                    </a:lnTo>
                    <a:lnTo>
                      <a:pt x="5452" y="67"/>
                    </a:lnTo>
                    <a:lnTo>
                      <a:pt x="5458" y="61"/>
                    </a:lnTo>
                    <a:lnTo>
                      <a:pt x="5464" y="59"/>
                    </a:lnTo>
                    <a:lnTo>
                      <a:pt x="5470" y="49"/>
                    </a:lnTo>
                    <a:lnTo>
                      <a:pt x="5476" y="0"/>
                    </a:lnTo>
                    <a:lnTo>
                      <a:pt x="5482" y="50"/>
                    </a:lnTo>
                    <a:lnTo>
                      <a:pt x="5488" y="46"/>
                    </a:lnTo>
                    <a:lnTo>
                      <a:pt x="5494" y="44"/>
                    </a:lnTo>
                    <a:lnTo>
                      <a:pt x="5500" y="53"/>
                    </a:lnTo>
                    <a:lnTo>
                      <a:pt x="5506" y="56"/>
                    </a:lnTo>
                    <a:lnTo>
                      <a:pt x="5511" y="57"/>
                    </a:lnTo>
                    <a:lnTo>
                      <a:pt x="5517" y="56"/>
                    </a:lnTo>
                    <a:lnTo>
                      <a:pt x="5523" y="50"/>
                    </a:lnTo>
                    <a:lnTo>
                      <a:pt x="5529" y="61"/>
                    </a:lnTo>
                    <a:lnTo>
                      <a:pt x="5535" y="66"/>
                    </a:lnTo>
                    <a:lnTo>
                      <a:pt x="5541" y="55"/>
                    </a:lnTo>
                    <a:lnTo>
                      <a:pt x="5547" y="56"/>
                    </a:lnTo>
                    <a:lnTo>
                      <a:pt x="5553" y="50"/>
                    </a:lnTo>
                    <a:lnTo>
                      <a:pt x="5559" y="41"/>
                    </a:lnTo>
                    <a:lnTo>
                      <a:pt x="5565" y="60"/>
                    </a:lnTo>
                    <a:lnTo>
                      <a:pt x="5570" y="53"/>
                    </a:lnTo>
                    <a:lnTo>
                      <a:pt x="5576" y="47"/>
                    </a:lnTo>
                    <a:lnTo>
                      <a:pt x="5582" y="61"/>
                    </a:lnTo>
                    <a:lnTo>
                      <a:pt x="5588" y="62"/>
                    </a:lnTo>
                    <a:lnTo>
                      <a:pt x="5594" y="48"/>
                    </a:lnTo>
                    <a:lnTo>
                      <a:pt x="5600" y="65"/>
                    </a:lnTo>
                    <a:lnTo>
                      <a:pt x="5606" y="53"/>
                    </a:lnTo>
                    <a:lnTo>
                      <a:pt x="5612" y="59"/>
                    </a:lnTo>
                    <a:lnTo>
                      <a:pt x="5618" y="50"/>
                    </a:lnTo>
                    <a:lnTo>
                      <a:pt x="5623" y="53"/>
                    </a:lnTo>
                    <a:lnTo>
                      <a:pt x="5629" y="67"/>
                    </a:lnTo>
                    <a:lnTo>
                      <a:pt x="5635" y="61"/>
                    </a:lnTo>
                    <a:lnTo>
                      <a:pt x="5641" y="83"/>
                    </a:lnTo>
                    <a:lnTo>
                      <a:pt x="5647" y="62"/>
                    </a:lnTo>
                    <a:lnTo>
                      <a:pt x="5653" y="45"/>
                    </a:lnTo>
                    <a:lnTo>
                      <a:pt x="5659" y="61"/>
                    </a:lnTo>
                    <a:lnTo>
                      <a:pt x="5665" y="54"/>
                    </a:lnTo>
                    <a:lnTo>
                      <a:pt x="5671" y="70"/>
                    </a:lnTo>
                    <a:lnTo>
                      <a:pt x="5677" y="44"/>
                    </a:lnTo>
                    <a:lnTo>
                      <a:pt x="5682" y="66"/>
                    </a:lnTo>
                    <a:lnTo>
                      <a:pt x="5688" y="69"/>
                    </a:lnTo>
                    <a:lnTo>
                      <a:pt x="5694" y="66"/>
                    </a:lnTo>
                    <a:lnTo>
                      <a:pt x="5700" y="0"/>
                    </a:lnTo>
                    <a:lnTo>
                      <a:pt x="5706" y="51"/>
                    </a:lnTo>
                    <a:lnTo>
                      <a:pt x="5712" y="48"/>
                    </a:lnTo>
                    <a:lnTo>
                      <a:pt x="5718" y="49"/>
                    </a:lnTo>
                    <a:lnTo>
                      <a:pt x="5724" y="64"/>
                    </a:lnTo>
                    <a:lnTo>
                      <a:pt x="5730" y="50"/>
                    </a:lnTo>
                    <a:lnTo>
                      <a:pt x="5736" y="62"/>
                    </a:lnTo>
                    <a:lnTo>
                      <a:pt x="5741" y="52"/>
                    </a:lnTo>
                    <a:lnTo>
                      <a:pt x="5747" y="55"/>
                    </a:lnTo>
                    <a:lnTo>
                      <a:pt x="5753" y="58"/>
                    </a:lnTo>
                    <a:lnTo>
                      <a:pt x="5759" y="58"/>
                    </a:lnTo>
                    <a:lnTo>
                      <a:pt x="5765" y="65"/>
                    </a:lnTo>
                    <a:lnTo>
                      <a:pt x="5771" y="64"/>
                    </a:lnTo>
                    <a:lnTo>
                      <a:pt x="5777" y="56"/>
                    </a:lnTo>
                    <a:lnTo>
                      <a:pt x="5783" y="53"/>
                    </a:lnTo>
                    <a:lnTo>
                      <a:pt x="5789" y="44"/>
                    </a:lnTo>
                    <a:lnTo>
                      <a:pt x="5795" y="64"/>
                    </a:lnTo>
                    <a:lnTo>
                      <a:pt x="5800" y="66"/>
                    </a:lnTo>
                    <a:lnTo>
                      <a:pt x="5806" y="55"/>
                    </a:lnTo>
                    <a:lnTo>
                      <a:pt x="5812" y="49"/>
                    </a:lnTo>
                    <a:lnTo>
                      <a:pt x="5818" y="46"/>
                    </a:lnTo>
                    <a:lnTo>
                      <a:pt x="5824" y="70"/>
                    </a:lnTo>
                    <a:lnTo>
                      <a:pt x="5830" y="55"/>
                    </a:lnTo>
                    <a:lnTo>
                      <a:pt x="5836" y="76"/>
                    </a:lnTo>
                    <a:lnTo>
                      <a:pt x="5842" y="49"/>
                    </a:lnTo>
                    <a:lnTo>
                      <a:pt x="5848" y="55"/>
                    </a:lnTo>
                    <a:lnTo>
                      <a:pt x="5853" y="67"/>
                    </a:lnTo>
                    <a:lnTo>
                      <a:pt x="5859" y="52"/>
                    </a:lnTo>
                    <a:lnTo>
                      <a:pt x="5865" y="53"/>
                    </a:lnTo>
                    <a:lnTo>
                      <a:pt x="5871" y="44"/>
                    </a:lnTo>
                    <a:lnTo>
                      <a:pt x="5877" y="61"/>
                    </a:lnTo>
                    <a:lnTo>
                      <a:pt x="5883" y="0"/>
                    </a:lnTo>
                    <a:lnTo>
                      <a:pt x="5889" y="55"/>
                    </a:lnTo>
                    <a:lnTo>
                      <a:pt x="5895" y="45"/>
                    </a:lnTo>
                    <a:lnTo>
                      <a:pt x="5901" y="47"/>
                    </a:lnTo>
                    <a:lnTo>
                      <a:pt x="5907" y="71"/>
                    </a:lnTo>
                    <a:lnTo>
                      <a:pt x="5912" y="40"/>
                    </a:lnTo>
                    <a:lnTo>
                      <a:pt x="5918" y="56"/>
                    </a:lnTo>
                    <a:lnTo>
                      <a:pt x="5924" y="103"/>
                    </a:lnTo>
                    <a:lnTo>
                      <a:pt x="5930" y="94"/>
                    </a:lnTo>
                    <a:lnTo>
                      <a:pt x="5936" y="67"/>
                    </a:lnTo>
                    <a:lnTo>
                      <a:pt x="5942" y="44"/>
                    </a:lnTo>
                    <a:lnTo>
                      <a:pt x="5948" y="48"/>
                    </a:lnTo>
                    <a:lnTo>
                      <a:pt x="5954" y="68"/>
                    </a:lnTo>
                    <a:lnTo>
                      <a:pt x="5960" y="61"/>
                    </a:lnTo>
                    <a:lnTo>
                      <a:pt x="5966" y="48"/>
                    </a:lnTo>
                    <a:lnTo>
                      <a:pt x="5971" y="58"/>
                    </a:lnTo>
                    <a:lnTo>
                      <a:pt x="5977" y="63"/>
                    </a:lnTo>
                    <a:lnTo>
                      <a:pt x="5983" y="62"/>
                    </a:lnTo>
                    <a:lnTo>
                      <a:pt x="5989" y="39"/>
                    </a:lnTo>
                    <a:lnTo>
                      <a:pt x="5995" y="57"/>
                    </a:lnTo>
                    <a:lnTo>
                      <a:pt x="6001" y="61"/>
                    </a:lnTo>
                    <a:lnTo>
                      <a:pt x="6007" y="44"/>
                    </a:lnTo>
                    <a:lnTo>
                      <a:pt x="6013" y="61"/>
                    </a:lnTo>
                    <a:lnTo>
                      <a:pt x="6019" y="64"/>
                    </a:lnTo>
                    <a:lnTo>
                      <a:pt x="6024" y="67"/>
                    </a:lnTo>
                    <a:lnTo>
                      <a:pt x="6030" y="51"/>
                    </a:lnTo>
                    <a:lnTo>
                      <a:pt x="6036" y="61"/>
                    </a:lnTo>
                    <a:lnTo>
                      <a:pt x="6042" y="41"/>
                    </a:lnTo>
                    <a:lnTo>
                      <a:pt x="6048" y="59"/>
                    </a:lnTo>
                    <a:lnTo>
                      <a:pt x="6054" y="46"/>
                    </a:lnTo>
                    <a:lnTo>
                      <a:pt x="6060" y="46"/>
                    </a:lnTo>
                    <a:lnTo>
                      <a:pt x="6066" y="67"/>
                    </a:lnTo>
                    <a:lnTo>
                      <a:pt x="6072" y="50"/>
                    </a:lnTo>
                    <a:lnTo>
                      <a:pt x="6078" y="48"/>
                    </a:lnTo>
                    <a:lnTo>
                      <a:pt x="6083" y="48"/>
                    </a:lnTo>
                    <a:lnTo>
                      <a:pt x="6089" y="56"/>
                    </a:lnTo>
                    <a:lnTo>
                      <a:pt x="6095" y="66"/>
                    </a:lnTo>
                    <a:lnTo>
                      <a:pt x="6101" y="45"/>
                    </a:lnTo>
                    <a:lnTo>
                      <a:pt x="6107" y="39"/>
                    </a:lnTo>
                    <a:lnTo>
                      <a:pt x="6113" y="42"/>
                    </a:lnTo>
                    <a:lnTo>
                      <a:pt x="6119" y="57"/>
                    </a:lnTo>
                    <a:lnTo>
                      <a:pt x="6125" y="52"/>
                    </a:lnTo>
                    <a:lnTo>
                      <a:pt x="6131" y="42"/>
                    </a:lnTo>
                    <a:lnTo>
                      <a:pt x="6137" y="45"/>
                    </a:lnTo>
                    <a:lnTo>
                      <a:pt x="6142" y="59"/>
                    </a:lnTo>
                    <a:lnTo>
                      <a:pt x="6148" y="59"/>
                    </a:lnTo>
                    <a:lnTo>
                      <a:pt x="6154" y="43"/>
                    </a:lnTo>
                    <a:lnTo>
                      <a:pt x="6160" y="47"/>
                    </a:lnTo>
                    <a:lnTo>
                      <a:pt x="6166" y="38"/>
                    </a:lnTo>
                    <a:lnTo>
                      <a:pt x="6172" y="49"/>
                    </a:lnTo>
                    <a:lnTo>
                      <a:pt x="6178" y="65"/>
                    </a:lnTo>
                    <a:lnTo>
                      <a:pt x="6184" y="73"/>
                    </a:lnTo>
                    <a:lnTo>
                      <a:pt x="6190" y="49"/>
                    </a:lnTo>
                    <a:lnTo>
                      <a:pt x="6195" y="79"/>
                    </a:lnTo>
                    <a:lnTo>
                      <a:pt x="6201" y="41"/>
                    </a:lnTo>
                    <a:lnTo>
                      <a:pt x="6207" y="53"/>
                    </a:lnTo>
                    <a:lnTo>
                      <a:pt x="6213" y="57"/>
                    </a:lnTo>
                    <a:lnTo>
                      <a:pt x="6219" y="74"/>
                    </a:lnTo>
                    <a:lnTo>
                      <a:pt x="6225" y="74"/>
                    </a:lnTo>
                    <a:lnTo>
                      <a:pt x="6231" y="40"/>
                    </a:lnTo>
                    <a:lnTo>
                      <a:pt x="6237" y="52"/>
                    </a:lnTo>
                    <a:lnTo>
                      <a:pt x="6243" y="58"/>
                    </a:lnTo>
                    <a:lnTo>
                      <a:pt x="6249" y="57"/>
                    </a:lnTo>
                    <a:lnTo>
                      <a:pt x="6254" y="75"/>
                    </a:lnTo>
                    <a:lnTo>
                      <a:pt x="6260" y="49"/>
                    </a:lnTo>
                    <a:lnTo>
                      <a:pt x="6266" y="55"/>
                    </a:lnTo>
                    <a:lnTo>
                      <a:pt x="6272" y="62"/>
                    </a:lnTo>
                    <a:lnTo>
                      <a:pt x="6278" y="52"/>
                    </a:lnTo>
                    <a:lnTo>
                      <a:pt x="6284" y="61"/>
                    </a:lnTo>
                    <a:lnTo>
                      <a:pt x="6290" y="54"/>
                    </a:lnTo>
                    <a:lnTo>
                      <a:pt x="6296" y="42"/>
                    </a:lnTo>
                    <a:lnTo>
                      <a:pt x="6302" y="57"/>
                    </a:lnTo>
                    <a:lnTo>
                      <a:pt x="6308" y="49"/>
                    </a:lnTo>
                    <a:lnTo>
                      <a:pt x="6313" y="41"/>
                    </a:lnTo>
                    <a:lnTo>
                      <a:pt x="6319" y="81"/>
                    </a:lnTo>
                    <a:lnTo>
                      <a:pt x="6325" y="59"/>
                    </a:lnTo>
                    <a:lnTo>
                      <a:pt x="6331" y="58"/>
                    </a:lnTo>
                    <a:lnTo>
                      <a:pt x="6337" y="59"/>
                    </a:lnTo>
                    <a:lnTo>
                      <a:pt x="6343" y="67"/>
                    </a:lnTo>
                    <a:lnTo>
                      <a:pt x="6349" y="56"/>
                    </a:lnTo>
                    <a:lnTo>
                      <a:pt x="6355" y="79"/>
                    </a:lnTo>
                    <a:lnTo>
                      <a:pt x="6361" y="53"/>
                    </a:lnTo>
                    <a:lnTo>
                      <a:pt x="6366" y="40"/>
                    </a:lnTo>
                    <a:lnTo>
                      <a:pt x="6372" y="56"/>
                    </a:lnTo>
                    <a:lnTo>
                      <a:pt x="6378" y="57"/>
                    </a:lnTo>
                    <a:lnTo>
                      <a:pt x="6384" y="62"/>
                    </a:lnTo>
                    <a:lnTo>
                      <a:pt x="6390" y="65"/>
                    </a:lnTo>
                    <a:lnTo>
                      <a:pt x="6396" y="50"/>
                    </a:lnTo>
                    <a:lnTo>
                      <a:pt x="6402" y="67"/>
                    </a:lnTo>
                    <a:lnTo>
                      <a:pt x="6408" y="49"/>
                    </a:lnTo>
                    <a:lnTo>
                      <a:pt x="6414" y="63"/>
                    </a:lnTo>
                    <a:lnTo>
                      <a:pt x="6420" y="53"/>
                    </a:lnTo>
                    <a:lnTo>
                      <a:pt x="6425" y="42"/>
                    </a:lnTo>
                    <a:lnTo>
                      <a:pt x="6431" y="61"/>
                    </a:lnTo>
                    <a:lnTo>
                      <a:pt x="6437" y="46"/>
                    </a:lnTo>
                    <a:lnTo>
                      <a:pt x="6443" y="63"/>
                    </a:lnTo>
                    <a:lnTo>
                      <a:pt x="6449" y="44"/>
                    </a:lnTo>
                    <a:lnTo>
                      <a:pt x="6455" y="66"/>
                    </a:lnTo>
                    <a:lnTo>
                      <a:pt x="6461" y="55"/>
                    </a:lnTo>
                    <a:lnTo>
                      <a:pt x="6467" y="67"/>
                    </a:lnTo>
                    <a:lnTo>
                      <a:pt x="6473" y="69"/>
                    </a:lnTo>
                    <a:lnTo>
                      <a:pt x="6479" y="57"/>
                    </a:lnTo>
                    <a:lnTo>
                      <a:pt x="6484" y="54"/>
                    </a:lnTo>
                    <a:lnTo>
                      <a:pt x="6490" y="49"/>
                    </a:lnTo>
                    <a:lnTo>
                      <a:pt x="6496" y="46"/>
                    </a:lnTo>
                    <a:lnTo>
                      <a:pt x="6502" y="85"/>
                    </a:lnTo>
                    <a:lnTo>
                      <a:pt x="6508" y="52"/>
                    </a:lnTo>
                    <a:lnTo>
                      <a:pt x="6514" y="47"/>
                    </a:lnTo>
                    <a:lnTo>
                      <a:pt x="6520" y="45"/>
                    </a:lnTo>
                    <a:lnTo>
                      <a:pt x="6526" y="40"/>
                    </a:lnTo>
                    <a:lnTo>
                      <a:pt x="6532" y="61"/>
                    </a:lnTo>
                    <a:lnTo>
                      <a:pt x="6537" y="45"/>
                    </a:lnTo>
                    <a:lnTo>
                      <a:pt x="6543" y="56"/>
                    </a:lnTo>
                    <a:lnTo>
                      <a:pt x="6549" y="47"/>
                    </a:lnTo>
                    <a:lnTo>
                      <a:pt x="6555" y="68"/>
                    </a:lnTo>
                    <a:lnTo>
                      <a:pt x="6561" y="51"/>
                    </a:lnTo>
                    <a:lnTo>
                      <a:pt x="6567" y="65"/>
                    </a:lnTo>
                    <a:lnTo>
                      <a:pt x="6573" y="61"/>
                    </a:lnTo>
                    <a:lnTo>
                      <a:pt x="6579" y="63"/>
                    </a:lnTo>
                    <a:lnTo>
                      <a:pt x="6585" y="61"/>
                    </a:lnTo>
                    <a:lnTo>
                      <a:pt x="6591" y="54"/>
                    </a:lnTo>
                    <a:lnTo>
                      <a:pt x="6596" y="48"/>
                    </a:lnTo>
                    <a:lnTo>
                      <a:pt x="6602" y="61"/>
                    </a:lnTo>
                    <a:lnTo>
                      <a:pt x="6608" y="53"/>
                    </a:lnTo>
                    <a:lnTo>
                      <a:pt x="6614" y="0"/>
                    </a:lnTo>
                    <a:lnTo>
                      <a:pt x="6620" y="54"/>
                    </a:lnTo>
                    <a:lnTo>
                      <a:pt x="6626" y="54"/>
                    </a:lnTo>
                    <a:lnTo>
                      <a:pt x="6632" y="53"/>
                    </a:lnTo>
                    <a:lnTo>
                      <a:pt x="6638" y="72"/>
                    </a:lnTo>
                    <a:lnTo>
                      <a:pt x="6644" y="55"/>
                    </a:lnTo>
                    <a:lnTo>
                      <a:pt x="6650" y="40"/>
                    </a:lnTo>
                    <a:lnTo>
                      <a:pt x="6655" y="54"/>
                    </a:lnTo>
                    <a:lnTo>
                      <a:pt x="6661" y="48"/>
                    </a:lnTo>
                    <a:lnTo>
                      <a:pt x="6667" y="47"/>
                    </a:lnTo>
                    <a:lnTo>
                      <a:pt x="6673" y="53"/>
                    </a:lnTo>
                    <a:lnTo>
                      <a:pt x="6679" y="50"/>
                    </a:lnTo>
                    <a:lnTo>
                      <a:pt x="6685" y="44"/>
                    </a:lnTo>
                    <a:lnTo>
                      <a:pt x="6691" y="43"/>
                    </a:lnTo>
                    <a:lnTo>
                      <a:pt x="6697" y="60"/>
                    </a:lnTo>
                    <a:lnTo>
                      <a:pt x="6703" y="44"/>
                    </a:lnTo>
                    <a:lnTo>
                      <a:pt x="6708" y="63"/>
                    </a:lnTo>
                    <a:lnTo>
                      <a:pt x="6714" y="68"/>
                    </a:lnTo>
                    <a:lnTo>
                      <a:pt x="6720" y="61"/>
                    </a:lnTo>
                    <a:lnTo>
                      <a:pt x="6726" y="60"/>
                    </a:lnTo>
                    <a:lnTo>
                      <a:pt x="6732" y="68"/>
                    </a:lnTo>
                    <a:lnTo>
                      <a:pt x="6738" y="54"/>
                    </a:lnTo>
                    <a:lnTo>
                      <a:pt x="6744" y="46"/>
                    </a:lnTo>
                    <a:lnTo>
                      <a:pt x="6750" y="64"/>
                    </a:lnTo>
                    <a:lnTo>
                      <a:pt x="6756" y="49"/>
                    </a:lnTo>
                    <a:lnTo>
                      <a:pt x="6762" y="58"/>
                    </a:lnTo>
                    <a:lnTo>
                      <a:pt x="6767" y="76"/>
                    </a:lnTo>
                    <a:lnTo>
                      <a:pt x="6773" y="47"/>
                    </a:lnTo>
                    <a:lnTo>
                      <a:pt x="6779" y="44"/>
                    </a:lnTo>
                    <a:lnTo>
                      <a:pt x="6785" y="57"/>
                    </a:lnTo>
                    <a:lnTo>
                      <a:pt x="6791" y="59"/>
                    </a:lnTo>
                    <a:lnTo>
                      <a:pt x="6797" y="57"/>
                    </a:lnTo>
                    <a:lnTo>
                      <a:pt x="6803" y="47"/>
                    </a:lnTo>
                    <a:lnTo>
                      <a:pt x="6809" y="60"/>
                    </a:lnTo>
                    <a:lnTo>
                      <a:pt x="6815" y="47"/>
                    </a:lnTo>
                    <a:lnTo>
                      <a:pt x="6821" y="55"/>
                    </a:lnTo>
                    <a:lnTo>
                      <a:pt x="6826" y="48"/>
                    </a:lnTo>
                    <a:lnTo>
                      <a:pt x="6832" y="46"/>
                    </a:lnTo>
                    <a:lnTo>
                      <a:pt x="6838" y="53"/>
                    </a:lnTo>
                    <a:lnTo>
                      <a:pt x="6844" y="0"/>
                    </a:lnTo>
                    <a:lnTo>
                      <a:pt x="6850" y="54"/>
                    </a:lnTo>
                    <a:lnTo>
                      <a:pt x="6856" y="45"/>
                    </a:lnTo>
                    <a:lnTo>
                      <a:pt x="6862" y="65"/>
                    </a:lnTo>
                    <a:lnTo>
                      <a:pt x="6868" y="58"/>
                    </a:lnTo>
                    <a:lnTo>
                      <a:pt x="6874" y="47"/>
                    </a:lnTo>
                    <a:lnTo>
                      <a:pt x="6879" y="48"/>
                    </a:lnTo>
                    <a:lnTo>
                      <a:pt x="6885" y="55"/>
                    </a:lnTo>
                    <a:lnTo>
                      <a:pt x="6891" y="53"/>
                    </a:lnTo>
                    <a:lnTo>
                      <a:pt x="6897" y="74"/>
                    </a:lnTo>
                    <a:lnTo>
                      <a:pt x="6903" y="51"/>
                    </a:lnTo>
                    <a:lnTo>
                      <a:pt x="6909" y="55"/>
                    </a:lnTo>
                    <a:lnTo>
                      <a:pt x="6915" y="49"/>
                    </a:lnTo>
                    <a:lnTo>
                      <a:pt x="6921" y="64"/>
                    </a:lnTo>
                    <a:lnTo>
                      <a:pt x="6927" y="62"/>
                    </a:lnTo>
                    <a:lnTo>
                      <a:pt x="6933" y="39"/>
                    </a:lnTo>
                    <a:lnTo>
                      <a:pt x="6938" y="55"/>
                    </a:lnTo>
                    <a:lnTo>
                      <a:pt x="6944" y="38"/>
                    </a:lnTo>
                    <a:lnTo>
                      <a:pt x="6950" y="80"/>
                    </a:lnTo>
                    <a:lnTo>
                      <a:pt x="6956" y="55"/>
                    </a:lnTo>
                    <a:lnTo>
                      <a:pt x="6962" y="49"/>
                    </a:lnTo>
                    <a:lnTo>
                      <a:pt x="6968" y="53"/>
                    </a:lnTo>
                    <a:lnTo>
                      <a:pt x="6974" y="68"/>
                    </a:lnTo>
                    <a:lnTo>
                      <a:pt x="6980" y="57"/>
                    </a:lnTo>
                    <a:lnTo>
                      <a:pt x="6986" y="55"/>
                    </a:lnTo>
                    <a:lnTo>
                      <a:pt x="6992" y="50"/>
                    </a:lnTo>
                    <a:lnTo>
                      <a:pt x="6997" y="46"/>
                    </a:lnTo>
                    <a:lnTo>
                      <a:pt x="7003" y="59"/>
                    </a:lnTo>
                    <a:lnTo>
                      <a:pt x="7009" y="0"/>
                    </a:lnTo>
                    <a:lnTo>
                      <a:pt x="7015" y="61"/>
                    </a:lnTo>
                    <a:lnTo>
                      <a:pt x="7021" y="44"/>
                    </a:lnTo>
                    <a:lnTo>
                      <a:pt x="7027" y="49"/>
                    </a:lnTo>
                    <a:lnTo>
                      <a:pt x="7033" y="43"/>
                    </a:lnTo>
                    <a:lnTo>
                      <a:pt x="7039" y="52"/>
                    </a:lnTo>
                    <a:lnTo>
                      <a:pt x="7045" y="67"/>
                    </a:lnTo>
                    <a:lnTo>
                      <a:pt x="7051" y="56"/>
                    </a:lnTo>
                    <a:lnTo>
                      <a:pt x="7056" y="38"/>
                    </a:lnTo>
                    <a:lnTo>
                      <a:pt x="7062" y="49"/>
                    </a:lnTo>
                    <a:lnTo>
                      <a:pt x="7068" y="53"/>
                    </a:lnTo>
                    <a:lnTo>
                      <a:pt x="7074" y="60"/>
                    </a:lnTo>
                    <a:lnTo>
                      <a:pt x="7080" y="44"/>
                    </a:lnTo>
                    <a:lnTo>
                      <a:pt x="7086" y="66"/>
                    </a:lnTo>
                    <a:lnTo>
                      <a:pt x="7092" y="59"/>
                    </a:lnTo>
                    <a:lnTo>
                      <a:pt x="7098" y="61"/>
                    </a:lnTo>
                    <a:lnTo>
                      <a:pt x="7104" y="55"/>
                    </a:lnTo>
                    <a:lnTo>
                      <a:pt x="7109" y="63"/>
                    </a:lnTo>
                    <a:lnTo>
                      <a:pt x="7115" y="53"/>
                    </a:lnTo>
                    <a:lnTo>
                      <a:pt x="7121" y="43"/>
                    </a:lnTo>
                    <a:lnTo>
                      <a:pt x="7127" y="57"/>
                    </a:lnTo>
                    <a:lnTo>
                      <a:pt x="7133" y="65"/>
                    </a:lnTo>
                    <a:lnTo>
                      <a:pt x="7139" y="53"/>
                    </a:lnTo>
                    <a:lnTo>
                      <a:pt x="7145" y="58"/>
                    </a:lnTo>
                    <a:lnTo>
                      <a:pt x="7151" y="56"/>
                    </a:lnTo>
                    <a:lnTo>
                      <a:pt x="7157" y="0"/>
                    </a:lnTo>
                    <a:lnTo>
                      <a:pt x="7163" y="59"/>
                    </a:lnTo>
                    <a:lnTo>
                      <a:pt x="7168" y="63"/>
                    </a:lnTo>
                    <a:lnTo>
                      <a:pt x="7174" y="50"/>
                    </a:lnTo>
                    <a:lnTo>
                      <a:pt x="7180" y="56"/>
                    </a:lnTo>
                    <a:lnTo>
                      <a:pt x="7186" y="61"/>
                    </a:lnTo>
                    <a:lnTo>
                      <a:pt x="7192" y="48"/>
                    </a:lnTo>
                    <a:lnTo>
                      <a:pt x="7198" y="68"/>
                    </a:lnTo>
                    <a:lnTo>
                      <a:pt x="7204" y="50"/>
                    </a:lnTo>
                    <a:lnTo>
                      <a:pt x="7210" y="45"/>
                    </a:lnTo>
                    <a:lnTo>
                      <a:pt x="7216" y="55"/>
                    </a:lnTo>
                    <a:lnTo>
                      <a:pt x="7222" y="63"/>
                    </a:lnTo>
                    <a:lnTo>
                      <a:pt x="7227" y="47"/>
                    </a:lnTo>
                    <a:lnTo>
                      <a:pt x="7233" y="61"/>
                    </a:lnTo>
                    <a:lnTo>
                      <a:pt x="7239" y="54"/>
                    </a:lnTo>
                    <a:lnTo>
                      <a:pt x="7245" y="57"/>
                    </a:lnTo>
                    <a:lnTo>
                      <a:pt x="7251" y="0"/>
                    </a:lnTo>
                    <a:lnTo>
                      <a:pt x="7257" y="39"/>
                    </a:lnTo>
                    <a:lnTo>
                      <a:pt x="7263" y="54"/>
                    </a:lnTo>
                    <a:lnTo>
                      <a:pt x="7269" y="59"/>
                    </a:lnTo>
                    <a:lnTo>
                      <a:pt x="7275" y="56"/>
                    </a:lnTo>
                    <a:lnTo>
                      <a:pt x="7280" y="45"/>
                    </a:lnTo>
                    <a:lnTo>
                      <a:pt x="7286" y="48"/>
                    </a:lnTo>
                    <a:lnTo>
                      <a:pt x="7292" y="61"/>
                    </a:lnTo>
                    <a:lnTo>
                      <a:pt x="7298" y="67"/>
                    </a:lnTo>
                    <a:lnTo>
                      <a:pt x="7304" y="52"/>
                    </a:lnTo>
                    <a:lnTo>
                      <a:pt x="7310" y="51"/>
                    </a:lnTo>
                    <a:lnTo>
                      <a:pt x="7316" y="59"/>
                    </a:lnTo>
                    <a:lnTo>
                      <a:pt x="7322" y="37"/>
                    </a:lnTo>
                    <a:lnTo>
                      <a:pt x="7328" y="74"/>
                    </a:lnTo>
                    <a:lnTo>
                      <a:pt x="7334" y="48"/>
                    </a:lnTo>
                    <a:lnTo>
                      <a:pt x="7339" y="66"/>
                    </a:lnTo>
                    <a:lnTo>
                      <a:pt x="7345" y="61"/>
                    </a:lnTo>
                    <a:lnTo>
                      <a:pt x="7351" y="64"/>
                    </a:lnTo>
                    <a:lnTo>
                      <a:pt x="7357" y="42"/>
                    </a:lnTo>
                    <a:lnTo>
                      <a:pt x="7363" y="57"/>
                    </a:lnTo>
                    <a:lnTo>
                      <a:pt x="7369" y="71"/>
                    </a:lnTo>
                    <a:lnTo>
                      <a:pt x="7375" y="39"/>
                    </a:lnTo>
                    <a:lnTo>
                      <a:pt x="7381" y="62"/>
                    </a:lnTo>
                    <a:lnTo>
                      <a:pt x="7387" y="49"/>
                    </a:lnTo>
                    <a:lnTo>
                      <a:pt x="7393" y="59"/>
                    </a:lnTo>
                    <a:lnTo>
                      <a:pt x="7398" y="59"/>
                    </a:lnTo>
                    <a:lnTo>
                      <a:pt x="7404" y="0"/>
                    </a:lnTo>
                    <a:lnTo>
                      <a:pt x="7410" y="64"/>
                    </a:lnTo>
                    <a:lnTo>
                      <a:pt x="7416" y="0"/>
                    </a:lnTo>
                    <a:lnTo>
                      <a:pt x="7422" y="50"/>
                    </a:lnTo>
                    <a:lnTo>
                      <a:pt x="7428" y="43"/>
                    </a:lnTo>
                    <a:lnTo>
                      <a:pt x="7434" y="45"/>
                    </a:lnTo>
                    <a:lnTo>
                      <a:pt x="7440" y="40"/>
                    </a:lnTo>
                    <a:lnTo>
                      <a:pt x="7446" y="0"/>
                    </a:lnTo>
                    <a:lnTo>
                      <a:pt x="7451" y="46"/>
                    </a:lnTo>
                    <a:lnTo>
                      <a:pt x="7457" y="57"/>
                    </a:lnTo>
                    <a:lnTo>
                      <a:pt x="7463" y="64"/>
                    </a:lnTo>
                    <a:lnTo>
                      <a:pt x="7469" y="70"/>
                    </a:lnTo>
                    <a:lnTo>
                      <a:pt x="7475" y="58"/>
                    </a:lnTo>
                    <a:lnTo>
                      <a:pt x="7481" y="54"/>
                    </a:lnTo>
                    <a:lnTo>
                      <a:pt x="7487" y="61"/>
                    </a:lnTo>
                    <a:lnTo>
                      <a:pt x="7493" y="48"/>
                    </a:lnTo>
                    <a:lnTo>
                      <a:pt x="7499" y="65"/>
                    </a:lnTo>
                    <a:lnTo>
                      <a:pt x="7505" y="55"/>
                    </a:lnTo>
                    <a:lnTo>
                      <a:pt x="7510" y="57"/>
                    </a:lnTo>
                    <a:lnTo>
                      <a:pt x="7516" y="60"/>
                    </a:lnTo>
                    <a:lnTo>
                      <a:pt x="7522" y="73"/>
                    </a:lnTo>
                    <a:lnTo>
                      <a:pt x="7528" y="53"/>
                    </a:lnTo>
                    <a:lnTo>
                      <a:pt x="7534" y="43"/>
                    </a:lnTo>
                    <a:lnTo>
                      <a:pt x="7540" y="55"/>
                    </a:lnTo>
                    <a:lnTo>
                      <a:pt x="7546" y="56"/>
                    </a:lnTo>
                    <a:lnTo>
                      <a:pt x="7552" y="62"/>
                    </a:lnTo>
                    <a:lnTo>
                      <a:pt x="7558" y="53"/>
                    </a:lnTo>
                    <a:lnTo>
                      <a:pt x="7564" y="53"/>
                    </a:lnTo>
                    <a:lnTo>
                      <a:pt x="7569" y="37"/>
                    </a:lnTo>
                    <a:lnTo>
                      <a:pt x="7575" y="57"/>
                    </a:lnTo>
                    <a:lnTo>
                      <a:pt x="7581" y="45"/>
                    </a:lnTo>
                    <a:lnTo>
                      <a:pt x="7587" y="49"/>
                    </a:lnTo>
                    <a:lnTo>
                      <a:pt x="7593" y="45"/>
                    </a:lnTo>
                    <a:lnTo>
                      <a:pt x="7599" y="39"/>
                    </a:lnTo>
                    <a:lnTo>
                      <a:pt x="7605" y="61"/>
                    </a:lnTo>
                    <a:lnTo>
                      <a:pt x="7611" y="42"/>
                    </a:lnTo>
                    <a:lnTo>
                      <a:pt x="7617" y="54"/>
                    </a:lnTo>
                    <a:lnTo>
                      <a:pt x="7622" y="48"/>
                    </a:lnTo>
                    <a:lnTo>
                      <a:pt x="7628" y="52"/>
                    </a:lnTo>
                    <a:lnTo>
                      <a:pt x="7634" y="51"/>
                    </a:lnTo>
                    <a:lnTo>
                      <a:pt x="7640" y="59"/>
                    </a:lnTo>
                    <a:lnTo>
                      <a:pt x="7646" y="61"/>
                    </a:lnTo>
                    <a:lnTo>
                      <a:pt x="7652" y="82"/>
                    </a:lnTo>
                    <a:lnTo>
                      <a:pt x="7658" y="56"/>
                    </a:lnTo>
                    <a:lnTo>
                      <a:pt x="7664" y="69"/>
                    </a:lnTo>
                    <a:lnTo>
                      <a:pt x="7670" y="55"/>
                    </a:lnTo>
                    <a:lnTo>
                      <a:pt x="7676" y="52"/>
                    </a:lnTo>
                    <a:lnTo>
                      <a:pt x="7681" y="55"/>
                    </a:lnTo>
                    <a:lnTo>
                      <a:pt x="7687" y="65"/>
                    </a:lnTo>
                    <a:lnTo>
                      <a:pt x="7693" y="40"/>
                    </a:lnTo>
                    <a:lnTo>
                      <a:pt x="7699" y="56"/>
                    </a:lnTo>
                    <a:lnTo>
                      <a:pt x="7705" y="54"/>
                    </a:lnTo>
                    <a:lnTo>
                      <a:pt x="7711" y="48"/>
                    </a:lnTo>
                    <a:lnTo>
                      <a:pt x="7717" y="54"/>
                    </a:lnTo>
                    <a:lnTo>
                      <a:pt x="7723" y="50"/>
                    </a:lnTo>
                    <a:lnTo>
                      <a:pt x="7729" y="53"/>
                    </a:lnTo>
                    <a:lnTo>
                      <a:pt x="7735" y="57"/>
                    </a:lnTo>
                    <a:lnTo>
                      <a:pt x="7740" y="45"/>
                    </a:lnTo>
                    <a:lnTo>
                      <a:pt x="7746" y="43"/>
                    </a:lnTo>
                    <a:lnTo>
                      <a:pt x="7752" y="58"/>
                    </a:lnTo>
                    <a:lnTo>
                      <a:pt x="7758" y="49"/>
                    </a:lnTo>
                    <a:lnTo>
                      <a:pt x="7764" y="78"/>
                    </a:lnTo>
                    <a:lnTo>
                      <a:pt x="7770" y="77"/>
                    </a:lnTo>
                    <a:lnTo>
                      <a:pt x="7776" y="77"/>
                    </a:lnTo>
                    <a:lnTo>
                      <a:pt x="7782" y="89"/>
                    </a:lnTo>
                    <a:lnTo>
                      <a:pt x="7788" y="62"/>
                    </a:lnTo>
                    <a:lnTo>
                      <a:pt x="7793" y="74"/>
                    </a:lnTo>
                    <a:lnTo>
                      <a:pt x="7799" y="46"/>
                    </a:lnTo>
                    <a:lnTo>
                      <a:pt x="7805" y="53"/>
                    </a:lnTo>
                    <a:lnTo>
                      <a:pt x="7811" y="58"/>
                    </a:lnTo>
                    <a:lnTo>
                      <a:pt x="7817" y="59"/>
                    </a:lnTo>
                    <a:lnTo>
                      <a:pt x="7823" y="74"/>
                    </a:lnTo>
                    <a:lnTo>
                      <a:pt x="7829" y="61"/>
                    </a:lnTo>
                    <a:lnTo>
                      <a:pt x="7835" y="48"/>
                    </a:lnTo>
                    <a:lnTo>
                      <a:pt x="7841" y="49"/>
                    </a:lnTo>
                    <a:lnTo>
                      <a:pt x="7847" y="64"/>
                    </a:lnTo>
                    <a:lnTo>
                      <a:pt x="7852" y="69"/>
                    </a:lnTo>
                    <a:lnTo>
                      <a:pt x="7858" y="57"/>
                    </a:lnTo>
                    <a:lnTo>
                      <a:pt x="7864" y="77"/>
                    </a:lnTo>
                    <a:lnTo>
                      <a:pt x="7870" y="58"/>
                    </a:lnTo>
                    <a:lnTo>
                      <a:pt x="7876" y="0"/>
                    </a:lnTo>
                    <a:lnTo>
                      <a:pt x="7882" y="59"/>
                    </a:lnTo>
                    <a:lnTo>
                      <a:pt x="7888" y="50"/>
                    </a:lnTo>
                    <a:lnTo>
                      <a:pt x="7894" y="61"/>
                    </a:lnTo>
                    <a:lnTo>
                      <a:pt x="7900" y="51"/>
                    </a:lnTo>
                    <a:lnTo>
                      <a:pt x="7906" y="50"/>
                    </a:lnTo>
                    <a:lnTo>
                      <a:pt x="7911" y="43"/>
                    </a:lnTo>
                    <a:lnTo>
                      <a:pt x="7917" y="56"/>
                    </a:lnTo>
                    <a:lnTo>
                      <a:pt x="7923" y="62"/>
                    </a:lnTo>
                    <a:lnTo>
                      <a:pt x="7929" y="54"/>
                    </a:lnTo>
                    <a:lnTo>
                      <a:pt x="7935" y="38"/>
                    </a:lnTo>
                    <a:lnTo>
                      <a:pt x="7941" y="47"/>
                    </a:lnTo>
                    <a:lnTo>
                      <a:pt x="7947" y="58"/>
                    </a:lnTo>
                    <a:lnTo>
                      <a:pt x="7953" y="44"/>
                    </a:lnTo>
                    <a:lnTo>
                      <a:pt x="7959" y="51"/>
                    </a:lnTo>
                    <a:lnTo>
                      <a:pt x="7964" y="51"/>
                    </a:lnTo>
                    <a:lnTo>
                      <a:pt x="7970" y="59"/>
                    </a:lnTo>
                    <a:lnTo>
                      <a:pt x="7976" y="43"/>
                    </a:lnTo>
                    <a:lnTo>
                      <a:pt x="7982" y="46"/>
                    </a:lnTo>
                    <a:lnTo>
                      <a:pt x="7988" y="56"/>
                    </a:lnTo>
                    <a:lnTo>
                      <a:pt x="7994" y="38"/>
                    </a:lnTo>
                    <a:lnTo>
                      <a:pt x="8000" y="68"/>
                    </a:lnTo>
                    <a:lnTo>
                      <a:pt x="8006" y="64"/>
                    </a:lnTo>
                    <a:lnTo>
                      <a:pt x="8012" y="0"/>
                    </a:lnTo>
                    <a:lnTo>
                      <a:pt x="8018" y="39"/>
                    </a:lnTo>
                    <a:lnTo>
                      <a:pt x="8023" y="47"/>
                    </a:lnTo>
                    <a:lnTo>
                      <a:pt x="8029" y="41"/>
                    </a:lnTo>
                    <a:lnTo>
                      <a:pt x="8035" y="76"/>
                    </a:lnTo>
                    <a:lnTo>
                      <a:pt x="8041" y="44"/>
                    </a:lnTo>
                    <a:lnTo>
                      <a:pt x="8047" y="59"/>
                    </a:lnTo>
                    <a:lnTo>
                      <a:pt x="8053" y="64"/>
                    </a:lnTo>
                    <a:lnTo>
                      <a:pt x="8059" y="49"/>
                    </a:lnTo>
                    <a:lnTo>
                      <a:pt x="8065" y="50"/>
                    </a:lnTo>
                    <a:lnTo>
                      <a:pt x="8071" y="42"/>
                    </a:lnTo>
                    <a:lnTo>
                      <a:pt x="8077" y="57"/>
                    </a:lnTo>
                    <a:lnTo>
                      <a:pt x="8082" y="58"/>
                    </a:lnTo>
                    <a:lnTo>
                      <a:pt x="8088" y="52"/>
                    </a:lnTo>
                    <a:lnTo>
                      <a:pt x="8094" y="60"/>
                    </a:lnTo>
                    <a:lnTo>
                      <a:pt x="8100" y="48"/>
                    </a:lnTo>
                    <a:lnTo>
                      <a:pt x="8106" y="62"/>
                    </a:lnTo>
                    <a:lnTo>
                      <a:pt x="8112" y="62"/>
                    </a:lnTo>
                    <a:lnTo>
                      <a:pt x="8118" y="56"/>
                    </a:lnTo>
                    <a:lnTo>
                      <a:pt x="8124" y="57"/>
                    </a:lnTo>
                    <a:lnTo>
                      <a:pt x="8130" y="54"/>
                    </a:lnTo>
                    <a:lnTo>
                      <a:pt x="8135" y="45"/>
                    </a:lnTo>
                    <a:lnTo>
                      <a:pt x="8141" y="47"/>
                    </a:lnTo>
                    <a:lnTo>
                      <a:pt x="8147" y="65"/>
                    </a:lnTo>
                    <a:lnTo>
                      <a:pt x="8153" y="70"/>
                    </a:lnTo>
                    <a:lnTo>
                      <a:pt x="8159" y="42"/>
                    </a:lnTo>
                    <a:lnTo>
                      <a:pt x="8165" y="55"/>
                    </a:lnTo>
                    <a:lnTo>
                      <a:pt x="8171" y="47"/>
                    </a:lnTo>
                    <a:lnTo>
                      <a:pt x="8177" y="52"/>
                    </a:lnTo>
                    <a:lnTo>
                      <a:pt x="8183" y="62"/>
                    </a:lnTo>
                    <a:lnTo>
                      <a:pt x="8189" y="55"/>
                    </a:lnTo>
                    <a:lnTo>
                      <a:pt x="8194" y="53"/>
                    </a:lnTo>
                    <a:lnTo>
                      <a:pt x="8200" y="55"/>
                    </a:lnTo>
                    <a:lnTo>
                      <a:pt x="8206" y="0"/>
                    </a:lnTo>
                    <a:lnTo>
                      <a:pt x="8212" y="42"/>
                    </a:lnTo>
                    <a:lnTo>
                      <a:pt x="8218" y="62"/>
                    </a:lnTo>
                    <a:lnTo>
                      <a:pt x="8224" y="47"/>
                    </a:lnTo>
                    <a:lnTo>
                      <a:pt x="8230" y="55"/>
                    </a:lnTo>
                    <a:lnTo>
                      <a:pt x="8236" y="48"/>
                    </a:lnTo>
                    <a:lnTo>
                      <a:pt x="8242" y="54"/>
                    </a:lnTo>
                    <a:lnTo>
                      <a:pt x="8248" y="50"/>
                    </a:lnTo>
                    <a:lnTo>
                      <a:pt x="8253" y="69"/>
                    </a:lnTo>
                    <a:lnTo>
                      <a:pt x="8259" y="55"/>
                    </a:lnTo>
                    <a:lnTo>
                      <a:pt x="8265" y="62"/>
                    </a:lnTo>
                    <a:lnTo>
                      <a:pt x="8271" y="55"/>
                    </a:lnTo>
                    <a:lnTo>
                      <a:pt x="8277" y="48"/>
                    </a:lnTo>
                    <a:lnTo>
                      <a:pt x="8283" y="62"/>
                    </a:lnTo>
                    <a:lnTo>
                      <a:pt x="8289" y="41"/>
                    </a:lnTo>
                    <a:lnTo>
                      <a:pt x="8295" y="66"/>
                    </a:lnTo>
                    <a:lnTo>
                      <a:pt x="8301" y="66"/>
                    </a:lnTo>
                    <a:lnTo>
                      <a:pt x="8306" y="55"/>
                    </a:lnTo>
                    <a:lnTo>
                      <a:pt x="8312" y="92"/>
                    </a:lnTo>
                    <a:lnTo>
                      <a:pt x="8318" y="46"/>
                    </a:lnTo>
                    <a:lnTo>
                      <a:pt x="8324" y="55"/>
                    </a:lnTo>
                    <a:lnTo>
                      <a:pt x="8330" y="57"/>
                    </a:lnTo>
                    <a:lnTo>
                      <a:pt x="8336" y="61"/>
                    </a:lnTo>
                    <a:lnTo>
                      <a:pt x="8342" y="51"/>
                    </a:lnTo>
                    <a:lnTo>
                      <a:pt x="8348" y="64"/>
                    </a:lnTo>
                    <a:lnTo>
                      <a:pt x="8354" y="39"/>
                    </a:lnTo>
                    <a:lnTo>
                      <a:pt x="8360" y="58"/>
                    </a:lnTo>
                    <a:lnTo>
                      <a:pt x="8365" y="61"/>
                    </a:lnTo>
                    <a:lnTo>
                      <a:pt x="8371" y="61"/>
                    </a:lnTo>
                    <a:lnTo>
                      <a:pt x="8377" y="39"/>
                    </a:lnTo>
                    <a:lnTo>
                      <a:pt x="8383" y="68"/>
                    </a:lnTo>
                    <a:lnTo>
                      <a:pt x="8389" y="68"/>
                    </a:lnTo>
                    <a:lnTo>
                      <a:pt x="8395" y="66"/>
                    </a:lnTo>
                    <a:lnTo>
                      <a:pt x="8401" y="54"/>
                    </a:lnTo>
                    <a:lnTo>
                      <a:pt x="8407" y="66"/>
                    </a:lnTo>
                    <a:lnTo>
                      <a:pt x="8413" y="53"/>
                    </a:lnTo>
                    <a:lnTo>
                      <a:pt x="8419" y="57"/>
                    </a:lnTo>
                    <a:lnTo>
                      <a:pt x="8424" y="80"/>
                    </a:lnTo>
                    <a:lnTo>
                      <a:pt x="8430" y="47"/>
                    </a:lnTo>
                    <a:lnTo>
                      <a:pt x="8436" y="59"/>
                    </a:lnTo>
                    <a:lnTo>
                      <a:pt x="8442" y="76"/>
                    </a:lnTo>
                    <a:lnTo>
                      <a:pt x="8448" y="57"/>
                    </a:lnTo>
                    <a:lnTo>
                      <a:pt x="8454" y="63"/>
                    </a:lnTo>
                    <a:lnTo>
                      <a:pt x="8460" y="48"/>
                    </a:lnTo>
                    <a:lnTo>
                      <a:pt x="8466" y="47"/>
                    </a:lnTo>
                    <a:lnTo>
                      <a:pt x="8472" y="70"/>
                    </a:lnTo>
                    <a:lnTo>
                      <a:pt x="8478" y="58"/>
                    </a:lnTo>
                    <a:lnTo>
                      <a:pt x="8483" y="66"/>
                    </a:lnTo>
                    <a:lnTo>
                      <a:pt x="8489" y="47"/>
                    </a:lnTo>
                    <a:lnTo>
                      <a:pt x="8495" y="48"/>
                    </a:lnTo>
                    <a:lnTo>
                      <a:pt x="8501" y="62"/>
                    </a:lnTo>
                    <a:lnTo>
                      <a:pt x="8507" y="63"/>
                    </a:lnTo>
                    <a:lnTo>
                      <a:pt x="8513" y="40"/>
                    </a:lnTo>
                    <a:lnTo>
                      <a:pt x="8519" y="56"/>
                    </a:lnTo>
                    <a:lnTo>
                      <a:pt x="8525" y="71"/>
                    </a:lnTo>
                    <a:lnTo>
                      <a:pt x="8531" y="37"/>
                    </a:lnTo>
                    <a:lnTo>
                      <a:pt x="8536" y="69"/>
                    </a:lnTo>
                    <a:lnTo>
                      <a:pt x="8542" y="62"/>
                    </a:lnTo>
                    <a:lnTo>
                      <a:pt x="8548" y="84"/>
                    </a:lnTo>
                    <a:lnTo>
                      <a:pt x="8554" y="51"/>
                    </a:lnTo>
                    <a:lnTo>
                      <a:pt x="8560" y="57"/>
                    </a:lnTo>
                    <a:lnTo>
                      <a:pt x="8566" y="53"/>
                    </a:lnTo>
                    <a:lnTo>
                      <a:pt x="8572" y="47"/>
                    </a:lnTo>
                    <a:lnTo>
                      <a:pt x="8578" y="65"/>
                    </a:lnTo>
                    <a:lnTo>
                      <a:pt x="8584" y="64"/>
                    </a:lnTo>
                    <a:lnTo>
                      <a:pt x="8590" y="43"/>
                    </a:lnTo>
                    <a:lnTo>
                      <a:pt x="8595" y="64"/>
                    </a:lnTo>
                    <a:lnTo>
                      <a:pt x="8601" y="52"/>
                    </a:lnTo>
                    <a:lnTo>
                      <a:pt x="8607" y="0"/>
                    </a:lnTo>
                    <a:lnTo>
                      <a:pt x="8613" y="65"/>
                    </a:lnTo>
                    <a:lnTo>
                      <a:pt x="8619" y="62"/>
                    </a:lnTo>
                    <a:lnTo>
                      <a:pt x="8625" y="67"/>
                    </a:lnTo>
                    <a:lnTo>
                      <a:pt x="8631" y="45"/>
                    </a:lnTo>
                    <a:lnTo>
                      <a:pt x="8637" y="44"/>
                    </a:lnTo>
                    <a:lnTo>
                      <a:pt x="8643" y="62"/>
                    </a:lnTo>
                    <a:lnTo>
                      <a:pt x="8649" y="63"/>
                    </a:lnTo>
                    <a:lnTo>
                      <a:pt x="8654" y="54"/>
                    </a:lnTo>
                    <a:lnTo>
                      <a:pt x="8660" y="48"/>
                    </a:lnTo>
                    <a:lnTo>
                      <a:pt x="8666" y="53"/>
                    </a:lnTo>
                    <a:lnTo>
                      <a:pt x="8672" y="49"/>
                    </a:lnTo>
                    <a:lnTo>
                      <a:pt x="8678" y="45"/>
                    </a:lnTo>
                    <a:lnTo>
                      <a:pt x="8684" y="48"/>
                    </a:lnTo>
                    <a:lnTo>
                      <a:pt x="8690" y="49"/>
                    </a:lnTo>
                    <a:lnTo>
                      <a:pt x="8696" y="56"/>
                    </a:lnTo>
                    <a:lnTo>
                      <a:pt x="8702" y="53"/>
                    </a:lnTo>
                    <a:lnTo>
                      <a:pt x="8707" y="54"/>
                    </a:lnTo>
                    <a:lnTo>
                      <a:pt x="8713" y="60"/>
                    </a:lnTo>
                    <a:lnTo>
                      <a:pt x="8719" y="49"/>
                    </a:lnTo>
                    <a:lnTo>
                      <a:pt x="8725" y="52"/>
                    </a:lnTo>
                    <a:lnTo>
                      <a:pt x="8731" y="54"/>
                    </a:lnTo>
                    <a:lnTo>
                      <a:pt x="8737" y="47"/>
                    </a:lnTo>
                    <a:lnTo>
                      <a:pt x="8743" y="51"/>
                    </a:lnTo>
                    <a:lnTo>
                      <a:pt x="8749" y="47"/>
                    </a:lnTo>
                    <a:lnTo>
                      <a:pt x="8755" y="44"/>
                    </a:lnTo>
                    <a:lnTo>
                      <a:pt x="8761" y="42"/>
                    </a:lnTo>
                    <a:lnTo>
                      <a:pt x="8766" y="61"/>
                    </a:lnTo>
                    <a:lnTo>
                      <a:pt x="8772" y="72"/>
                    </a:lnTo>
                    <a:lnTo>
                      <a:pt x="8778" y="65"/>
                    </a:lnTo>
                    <a:lnTo>
                      <a:pt x="8784" y="61"/>
                    </a:lnTo>
                    <a:lnTo>
                      <a:pt x="8790" y="53"/>
                    </a:lnTo>
                    <a:lnTo>
                      <a:pt x="8796" y="52"/>
                    </a:lnTo>
                    <a:lnTo>
                      <a:pt x="8802" y="46"/>
                    </a:lnTo>
                    <a:lnTo>
                      <a:pt x="8808" y="51"/>
                    </a:lnTo>
                    <a:lnTo>
                      <a:pt x="8814" y="61"/>
                    </a:lnTo>
                    <a:lnTo>
                      <a:pt x="8820" y="51"/>
                    </a:lnTo>
                    <a:lnTo>
                      <a:pt x="8825" y="66"/>
                    </a:lnTo>
                    <a:lnTo>
                      <a:pt x="8831" y="63"/>
                    </a:lnTo>
                    <a:lnTo>
                      <a:pt x="8837" y="46"/>
                    </a:lnTo>
                    <a:lnTo>
                      <a:pt x="8843" y="41"/>
                    </a:lnTo>
                    <a:lnTo>
                      <a:pt x="8849" y="48"/>
                    </a:lnTo>
                    <a:lnTo>
                      <a:pt x="8855" y="49"/>
                    </a:lnTo>
                    <a:lnTo>
                      <a:pt x="8861" y="65"/>
                    </a:lnTo>
                    <a:lnTo>
                      <a:pt x="8867" y="70"/>
                    </a:lnTo>
                    <a:lnTo>
                      <a:pt x="8873" y="66"/>
                    </a:lnTo>
                    <a:lnTo>
                      <a:pt x="8878" y="0"/>
                    </a:lnTo>
                    <a:lnTo>
                      <a:pt x="8884" y="65"/>
                    </a:lnTo>
                    <a:lnTo>
                      <a:pt x="8890" y="57"/>
                    </a:lnTo>
                    <a:lnTo>
                      <a:pt x="8896" y="42"/>
                    </a:lnTo>
                    <a:lnTo>
                      <a:pt x="8902" y="50"/>
                    </a:lnTo>
                    <a:lnTo>
                      <a:pt x="8908" y="0"/>
                    </a:lnTo>
                    <a:lnTo>
                      <a:pt x="8914" y="49"/>
                    </a:lnTo>
                    <a:lnTo>
                      <a:pt x="8920" y="39"/>
                    </a:lnTo>
                    <a:lnTo>
                      <a:pt x="8926" y="39"/>
                    </a:lnTo>
                    <a:lnTo>
                      <a:pt x="8932" y="58"/>
                    </a:lnTo>
                    <a:lnTo>
                      <a:pt x="8937" y="45"/>
                    </a:lnTo>
                    <a:lnTo>
                      <a:pt x="8943" y="44"/>
                    </a:lnTo>
                    <a:lnTo>
                      <a:pt x="8949" y="64"/>
                    </a:lnTo>
                    <a:lnTo>
                      <a:pt x="8955" y="72"/>
                    </a:lnTo>
                    <a:lnTo>
                      <a:pt x="8961" y="57"/>
                    </a:lnTo>
                    <a:lnTo>
                      <a:pt x="8967" y="50"/>
                    </a:lnTo>
                    <a:lnTo>
                      <a:pt x="8973" y="59"/>
                    </a:lnTo>
                    <a:lnTo>
                      <a:pt x="8979" y="56"/>
                    </a:lnTo>
                    <a:lnTo>
                      <a:pt x="8985" y="63"/>
                    </a:lnTo>
                    <a:lnTo>
                      <a:pt x="8991" y="58"/>
                    </a:lnTo>
                    <a:lnTo>
                      <a:pt x="8996" y="0"/>
                    </a:lnTo>
                    <a:lnTo>
                      <a:pt x="9002" y="47"/>
                    </a:lnTo>
                    <a:lnTo>
                      <a:pt x="9008" y="47"/>
                    </a:lnTo>
                    <a:lnTo>
                      <a:pt x="9014" y="81"/>
                    </a:lnTo>
                    <a:lnTo>
                      <a:pt x="9020" y="65"/>
                    </a:lnTo>
                    <a:lnTo>
                      <a:pt x="9026" y="47"/>
                    </a:lnTo>
                    <a:lnTo>
                      <a:pt x="9032" y="64"/>
                    </a:lnTo>
                    <a:lnTo>
                      <a:pt x="9038" y="83"/>
                    </a:lnTo>
                    <a:lnTo>
                      <a:pt x="9044" y="62"/>
                    </a:lnTo>
                    <a:lnTo>
                      <a:pt x="9049" y="78"/>
                    </a:lnTo>
                    <a:lnTo>
                      <a:pt x="9055" y="47"/>
                    </a:lnTo>
                    <a:lnTo>
                      <a:pt x="9061" y="47"/>
                    </a:lnTo>
                    <a:lnTo>
                      <a:pt x="9067" y="51"/>
                    </a:lnTo>
                    <a:lnTo>
                      <a:pt x="9073" y="42"/>
                    </a:lnTo>
                    <a:lnTo>
                      <a:pt x="9079" y="52"/>
                    </a:lnTo>
                    <a:lnTo>
                      <a:pt x="9085" y="54"/>
                    </a:lnTo>
                    <a:lnTo>
                      <a:pt x="9091" y="57"/>
                    </a:lnTo>
                    <a:lnTo>
                      <a:pt x="9097" y="55"/>
                    </a:lnTo>
                    <a:lnTo>
                      <a:pt x="9103" y="56"/>
                    </a:lnTo>
                    <a:lnTo>
                      <a:pt x="9108" y="52"/>
                    </a:lnTo>
                    <a:lnTo>
                      <a:pt x="9114" y="51"/>
                    </a:lnTo>
                    <a:lnTo>
                      <a:pt x="9120" y="38"/>
                    </a:lnTo>
                    <a:lnTo>
                      <a:pt x="9126" y="59"/>
                    </a:lnTo>
                    <a:lnTo>
                      <a:pt x="9132" y="55"/>
                    </a:lnTo>
                    <a:lnTo>
                      <a:pt x="9138" y="48"/>
                    </a:lnTo>
                    <a:lnTo>
                      <a:pt x="9144" y="53"/>
                    </a:lnTo>
                    <a:lnTo>
                      <a:pt x="9150" y="62"/>
                    </a:lnTo>
                    <a:lnTo>
                      <a:pt x="9156" y="47"/>
                    </a:lnTo>
                    <a:lnTo>
                      <a:pt x="9162" y="75"/>
                    </a:lnTo>
                    <a:lnTo>
                      <a:pt x="9167" y="65"/>
                    </a:lnTo>
                    <a:lnTo>
                      <a:pt x="9173" y="46"/>
                    </a:lnTo>
                    <a:lnTo>
                      <a:pt x="9179" y="56"/>
                    </a:lnTo>
                    <a:lnTo>
                      <a:pt x="9185" y="61"/>
                    </a:lnTo>
                    <a:lnTo>
                      <a:pt x="9191" y="46"/>
                    </a:lnTo>
                    <a:lnTo>
                      <a:pt x="9197" y="45"/>
                    </a:lnTo>
                    <a:lnTo>
                      <a:pt x="9203" y="51"/>
                    </a:lnTo>
                    <a:lnTo>
                      <a:pt x="9209" y="68"/>
                    </a:lnTo>
                    <a:lnTo>
                      <a:pt x="9215" y="53"/>
                    </a:lnTo>
                    <a:lnTo>
                      <a:pt x="9220" y="57"/>
                    </a:lnTo>
                    <a:lnTo>
                      <a:pt x="9226" y="0"/>
                    </a:lnTo>
                    <a:lnTo>
                      <a:pt x="9232" y="62"/>
                    </a:lnTo>
                    <a:lnTo>
                      <a:pt x="9238" y="48"/>
                    </a:lnTo>
                    <a:lnTo>
                      <a:pt x="9244" y="49"/>
                    </a:lnTo>
                    <a:lnTo>
                      <a:pt x="9250" y="58"/>
                    </a:lnTo>
                    <a:lnTo>
                      <a:pt x="9256" y="58"/>
                    </a:lnTo>
                    <a:lnTo>
                      <a:pt x="9262" y="41"/>
                    </a:lnTo>
                    <a:lnTo>
                      <a:pt x="9268" y="43"/>
                    </a:lnTo>
                    <a:lnTo>
                      <a:pt x="9274" y="64"/>
                    </a:lnTo>
                    <a:lnTo>
                      <a:pt x="9279" y="59"/>
                    </a:lnTo>
                    <a:lnTo>
                      <a:pt x="9285" y="75"/>
                    </a:lnTo>
                    <a:lnTo>
                      <a:pt x="9291" y="43"/>
                    </a:lnTo>
                    <a:lnTo>
                      <a:pt x="9297" y="57"/>
                    </a:lnTo>
                    <a:lnTo>
                      <a:pt x="9303" y="58"/>
                    </a:lnTo>
                    <a:lnTo>
                      <a:pt x="9309" y="64"/>
                    </a:lnTo>
                    <a:lnTo>
                      <a:pt x="9315" y="49"/>
                    </a:lnTo>
                    <a:lnTo>
                      <a:pt x="9321" y="60"/>
                    </a:lnTo>
                    <a:lnTo>
                      <a:pt x="9327" y="62"/>
                    </a:lnTo>
                    <a:lnTo>
                      <a:pt x="9333" y="38"/>
                    </a:lnTo>
                    <a:lnTo>
                      <a:pt x="9338" y="0"/>
                    </a:lnTo>
                    <a:lnTo>
                      <a:pt x="9344" y="48"/>
                    </a:lnTo>
                    <a:lnTo>
                      <a:pt x="9350" y="73"/>
                    </a:lnTo>
                    <a:lnTo>
                      <a:pt x="9356" y="0"/>
                    </a:lnTo>
                    <a:lnTo>
                      <a:pt x="9362" y="44"/>
                    </a:lnTo>
                    <a:lnTo>
                      <a:pt x="9368" y="55"/>
                    </a:lnTo>
                    <a:lnTo>
                      <a:pt x="9374" y="54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470" name="Rectangle 1988"/>
              <p:cNvSpPr>
                <a:spLocks noChangeArrowheads="1"/>
              </p:cNvSpPr>
              <p:nvPr/>
            </p:nvSpPr>
            <p:spPr bwMode="auto">
              <a:xfrm>
                <a:off x="2835776" y="434652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14.5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1" name="Rectangle 1990"/>
              <p:cNvSpPr>
                <a:spLocks noChangeArrowheads="1"/>
              </p:cNvSpPr>
              <p:nvPr/>
            </p:nvSpPr>
            <p:spPr bwMode="auto">
              <a:xfrm>
                <a:off x="3159273" y="434652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15.5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2" name="Rectangle 1992"/>
              <p:cNvSpPr>
                <a:spLocks noChangeArrowheads="1"/>
              </p:cNvSpPr>
              <p:nvPr/>
            </p:nvSpPr>
            <p:spPr bwMode="auto">
              <a:xfrm>
                <a:off x="3481536" y="434652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16.5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3" name="Rectangle 1994"/>
              <p:cNvSpPr>
                <a:spLocks noChangeArrowheads="1"/>
              </p:cNvSpPr>
              <p:nvPr/>
            </p:nvSpPr>
            <p:spPr bwMode="auto">
              <a:xfrm>
                <a:off x="3805033" y="434652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17.5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" name="Rectangle 1996"/>
              <p:cNvSpPr>
                <a:spLocks noChangeArrowheads="1"/>
              </p:cNvSpPr>
              <p:nvPr/>
            </p:nvSpPr>
            <p:spPr bwMode="auto">
              <a:xfrm>
                <a:off x="4128530" y="4346522"/>
                <a:ext cx="15709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18.5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" name="Rectangle 1892"/>
              <p:cNvSpPr>
                <a:spLocks noChangeArrowheads="1"/>
              </p:cNvSpPr>
              <p:nvPr/>
            </p:nvSpPr>
            <p:spPr bwMode="auto">
              <a:xfrm>
                <a:off x="2667718" y="4128610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" name="Rectangle 1903"/>
              <p:cNvSpPr>
                <a:spLocks noChangeArrowheads="1"/>
              </p:cNvSpPr>
              <p:nvPr/>
            </p:nvSpPr>
            <p:spPr bwMode="auto">
              <a:xfrm>
                <a:off x="2667718" y="3971447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" name="Rectangle 1913"/>
              <p:cNvSpPr>
                <a:spLocks noChangeArrowheads="1"/>
              </p:cNvSpPr>
              <p:nvPr/>
            </p:nvSpPr>
            <p:spPr bwMode="auto">
              <a:xfrm>
                <a:off x="2667718" y="3815872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8" name="Rectangle 1923"/>
              <p:cNvSpPr>
                <a:spLocks noChangeArrowheads="1"/>
              </p:cNvSpPr>
              <p:nvPr/>
            </p:nvSpPr>
            <p:spPr bwMode="auto">
              <a:xfrm>
                <a:off x="2667718" y="3658710"/>
                <a:ext cx="44884" cy="1231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de-DE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9" name="Textfeld 418"/>
              <p:cNvSpPr txBox="1"/>
              <p:nvPr/>
            </p:nvSpPr>
            <p:spPr>
              <a:xfrm>
                <a:off x="3439719" y="3687694"/>
                <a:ext cx="6286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(-)-</a:t>
                </a:r>
                <a:r>
                  <a:rPr lang="el-GR" sz="800" dirty="0" smtClean="0">
                    <a:latin typeface="Arial" pitchFamily="34" charset="0"/>
                    <a:cs typeface="Arial" pitchFamily="34" charset="0"/>
                  </a:rPr>
                  <a:t>β</a:t>
                </a:r>
                <a:r>
                  <a:rPr lang="de-DE" sz="800" dirty="0" smtClean="0"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de-DE" sz="800" dirty="0" err="1" smtClean="0">
                    <a:latin typeface="Arial" pitchFamily="34" charset="0"/>
                    <a:cs typeface="Arial" pitchFamily="34" charset="0"/>
                  </a:rPr>
                  <a:t>elemene</a:t>
                </a:r>
                <a:endParaRPr lang="de-DE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80" name="Textfeld 301"/>
              <p:cNvSpPr txBox="1"/>
              <p:nvPr/>
            </p:nvSpPr>
            <p:spPr>
              <a:xfrm>
                <a:off x="2692177" y="3592006"/>
                <a:ext cx="73770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b="1" dirty="0" smtClean="0">
                    <a:latin typeface="Arial" pitchFamily="34" charset="0"/>
                    <a:cs typeface="Arial" pitchFamily="34" charset="0"/>
                  </a:rPr>
                  <a:t>PtTPS11 </a:t>
                </a:r>
              </a:p>
              <a:p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sesqui</a:t>
                </a:r>
                <a:r>
                  <a:rPr lang="de-DE" sz="1000" dirty="0" smtClean="0">
                    <a:latin typeface="Arial" pitchFamily="34" charset="0"/>
                    <a:cs typeface="Arial" pitchFamily="34" charset="0"/>
                  </a:rPr>
                  <a:t>-</a:t>
                </a:r>
              </a:p>
              <a:p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terpene</a:t>
                </a:r>
                <a:endParaRPr lang="de-DE" sz="10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de-DE" sz="1000" dirty="0" err="1" smtClean="0">
                    <a:latin typeface="Arial" pitchFamily="34" charset="0"/>
                    <a:cs typeface="Arial" pitchFamily="34" charset="0"/>
                  </a:rPr>
                  <a:t>products</a:t>
                </a:r>
                <a:endParaRPr lang="de-DE" sz="1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489" name="TextBox 2488"/>
            <p:cNvSpPr txBox="1"/>
            <p:nvPr/>
          </p:nvSpPr>
          <p:spPr>
            <a:xfrm>
              <a:off x="599885" y="467544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A</a:t>
              </a:r>
              <a:endParaRPr lang="de-DE" b="1" dirty="0"/>
            </a:p>
          </p:txBody>
        </p:sp>
        <p:sp>
          <p:nvSpPr>
            <p:cNvPr id="2490" name="TextBox 2489"/>
            <p:cNvSpPr txBox="1"/>
            <p:nvPr/>
          </p:nvSpPr>
          <p:spPr>
            <a:xfrm>
              <a:off x="2492896" y="465567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B</a:t>
              </a:r>
              <a:endParaRPr lang="de-DE" b="1" dirty="0"/>
            </a:p>
          </p:txBody>
        </p:sp>
        <p:sp>
          <p:nvSpPr>
            <p:cNvPr id="2491" name="TextBox 2490"/>
            <p:cNvSpPr txBox="1"/>
            <p:nvPr/>
          </p:nvSpPr>
          <p:spPr>
            <a:xfrm>
              <a:off x="4293096" y="467544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C</a:t>
              </a:r>
              <a:endParaRPr lang="de-DE" b="1" dirty="0"/>
            </a:p>
          </p:txBody>
        </p:sp>
        <p:sp>
          <p:nvSpPr>
            <p:cNvPr id="2492" name="TextBox 2491"/>
            <p:cNvSpPr txBox="1"/>
            <p:nvPr/>
          </p:nvSpPr>
          <p:spPr>
            <a:xfrm>
              <a:off x="606058" y="3707904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D</a:t>
              </a:r>
              <a:endParaRPr lang="de-DE" b="1" dirty="0"/>
            </a:p>
          </p:txBody>
        </p:sp>
        <p:sp>
          <p:nvSpPr>
            <p:cNvPr id="2493" name="TextBox 2492"/>
            <p:cNvSpPr txBox="1"/>
            <p:nvPr/>
          </p:nvSpPr>
          <p:spPr>
            <a:xfrm>
              <a:off x="2492896" y="3707904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E</a:t>
              </a:r>
              <a:endParaRPr lang="de-DE" b="1" dirty="0"/>
            </a:p>
          </p:txBody>
        </p:sp>
        <p:sp>
          <p:nvSpPr>
            <p:cNvPr id="34817" name="Rectangle 1"/>
            <p:cNvSpPr>
              <a:spLocks noChangeArrowheads="1"/>
            </p:cNvSpPr>
            <p:nvPr/>
          </p:nvSpPr>
          <p:spPr bwMode="auto">
            <a:xfrm>
              <a:off x="549320" y="6785198"/>
              <a:ext cx="5760000" cy="1077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152352" rIns="9144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Figure S7</a:t>
              </a: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en-GB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Chiral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analysis of </a:t>
              </a:r>
              <a:r>
                <a:rPr kumimoji="0" lang="en-US" sz="10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PtTPS</a:t>
              </a:r>
              <a:r>
                <a:rPr kumimoji="0" lang="en-US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enzyme products and poplar volatiles.</a:t>
              </a:r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The recombinant enzymes were incubated with the substrate GPP and</a:t>
              </a:r>
              <a:r>
                <a:rPr kumimoji="0" lang="en-US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FPP. Enzyme products and volatile collections from 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herbivore-induced poplar leaves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were run on </a:t>
              </a:r>
              <a:r>
                <a:rPr lang="en-US" sz="1000" dirty="0" smtClean="0">
                  <a:latin typeface="Arial" pitchFamily="34" charset="0"/>
                  <a:cs typeface="Arial" pitchFamily="34" charset="0"/>
                </a:rPr>
                <a:t>a chiral column and analyzed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by GC-MS. Retention times and spectra were compared to those of the pure standards and standard mixtures shown. </a:t>
              </a:r>
              <a:endPara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5344" y="2381100"/>
            <a:ext cx="5327952" cy="2590381"/>
            <a:chOff x="765344" y="2381100"/>
            <a:chExt cx="5327952" cy="2590381"/>
          </a:xfrm>
        </p:grpSpPr>
        <p:grpSp>
          <p:nvGrpSpPr>
            <p:cNvPr id="2" name="Group 65"/>
            <p:cNvGrpSpPr/>
            <p:nvPr/>
          </p:nvGrpSpPr>
          <p:grpSpPr>
            <a:xfrm>
              <a:off x="1165801" y="2381100"/>
              <a:ext cx="4927495" cy="1974876"/>
              <a:chOff x="2132856" y="1143939"/>
              <a:chExt cx="4927495" cy="1974876"/>
            </a:xfrm>
          </p:grpSpPr>
          <p:pic>
            <p:nvPicPr>
              <p:cNvPr id="3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474164" y="1199503"/>
                <a:ext cx="812464" cy="16360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046914" y="1197890"/>
                <a:ext cx="812464" cy="16360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3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458560" flipH="1">
                <a:off x="3561821" y="1143939"/>
                <a:ext cx="431752" cy="2050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4" name="Straight Arrow Connector 43"/>
              <p:cNvCxnSpPr/>
              <p:nvPr/>
            </p:nvCxnSpPr>
            <p:spPr bwMode="auto">
              <a:xfrm>
                <a:off x="4004306" y="1258200"/>
                <a:ext cx="112186" cy="57661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45" name="Rectangle 44"/>
              <p:cNvSpPr/>
              <p:nvPr/>
            </p:nvSpPr>
            <p:spPr>
              <a:xfrm>
                <a:off x="3833154" y="2857205"/>
                <a:ext cx="1495350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1100" b="1" dirty="0" err="1" smtClean="0">
                    <a:latin typeface="Arial" pitchFamily="34" charset="0"/>
                    <a:cs typeface="Arial" pitchFamily="34" charset="0"/>
                  </a:rPr>
                  <a:t>apical</a:t>
                </a:r>
                <a:r>
                  <a:rPr lang="de-DE" sz="11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de-DE" sz="1100" b="1" dirty="0" err="1" smtClean="0">
                    <a:latin typeface="Arial" pitchFamily="34" charset="0"/>
                    <a:cs typeface="Arial" pitchFamily="34" charset="0"/>
                  </a:rPr>
                  <a:t>herbivory</a:t>
                </a:r>
                <a:endParaRPr lang="de-DE" sz="1100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324644" y="1198625"/>
                <a:ext cx="812464" cy="16360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2457734" y="1169221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880232" y="1187624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374919" y="1244789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333391" y="1365254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5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978379" y="1319642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4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010600" y="1470168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3042744" y="1645583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flipH="1">
                <a:off x="2325541" y="1520724"/>
                <a:ext cx="1433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flipH="1">
                <a:off x="2297344" y="1676078"/>
                <a:ext cx="1433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flipH="1">
                <a:off x="3002510" y="1802932"/>
                <a:ext cx="42648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 b="1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10</a:t>
                </a:r>
                <a:endParaRPr lang="de-DE" sz="10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29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458560">
                <a:off x="3420584" y="2020251"/>
                <a:ext cx="404592" cy="2050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0" name="Straight Arrow Connector 29"/>
              <p:cNvCxnSpPr/>
              <p:nvPr/>
            </p:nvCxnSpPr>
            <p:spPr bwMode="auto">
              <a:xfrm flipH="1" flipV="1">
                <a:off x="3249088" y="1956696"/>
                <a:ext cx="148208" cy="58942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31" name="Rectangle 30"/>
              <p:cNvSpPr/>
              <p:nvPr/>
            </p:nvSpPr>
            <p:spPr>
              <a:xfrm>
                <a:off x="2132856" y="2857205"/>
                <a:ext cx="1495350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1100" b="1" dirty="0" smtClean="0">
                    <a:latin typeface="Arial" pitchFamily="34" charset="0"/>
                    <a:cs typeface="Arial" pitchFamily="34" charset="0"/>
                  </a:rPr>
                  <a:t>basal </a:t>
                </a:r>
                <a:r>
                  <a:rPr lang="de-DE" sz="1100" b="1" dirty="0" err="1" smtClean="0">
                    <a:latin typeface="Arial" pitchFamily="34" charset="0"/>
                    <a:cs typeface="Arial" pitchFamily="34" charset="0"/>
                  </a:rPr>
                  <a:t>herbivory</a:t>
                </a:r>
                <a:endParaRPr lang="de-DE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565000" y="2857205"/>
                <a:ext cx="1495351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de-DE" sz="1100" b="1" dirty="0" err="1" smtClean="0">
                    <a:latin typeface="Arial" pitchFamily="34" charset="0"/>
                    <a:cs typeface="Arial" pitchFamily="34" charset="0"/>
                  </a:rPr>
                  <a:t>control</a:t>
                </a:r>
                <a:endParaRPr lang="de-DE" sz="11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182159" y="1160328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604657" y="1178731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099344" y="1217131"/>
                <a:ext cx="12650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000" b="1" dirty="0" smtClean="0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rPr>
                  <a:t>3</a:t>
                </a:r>
                <a:endParaRPr lang="de-DE" sz="10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057816" y="1356361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5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702804" y="1310749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4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735025" y="1461275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767169" y="1636690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flipH="1">
                <a:off x="4049966" y="1511831"/>
                <a:ext cx="1433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flipH="1">
                <a:off x="4021769" y="1667185"/>
                <a:ext cx="1433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 flipH="1">
                <a:off x="4726935" y="1794039"/>
                <a:ext cx="42648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10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595023" y="1167152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1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017521" y="1185555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2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5512208" y="1242720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5470680" y="1363185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5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115668" y="1317573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4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147889" y="1468099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6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180033" y="1643514"/>
                <a:ext cx="12650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8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 flipH="1">
                <a:off x="5462830" y="1518655"/>
                <a:ext cx="1433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7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 flipH="1">
                <a:off x="5434633" y="1674009"/>
                <a:ext cx="1433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9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 flipH="1">
                <a:off x="6139799" y="1800863"/>
                <a:ext cx="42648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900" dirty="0" smtClean="0">
                    <a:latin typeface="Arial" pitchFamily="34" charset="0"/>
                    <a:cs typeface="Arial" pitchFamily="34" charset="0"/>
                  </a:rPr>
                  <a:t>10</a:t>
                </a:r>
                <a:endParaRPr lang="de-DE" sz="9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6" name="Rectangle 1"/>
            <p:cNvSpPr>
              <a:spLocks noChangeArrowheads="1"/>
            </p:cNvSpPr>
            <p:nvPr/>
          </p:nvSpPr>
          <p:spPr bwMode="auto">
            <a:xfrm>
              <a:off x="765344" y="4355976"/>
              <a:ext cx="5183936" cy="615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152352" rIns="9144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F</a:t>
              </a: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igure S8</a:t>
              </a:r>
              <a:r>
                <a:rPr kumimoji="0" lang="en-GB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.</a:t>
              </a:r>
              <a:r>
                <a:rPr kumimoji="0" lang="en-GB" sz="10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Experimental set up. </a:t>
              </a:r>
              <a:r>
                <a:rPr lang="en-GB" sz="1000" dirty="0" smtClean="0">
                  <a:latin typeface="Arial" pitchFamily="34" charset="0"/>
                  <a:cs typeface="Arial" pitchFamily="34" charset="0"/>
                </a:rPr>
                <a:t>Herbivory was applied to a single leaf of intact trees either apically (LPI3), basally (LPI10), or not at all (control). Volatiles of eight </a:t>
              </a:r>
              <a:r>
                <a:rPr lang="en-US" sz="1000" dirty="0" smtClean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single leaves (LPI3 to LPI10) were individually measured from all trees. </a:t>
              </a:r>
              <a:endParaRPr kumimoji="0" lang="en-GB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100713" y="3923030"/>
            <a:ext cx="290441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2104812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177217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2249623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2322027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2395799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2468205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2540610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V="1">
            <a:off x="2613015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V="1">
            <a:off x="2685420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2757826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2830231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2902637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V="1">
            <a:off x="2975042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V="1">
            <a:off x="3047447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V="1">
            <a:off x="3121219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V="1">
            <a:off x="3193624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3266029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V="1">
            <a:off x="3338434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 flipV="1">
            <a:off x="3410840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V="1">
            <a:off x="3483245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V="1">
            <a:off x="3555651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V="1">
            <a:off x="3628056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3701827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V="1">
            <a:off x="3774233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" name="Line 30"/>
          <p:cNvSpPr>
            <a:spLocks noChangeShapeType="1"/>
          </p:cNvSpPr>
          <p:nvPr/>
        </p:nvSpPr>
        <p:spPr bwMode="auto">
          <a:xfrm flipV="1">
            <a:off x="3846638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" name="Line 31"/>
          <p:cNvSpPr>
            <a:spLocks noChangeShapeType="1"/>
          </p:cNvSpPr>
          <p:nvPr/>
        </p:nvSpPr>
        <p:spPr bwMode="auto">
          <a:xfrm flipV="1">
            <a:off x="3919044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7" name="Line 32"/>
          <p:cNvSpPr>
            <a:spLocks noChangeShapeType="1"/>
          </p:cNvSpPr>
          <p:nvPr/>
        </p:nvSpPr>
        <p:spPr bwMode="auto">
          <a:xfrm flipV="1">
            <a:off x="3991448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Line 33"/>
          <p:cNvSpPr>
            <a:spLocks noChangeShapeType="1"/>
          </p:cNvSpPr>
          <p:nvPr/>
        </p:nvSpPr>
        <p:spPr bwMode="auto">
          <a:xfrm flipV="1">
            <a:off x="4063854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9" name="Line 34"/>
          <p:cNvSpPr>
            <a:spLocks noChangeShapeType="1"/>
          </p:cNvSpPr>
          <p:nvPr/>
        </p:nvSpPr>
        <p:spPr bwMode="auto">
          <a:xfrm flipV="1">
            <a:off x="4136259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Line 35"/>
          <p:cNvSpPr>
            <a:spLocks noChangeShapeType="1"/>
          </p:cNvSpPr>
          <p:nvPr/>
        </p:nvSpPr>
        <p:spPr bwMode="auto">
          <a:xfrm flipV="1">
            <a:off x="4208665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Line 36"/>
          <p:cNvSpPr>
            <a:spLocks noChangeShapeType="1"/>
          </p:cNvSpPr>
          <p:nvPr/>
        </p:nvSpPr>
        <p:spPr bwMode="auto">
          <a:xfrm flipV="1">
            <a:off x="4281070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Line 37"/>
          <p:cNvSpPr>
            <a:spLocks noChangeShapeType="1"/>
          </p:cNvSpPr>
          <p:nvPr/>
        </p:nvSpPr>
        <p:spPr bwMode="auto">
          <a:xfrm flipV="1">
            <a:off x="4353475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Line 38"/>
          <p:cNvSpPr>
            <a:spLocks noChangeShapeType="1"/>
          </p:cNvSpPr>
          <p:nvPr/>
        </p:nvSpPr>
        <p:spPr bwMode="auto">
          <a:xfrm flipV="1">
            <a:off x="4427247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Line 39"/>
          <p:cNvSpPr>
            <a:spLocks noChangeShapeType="1"/>
          </p:cNvSpPr>
          <p:nvPr/>
        </p:nvSpPr>
        <p:spPr bwMode="auto">
          <a:xfrm flipV="1">
            <a:off x="4499652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Line 40"/>
          <p:cNvSpPr>
            <a:spLocks noChangeShapeType="1"/>
          </p:cNvSpPr>
          <p:nvPr/>
        </p:nvSpPr>
        <p:spPr bwMode="auto">
          <a:xfrm flipV="1">
            <a:off x="4572058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Line 41"/>
          <p:cNvSpPr>
            <a:spLocks noChangeShapeType="1"/>
          </p:cNvSpPr>
          <p:nvPr/>
        </p:nvSpPr>
        <p:spPr bwMode="auto">
          <a:xfrm flipV="1">
            <a:off x="4644463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Line 42"/>
          <p:cNvSpPr>
            <a:spLocks noChangeShapeType="1"/>
          </p:cNvSpPr>
          <p:nvPr/>
        </p:nvSpPr>
        <p:spPr bwMode="auto">
          <a:xfrm flipV="1">
            <a:off x="4716868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Line 43"/>
          <p:cNvSpPr>
            <a:spLocks noChangeShapeType="1"/>
          </p:cNvSpPr>
          <p:nvPr/>
        </p:nvSpPr>
        <p:spPr bwMode="auto">
          <a:xfrm flipV="1">
            <a:off x="4789273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Line 44"/>
          <p:cNvSpPr>
            <a:spLocks noChangeShapeType="1"/>
          </p:cNvSpPr>
          <p:nvPr/>
        </p:nvSpPr>
        <p:spPr bwMode="auto">
          <a:xfrm flipV="1">
            <a:off x="4861679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Line 45"/>
          <p:cNvSpPr>
            <a:spLocks noChangeShapeType="1"/>
          </p:cNvSpPr>
          <p:nvPr/>
        </p:nvSpPr>
        <p:spPr bwMode="auto">
          <a:xfrm flipV="1">
            <a:off x="4934084" y="3923030"/>
            <a:ext cx="0" cy="707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Rectangle 47"/>
          <p:cNvSpPr>
            <a:spLocks noChangeArrowheads="1"/>
          </p:cNvSpPr>
          <p:nvPr/>
        </p:nvSpPr>
        <p:spPr bwMode="auto">
          <a:xfrm>
            <a:off x="2338421" y="3937180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15.00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4" name="Rectangle 49"/>
          <p:cNvSpPr>
            <a:spLocks noChangeArrowheads="1"/>
          </p:cNvSpPr>
          <p:nvPr/>
        </p:nvSpPr>
        <p:spPr bwMode="auto">
          <a:xfrm>
            <a:off x="3063841" y="3937180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17.00</a:t>
            </a: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6" name="Rectangle 51"/>
          <p:cNvSpPr>
            <a:spLocks noChangeArrowheads="1"/>
          </p:cNvSpPr>
          <p:nvPr/>
        </p:nvSpPr>
        <p:spPr bwMode="auto">
          <a:xfrm>
            <a:off x="3789260" y="3937180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19.00</a:t>
            </a:r>
            <a:endParaRPr kumimoji="0" lang="en-US" alt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8" name="Rectangle 53"/>
          <p:cNvSpPr>
            <a:spLocks noChangeArrowheads="1"/>
          </p:cNvSpPr>
          <p:nvPr/>
        </p:nvSpPr>
        <p:spPr bwMode="auto">
          <a:xfrm>
            <a:off x="4514680" y="3937180"/>
            <a:ext cx="2596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21.00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9" name="Line 54"/>
          <p:cNvSpPr>
            <a:spLocks noChangeShapeType="1"/>
          </p:cNvSpPr>
          <p:nvPr/>
        </p:nvSpPr>
        <p:spPr bwMode="auto">
          <a:xfrm flipV="1">
            <a:off x="2104812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0" name="Line 55"/>
          <p:cNvSpPr>
            <a:spLocks noChangeShapeType="1"/>
          </p:cNvSpPr>
          <p:nvPr/>
        </p:nvSpPr>
        <p:spPr bwMode="auto">
          <a:xfrm flipV="1">
            <a:off x="2468205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1" name="Line 56"/>
          <p:cNvSpPr>
            <a:spLocks noChangeShapeType="1"/>
          </p:cNvSpPr>
          <p:nvPr/>
        </p:nvSpPr>
        <p:spPr bwMode="auto">
          <a:xfrm flipV="1">
            <a:off x="2830231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2" name="Line 57"/>
          <p:cNvSpPr>
            <a:spLocks noChangeShapeType="1"/>
          </p:cNvSpPr>
          <p:nvPr/>
        </p:nvSpPr>
        <p:spPr bwMode="auto">
          <a:xfrm flipV="1">
            <a:off x="3193624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Line 58"/>
          <p:cNvSpPr>
            <a:spLocks noChangeShapeType="1"/>
          </p:cNvSpPr>
          <p:nvPr/>
        </p:nvSpPr>
        <p:spPr bwMode="auto">
          <a:xfrm flipV="1">
            <a:off x="3555651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" name="Line 59"/>
          <p:cNvSpPr>
            <a:spLocks noChangeShapeType="1"/>
          </p:cNvSpPr>
          <p:nvPr/>
        </p:nvSpPr>
        <p:spPr bwMode="auto">
          <a:xfrm flipV="1">
            <a:off x="3919044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5" name="Line 60"/>
          <p:cNvSpPr>
            <a:spLocks noChangeShapeType="1"/>
          </p:cNvSpPr>
          <p:nvPr/>
        </p:nvSpPr>
        <p:spPr bwMode="auto">
          <a:xfrm flipV="1">
            <a:off x="4281070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6" name="Line 61"/>
          <p:cNvSpPr>
            <a:spLocks noChangeShapeType="1"/>
          </p:cNvSpPr>
          <p:nvPr/>
        </p:nvSpPr>
        <p:spPr bwMode="auto">
          <a:xfrm flipV="1">
            <a:off x="4644463" y="3923030"/>
            <a:ext cx="0" cy="1415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7" name="Line 62"/>
          <p:cNvSpPr>
            <a:spLocks noChangeShapeType="1"/>
          </p:cNvSpPr>
          <p:nvPr/>
        </p:nvSpPr>
        <p:spPr bwMode="auto">
          <a:xfrm flipV="1">
            <a:off x="2100713" y="2708515"/>
            <a:ext cx="0" cy="1214515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8" name="Line 63"/>
          <p:cNvSpPr>
            <a:spLocks noChangeShapeType="1"/>
          </p:cNvSpPr>
          <p:nvPr/>
        </p:nvSpPr>
        <p:spPr bwMode="auto">
          <a:xfrm>
            <a:off x="2096615" y="392303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9" name="Line 64"/>
          <p:cNvSpPr>
            <a:spLocks noChangeShapeType="1"/>
          </p:cNvSpPr>
          <p:nvPr/>
        </p:nvSpPr>
        <p:spPr bwMode="auto">
          <a:xfrm>
            <a:off x="2096615" y="390770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0" name="Line 65"/>
          <p:cNvSpPr>
            <a:spLocks noChangeShapeType="1"/>
          </p:cNvSpPr>
          <p:nvPr/>
        </p:nvSpPr>
        <p:spPr bwMode="auto">
          <a:xfrm>
            <a:off x="2096615" y="389237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1" name="Line 66"/>
          <p:cNvSpPr>
            <a:spLocks noChangeShapeType="1"/>
          </p:cNvSpPr>
          <p:nvPr/>
        </p:nvSpPr>
        <p:spPr bwMode="auto">
          <a:xfrm>
            <a:off x="2096615" y="387704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2" name="Line 67"/>
          <p:cNvSpPr>
            <a:spLocks noChangeShapeType="1"/>
          </p:cNvSpPr>
          <p:nvPr/>
        </p:nvSpPr>
        <p:spPr bwMode="auto">
          <a:xfrm>
            <a:off x="2096615" y="386053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3" name="Line 68"/>
          <p:cNvSpPr>
            <a:spLocks noChangeShapeType="1"/>
          </p:cNvSpPr>
          <p:nvPr/>
        </p:nvSpPr>
        <p:spPr bwMode="auto">
          <a:xfrm>
            <a:off x="2096615" y="384520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4" name="Line 69"/>
          <p:cNvSpPr>
            <a:spLocks noChangeShapeType="1"/>
          </p:cNvSpPr>
          <p:nvPr/>
        </p:nvSpPr>
        <p:spPr bwMode="auto">
          <a:xfrm>
            <a:off x="2096615" y="382987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" name="Line 70"/>
          <p:cNvSpPr>
            <a:spLocks noChangeShapeType="1"/>
          </p:cNvSpPr>
          <p:nvPr/>
        </p:nvSpPr>
        <p:spPr bwMode="auto">
          <a:xfrm>
            <a:off x="2096615" y="381454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6" name="Line 71"/>
          <p:cNvSpPr>
            <a:spLocks noChangeShapeType="1"/>
          </p:cNvSpPr>
          <p:nvPr/>
        </p:nvSpPr>
        <p:spPr bwMode="auto">
          <a:xfrm>
            <a:off x="2096615" y="379922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7" name="Line 72"/>
          <p:cNvSpPr>
            <a:spLocks noChangeShapeType="1"/>
          </p:cNvSpPr>
          <p:nvPr/>
        </p:nvSpPr>
        <p:spPr bwMode="auto">
          <a:xfrm>
            <a:off x="2096615" y="378389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8" name="Line 73"/>
          <p:cNvSpPr>
            <a:spLocks noChangeShapeType="1"/>
          </p:cNvSpPr>
          <p:nvPr/>
        </p:nvSpPr>
        <p:spPr bwMode="auto">
          <a:xfrm>
            <a:off x="2096615" y="3768563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9" name="Line 74"/>
          <p:cNvSpPr>
            <a:spLocks noChangeShapeType="1"/>
          </p:cNvSpPr>
          <p:nvPr/>
        </p:nvSpPr>
        <p:spPr bwMode="auto">
          <a:xfrm>
            <a:off x="2096615" y="375205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0" name="Line 75"/>
          <p:cNvSpPr>
            <a:spLocks noChangeShapeType="1"/>
          </p:cNvSpPr>
          <p:nvPr/>
        </p:nvSpPr>
        <p:spPr bwMode="auto">
          <a:xfrm>
            <a:off x="2096615" y="373672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1" name="Line 76"/>
          <p:cNvSpPr>
            <a:spLocks noChangeShapeType="1"/>
          </p:cNvSpPr>
          <p:nvPr/>
        </p:nvSpPr>
        <p:spPr bwMode="auto">
          <a:xfrm>
            <a:off x="2096615" y="372139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2" name="Line 77"/>
          <p:cNvSpPr>
            <a:spLocks noChangeShapeType="1"/>
          </p:cNvSpPr>
          <p:nvPr/>
        </p:nvSpPr>
        <p:spPr bwMode="auto">
          <a:xfrm>
            <a:off x="2096615" y="370606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3" name="Line 78"/>
          <p:cNvSpPr>
            <a:spLocks noChangeShapeType="1"/>
          </p:cNvSpPr>
          <p:nvPr/>
        </p:nvSpPr>
        <p:spPr bwMode="auto">
          <a:xfrm>
            <a:off x="2096615" y="369074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4" name="Line 79"/>
          <p:cNvSpPr>
            <a:spLocks noChangeShapeType="1"/>
          </p:cNvSpPr>
          <p:nvPr/>
        </p:nvSpPr>
        <p:spPr bwMode="auto">
          <a:xfrm>
            <a:off x="2096615" y="367541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5" name="Line 80"/>
          <p:cNvSpPr>
            <a:spLocks noChangeShapeType="1"/>
          </p:cNvSpPr>
          <p:nvPr/>
        </p:nvSpPr>
        <p:spPr bwMode="auto">
          <a:xfrm>
            <a:off x="2096615" y="365890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6" name="Line 81"/>
          <p:cNvSpPr>
            <a:spLocks noChangeShapeType="1"/>
          </p:cNvSpPr>
          <p:nvPr/>
        </p:nvSpPr>
        <p:spPr bwMode="auto">
          <a:xfrm>
            <a:off x="2096615" y="364357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7" name="Line 82"/>
          <p:cNvSpPr>
            <a:spLocks noChangeShapeType="1"/>
          </p:cNvSpPr>
          <p:nvPr/>
        </p:nvSpPr>
        <p:spPr bwMode="auto">
          <a:xfrm>
            <a:off x="2096615" y="362824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8" name="Line 83"/>
          <p:cNvSpPr>
            <a:spLocks noChangeShapeType="1"/>
          </p:cNvSpPr>
          <p:nvPr/>
        </p:nvSpPr>
        <p:spPr bwMode="auto">
          <a:xfrm>
            <a:off x="2096615" y="361291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9" name="Line 84"/>
          <p:cNvSpPr>
            <a:spLocks noChangeShapeType="1"/>
          </p:cNvSpPr>
          <p:nvPr/>
        </p:nvSpPr>
        <p:spPr bwMode="auto">
          <a:xfrm>
            <a:off x="2096615" y="359758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0" name="Line 85"/>
          <p:cNvSpPr>
            <a:spLocks noChangeShapeType="1"/>
          </p:cNvSpPr>
          <p:nvPr/>
        </p:nvSpPr>
        <p:spPr bwMode="auto">
          <a:xfrm>
            <a:off x="2096615" y="358225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1" name="Line 86"/>
          <p:cNvSpPr>
            <a:spLocks noChangeShapeType="1"/>
          </p:cNvSpPr>
          <p:nvPr/>
        </p:nvSpPr>
        <p:spPr bwMode="auto">
          <a:xfrm>
            <a:off x="2096615" y="356575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2" name="Line 87"/>
          <p:cNvSpPr>
            <a:spLocks noChangeShapeType="1"/>
          </p:cNvSpPr>
          <p:nvPr/>
        </p:nvSpPr>
        <p:spPr bwMode="auto">
          <a:xfrm>
            <a:off x="2096615" y="355042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3" name="Line 88"/>
          <p:cNvSpPr>
            <a:spLocks noChangeShapeType="1"/>
          </p:cNvSpPr>
          <p:nvPr/>
        </p:nvSpPr>
        <p:spPr bwMode="auto">
          <a:xfrm>
            <a:off x="2096615" y="3535093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4" name="Line 89"/>
          <p:cNvSpPr>
            <a:spLocks noChangeShapeType="1"/>
          </p:cNvSpPr>
          <p:nvPr/>
        </p:nvSpPr>
        <p:spPr bwMode="auto">
          <a:xfrm>
            <a:off x="2096615" y="351976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5" name="Line 90"/>
          <p:cNvSpPr>
            <a:spLocks noChangeShapeType="1"/>
          </p:cNvSpPr>
          <p:nvPr/>
        </p:nvSpPr>
        <p:spPr bwMode="auto">
          <a:xfrm>
            <a:off x="2096615" y="350443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6" name="Line 91"/>
          <p:cNvSpPr>
            <a:spLocks noChangeShapeType="1"/>
          </p:cNvSpPr>
          <p:nvPr/>
        </p:nvSpPr>
        <p:spPr bwMode="auto">
          <a:xfrm>
            <a:off x="2096615" y="348910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7" name="Line 92"/>
          <p:cNvSpPr>
            <a:spLocks noChangeShapeType="1"/>
          </p:cNvSpPr>
          <p:nvPr/>
        </p:nvSpPr>
        <p:spPr bwMode="auto">
          <a:xfrm>
            <a:off x="2096615" y="347377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8" name="Line 93"/>
          <p:cNvSpPr>
            <a:spLocks noChangeShapeType="1"/>
          </p:cNvSpPr>
          <p:nvPr/>
        </p:nvSpPr>
        <p:spPr bwMode="auto">
          <a:xfrm>
            <a:off x="2096615" y="345727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9" name="Line 94"/>
          <p:cNvSpPr>
            <a:spLocks noChangeShapeType="1"/>
          </p:cNvSpPr>
          <p:nvPr/>
        </p:nvSpPr>
        <p:spPr bwMode="auto">
          <a:xfrm>
            <a:off x="2096615" y="344194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0" name="Line 95"/>
          <p:cNvSpPr>
            <a:spLocks noChangeShapeType="1"/>
          </p:cNvSpPr>
          <p:nvPr/>
        </p:nvSpPr>
        <p:spPr bwMode="auto">
          <a:xfrm>
            <a:off x="2096615" y="342661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1" name="Line 96"/>
          <p:cNvSpPr>
            <a:spLocks noChangeShapeType="1"/>
          </p:cNvSpPr>
          <p:nvPr/>
        </p:nvSpPr>
        <p:spPr bwMode="auto">
          <a:xfrm>
            <a:off x="2096615" y="3411283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2" name="Line 97"/>
          <p:cNvSpPr>
            <a:spLocks noChangeShapeType="1"/>
          </p:cNvSpPr>
          <p:nvPr/>
        </p:nvSpPr>
        <p:spPr bwMode="auto">
          <a:xfrm>
            <a:off x="2096615" y="339595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" name="Line 98"/>
          <p:cNvSpPr>
            <a:spLocks noChangeShapeType="1"/>
          </p:cNvSpPr>
          <p:nvPr/>
        </p:nvSpPr>
        <p:spPr bwMode="auto">
          <a:xfrm>
            <a:off x="2096615" y="338062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4" name="Line 99"/>
          <p:cNvSpPr>
            <a:spLocks noChangeShapeType="1"/>
          </p:cNvSpPr>
          <p:nvPr/>
        </p:nvSpPr>
        <p:spPr bwMode="auto">
          <a:xfrm>
            <a:off x="2096615" y="336411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5" name="Line 100"/>
          <p:cNvSpPr>
            <a:spLocks noChangeShapeType="1"/>
          </p:cNvSpPr>
          <p:nvPr/>
        </p:nvSpPr>
        <p:spPr bwMode="auto">
          <a:xfrm>
            <a:off x="2096615" y="334878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" name="Line 101"/>
          <p:cNvSpPr>
            <a:spLocks noChangeShapeType="1"/>
          </p:cNvSpPr>
          <p:nvPr/>
        </p:nvSpPr>
        <p:spPr bwMode="auto">
          <a:xfrm>
            <a:off x="2096615" y="333345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7" name="Line 102"/>
          <p:cNvSpPr>
            <a:spLocks noChangeShapeType="1"/>
          </p:cNvSpPr>
          <p:nvPr/>
        </p:nvSpPr>
        <p:spPr bwMode="auto">
          <a:xfrm>
            <a:off x="2096615" y="331813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8" name="Line 103"/>
          <p:cNvSpPr>
            <a:spLocks noChangeShapeType="1"/>
          </p:cNvSpPr>
          <p:nvPr/>
        </p:nvSpPr>
        <p:spPr bwMode="auto">
          <a:xfrm>
            <a:off x="2096615" y="330280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9" name="Line 104"/>
          <p:cNvSpPr>
            <a:spLocks noChangeShapeType="1"/>
          </p:cNvSpPr>
          <p:nvPr/>
        </p:nvSpPr>
        <p:spPr bwMode="auto">
          <a:xfrm>
            <a:off x="2096615" y="3287473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0" name="Line 105"/>
          <p:cNvSpPr>
            <a:spLocks noChangeShapeType="1"/>
          </p:cNvSpPr>
          <p:nvPr/>
        </p:nvSpPr>
        <p:spPr bwMode="auto">
          <a:xfrm>
            <a:off x="2096615" y="327214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1" name="Line 106"/>
          <p:cNvSpPr>
            <a:spLocks noChangeShapeType="1"/>
          </p:cNvSpPr>
          <p:nvPr/>
        </p:nvSpPr>
        <p:spPr bwMode="auto">
          <a:xfrm>
            <a:off x="2096615" y="325563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2" name="Line 107"/>
          <p:cNvSpPr>
            <a:spLocks noChangeShapeType="1"/>
          </p:cNvSpPr>
          <p:nvPr/>
        </p:nvSpPr>
        <p:spPr bwMode="auto">
          <a:xfrm>
            <a:off x="2096615" y="324030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3" name="Line 108"/>
          <p:cNvSpPr>
            <a:spLocks noChangeShapeType="1"/>
          </p:cNvSpPr>
          <p:nvPr/>
        </p:nvSpPr>
        <p:spPr bwMode="auto">
          <a:xfrm>
            <a:off x="2096615" y="322497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4" name="Line 109"/>
          <p:cNvSpPr>
            <a:spLocks noChangeShapeType="1"/>
          </p:cNvSpPr>
          <p:nvPr/>
        </p:nvSpPr>
        <p:spPr bwMode="auto">
          <a:xfrm>
            <a:off x="2096615" y="320965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5" name="Line 110"/>
          <p:cNvSpPr>
            <a:spLocks noChangeShapeType="1"/>
          </p:cNvSpPr>
          <p:nvPr/>
        </p:nvSpPr>
        <p:spPr bwMode="auto">
          <a:xfrm>
            <a:off x="2096615" y="319432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6" name="Line 111"/>
          <p:cNvSpPr>
            <a:spLocks noChangeShapeType="1"/>
          </p:cNvSpPr>
          <p:nvPr/>
        </p:nvSpPr>
        <p:spPr bwMode="auto">
          <a:xfrm>
            <a:off x="2096615" y="317899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7" name="Line 112"/>
          <p:cNvSpPr>
            <a:spLocks noChangeShapeType="1"/>
          </p:cNvSpPr>
          <p:nvPr/>
        </p:nvSpPr>
        <p:spPr bwMode="auto">
          <a:xfrm>
            <a:off x="2096615" y="316248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8" name="Line 113"/>
          <p:cNvSpPr>
            <a:spLocks noChangeShapeType="1"/>
          </p:cNvSpPr>
          <p:nvPr/>
        </p:nvSpPr>
        <p:spPr bwMode="auto">
          <a:xfrm>
            <a:off x="2096615" y="314715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9" name="Line 114"/>
          <p:cNvSpPr>
            <a:spLocks noChangeShapeType="1"/>
          </p:cNvSpPr>
          <p:nvPr/>
        </p:nvSpPr>
        <p:spPr bwMode="auto">
          <a:xfrm>
            <a:off x="2096615" y="313182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0" name="Line 115"/>
          <p:cNvSpPr>
            <a:spLocks noChangeShapeType="1"/>
          </p:cNvSpPr>
          <p:nvPr/>
        </p:nvSpPr>
        <p:spPr bwMode="auto">
          <a:xfrm>
            <a:off x="2096615" y="311649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1" name="Line 116"/>
          <p:cNvSpPr>
            <a:spLocks noChangeShapeType="1"/>
          </p:cNvSpPr>
          <p:nvPr/>
        </p:nvSpPr>
        <p:spPr bwMode="auto">
          <a:xfrm>
            <a:off x="2096615" y="310116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2" name="Line 117"/>
          <p:cNvSpPr>
            <a:spLocks noChangeShapeType="1"/>
          </p:cNvSpPr>
          <p:nvPr/>
        </p:nvSpPr>
        <p:spPr bwMode="auto">
          <a:xfrm>
            <a:off x="2096615" y="308584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3" name="Line 118"/>
          <p:cNvSpPr>
            <a:spLocks noChangeShapeType="1"/>
          </p:cNvSpPr>
          <p:nvPr/>
        </p:nvSpPr>
        <p:spPr bwMode="auto">
          <a:xfrm>
            <a:off x="2096615" y="306933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4" name="Line 119"/>
          <p:cNvSpPr>
            <a:spLocks noChangeShapeType="1"/>
          </p:cNvSpPr>
          <p:nvPr/>
        </p:nvSpPr>
        <p:spPr bwMode="auto">
          <a:xfrm>
            <a:off x="2096615" y="3054003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5" name="Line 120"/>
          <p:cNvSpPr>
            <a:spLocks noChangeShapeType="1"/>
          </p:cNvSpPr>
          <p:nvPr/>
        </p:nvSpPr>
        <p:spPr bwMode="auto">
          <a:xfrm>
            <a:off x="2096615" y="303867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6" name="Line 121"/>
          <p:cNvSpPr>
            <a:spLocks noChangeShapeType="1"/>
          </p:cNvSpPr>
          <p:nvPr/>
        </p:nvSpPr>
        <p:spPr bwMode="auto">
          <a:xfrm>
            <a:off x="2096615" y="302334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7" name="Line 122"/>
          <p:cNvSpPr>
            <a:spLocks noChangeShapeType="1"/>
          </p:cNvSpPr>
          <p:nvPr/>
        </p:nvSpPr>
        <p:spPr bwMode="auto">
          <a:xfrm>
            <a:off x="2096615" y="300801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8" name="Line 123"/>
          <p:cNvSpPr>
            <a:spLocks noChangeShapeType="1"/>
          </p:cNvSpPr>
          <p:nvPr/>
        </p:nvSpPr>
        <p:spPr bwMode="auto">
          <a:xfrm>
            <a:off x="2096615" y="299268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9" name="Line 124"/>
          <p:cNvSpPr>
            <a:spLocks noChangeShapeType="1"/>
          </p:cNvSpPr>
          <p:nvPr/>
        </p:nvSpPr>
        <p:spPr bwMode="auto">
          <a:xfrm>
            <a:off x="2096615" y="297735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0" name="Line 125"/>
          <p:cNvSpPr>
            <a:spLocks noChangeShapeType="1"/>
          </p:cNvSpPr>
          <p:nvPr/>
        </p:nvSpPr>
        <p:spPr bwMode="auto">
          <a:xfrm>
            <a:off x="2096615" y="296085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1" name="Line 126"/>
          <p:cNvSpPr>
            <a:spLocks noChangeShapeType="1"/>
          </p:cNvSpPr>
          <p:nvPr/>
        </p:nvSpPr>
        <p:spPr bwMode="auto">
          <a:xfrm>
            <a:off x="2096615" y="294552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2" name="Line 127"/>
          <p:cNvSpPr>
            <a:spLocks noChangeShapeType="1"/>
          </p:cNvSpPr>
          <p:nvPr/>
        </p:nvSpPr>
        <p:spPr bwMode="auto">
          <a:xfrm>
            <a:off x="2096615" y="2930193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3" name="Line 128"/>
          <p:cNvSpPr>
            <a:spLocks noChangeShapeType="1"/>
          </p:cNvSpPr>
          <p:nvPr/>
        </p:nvSpPr>
        <p:spPr bwMode="auto">
          <a:xfrm>
            <a:off x="2096615" y="291486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4" name="Line 129"/>
          <p:cNvSpPr>
            <a:spLocks noChangeShapeType="1"/>
          </p:cNvSpPr>
          <p:nvPr/>
        </p:nvSpPr>
        <p:spPr bwMode="auto">
          <a:xfrm>
            <a:off x="2096615" y="2899536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5" name="Line 130"/>
          <p:cNvSpPr>
            <a:spLocks noChangeShapeType="1"/>
          </p:cNvSpPr>
          <p:nvPr/>
        </p:nvSpPr>
        <p:spPr bwMode="auto">
          <a:xfrm>
            <a:off x="2096615" y="288420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" name="Line 131"/>
          <p:cNvSpPr>
            <a:spLocks noChangeShapeType="1"/>
          </p:cNvSpPr>
          <p:nvPr/>
        </p:nvSpPr>
        <p:spPr bwMode="auto">
          <a:xfrm>
            <a:off x="2096615" y="286769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" name="Line 132"/>
          <p:cNvSpPr>
            <a:spLocks noChangeShapeType="1"/>
          </p:cNvSpPr>
          <p:nvPr/>
        </p:nvSpPr>
        <p:spPr bwMode="auto">
          <a:xfrm>
            <a:off x="2096615" y="285237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8" name="Line 133"/>
          <p:cNvSpPr>
            <a:spLocks noChangeShapeType="1"/>
          </p:cNvSpPr>
          <p:nvPr/>
        </p:nvSpPr>
        <p:spPr bwMode="auto">
          <a:xfrm>
            <a:off x="2096615" y="283704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9" name="Line 134"/>
          <p:cNvSpPr>
            <a:spLocks noChangeShapeType="1"/>
          </p:cNvSpPr>
          <p:nvPr/>
        </p:nvSpPr>
        <p:spPr bwMode="auto">
          <a:xfrm>
            <a:off x="2096615" y="2821712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0" name="Line 135"/>
          <p:cNvSpPr>
            <a:spLocks noChangeShapeType="1"/>
          </p:cNvSpPr>
          <p:nvPr/>
        </p:nvSpPr>
        <p:spPr bwMode="auto">
          <a:xfrm>
            <a:off x="2096615" y="2806384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1" name="Line 136"/>
          <p:cNvSpPr>
            <a:spLocks noChangeShapeType="1"/>
          </p:cNvSpPr>
          <p:nvPr/>
        </p:nvSpPr>
        <p:spPr bwMode="auto">
          <a:xfrm>
            <a:off x="2096615" y="2791055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2" name="Line 137"/>
          <p:cNvSpPr>
            <a:spLocks noChangeShapeType="1"/>
          </p:cNvSpPr>
          <p:nvPr/>
        </p:nvSpPr>
        <p:spPr bwMode="auto">
          <a:xfrm>
            <a:off x="2096615" y="2774547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3" name="Line 138"/>
          <p:cNvSpPr>
            <a:spLocks noChangeShapeType="1"/>
          </p:cNvSpPr>
          <p:nvPr/>
        </p:nvSpPr>
        <p:spPr bwMode="auto">
          <a:xfrm>
            <a:off x="2096615" y="2759218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4" name="Line 139"/>
          <p:cNvSpPr>
            <a:spLocks noChangeShapeType="1"/>
          </p:cNvSpPr>
          <p:nvPr/>
        </p:nvSpPr>
        <p:spPr bwMode="auto">
          <a:xfrm>
            <a:off x="2096615" y="2743889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5" name="Line 140"/>
          <p:cNvSpPr>
            <a:spLocks noChangeShapeType="1"/>
          </p:cNvSpPr>
          <p:nvPr/>
        </p:nvSpPr>
        <p:spPr bwMode="auto">
          <a:xfrm>
            <a:off x="2096615" y="2728560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6" name="Line 141"/>
          <p:cNvSpPr>
            <a:spLocks noChangeShapeType="1"/>
          </p:cNvSpPr>
          <p:nvPr/>
        </p:nvSpPr>
        <p:spPr bwMode="auto">
          <a:xfrm>
            <a:off x="2096615" y="2713231"/>
            <a:ext cx="4099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7" name="Line 142"/>
          <p:cNvSpPr>
            <a:spLocks noChangeShapeType="1"/>
          </p:cNvSpPr>
          <p:nvPr/>
        </p:nvSpPr>
        <p:spPr bwMode="auto">
          <a:xfrm>
            <a:off x="2091151" y="3923030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8" name="Rectangle 143"/>
          <p:cNvSpPr>
            <a:spLocks noChangeArrowheads="1"/>
          </p:cNvSpPr>
          <p:nvPr/>
        </p:nvSpPr>
        <p:spPr bwMode="auto">
          <a:xfrm>
            <a:off x="1998982" y="388545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0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39" name="Line 144"/>
          <p:cNvSpPr>
            <a:spLocks noChangeShapeType="1"/>
          </p:cNvSpPr>
          <p:nvPr/>
        </p:nvSpPr>
        <p:spPr bwMode="auto">
          <a:xfrm>
            <a:off x="2091151" y="3845207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1" name="Line 146"/>
          <p:cNvSpPr>
            <a:spLocks noChangeShapeType="1"/>
          </p:cNvSpPr>
          <p:nvPr/>
        </p:nvSpPr>
        <p:spPr bwMode="auto">
          <a:xfrm>
            <a:off x="2091151" y="3768563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3" name="Line 148"/>
          <p:cNvSpPr>
            <a:spLocks noChangeShapeType="1"/>
          </p:cNvSpPr>
          <p:nvPr/>
        </p:nvSpPr>
        <p:spPr bwMode="auto">
          <a:xfrm>
            <a:off x="2091151" y="3690740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5" name="Line 150"/>
          <p:cNvSpPr>
            <a:spLocks noChangeShapeType="1"/>
          </p:cNvSpPr>
          <p:nvPr/>
        </p:nvSpPr>
        <p:spPr bwMode="auto">
          <a:xfrm>
            <a:off x="2091151" y="3612916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" name="Line 152"/>
          <p:cNvSpPr>
            <a:spLocks noChangeShapeType="1"/>
          </p:cNvSpPr>
          <p:nvPr/>
        </p:nvSpPr>
        <p:spPr bwMode="auto">
          <a:xfrm>
            <a:off x="2091151" y="3535093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" name="Rectangle 153"/>
          <p:cNvSpPr>
            <a:spLocks noChangeArrowheads="1"/>
          </p:cNvSpPr>
          <p:nvPr/>
        </p:nvSpPr>
        <p:spPr bwMode="auto">
          <a:xfrm>
            <a:off x="1906323" y="3496047"/>
            <a:ext cx="17312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100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49" name="Line 154"/>
          <p:cNvSpPr>
            <a:spLocks noChangeShapeType="1"/>
          </p:cNvSpPr>
          <p:nvPr/>
        </p:nvSpPr>
        <p:spPr bwMode="auto">
          <a:xfrm>
            <a:off x="2091151" y="3457270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" name="Line 156"/>
          <p:cNvSpPr>
            <a:spLocks noChangeShapeType="1"/>
          </p:cNvSpPr>
          <p:nvPr/>
        </p:nvSpPr>
        <p:spPr bwMode="auto">
          <a:xfrm>
            <a:off x="2091151" y="3380625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" name="Line 158"/>
          <p:cNvSpPr>
            <a:spLocks noChangeShapeType="1"/>
          </p:cNvSpPr>
          <p:nvPr/>
        </p:nvSpPr>
        <p:spPr bwMode="auto">
          <a:xfrm>
            <a:off x="2091151" y="3302802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5" name="Line 160"/>
          <p:cNvSpPr>
            <a:spLocks noChangeShapeType="1"/>
          </p:cNvSpPr>
          <p:nvPr/>
        </p:nvSpPr>
        <p:spPr bwMode="auto">
          <a:xfrm>
            <a:off x="2091151" y="3224979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" name="Line 162"/>
          <p:cNvSpPr>
            <a:spLocks noChangeShapeType="1"/>
          </p:cNvSpPr>
          <p:nvPr/>
        </p:nvSpPr>
        <p:spPr bwMode="auto">
          <a:xfrm>
            <a:off x="2091151" y="3147155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8" name="Rectangle 163"/>
          <p:cNvSpPr>
            <a:spLocks noChangeArrowheads="1"/>
          </p:cNvSpPr>
          <p:nvPr/>
        </p:nvSpPr>
        <p:spPr bwMode="auto">
          <a:xfrm>
            <a:off x="1906323" y="3109288"/>
            <a:ext cx="17312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200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59" name="Line 164"/>
          <p:cNvSpPr>
            <a:spLocks noChangeShapeType="1"/>
          </p:cNvSpPr>
          <p:nvPr/>
        </p:nvSpPr>
        <p:spPr bwMode="auto">
          <a:xfrm>
            <a:off x="2091151" y="3069332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1" name="Line 166"/>
          <p:cNvSpPr>
            <a:spLocks noChangeShapeType="1"/>
          </p:cNvSpPr>
          <p:nvPr/>
        </p:nvSpPr>
        <p:spPr bwMode="auto">
          <a:xfrm>
            <a:off x="2091151" y="2992688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3" name="Line 168"/>
          <p:cNvSpPr>
            <a:spLocks noChangeShapeType="1"/>
          </p:cNvSpPr>
          <p:nvPr/>
        </p:nvSpPr>
        <p:spPr bwMode="auto">
          <a:xfrm>
            <a:off x="2091151" y="2914865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5" name="Line 170"/>
          <p:cNvSpPr>
            <a:spLocks noChangeShapeType="1"/>
          </p:cNvSpPr>
          <p:nvPr/>
        </p:nvSpPr>
        <p:spPr bwMode="auto">
          <a:xfrm>
            <a:off x="2091151" y="2837041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" name="Line 172"/>
          <p:cNvSpPr>
            <a:spLocks noChangeShapeType="1"/>
          </p:cNvSpPr>
          <p:nvPr/>
        </p:nvSpPr>
        <p:spPr bwMode="auto">
          <a:xfrm>
            <a:off x="2091151" y="2759218"/>
            <a:ext cx="9563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8" name="Rectangle 173"/>
          <p:cNvSpPr>
            <a:spLocks noChangeArrowheads="1"/>
          </p:cNvSpPr>
          <p:nvPr/>
        </p:nvSpPr>
        <p:spPr bwMode="auto">
          <a:xfrm>
            <a:off x="1906323" y="2721350"/>
            <a:ext cx="17312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300</a:t>
            </a:r>
            <a:endParaRPr kumimoji="0" lang="en-US" alt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72" name="Freeform 177"/>
          <p:cNvSpPr>
            <a:spLocks/>
          </p:cNvSpPr>
          <p:nvPr/>
        </p:nvSpPr>
        <p:spPr bwMode="auto">
          <a:xfrm flipV="1">
            <a:off x="2100713" y="3768562"/>
            <a:ext cx="2904410" cy="154467"/>
          </a:xfrm>
          <a:custGeom>
            <a:avLst/>
            <a:gdLst>
              <a:gd name="T0" fmla="*/ 117 w 7504"/>
              <a:gd name="T1" fmla="*/ 5 h 9791"/>
              <a:gd name="T2" fmla="*/ 237 w 7504"/>
              <a:gd name="T3" fmla="*/ 5 h 9791"/>
              <a:gd name="T4" fmla="*/ 357 w 7504"/>
              <a:gd name="T5" fmla="*/ 4 h 9791"/>
              <a:gd name="T6" fmla="*/ 477 w 7504"/>
              <a:gd name="T7" fmla="*/ 6 h 9791"/>
              <a:gd name="T8" fmla="*/ 597 w 7504"/>
              <a:gd name="T9" fmla="*/ 5 h 9791"/>
              <a:gd name="T10" fmla="*/ 717 w 7504"/>
              <a:gd name="T11" fmla="*/ 0 h 9791"/>
              <a:gd name="T12" fmla="*/ 836 w 7504"/>
              <a:gd name="T13" fmla="*/ 9 h 9791"/>
              <a:gd name="T14" fmla="*/ 956 w 7504"/>
              <a:gd name="T15" fmla="*/ 5 h 9791"/>
              <a:gd name="T16" fmla="*/ 1076 w 7504"/>
              <a:gd name="T17" fmla="*/ 4 h 9791"/>
              <a:gd name="T18" fmla="*/ 1196 w 7504"/>
              <a:gd name="T19" fmla="*/ 5 h 9791"/>
              <a:gd name="T20" fmla="*/ 1316 w 7504"/>
              <a:gd name="T21" fmla="*/ 5 h 9791"/>
              <a:gd name="T22" fmla="*/ 1436 w 7504"/>
              <a:gd name="T23" fmla="*/ 0 h 9791"/>
              <a:gd name="T24" fmla="*/ 1556 w 7504"/>
              <a:gd name="T25" fmla="*/ 0 h 9791"/>
              <a:gd name="T26" fmla="*/ 1676 w 7504"/>
              <a:gd name="T27" fmla="*/ 0 h 9791"/>
              <a:gd name="T28" fmla="*/ 1796 w 7504"/>
              <a:gd name="T29" fmla="*/ 0 h 9791"/>
              <a:gd name="T30" fmla="*/ 1916 w 7504"/>
              <a:gd name="T31" fmla="*/ 0 h 9791"/>
              <a:gd name="T32" fmla="*/ 2036 w 7504"/>
              <a:gd name="T33" fmla="*/ 6 h 9791"/>
              <a:gd name="T34" fmla="*/ 2156 w 7504"/>
              <a:gd name="T35" fmla="*/ 0 h 9791"/>
              <a:gd name="T36" fmla="*/ 2276 w 7504"/>
              <a:gd name="T37" fmla="*/ 0 h 9791"/>
              <a:gd name="T38" fmla="*/ 2396 w 7504"/>
              <a:gd name="T39" fmla="*/ 623 h 9791"/>
              <a:gd name="T40" fmla="*/ 2516 w 7504"/>
              <a:gd name="T41" fmla="*/ 29 h 9791"/>
              <a:gd name="T42" fmla="*/ 2636 w 7504"/>
              <a:gd name="T43" fmla="*/ 22 h 9791"/>
              <a:gd name="T44" fmla="*/ 2756 w 7504"/>
              <a:gd name="T45" fmla="*/ 41 h 9791"/>
              <a:gd name="T46" fmla="*/ 2876 w 7504"/>
              <a:gd name="T47" fmla="*/ 0 h 9791"/>
              <a:gd name="T48" fmla="*/ 2996 w 7504"/>
              <a:gd name="T49" fmla="*/ 10 h 9791"/>
              <a:gd name="T50" fmla="*/ 3116 w 7504"/>
              <a:gd name="T51" fmla="*/ 14 h 9791"/>
              <a:gd name="T52" fmla="*/ 3236 w 7504"/>
              <a:gd name="T53" fmla="*/ 67 h 9791"/>
              <a:gd name="T54" fmla="*/ 3356 w 7504"/>
              <a:gd name="T55" fmla="*/ 1870 h 9791"/>
              <a:gd name="T56" fmla="*/ 3476 w 7504"/>
              <a:gd name="T57" fmla="*/ 54 h 9791"/>
              <a:gd name="T58" fmla="*/ 3596 w 7504"/>
              <a:gd name="T59" fmla="*/ 0 h 9791"/>
              <a:gd name="T60" fmla="*/ 3716 w 7504"/>
              <a:gd name="T61" fmla="*/ 0 h 9791"/>
              <a:gd name="T62" fmla="*/ 3836 w 7504"/>
              <a:gd name="T63" fmla="*/ 11 h 9791"/>
              <a:gd name="T64" fmla="*/ 3956 w 7504"/>
              <a:gd name="T65" fmla="*/ 0 h 9791"/>
              <a:gd name="T66" fmla="*/ 4076 w 7504"/>
              <a:gd name="T67" fmla="*/ 0 h 9791"/>
              <a:gd name="T68" fmla="*/ 4195 w 7504"/>
              <a:gd name="T69" fmla="*/ 5 h 9791"/>
              <a:gd name="T70" fmla="*/ 4315 w 7504"/>
              <a:gd name="T71" fmla="*/ 0 h 9791"/>
              <a:gd name="T72" fmla="*/ 4435 w 7504"/>
              <a:gd name="T73" fmla="*/ 0 h 9791"/>
              <a:gd name="T74" fmla="*/ 4555 w 7504"/>
              <a:gd name="T75" fmla="*/ 0 h 9791"/>
              <a:gd name="T76" fmla="*/ 4675 w 7504"/>
              <a:gd name="T77" fmla="*/ 9791 h 9791"/>
              <a:gd name="T78" fmla="*/ 4795 w 7504"/>
              <a:gd name="T79" fmla="*/ 31 h 9791"/>
              <a:gd name="T80" fmla="*/ 4915 w 7504"/>
              <a:gd name="T81" fmla="*/ 4 h 9791"/>
              <a:gd name="T82" fmla="*/ 5035 w 7504"/>
              <a:gd name="T83" fmla="*/ 16 h 9791"/>
              <a:gd name="T84" fmla="*/ 5155 w 7504"/>
              <a:gd name="T85" fmla="*/ 12 h 9791"/>
              <a:gd name="T86" fmla="*/ 5275 w 7504"/>
              <a:gd name="T87" fmla="*/ 0 h 9791"/>
              <a:gd name="T88" fmla="*/ 5395 w 7504"/>
              <a:gd name="T89" fmla="*/ 0 h 9791"/>
              <a:gd name="T90" fmla="*/ 5515 w 7504"/>
              <a:gd name="T91" fmla="*/ 50 h 9791"/>
              <a:gd name="T92" fmla="*/ 5635 w 7504"/>
              <a:gd name="T93" fmla="*/ 0 h 9791"/>
              <a:gd name="T94" fmla="*/ 5755 w 7504"/>
              <a:gd name="T95" fmla="*/ 5 h 9791"/>
              <a:gd name="T96" fmla="*/ 5875 w 7504"/>
              <a:gd name="T97" fmla="*/ 0 h 9791"/>
              <a:gd name="T98" fmla="*/ 5995 w 7504"/>
              <a:gd name="T99" fmla="*/ 0 h 9791"/>
              <a:gd name="T100" fmla="*/ 6115 w 7504"/>
              <a:gd name="T101" fmla="*/ 5 h 9791"/>
              <a:gd name="T102" fmla="*/ 6235 w 7504"/>
              <a:gd name="T103" fmla="*/ 27 h 9791"/>
              <a:gd name="T104" fmla="*/ 6355 w 7504"/>
              <a:gd name="T105" fmla="*/ 150 h 9791"/>
              <a:gd name="T106" fmla="*/ 6475 w 7504"/>
              <a:gd name="T107" fmla="*/ 6208 h 9791"/>
              <a:gd name="T108" fmla="*/ 6595 w 7504"/>
              <a:gd name="T109" fmla="*/ 431 h 9791"/>
              <a:gd name="T110" fmla="*/ 6715 w 7504"/>
              <a:gd name="T111" fmla="*/ 6586 h 9791"/>
              <a:gd name="T112" fmla="*/ 6835 w 7504"/>
              <a:gd name="T113" fmla="*/ 76 h 9791"/>
              <a:gd name="T114" fmla="*/ 6955 w 7504"/>
              <a:gd name="T115" fmla="*/ 19 h 9791"/>
              <a:gd name="T116" fmla="*/ 7075 w 7504"/>
              <a:gd name="T117" fmla="*/ 16 h 9791"/>
              <a:gd name="T118" fmla="*/ 7195 w 7504"/>
              <a:gd name="T119" fmla="*/ 15 h 9791"/>
              <a:gd name="T120" fmla="*/ 7315 w 7504"/>
              <a:gd name="T121" fmla="*/ 14 h 9791"/>
              <a:gd name="T122" fmla="*/ 7434 w 7504"/>
              <a:gd name="T123" fmla="*/ 27 h 9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504" h="9791">
                <a:moveTo>
                  <a:pt x="0" y="0"/>
                </a:moveTo>
                <a:lnTo>
                  <a:pt x="4" y="8"/>
                </a:lnTo>
                <a:lnTo>
                  <a:pt x="7" y="0"/>
                </a:lnTo>
                <a:lnTo>
                  <a:pt x="11" y="0"/>
                </a:lnTo>
                <a:lnTo>
                  <a:pt x="14" y="6"/>
                </a:lnTo>
                <a:lnTo>
                  <a:pt x="18" y="0"/>
                </a:lnTo>
                <a:lnTo>
                  <a:pt x="21" y="0"/>
                </a:lnTo>
                <a:lnTo>
                  <a:pt x="25" y="0"/>
                </a:lnTo>
                <a:lnTo>
                  <a:pt x="28" y="4"/>
                </a:lnTo>
                <a:lnTo>
                  <a:pt x="32" y="11"/>
                </a:lnTo>
                <a:lnTo>
                  <a:pt x="36" y="0"/>
                </a:lnTo>
                <a:lnTo>
                  <a:pt x="39" y="5"/>
                </a:lnTo>
                <a:lnTo>
                  <a:pt x="43" y="0"/>
                </a:lnTo>
                <a:lnTo>
                  <a:pt x="46" y="10"/>
                </a:lnTo>
                <a:lnTo>
                  <a:pt x="50" y="4"/>
                </a:lnTo>
                <a:lnTo>
                  <a:pt x="53" y="4"/>
                </a:lnTo>
                <a:lnTo>
                  <a:pt x="57" y="5"/>
                </a:lnTo>
                <a:lnTo>
                  <a:pt x="60" y="21"/>
                </a:lnTo>
                <a:lnTo>
                  <a:pt x="64" y="22"/>
                </a:lnTo>
                <a:lnTo>
                  <a:pt x="67" y="41"/>
                </a:lnTo>
                <a:lnTo>
                  <a:pt x="71" y="25"/>
                </a:lnTo>
                <a:lnTo>
                  <a:pt x="74" y="46"/>
                </a:lnTo>
                <a:lnTo>
                  <a:pt x="78" y="44"/>
                </a:lnTo>
                <a:lnTo>
                  <a:pt x="81" y="48"/>
                </a:lnTo>
                <a:lnTo>
                  <a:pt x="85" y="68"/>
                </a:lnTo>
                <a:lnTo>
                  <a:pt x="88" y="37"/>
                </a:lnTo>
                <a:lnTo>
                  <a:pt x="92" y="57"/>
                </a:lnTo>
                <a:lnTo>
                  <a:pt x="96" y="53"/>
                </a:lnTo>
                <a:lnTo>
                  <a:pt x="99" y="14"/>
                </a:lnTo>
                <a:lnTo>
                  <a:pt x="103" y="25"/>
                </a:lnTo>
                <a:lnTo>
                  <a:pt x="106" y="17"/>
                </a:lnTo>
                <a:lnTo>
                  <a:pt x="110" y="26"/>
                </a:lnTo>
                <a:lnTo>
                  <a:pt x="113" y="23"/>
                </a:lnTo>
                <a:lnTo>
                  <a:pt x="117" y="5"/>
                </a:lnTo>
                <a:lnTo>
                  <a:pt x="120" y="5"/>
                </a:lnTo>
                <a:lnTo>
                  <a:pt x="124" y="5"/>
                </a:lnTo>
                <a:lnTo>
                  <a:pt x="127" y="5"/>
                </a:lnTo>
                <a:lnTo>
                  <a:pt x="131" y="11"/>
                </a:lnTo>
                <a:lnTo>
                  <a:pt x="134" y="17"/>
                </a:lnTo>
                <a:lnTo>
                  <a:pt x="138" y="33"/>
                </a:lnTo>
                <a:lnTo>
                  <a:pt x="141" y="59"/>
                </a:lnTo>
                <a:lnTo>
                  <a:pt x="145" y="67"/>
                </a:lnTo>
                <a:lnTo>
                  <a:pt x="148" y="70"/>
                </a:lnTo>
                <a:lnTo>
                  <a:pt x="152" y="54"/>
                </a:lnTo>
                <a:lnTo>
                  <a:pt x="156" y="65"/>
                </a:lnTo>
                <a:lnTo>
                  <a:pt x="159" y="76"/>
                </a:lnTo>
                <a:lnTo>
                  <a:pt x="163" y="61"/>
                </a:lnTo>
                <a:lnTo>
                  <a:pt x="166" y="56"/>
                </a:lnTo>
                <a:lnTo>
                  <a:pt x="170" y="64"/>
                </a:lnTo>
                <a:lnTo>
                  <a:pt x="173" y="52"/>
                </a:lnTo>
                <a:lnTo>
                  <a:pt x="177" y="63"/>
                </a:lnTo>
                <a:lnTo>
                  <a:pt x="180" y="42"/>
                </a:lnTo>
                <a:lnTo>
                  <a:pt x="184" y="30"/>
                </a:lnTo>
                <a:lnTo>
                  <a:pt x="187" y="29"/>
                </a:lnTo>
                <a:lnTo>
                  <a:pt x="191" y="16"/>
                </a:lnTo>
                <a:lnTo>
                  <a:pt x="194" y="13"/>
                </a:lnTo>
                <a:lnTo>
                  <a:pt x="198" y="11"/>
                </a:lnTo>
                <a:lnTo>
                  <a:pt x="201" y="6"/>
                </a:lnTo>
                <a:lnTo>
                  <a:pt x="205" y="5"/>
                </a:lnTo>
                <a:lnTo>
                  <a:pt x="208" y="6"/>
                </a:lnTo>
                <a:lnTo>
                  <a:pt x="212" y="4"/>
                </a:lnTo>
                <a:lnTo>
                  <a:pt x="215" y="0"/>
                </a:lnTo>
                <a:lnTo>
                  <a:pt x="219" y="0"/>
                </a:lnTo>
                <a:lnTo>
                  <a:pt x="223" y="0"/>
                </a:lnTo>
                <a:lnTo>
                  <a:pt x="226" y="6"/>
                </a:lnTo>
                <a:lnTo>
                  <a:pt x="230" y="0"/>
                </a:lnTo>
                <a:lnTo>
                  <a:pt x="233" y="4"/>
                </a:lnTo>
                <a:lnTo>
                  <a:pt x="237" y="5"/>
                </a:lnTo>
                <a:lnTo>
                  <a:pt x="240" y="0"/>
                </a:lnTo>
                <a:lnTo>
                  <a:pt x="244" y="0"/>
                </a:lnTo>
                <a:lnTo>
                  <a:pt x="247" y="0"/>
                </a:lnTo>
                <a:lnTo>
                  <a:pt x="251" y="0"/>
                </a:lnTo>
                <a:lnTo>
                  <a:pt x="254" y="0"/>
                </a:lnTo>
                <a:lnTo>
                  <a:pt x="258" y="5"/>
                </a:lnTo>
                <a:lnTo>
                  <a:pt x="261" y="4"/>
                </a:lnTo>
                <a:lnTo>
                  <a:pt x="265" y="0"/>
                </a:lnTo>
                <a:lnTo>
                  <a:pt x="268" y="0"/>
                </a:lnTo>
                <a:lnTo>
                  <a:pt x="272" y="0"/>
                </a:lnTo>
                <a:lnTo>
                  <a:pt x="275" y="0"/>
                </a:lnTo>
                <a:lnTo>
                  <a:pt x="279" y="0"/>
                </a:lnTo>
                <a:lnTo>
                  <a:pt x="283" y="6"/>
                </a:lnTo>
                <a:lnTo>
                  <a:pt x="286" y="0"/>
                </a:lnTo>
                <a:lnTo>
                  <a:pt x="290" y="0"/>
                </a:lnTo>
                <a:lnTo>
                  <a:pt x="293" y="0"/>
                </a:lnTo>
                <a:lnTo>
                  <a:pt x="297" y="0"/>
                </a:lnTo>
                <a:lnTo>
                  <a:pt x="300" y="0"/>
                </a:lnTo>
                <a:lnTo>
                  <a:pt x="304" y="5"/>
                </a:lnTo>
                <a:lnTo>
                  <a:pt x="307" y="0"/>
                </a:lnTo>
                <a:lnTo>
                  <a:pt x="311" y="4"/>
                </a:lnTo>
                <a:lnTo>
                  <a:pt x="314" y="10"/>
                </a:lnTo>
                <a:lnTo>
                  <a:pt x="318" y="20"/>
                </a:lnTo>
                <a:lnTo>
                  <a:pt x="321" y="0"/>
                </a:lnTo>
                <a:lnTo>
                  <a:pt x="325" y="18"/>
                </a:lnTo>
                <a:lnTo>
                  <a:pt x="328" y="21"/>
                </a:lnTo>
                <a:lnTo>
                  <a:pt x="332" y="11"/>
                </a:lnTo>
                <a:lnTo>
                  <a:pt x="335" y="23"/>
                </a:lnTo>
                <a:lnTo>
                  <a:pt x="339" y="26"/>
                </a:lnTo>
                <a:lnTo>
                  <a:pt x="343" y="11"/>
                </a:lnTo>
                <a:lnTo>
                  <a:pt x="346" y="6"/>
                </a:lnTo>
                <a:lnTo>
                  <a:pt x="350" y="7"/>
                </a:lnTo>
                <a:lnTo>
                  <a:pt x="353" y="5"/>
                </a:lnTo>
                <a:lnTo>
                  <a:pt x="357" y="4"/>
                </a:lnTo>
                <a:lnTo>
                  <a:pt x="360" y="10"/>
                </a:lnTo>
                <a:lnTo>
                  <a:pt x="364" y="13"/>
                </a:lnTo>
                <a:lnTo>
                  <a:pt x="367" y="6"/>
                </a:lnTo>
                <a:lnTo>
                  <a:pt x="371" y="15"/>
                </a:lnTo>
                <a:lnTo>
                  <a:pt x="374" y="0"/>
                </a:lnTo>
                <a:lnTo>
                  <a:pt x="378" y="4"/>
                </a:lnTo>
                <a:lnTo>
                  <a:pt x="381" y="0"/>
                </a:lnTo>
                <a:lnTo>
                  <a:pt x="385" y="0"/>
                </a:lnTo>
                <a:lnTo>
                  <a:pt x="388" y="0"/>
                </a:lnTo>
                <a:lnTo>
                  <a:pt x="392" y="0"/>
                </a:lnTo>
                <a:lnTo>
                  <a:pt x="395" y="0"/>
                </a:lnTo>
                <a:lnTo>
                  <a:pt x="399" y="0"/>
                </a:lnTo>
                <a:lnTo>
                  <a:pt x="402" y="0"/>
                </a:lnTo>
                <a:lnTo>
                  <a:pt x="406" y="0"/>
                </a:lnTo>
                <a:lnTo>
                  <a:pt x="410" y="6"/>
                </a:lnTo>
                <a:lnTo>
                  <a:pt x="413" y="5"/>
                </a:lnTo>
                <a:lnTo>
                  <a:pt x="417" y="0"/>
                </a:lnTo>
                <a:lnTo>
                  <a:pt x="420" y="0"/>
                </a:lnTo>
                <a:lnTo>
                  <a:pt x="424" y="0"/>
                </a:lnTo>
                <a:lnTo>
                  <a:pt x="427" y="4"/>
                </a:lnTo>
                <a:lnTo>
                  <a:pt x="431" y="0"/>
                </a:lnTo>
                <a:lnTo>
                  <a:pt x="434" y="0"/>
                </a:lnTo>
                <a:lnTo>
                  <a:pt x="438" y="0"/>
                </a:lnTo>
                <a:lnTo>
                  <a:pt x="441" y="0"/>
                </a:lnTo>
                <a:lnTo>
                  <a:pt x="445" y="5"/>
                </a:lnTo>
                <a:lnTo>
                  <a:pt x="448" y="0"/>
                </a:lnTo>
                <a:lnTo>
                  <a:pt x="452" y="0"/>
                </a:lnTo>
                <a:lnTo>
                  <a:pt x="455" y="0"/>
                </a:lnTo>
                <a:lnTo>
                  <a:pt x="459" y="6"/>
                </a:lnTo>
                <a:lnTo>
                  <a:pt x="462" y="0"/>
                </a:lnTo>
                <a:lnTo>
                  <a:pt x="466" y="6"/>
                </a:lnTo>
                <a:lnTo>
                  <a:pt x="470" y="10"/>
                </a:lnTo>
                <a:lnTo>
                  <a:pt x="473" y="12"/>
                </a:lnTo>
                <a:lnTo>
                  <a:pt x="477" y="6"/>
                </a:lnTo>
                <a:lnTo>
                  <a:pt x="480" y="21"/>
                </a:lnTo>
                <a:lnTo>
                  <a:pt x="484" y="19"/>
                </a:lnTo>
                <a:lnTo>
                  <a:pt x="487" y="26"/>
                </a:lnTo>
                <a:lnTo>
                  <a:pt x="491" y="22"/>
                </a:lnTo>
                <a:lnTo>
                  <a:pt x="494" y="10"/>
                </a:lnTo>
                <a:lnTo>
                  <a:pt x="498" y="22"/>
                </a:lnTo>
                <a:lnTo>
                  <a:pt x="501" y="26"/>
                </a:lnTo>
                <a:lnTo>
                  <a:pt x="505" y="31"/>
                </a:lnTo>
                <a:lnTo>
                  <a:pt x="508" y="15"/>
                </a:lnTo>
                <a:lnTo>
                  <a:pt x="512" y="20"/>
                </a:lnTo>
                <a:lnTo>
                  <a:pt x="515" y="5"/>
                </a:lnTo>
                <a:lnTo>
                  <a:pt x="519" y="19"/>
                </a:lnTo>
                <a:lnTo>
                  <a:pt x="522" y="4"/>
                </a:lnTo>
                <a:lnTo>
                  <a:pt x="526" y="0"/>
                </a:lnTo>
                <a:lnTo>
                  <a:pt x="530" y="5"/>
                </a:lnTo>
                <a:lnTo>
                  <a:pt x="533" y="12"/>
                </a:lnTo>
                <a:lnTo>
                  <a:pt x="537" y="5"/>
                </a:lnTo>
                <a:lnTo>
                  <a:pt x="540" y="0"/>
                </a:lnTo>
                <a:lnTo>
                  <a:pt x="544" y="6"/>
                </a:lnTo>
                <a:lnTo>
                  <a:pt x="547" y="6"/>
                </a:lnTo>
                <a:lnTo>
                  <a:pt x="551" y="6"/>
                </a:lnTo>
                <a:lnTo>
                  <a:pt x="554" y="0"/>
                </a:lnTo>
                <a:lnTo>
                  <a:pt x="558" y="0"/>
                </a:lnTo>
                <a:lnTo>
                  <a:pt x="561" y="0"/>
                </a:lnTo>
                <a:lnTo>
                  <a:pt x="565" y="0"/>
                </a:lnTo>
                <a:lnTo>
                  <a:pt x="568" y="0"/>
                </a:lnTo>
                <a:lnTo>
                  <a:pt x="572" y="0"/>
                </a:lnTo>
                <a:lnTo>
                  <a:pt x="575" y="0"/>
                </a:lnTo>
                <a:lnTo>
                  <a:pt x="579" y="5"/>
                </a:lnTo>
                <a:lnTo>
                  <a:pt x="582" y="5"/>
                </a:lnTo>
                <a:lnTo>
                  <a:pt x="586" y="0"/>
                </a:lnTo>
                <a:lnTo>
                  <a:pt x="589" y="0"/>
                </a:lnTo>
                <a:lnTo>
                  <a:pt x="593" y="0"/>
                </a:lnTo>
                <a:lnTo>
                  <a:pt x="597" y="5"/>
                </a:lnTo>
                <a:lnTo>
                  <a:pt x="600" y="5"/>
                </a:lnTo>
                <a:lnTo>
                  <a:pt x="604" y="0"/>
                </a:lnTo>
                <a:lnTo>
                  <a:pt x="607" y="0"/>
                </a:lnTo>
                <a:lnTo>
                  <a:pt x="611" y="0"/>
                </a:lnTo>
                <a:lnTo>
                  <a:pt x="614" y="0"/>
                </a:lnTo>
                <a:lnTo>
                  <a:pt x="618" y="0"/>
                </a:lnTo>
                <a:lnTo>
                  <a:pt x="621" y="0"/>
                </a:lnTo>
                <a:lnTo>
                  <a:pt x="625" y="0"/>
                </a:lnTo>
                <a:lnTo>
                  <a:pt x="628" y="0"/>
                </a:lnTo>
                <a:lnTo>
                  <a:pt x="632" y="5"/>
                </a:lnTo>
                <a:lnTo>
                  <a:pt x="635" y="0"/>
                </a:lnTo>
                <a:lnTo>
                  <a:pt x="639" y="0"/>
                </a:lnTo>
                <a:lnTo>
                  <a:pt x="642" y="5"/>
                </a:lnTo>
                <a:lnTo>
                  <a:pt x="646" y="0"/>
                </a:lnTo>
                <a:lnTo>
                  <a:pt x="649" y="5"/>
                </a:lnTo>
                <a:lnTo>
                  <a:pt x="653" y="0"/>
                </a:lnTo>
                <a:lnTo>
                  <a:pt x="657" y="0"/>
                </a:lnTo>
                <a:lnTo>
                  <a:pt x="660" y="0"/>
                </a:lnTo>
                <a:lnTo>
                  <a:pt x="664" y="11"/>
                </a:lnTo>
                <a:lnTo>
                  <a:pt x="667" y="5"/>
                </a:lnTo>
                <a:lnTo>
                  <a:pt x="671" y="5"/>
                </a:lnTo>
                <a:lnTo>
                  <a:pt x="674" y="17"/>
                </a:lnTo>
                <a:lnTo>
                  <a:pt x="678" y="16"/>
                </a:lnTo>
                <a:lnTo>
                  <a:pt x="681" y="0"/>
                </a:lnTo>
                <a:lnTo>
                  <a:pt x="685" y="0"/>
                </a:lnTo>
                <a:lnTo>
                  <a:pt x="688" y="0"/>
                </a:lnTo>
                <a:lnTo>
                  <a:pt x="692" y="0"/>
                </a:lnTo>
                <a:lnTo>
                  <a:pt x="695" y="5"/>
                </a:lnTo>
                <a:lnTo>
                  <a:pt x="699" y="0"/>
                </a:lnTo>
                <a:lnTo>
                  <a:pt x="702" y="0"/>
                </a:lnTo>
                <a:lnTo>
                  <a:pt x="706" y="16"/>
                </a:lnTo>
                <a:lnTo>
                  <a:pt x="709" y="0"/>
                </a:lnTo>
                <a:lnTo>
                  <a:pt x="713" y="5"/>
                </a:lnTo>
                <a:lnTo>
                  <a:pt x="717" y="0"/>
                </a:lnTo>
                <a:lnTo>
                  <a:pt x="720" y="0"/>
                </a:lnTo>
                <a:lnTo>
                  <a:pt x="724" y="5"/>
                </a:lnTo>
                <a:lnTo>
                  <a:pt x="727" y="4"/>
                </a:lnTo>
                <a:lnTo>
                  <a:pt x="731" y="0"/>
                </a:lnTo>
                <a:lnTo>
                  <a:pt x="734" y="0"/>
                </a:lnTo>
                <a:lnTo>
                  <a:pt x="738" y="0"/>
                </a:lnTo>
                <a:lnTo>
                  <a:pt x="741" y="0"/>
                </a:lnTo>
                <a:lnTo>
                  <a:pt x="745" y="0"/>
                </a:lnTo>
                <a:lnTo>
                  <a:pt x="748" y="0"/>
                </a:lnTo>
                <a:lnTo>
                  <a:pt x="752" y="0"/>
                </a:lnTo>
                <a:lnTo>
                  <a:pt x="755" y="5"/>
                </a:lnTo>
                <a:lnTo>
                  <a:pt x="759" y="0"/>
                </a:lnTo>
                <a:lnTo>
                  <a:pt x="762" y="0"/>
                </a:lnTo>
                <a:lnTo>
                  <a:pt x="766" y="0"/>
                </a:lnTo>
                <a:lnTo>
                  <a:pt x="769" y="0"/>
                </a:lnTo>
                <a:lnTo>
                  <a:pt x="773" y="0"/>
                </a:lnTo>
                <a:lnTo>
                  <a:pt x="776" y="0"/>
                </a:lnTo>
                <a:lnTo>
                  <a:pt x="780" y="5"/>
                </a:lnTo>
                <a:lnTo>
                  <a:pt x="784" y="5"/>
                </a:lnTo>
                <a:lnTo>
                  <a:pt x="787" y="5"/>
                </a:lnTo>
                <a:lnTo>
                  <a:pt x="791" y="5"/>
                </a:lnTo>
                <a:lnTo>
                  <a:pt x="794" y="0"/>
                </a:lnTo>
                <a:lnTo>
                  <a:pt x="798" y="0"/>
                </a:lnTo>
                <a:lnTo>
                  <a:pt x="801" y="0"/>
                </a:lnTo>
                <a:lnTo>
                  <a:pt x="805" y="0"/>
                </a:lnTo>
                <a:lnTo>
                  <a:pt x="808" y="0"/>
                </a:lnTo>
                <a:lnTo>
                  <a:pt x="812" y="9"/>
                </a:lnTo>
                <a:lnTo>
                  <a:pt x="815" y="0"/>
                </a:lnTo>
                <a:lnTo>
                  <a:pt x="819" y="0"/>
                </a:lnTo>
                <a:lnTo>
                  <a:pt x="822" y="0"/>
                </a:lnTo>
                <a:lnTo>
                  <a:pt x="826" y="0"/>
                </a:lnTo>
                <a:lnTo>
                  <a:pt x="829" y="0"/>
                </a:lnTo>
                <a:lnTo>
                  <a:pt x="833" y="13"/>
                </a:lnTo>
                <a:lnTo>
                  <a:pt x="836" y="9"/>
                </a:lnTo>
                <a:lnTo>
                  <a:pt x="840" y="7"/>
                </a:lnTo>
                <a:lnTo>
                  <a:pt x="844" y="6"/>
                </a:lnTo>
                <a:lnTo>
                  <a:pt x="847" y="5"/>
                </a:lnTo>
                <a:lnTo>
                  <a:pt x="851" y="0"/>
                </a:lnTo>
                <a:lnTo>
                  <a:pt x="854" y="9"/>
                </a:lnTo>
                <a:lnTo>
                  <a:pt x="858" y="0"/>
                </a:lnTo>
                <a:lnTo>
                  <a:pt x="861" y="0"/>
                </a:lnTo>
                <a:lnTo>
                  <a:pt x="865" y="0"/>
                </a:lnTo>
                <a:lnTo>
                  <a:pt x="868" y="6"/>
                </a:lnTo>
                <a:lnTo>
                  <a:pt x="872" y="0"/>
                </a:lnTo>
                <a:lnTo>
                  <a:pt x="875" y="0"/>
                </a:lnTo>
                <a:lnTo>
                  <a:pt x="879" y="0"/>
                </a:lnTo>
                <a:lnTo>
                  <a:pt x="882" y="4"/>
                </a:lnTo>
                <a:lnTo>
                  <a:pt x="886" y="0"/>
                </a:lnTo>
                <a:lnTo>
                  <a:pt x="889" y="0"/>
                </a:lnTo>
                <a:lnTo>
                  <a:pt x="893" y="0"/>
                </a:lnTo>
                <a:lnTo>
                  <a:pt x="896" y="0"/>
                </a:lnTo>
                <a:lnTo>
                  <a:pt x="900" y="0"/>
                </a:lnTo>
                <a:lnTo>
                  <a:pt x="904" y="0"/>
                </a:lnTo>
                <a:lnTo>
                  <a:pt x="907" y="6"/>
                </a:lnTo>
                <a:lnTo>
                  <a:pt x="911" y="4"/>
                </a:lnTo>
                <a:lnTo>
                  <a:pt x="914" y="0"/>
                </a:lnTo>
                <a:lnTo>
                  <a:pt x="918" y="6"/>
                </a:lnTo>
                <a:lnTo>
                  <a:pt x="921" y="0"/>
                </a:lnTo>
                <a:lnTo>
                  <a:pt x="925" y="0"/>
                </a:lnTo>
                <a:lnTo>
                  <a:pt x="928" y="0"/>
                </a:lnTo>
                <a:lnTo>
                  <a:pt x="932" y="0"/>
                </a:lnTo>
                <a:lnTo>
                  <a:pt x="935" y="5"/>
                </a:lnTo>
                <a:lnTo>
                  <a:pt x="939" y="5"/>
                </a:lnTo>
                <a:lnTo>
                  <a:pt x="942" y="0"/>
                </a:lnTo>
                <a:lnTo>
                  <a:pt x="946" y="0"/>
                </a:lnTo>
                <a:lnTo>
                  <a:pt x="949" y="0"/>
                </a:lnTo>
                <a:lnTo>
                  <a:pt x="953" y="5"/>
                </a:lnTo>
                <a:lnTo>
                  <a:pt x="956" y="5"/>
                </a:lnTo>
                <a:lnTo>
                  <a:pt x="960" y="0"/>
                </a:lnTo>
                <a:lnTo>
                  <a:pt x="963" y="5"/>
                </a:lnTo>
                <a:lnTo>
                  <a:pt x="967" y="5"/>
                </a:lnTo>
                <a:lnTo>
                  <a:pt x="971" y="0"/>
                </a:lnTo>
                <a:lnTo>
                  <a:pt x="974" y="0"/>
                </a:lnTo>
                <a:lnTo>
                  <a:pt x="978" y="0"/>
                </a:lnTo>
                <a:lnTo>
                  <a:pt x="981" y="0"/>
                </a:lnTo>
                <a:lnTo>
                  <a:pt x="985" y="5"/>
                </a:lnTo>
                <a:lnTo>
                  <a:pt x="988" y="0"/>
                </a:lnTo>
                <a:lnTo>
                  <a:pt x="992" y="5"/>
                </a:lnTo>
                <a:lnTo>
                  <a:pt x="995" y="0"/>
                </a:lnTo>
                <a:lnTo>
                  <a:pt x="999" y="0"/>
                </a:lnTo>
                <a:lnTo>
                  <a:pt x="1002" y="4"/>
                </a:lnTo>
                <a:lnTo>
                  <a:pt x="1006" y="0"/>
                </a:lnTo>
                <a:lnTo>
                  <a:pt x="1009" y="0"/>
                </a:lnTo>
                <a:lnTo>
                  <a:pt x="1013" y="0"/>
                </a:lnTo>
                <a:lnTo>
                  <a:pt x="1016" y="6"/>
                </a:lnTo>
                <a:lnTo>
                  <a:pt x="1020" y="0"/>
                </a:lnTo>
                <a:lnTo>
                  <a:pt x="1023" y="0"/>
                </a:lnTo>
                <a:lnTo>
                  <a:pt x="1027" y="0"/>
                </a:lnTo>
                <a:lnTo>
                  <a:pt x="1031" y="0"/>
                </a:lnTo>
                <a:lnTo>
                  <a:pt x="1034" y="5"/>
                </a:lnTo>
                <a:lnTo>
                  <a:pt x="1038" y="0"/>
                </a:lnTo>
                <a:lnTo>
                  <a:pt x="1041" y="7"/>
                </a:lnTo>
                <a:lnTo>
                  <a:pt x="1045" y="0"/>
                </a:lnTo>
                <a:lnTo>
                  <a:pt x="1048" y="4"/>
                </a:lnTo>
                <a:lnTo>
                  <a:pt x="1052" y="0"/>
                </a:lnTo>
                <a:lnTo>
                  <a:pt x="1055" y="0"/>
                </a:lnTo>
                <a:lnTo>
                  <a:pt x="1059" y="4"/>
                </a:lnTo>
                <a:lnTo>
                  <a:pt x="1062" y="5"/>
                </a:lnTo>
                <a:lnTo>
                  <a:pt x="1066" y="0"/>
                </a:lnTo>
                <a:lnTo>
                  <a:pt x="1069" y="0"/>
                </a:lnTo>
                <a:lnTo>
                  <a:pt x="1073" y="7"/>
                </a:lnTo>
                <a:lnTo>
                  <a:pt x="1076" y="4"/>
                </a:lnTo>
                <a:lnTo>
                  <a:pt x="1080" y="0"/>
                </a:lnTo>
                <a:lnTo>
                  <a:pt x="1083" y="0"/>
                </a:lnTo>
                <a:lnTo>
                  <a:pt x="1087" y="0"/>
                </a:lnTo>
                <a:lnTo>
                  <a:pt x="1091" y="0"/>
                </a:lnTo>
                <a:lnTo>
                  <a:pt x="1094" y="0"/>
                </a:lnTo>
                <a:lnTo>
                  <a:pt x="1098" y="0"/>
                </a:lnTo>
                <a:lnTo>
                  <a:pt x="1101" y="0"/>
                </a:lnTo>
                <a:lnTo>
                  <a:pt x="1105" y="0"/>
                </a:lnTo>
                <a:lnTo>
                  <a:pt x="1108" y="0"/>
                </a:lnTo>
                <a:lnTo>
                  <a:pt x="1112" y="0"/>
                </a:lnTo>
                <a:lnTo>
                  <a:pt x="1115" y="5"/>
                </a:lnTo>
                <a:lnTo>
                  <a:pt x="1119" y="0"/>
                </a:lnTo>
                <a:lnTo>
                  <a:pt x="1122" y="0"/>
                </a:lnTo>
                <a:lnTo>
                  <a:pt x="1126" y="5"/>
                </a:lnTo>
                <a:lnTo>
                  <a:pt x="1129" y="0"/>
                </a:lnTo>
                <a:lnTo>
                  <a:pt x="1133" y="5"/>
                </a:lnTo>
                <a:lnTo>
                  <a:pt x="1136" y="0"/>
                </a:lnTo>
                <a:lnTo>
                  <a:pt x="1140" y="0"/>
                </a:lnTo>
                <a:lnTo>
                  <a:pt x="1143" y="0"/>
                </a:lnTo>
                <a:lnTo>
                  <a:pt x="1147" y="0"/>
                </a:lnTo>
                <a:lnTo>
                  <a:pt x="1150" y="0"/>
                </a:lnTo>
                <a:lnTo>
                  <a:pt x="1154" y="0"/>
                </a:lnTo>
                <a:lnTo>
                  <a:pt x="1158" y="0"/>
                </a:lnTo>
                <a:lnTo>
                  <a:pt x="1161" y="0"/>
                </a:lnTo>
                <a:lnTo>
                  <a:pt x="1165" y="5"/>
                </a:lnTo>
                <a:lnTo>
                  <a:pt x="1168" y="0"/>
                </a:lnTo>
                <a:lnTo>
                  <a:pt x="1172" y="5"/>
                </a:lnTo>
                <a:lnTo>
                  <a:pt x="1175" y="0"/>
                </a:lnTo>
                <a:lnTo>
                  <a:pt x="1179" y="0"/>
                </a:lnTo>
                <a:lnTo>
                  <a:pt x="1182" y="0"/>
                </a:lnTo>
                <a:lnTo>
                  <a:pt x="1186" y="0"/>
                </a:lnTo>
                <a:lnTo>
                  <a:pt x="1189" y="0"/>
                </a:lnTo>
                <a:lnTo>
                  <a:pt x="1193" y="0"/>
                </a:lnTo>
                <a:lnTo>
                  <a:pt x="1196" y="5"/>
                </a:lnTo>
                <a:lnTo>
                  <a:pt x="1200" y="5"/>
                </a:lnTo>
                <a:lnTo>
                  <a:pt x="1203" y="0"/>
                </a:lnTo>
                <a:lnTo>
                  <a:pt x="1207" y="0"/>
                </a:lnTo>
                <a:lnTo>
                  <a:pt x="1210" y="0"/>
                </a:lnTo>
                <a:lnTo>
                  <a:pt x="1214" y="0"/>
                </a:lnTo>
                <a:lnTo>
                  <a:pt x="1218" y="0"/>
                </a:lnTo>
                <a:lnTo>
                  <a:pt x="1221" y="0"/>
                </a:lnTo>
                <a:lnTo>
                  <a:pt x="1225" y="4"/>
                </a:lnTo>
                <a:lnTo>
                  <a:pt x="1228" y="0"/>
                </a:lnTo>
                <a:lnTo>
                  <a:pt x="1232" y="5"/>
                </a:lnTo>
                <a:lnTo>
                  <a:pt x="1235" y="0"/>
                </a:lnTo>
                <a:lnTo>
                  <a:pt x="1239" y="0"/>
                </a:lnTo>
                <a:lnTo>
                  <a:pt x="1242" y="0"/>
                </a:lnTo>
                <a:lnTo>
                  <a:pt x="1246" y="0"/>
                </a:lnTo>
                <a:lnTo>
                  <a:pt x="1249" y="0"/>
                </a:lnTo>
                <a:lnTo>
                  <a:pt x="1253" y="0"/>
                </a:lnTo>
                <a:lnTo>
                  <a:pt x="1256" y="6"/>
                </a:lnTo>
                <a:lnTo>
                  <a:pt x="1260" y="0"/>
                </a:lnTo>
                <a:lnTo>
                  <a:pt x="1263" y="0"/>
                </a:lnTo>
                <a:lnTo>
                  <a:pt x="1267" y="0"/>
                </a:lnTo>
                <a:lnTo>
                  <a:pt x="1270" y="0"/>
                </a:lnTo>
                <a:lnTo>
                  <a:pt x="1274" y="0"/>
                </a:lnTo>
                <a:lnTo>
                  <a:pt x="1278" y="0"/>
                </a:lnTo>
                <a:lnTo>
                  <a:pt x="1281" y="0"/>
                </a:lnTo>
                <a:lnTo>
                  <a:pt x="1285" y="6"/>
                </a:lnTo>
                <a:lnTo>
                  <a:pt x="1288" y="0"/>
                </a:lnTo>
                <a:lnTo>
                  <a:pt x="1292" y="5"/>
                </a:lnTo>
                <a:lnTo>
                  <a:pt x="1295" y="6"/>
                </a:lnTo>
                <a:lnTo>
                  <a:pt x="1299" y="5"/>
                </a:lnTo>
                <a:lnTo>
                  <a:pt x="1302" y="0"/>
                </a:lnTo>
                <a:lnTo>
                  <a:pt x="1306" y="0"/>
                </a:lnTo>
                <a:lnTo>
                  <a:pt x="1309" y="6"/>
                </a:lnTo>
                <a:lnTo>
                  <a:pt x="1313" y="0"/>
                </a:lnTo>
                <a:lnTo>
                  <a:pt x="1316" y="5"/>
                </a:lnTo>
                <a:lnTo>
                  <a:pt x="1320" y="0"/>
                </a:lnTo>
                <a:lnTo>
                  <a:pt x="1323" y="0"/>
                </a:lnTo>
                <a:lnTo>
                  <a:pt x="1327" y="5"/>
                </a:lnTo>
                <a:lnTo>
                  <a:pt x="1330" y="0"/>
                </a:lnTo>
                <a:lnTo>
                  <a:pt x="1334" y="0"/>
                </a:lnTo>
                <a:lnTo>
                  <a:pt x="1338" y="5"/>
                </a:lnTo>
                <a:lnTo>
                  <a:pt x="1341" y="0"/>
                </a:lnTo>
                <a:lnTo>
                  <a:pt x="1345" y="0"/>
                </a:lnTo>
                <a:lnTo>
                  <a:pt x="1348" y="0"/>
                </a:lnTo>
                <a:lnTo>
                  <a:pt x="1352" y="0"/>
                </a:lnTo>
                <a:lnTo>
                  <a:pt x="1355" y="0"/>
                </a:lnTo>
                <a:lnTo>
                  <a:pt x="1359" y="0"/>
                </a:lnTo>
                <a:lnTo>
                  <a:pt x="1362" y="0"/>
                </a:lnTo>
                <a:lnTo>
                  <a:pt x="1366" y="5"/>
                </a:lnTo>
                <a:lnTo>
                  <a:pt x="1369" y="5"/>
                </a:lnTo>
                <a:lnTo>
                  <a:pt x="1373" y="0"/>
                </a:lnTo>
                <a:lnTo>
                  <a:pt x="1376" y="8"/>
                </a:lnTo>
                <a:lnTo>
                  <a:pt x="1380" y="0"/>
                </a:lnTo>
                <a:lnTo>
                  <a:pt x="1383" y="0"/>
                </a:lnTo>
                <a:lnTo>
                  <a:pt x="1387" y="0"/>
                </a:lnTo>
                <a:lnTo>
                  <a:pt x="1390" y="6"/>
                </a:lnTo>
                <a:lnTo>
                  <a:pt x="1394" y="0"/>
                </a:lnTo>
                <a:lnTo>
                  <a:pt x="1397" y="0"/>
                </a:lnTo>
                <a:lnTo>
                  <a:pt x="1401" y="5"/>
                </a:lnTo>
                <a:lnTo>
                  <a:pt x="1405" y="0"/>
                </a:lnTo>
                <a:lnTo>
                  <a:pt x="1408" y="5"/>
                </a:lnTo>
                <a:lnTo>
                  <a:pt x="1412" y="0"/>
                </a:lnTo>
                <a:lnTo>
                  <a:pt x="1415" y="6"/>
                </a:lnTo>
                <a:lnTo>
                  <a:pt x="1419" y="0"/>
                </a:lnTo>
                <a:lnTo>
                  <a:pt x="1422" y="0"/>
                </a:lnTo>
                <a:lnTo>
                  <a:pt x="1426" y="0"/>
                </a:lnTo>
                <a:lnTo>
                  <a:pt x="1429" y="0"/>
                </a:lnTo>
                <a:lnTo>
                  <a:pt x="1433" y="0"/>
                </a:lnTo>
                <a:lnTo>
                  <a:pt x="1436" y="0"/>
                </a:lnTo>
                <a:lnTo>
                  <a:pt x="1440" y="0"/>
                </a:lnTo>
                <a:lnTo>
                  <a:pt x="1443" y="0"/>
                </a:lnTo>
                <a:lnTo>
                  <a:pt x="1447" y="0"/>
                </a:lnTo>
                <a:lnTo>
                  <a:pt x="1450" y="0"/>
                </a:lnTo>
                <a:lnTo>
                  <a:pt x="1454" y="0"/>
                </a:lnTo>
                <a:lnTo>
                  <a:pt x="1457" y="0"/>
                </a:lnTo>
                <a:lnTo>
                  <a:pt x="1461" y="0"/>
                </a:lnTo>
                <a:lnTo>
                  <a:pt x="1465" y="6"/>
                </a:lnTo>
                <a:lnTo>
                  <a:pt x="1468" y="0"/>
                </a:lnTo>
                <a:lnTo>
                  <a:pt x="1472" y="0"/>
                </a:lnTo>
                <a:lnTo>
                  <a:pt x="1475" y="0"/>
                </a:lnTo>
                <a:lnTo>
                  <a:pt x="1479" y="0"/>
                </a:lnTo>
                <a:lnTo>
                  <a:pt x="1482" y="0"/>
                </a:lnTo>
                <a:lnTo>
                  <a:pt x="1486" y="0"/>
                </a:lnTo>
                <a:lnTo>
                  <a:pt x="1489" y="6"/>
                </a:lnTo>
                <a:lnTo>
                  <a:pt x="1493" y="0"/>
                </a:lnTo>
                <a:lnTo>
                  <a:pt x="1496" y="0"/>
                </a:lnTo>
                <a:lnTo>
                  <a:pt x="1500" y="0"/>
                </a:lnTo>
                <a:lnTo>
                  <a:pt x="1503" y="0"/>
                </a:lnTo>
                <a:lnTo>
                  <a:pt x="1507" y="4"/>
                </a:lnTo>
                <a:lnTo>
                  <a:pt x="1510" y="0"/>
                </a:lnTo>
                <a:lnTo>
                  <a:pt x="1514" y="0"/>
                </a:lnTo>
                <a:lnTo>
                  <a:pt x="1517" y="6"/>
                </a:lnTo>
                <a:lnTo>
                  <a:pt x="1521" y="0"/>
                </a:lnTo>
                <a:lnTo>
                  <a:pt x="1525" y="6"/>
                </a:lnTo>
                <a:lnTo>
                  <a:pt x="1528" y="0"/>
                </a:lnTo>
                <a:lnTo>
                  <a:pt x="1532" y="4"/>
                </a:lnTo>
                <a:lnTo>
                  <a:pt x="1535" y="0"/>
                </a:lnTo>
                <a:lnTo>
                  <a:pt x="1539" y="0"/>
                </a:lnTo>
                <a:lnTo>
                  <a:pt x="1542" y="5"/>
                </a:lnTo>
                <a:lnTo>
                  <a:pt x="1546" y="0"/>
                </a:lnTo>
                <a:lnTo>
                  <a:pt x="1549" y="12"/>
                </a:lnTo>
                <a:lnTo>
                  <a:pt x="1553" y="7"/>
                </a:lnTo>
                <a:lnTo>
                  <a:pt x="1556" y="0"/>
                </a:lnTo>
                <a:lnTo>
                  <a:pt x="1560" y="4"/>
                </a:lnTo>
                <a:lnTo>
                  <a:pt x="1563" y="5"/>
                </a:lnTo>
                <a:lnTo>
                  <a:pt x="1567" y="0"/>
                </a:lnTo>
                <a:lnTo>
                  <a:pt x="1570" y="5"/>
                </a:lnTo>
                <a:lnTo>
                  <a:pt x="1574" y="8"/>
                </a:lnTo>
                <a:lnTo>
                  <a:pt x="1577" y="10"/>
                </a:lnTo>
                <a:lnTo>
                  <a:pt x="1581" y="0"/>
                </a:lnTo>
                <a:lnTo>
                  <a:pt x="1584" y="0"/>
                </a:lnTo>
                <a:lnTo>
                  <a:pt x="1588" y="0"/>
                </a:lnTo>
                <a:lnTo>
                  <a:pt x="1592" y="0"/>
                </a:lnTo>
                <a:lnTo>
                  <a:pt x="1595" y="4"/>
                </a:lnTo>
                <a:lnTo>
                  <a:pt x="1599" y="14"/>
                </a:lnTo>
                <a:lnTo>
                  <a:pt x="1602" y="6"/>
                </a:lnTo>
                <a:lnTo>
                  <a:pt x="1606" y="0"/>
                </a:lnTo>
                <a:lnTo>
                  <a:pt x="1609" y="0"/>
                </a:lnTo>
                <a:lnTo>
                  <a:pt x="1613" y="5"/>
                </a:lnTo>
                <a:lnTo>
                  <a:pt x="1616" y="5"/>
                </a:lnTo>
                <a:lnTo>
                  <a:pt x="1620" y="0"/>
                </a:lnTo>
                <a:lnTo>
                  <a:pt x="1623" y="0"/>
                </a:lnTo>
                <a:lnTo>
                  <a:pt x="1627" y="5"/>
                </a:lnTo>
                <a:lnTo>
                  <a:pt x="1630" y="5"/>
                </a:lnTo>
                <a:lnTo>
                  <a:pt x="1634" y="0"/>
                </a:lnTo>
                <a:lnTo>
                  <a:pt x="1637" y="0"/>
                </a:lnTo>
                <a:lnTo>
                  <a:pt x="1641" y="0"/>
                </a:lnTo>
                <a:lnTo>
                  <a:pt x="1644" y="0"/>
                </a:lnTo>
                <a:lnTo>
                  <a:pt x="1648" y="0"/>
                </a:lnTo>
                <a:lnTo>
                  <a:pt x="1652" y="0"/>
                </a:lnTo>
                <a:lnTo>
                  <a:pt x="1655" y="0"/>
                </a:lnTo>
                <a:lnTo>
                  <a:pt x="1659" y="4"/>
                </a:lnTo>
                <a:lnTo>
                  <a:pt x="1662" y="0"/>
                </a:lnTo>
                <a:lnTo>
                  <a:pt x="1666" y="5"/>
                </a:lnTo>
                <a:lnTo>
                  <a:pt x="1669" y="0"/>
                </a:lnTo>
                <a:lnTo>
                  <a:pt x="1673" y="0"/>
                </a:lnTo>
                <a:lnTo>
                  <a:pt x="1676" y="0"/>
                </a:lnTo>
                <a:lnTo>
                  <a:pt x="1680" y="0"/>
                </a:lnTo>
                <a:lnTo>
                  <a:pt x="1683" y="0"/>
                </a:lnTo>
                <a:lnTo>
                  <a:pt x="1687" y="0"/>
                </a:lnTo>
                <a:lnTo>
                  <a:pt x="1690" y="0"/>
                </a:lnTo>
                <a:lnTo>
                  <a:pt x="1694" y="0"/>
                </a:lnTo>
                <a:lnTo>
                  <a:pt x="1697" y="0"/>
                </a:lnTo>
                <a:lnTo>
                  <a:pt x="1701" y="0"/>
                </a:lnTo>
                <a:lnTo>
                  <a:pt x="1704" y="0"/>
                </a:lnTo>
                <a:lnTo>
                  <a:pt x="1708" y="0"/>
                </a:lnTo>
                <a:lnTo>
                  <a:pt x="1712" y="0"/>
                </a:lnTo>
                <a:lnTo>
                  <a:pt x="1715" y="0"/>
                </a:lnTo>
                <a:lnTo>
                  <a:pt x="1719" y="0"/>
                </a:lnTo>
                <a:lnTo>
                  <a:pt x="1722" y="5"/>
                </a:lnTo>
                <a:lnTo>
                  <a:pt x="1726" y="0"/>
                </a:lnTo>
                <a:lnTo>
                  <a:pt x="1729" y="0"/>
                </a:lnTo>
                <a:lnTo>
                  <a:pt x="1733" y="4"/>
                </a:lnTo>
                <a:lnTo>
                  <a:pt x="1736" y="6"/>
                </a:lnTo>
                <a:lnTo>
                  <a:pt x="1740" y="0"/>
                </a:lnTo>
                <a:lnTo>
                  <a:pt x="1743" y="9"/>
                </a:lnTo>
                <a:lnTo>
                  <a:pt x="1747" y="0"/>
                </a:lnTo>
                <a:lnTo>
                  <a:pt x="1750" y="5"/>
                </a:lnTo>
                <a:lnTo>
                  <a:pt x="1754" y="11"/>
                </a:lnTo>
                <a:lnTo>
                  <a:pt x="1757" y="11"/>
                </a:lnTo>
                <a:lnTo>
                  <a:pt x="1761" y="0"/>
                </a:lnTo>
                <a:lnTo>
                  <a:pt x="1764" y="0"/>
                </a:lnTo>
                <a:lnTo>
                  <a:pt x="1768" y="0"/>
                </a:lnTo>
                <a:lnTo>
                  <a:pt x="1771" y="5"/>
                </a:lnTo>
                <a:lnTo>
                  <a:pt x="1775" y="0"/>
                </a:lnTo>
                <a:lnTo>
                  <a:pt x="1779" y="5"/>
                </a:lnTo>
                <a:lnTo>
                  <a:pt x="1782" y="5"/>
                </a:lnTo>
                <a:lnTo>
                  <a:pt x="1786" y="0"/>
                </a:lnTo>
                <a:lnTo>
                  <a:pt x="1789" y="0"/>
                </a:lnTo>
                <a:lnTo>
                  <a:pt x="1793" y="5"/>
                </a:lnTo>
                <a:lnTo>
                  <a:pt x="1796" y="0"/>
                </a:lnTo>
                <a:lnTo>
                  <a:pt x="1800" y="0"/>
                </a:lnTo>
                <a:lnTo>
                  <a:pt x="1803" y="8"/>
                </a:lnTo>
                <a:lnTo>
                  <a:pt x="1807" y="0"/>
                </a:lnTo>
                <a:lnTo>
                  <a:pt x="1810" y="0"/>
                </a:lnTo>
                <a:lnTo>
                  <a:pt x="1814" y="4"/>
                </a:lnTo>
                <a:lnTo>
                  <a:pt x="1817" y="6"/>
                </a:lnTo>
                <a:lnTo>
                  <a:pt x="1821" y="5"/>
                </a:lnTo>
                <a:lnTo>
                  <a:pt x="1824" y="0"/>
                </a:lnTo>
                <a:lnTo>
                  <a:pt x="1828" y="9"/>
                </a:lnTo>
                <a:lnTo>
                  <a:pt x="1831" y="9"/>
                </a:lnTo>
                <a:lnTo>
                  <a:pt x="1835" y="0"/>
                </a:lnTo>
                <a:lnTo>
                  <a:pt x="1839" y="5"/>
                </a:lnTo>
                <a:lnTo>
                  <a:pt x="1842" y="0"/>
                </a:lnTo>
                <a:lnTo>
                  <a:pt x="1846" y="0"/>
                </a:lnTo>
                <a:lnTo>
                  <a:pt x="1849" y="4"/>
                </a:lnTo>
                <a:lnTo>
                  <a:pt x="1853" y="0"/>
                </a:lnTo>
                <a:lnTo>
                  <a:pt x="1856" y="0"/>
                </a:lnTo>
                <a:lnTo>
                  <a:pt x="1860" y="5"/>
                </a:lnTo>
                <a:lnTo>
                  <a:pt x="1863" y="5"/>
                </a:lnTo>
                <a:lnTo>
                  <a:pt x="1867" y="0"/>
                </a:lnTo>
                <a:lnTo>
                  <a:pt x="1870" y="6"/>
                </a:lnTo>
                <a:lnTo>
                  <a:pt x="1874" y="0"/>
                </a:lnTo>
                <a:lnTo>
                  <a:pt x="1877" y="5"/>
                </a:lnTo>
                <a:lnTo>
                  <a:pt x="1881" y="5"/>
                </a:lnTo>
                <a:lnTo>
                  <a:pt x="1884" y="0"/>
                </a:lnTo>
                <a:lnTo>
                  <a:pt x="1888" y="5"/>
                </a:lnTo>
                <a:lnTo>
                  <a:pt x="1891" y="0"/>
                </a:lnTo>
                <a:lnTo>
                  <a:pt x="1895" y="0"/>
                </a:lnTo>
                <a:lnTo>
                  <a:pt x="1899" y="4"/>
                </a:lnTo>
                <a:lnTo>
                  <a:pt x="1902" y="0"/>
                </a:lnTo>
                <a:lnTo>
                  <a:pt x="1906" y="0"/>
                </a:lnTo>
                <a:lnTo>
                  <a:pt x="1909" y="5"/>
                </a:lnTo>
                <a:lnTo>
                  <a:pt x="1913" y="0"/>
                </a:lnTo>
                <a:lnTo>
                  <a:pt x="1916" y="0"/>
                </a:lnTo>
                <a:lnTo>
                  <a:pt x="1920" y="0"/>
                </a:lnTo>
                <a:lnTo>
                  <a:pt x="1923" y="0"/>
                </a:lnTo>
                <a:lnTo>
                  <a:pt x="1927" y="0"/>
                </a:lnTo>
                <a:lnTo>
                  <a:pt x="1930" y="0"/>
                </a:lnTo>
                <a:lnTo>
                  <a:pt x="1934" y="0"/>
                </a:lnTo>
                <a:lnTo>
                  <a:pt x="1937" y="0"/>
                </a:lnTo>
                <a:lnTo>
                  <a:pt x="1941" y="5"/>
                </a:lnTo>
                <a:lnTo>
                  <a:pt x="1944" y="0"/>
                </a:lnTo>
                <a:lnTo>
                  <a:pt x="1948" y="0"/>
                </a:lnTo>
                <a:lnTo>
                  <a:pt x="1951" y="0"/>
                </a:lnTo>
                <a:lnTo>
                  <a:pt x="1955" y="5"/>
                </a:lnTo>
                <a:lnTo>
                  <a:pt x="1958" y="0"/>
                </a:lnTo>
                <a:lnTo>
                  <a:pt x="1962" y="5"/>
                </a:lnTo>
                <a:lnTo>
                  <a:pt x="1966" y="0"/>
                </a:lnTo>
                <a:lnTo>
                  <a:pt x="1969" y="0"/>
                </a:lnTo>
                <a:lnTo>
                  <a:pt x="1973" y="7"/>
                </a:lnTo>
                <a:lnTo>
                  <a:pt x="1976" y="4"/>
                </a:lnTo>
                <a:lnTo>
                  <a:pt x="1980" y="0"/>
                </a:lnTo>
                <a:lnTo>
                  <a:pt x="1983" y="0"/>
                </a:lnTo>
                <a:lnTo>
                  <a:pt x="1987" y="0"/>
                </a:lnTo>
                <a:lnTo>
                  <a:pt x="1990" y="0"/>
                </a:lnTo>
                <a:lnTo>
                  <a:pt x="1994" y="5"/>
                </a:lnTo>
                <a:lnTo>
                  <a:pt x="1997" y="7"/>
                </a:lnTo>
                <a:lnTo>
                  <a:pt x="2001" y="0"/>
                </a:lnTo>
                <a:lnTo>
                  <a:pt x="2004" y="0"/>
                </a:lnTo>
                <a:lnTo>
                  <a:pt x="2008" y="5"/>
                </a:lnTo>
                <a:lnTo>
                  <a:pt x="2011" y="0"/>
                </a:lnTo>
                <a:lnTo>
                  <a:pt x="2015" y="0"/>
                </a:lnTo>
                <a:lnTo>
                  <a:pt x="2018" y="0"/>
                </a:lnTo>
                <a:lnTo>
                  <a:pt x="2022" y="0"/>
                </a:lnTo>
                <a:lnTo>
                  <a:pt x="2026" y="5"/>
                </a:lnTo>
                <a:lnTo>
                  <a:pt x="2029" y="0"/>
                </a:lnTo>
                <a:lnTo>
                  <a:pt x="2033" y="5"/>
                </a:lnTo>
                <a:lnTo>
                  <a:pt x="2036" y="6"/>
                </a:lnTo>
                <a:lnTo>
                  <a:pt x="2040" y="12"/>
                </a:lnTo>
                <a:lnTo>
                  <a:pt x="2043" y="0"/>
                </a:lnTo>
                <a:lnTo>
                  <a:pt x="2047" y="0"/>
                </a:lnTo>
                <a:lnTo>
                  <a:pt x="2050" y="0"/>
                </a:lnTo>
                <a:lnTo>
                  <a:pt x="2054" y="0"/>
                </a:lnTo>
                <a:lnTo>
                  <a:pt x="2057" y="0"/>
                </a:lnTo>
                <a:lnTo>
                  <a:pt x="2061" y="0"/>
                </a:lnTo>
                <a:lnTo>
                  <a:pt x="2064" y="5"/>
                </a:lnTo>
                <a:lnTo>
                  <a:pt x="2068" y="0"/>
                </a:lnTo>
                <a:lnTo>
                  <a:pt x="2071" y="0"/>
                </a:lnTo>
                <a:lnTo>
                  <a:pt x="2075" y="5"/>
                </a:lnTo>
                <a:lnTo>
                  <a:pt x="2078" y="10"/>
                </a:lnTo>
                <a:lnTo>
                  <a:pt x="2082" y="7"/>
                </a:lnTo>
                <a:lnTo>
                  <a:pt x="2086" y="5"/>
                </a:lnTo>
                <a:lnTo>
                  <a:pt x="2089" y="5"/>
                </a:lnTo>
                <a:lnTo>
                  <a:pt x="2093" y="0"/>
                </a:lnTo>
                <a:lnTo>
                  <a:pt x="2096" y="5"/>
                </a:lnTo>
                <a:lnTo>
                  <a:pt x="2100" y="0"/>
                </a:lnTo>
                <a:lnTo>
                  <a:pt x="2103" y="0"/>
                </a:lnTo>
                <a:lnTo>
                  <a:pt x="2107" y="7"/>
                </a:lnTo>
                <a:lnTo>
                  <a:pt x="2110" y="0"/>
                </a:lnTo>
                <a:lnTo>
                  <a:pt x="2114" y="6"/>
                </a:lnTo>
                <a:lnTo>
                  <a:pt x="2117" y="0"/>
                </a:lnTo>
                <a:lnTo>
                  <a:pt x="2121" y="0"/>
                </a:lnTo>
                <a:lnTo>
                  <a:pt x="2124" y="0"/>
                </a:lnTo>
                <a:lnTo>
                  <a:pt x="2128" y="5"/>
                </a:lnTo>
                <a:lnTo>
                  <a:pt x="2131" y="5"/>
                </a:lnTo>
                <a:lnTo>
                  <a:pt x="2135" y="0"/>
                </a:lnTo>
                <a:lnTo>
                  <a:pt x="2138" y="0"/>
                </a:lnTo>
                <a:lnTo>
                  <a:pt x="2142" y="0"/>
                </a:lnTo>
                <a:lnTo>
                  <a:pt x="2145" y="0"/>
                </a:lnTo>
                <a:lnTo>
                  <a:pt x="2149" y="5"/>
                </a:lnTo>
                <a:lnTo>
                  <a:pt x="2153" y="0"/>
                </a:lnTo>
                <a:lnTo>
                  <a:pt x="2156" y="0"/>
                </a:lnTo>
                <a:lnTo>
                  <a:pt x="2160" y="5"/>
                </a:lnTo>
                <a:lnTo>
                  <a:pt x="2163" y="6"/>
                </a:lnTo>
                <a:lnTo>
                  <a:pt x="2167" y="4"/>
                </a:lnTo>
                <a:lnTo>
                  <a:pt x="2170" y="0"/>
                </a:lnTo>
                <a:lnTo>
                  <a:pt x="2174" y="0"/>
                </a:lnTo>
                <a:lnTo>
                  <a:pt x="2177" y="0"/>
                </a:lnTo>
                <a:lnTo>
                  <a:pt x="2181" y="7"/>
                </a:lnTo>
                <a:lnTo>
                  <a:pt x="2184" y="4"/>
                </a:lnTo>
                <a:lnTo>
                  <a:pt x="2188" y="0"/>
                </a:lnTo>
                <a:lnTo>
                  <a:pt x="2191" y="0"/>
                </a:lnTo>
                <a:lnTo>
                  <a:pt x="2195" y="0"/>
                </a:lnTo>
                <a:lnTo>
                  <a:pt x="2198" y="6"/>
                </a:lnTo>
                <a:lnTo>
                  <a:pt x="2202" y="0"/>
                </a:lnTo>
                <a:lnTo>
                  <a:pt x="2205" y="0"/>
                </a:lnTo>
                <a:lnTo>
                  <a:pt x="2209" y="6"/>
                </a:lnTo>
                <a:lnTo>
                  <a:pt x="2213" y="0"/>
                </a:lnTo>
                <a:lnTo>
                  <a:pt x="2216" y="0"/>
                </a:lnTo>
                <a:lnTo>
                  <a:pt x="2220" y="0"/>
                </a:lnTo>
                <a:lnTo>
                  <a:pt x="2223" y="0"/>
                </a:lnTo>
                <a:lnTo>
                  <a:pt x="2227" y="10"/>
                </a:lnTo>
                <a:lnTo>
                  <a:pt x="2230" y="5"/>
                </a:lnTo>
                <a:lnTo>
                  <a:pt x="2234" y="0"/>
                </a:lnTo>
                <a:lnTo>
                  <a:pt x="2237" y="0"/>
                </a:lnTo>
                <a:lnTo>
                  <a:pt x="2241" y="0"/>
                </a:lnTo>
                <a:lnTo>
                  <a:pt x="2244" y="4"/>
                </a:lnTo>
                <a:lnTo>
                  <a:pt x="2248" y="5"/>
                </a:lnTo>
                <a:lnTo>
                  <a:pt x="2251" y="0"/>
                </a:lnTo>
                <a:lnTo>
                  <a:pt x="2255" y="0"/>
                </a:lnTo>
                <a:lnTo>
                  <a:pt x="2258" y="0"/>
                </a:lnTo>
                <a:lnTo>
                  <a:pt x="2262" y="5"/>
                </a:lnTo>
                <a:lnTo>
                  <a:pt x="2265" y="0"/>
                </a:lnTo>
                <a:lnTo>
                  <a:pt x="2269" y="0"/>
                </a:lnTo>
                <a:lnTo>
                  <a:pt x="2273" y="0"/>
                </a:lnTo>
                <a:lnTo>
                  <a:pt x="2276" y="0"/>
                </a:lnTo>
                <a:lnTo>
                  <a:pt x="2280" y="4"/>
                </a:lnTo>
                <a:lnTo>
                  <a:pt x="2283" y="0"/>
                </a:lnTo>
                <a:lnTo>
                  <a:pt x="2287" y="0"/>
                </a:lnTo>
                <a:lnTo>
                  <a:pt x="2290" y="7"/>
                </a:lnTo>
                <a:lnTo>
                  <a:pt x="2294" y="4"/>
                </a:lnTo>
                <a:lnTo>
                  <a:pt x="2297" y="0"/>
                </a:lnTo>
                <a:lnTo>
                  <a:pt x="2301" y="0"/>
                </a:lnTo>
                <a:lnTo>
                  <a:pt x="2304" y="10"/>
                </a:lnTo>
                <a:lnTo>
                  <a:pt x="2308" y="4"/>
                </a:lnTo>
                <a:lnTo>
                  <a:pt x="2311" y="0"/>
                </a:lnTo>
                <a:lnTo>
                  <a:pt x="2315" y="0"/>
                </a:lnTo>
                <a:lnTo>
                  <a:pt x="2318" y="0"/>
                </a:lnTo>
                <a:lnTo>
                  <a:pt x="2322" y="4"/>
                </a:lnTo>
                <a:lnTo>
                  <a:pt x="2325" y="5"/>
                </a:lnTo>
                <a:lnTo>
                  <a:pt x="2329" y="5"/>
                </a:lnTo>
                <a:lnTo>
                  <a:pt x="2332" y="0"/>
                </a:lnTo>
                <a:lnTo>
                  <a:pt x="2336" y="0"/>
                </a:lnTo>
                <a:lnTo>
                  <a:pt x="2340" y="5"/>
                </a:lnTo>
                <a:lnTo>
                  <a:pt x="2343" y="10"/>
                </a:lnTo>
                <a:lnTo>
                  <a:pt x="2347" y="32"/>
                </a:lnTo>
                <a:lnTo>
                  <a:pt x="2350" y="59"/>
                </a:lnTo>
                <a:lnTo>
                  <a:pt x="2354" y="95"/>
                </a:lnTo>
                <a:lnTo>
                  <a:pt x="2357" y="166"/>
                </a:lnTo>
                <a:lnTo>
                  <a:pt x="2361" y="255"/>
                </a:lnTo>
                <a:lnTo>
                  <a:pt x="2364" y="352"/>
                </a:lnTo>
                <a:lnTo>
                  <a:pt x="2368" y="499"/>
                </a:lnTo>
                <a:lnTo>
                  <a:pt x="2371" y="716"/>
                </a:lnTo>
                <a:lnTo>
                  <a:pt x="2375" y="690"/>
                </a:lnTo>
                <a:lnTo>
                  <a:pt x="2378" y="810"/>
                </a:lnTo>
                <a:lnTo>
                  <a:pt x="2382" y="740"/>
                </a:lnTo>
                <a:lnTo>
                  <a:pt x="2385" y="836"/>
                </a:lnTo>
                <a:lnTo>
                  <a:pt x="2389" y="804"/>
                </a:lnTo>
                <a:lnTo>
                  <a:pt x="2392" y="672"/>
                </a:lnTo>
                <a:lnTo>
                  <a:pt x="2396" y="623"/>
                </a:lnTo>
                <a:lnTo>
                  <a:pt x="2400" y="532"/>
                </a:lnTo>
                <a:lnTo>
                  <a:pt x="2403" y="458"/>
                </a:lnTo>
                <a:lnTo>
                  <a:pt x="2407" y="375"/>
                </a:lnTo>
                <a:lnTo>
                  <a:pt x="2410" y="299"/>
                </a:lnTo>
                <a:lnTo>
                  <a:pt x="2414" y="217"/>
                </a:lnTo>
                <a:lnTo>
                  <a:pt x="2417" y="236"/>
                </a:lnTo>
                <a:lnTo>
                  <a:pt x="2421" y="186"/>
                </a:lnTo>
                <a:lnTo>
                  <a:pt x="2424" y="174"/>
                </a:lnTo>
                <a:lnTo>
                  <a:pt x="2428" y="175"/>
                </a:lnTo>
                <a:lnTo>
                  <a:pt x="2431" y="161"/>
                </a:lnTo>
                <a:lnTo>
                  <a:pt x="2435" y="139"/>
                </a:lnTo>
                <a:lnTo>
                  <a:pt x="2438" y="131"/>
                </a:lnTo>
                <a:lnTo>
                  <a:pt x="2442" y="136"/>
                </a:lnTo>
                <a:lnTo>
                  <a:pt x="2445" y="130"/>
                </a:lnTo>
                <a:lnTo>
                  <a:pt x="2449" y="177"/>
                </a:lnTo>
                <a:lnTo>
                  <a:pt x="2452" y="191"/>
                </a:lnTo>
                <a:lnTo>
                  <a:pt x="2456" y="247"/>
                </a:lnTo>
                <a:lnTo>
                  <a:pt x="2460" y="298"/>
                </a:lnTo>
                <a:lnTo>
                  <a:pt x="2463" y="391"/>
                </a:lnTo>
                <a:lnTo>
                  <a:pt x="2467" y="449"/>
                </a:lnTo>
                <a:lnTo>
                  <a:pt x="2470" y="379"/>
                </a:lnTo>
                <a:lnTo>
                  <a:pt x="2474" y="464"/>
                </a:lnTo>
                <a:lnTo>
                  <a:pt x="2477" y="391"/>
                </a:lnTo>
                <a:lnTo>
                  <a:pt x="2481" y="285"/>
                </a:lnTo>
                <a:lnTo>
                  <a:pt x="2484" y="249"/>
                </a:lnTo>
                <a:lnTo>
                  <a:pt x="2488" y="204"/>
                </a:lnTo>
                <a:lnTo>
                  <a:pt x="2491" y="121"/>
                </a:lnTo>
                <a:lnTo>
                  <a:pt x="2495" y="102"/>
                </a:lnTo>
                <a:lnTo>
                  <a:pt x="2498" y="88"/>
                </a:lnTo>
                <a:lnTo>
                  <a:pt x="2502" y="42"/>
                </a:lnTo>
                <a:lnTo>
                  <a:pt x="2505" y="54"/>
                </a:lnTo>
                <a:lnTo>
                  <a:pt x="2509" y="25"/>
                </a:lnTo>
                <a:lnTo>
                  <a:pt x="2512" y="24"/>
                </a:lnTo>
                <a:lnTo>
                  <a:pt x="2516" y="29"/>
                </a:lnTo>
                <a:lnTo>
                  <a:pt x="2520" y="20"/>
                </a:lnTo>
                <a:lnTo>
                  <a:pt x="2523" y="12"/>
                </a:lnTo>
                <a:lnTo>
                  <a:pt x="2527" y="22"/>
                </a:lnTo>
                <a:lnTo>
                  <a:pt x="2530" y="21"/>
                </a:lnTo>
                <a:lnTo>
                  <a:pt x="2534" y="11"/>
                </a:lnTo>
                <a:lnTo>
                  <a:pt x="2537" y="14"/>
                </a:lnTo>
                <a:lnTo>
                  <a:pt x="2541" y="17"/>
                </a:lnTo>
                <a:lnTo>
                  <a:pt x="2544" y="12"/>
                </a:lnTo>
                <a:lnTo>
                  <a:pt x="2548" y="4"/>
                </a:lnTo>
                <a:lnTo>
                  <a:pt x="2551" y="15"/>
                </a:lnTo>
                <a:lnTo>
                  <a:pt x="2555" y="12"/>
                </a:lnTo>
                <a:lnTo>
                  <a:pt x="2558" y="15"/>
                </a:lnTo>
                <a:lnTo>
                  <a:pt x="2562" y="5"/>
                </a:lnTo>
                <a:lnTo>
                  <a:pt x="2565" y="6"/>
                </a:lnTo>
                <a:lnTo>
                  <a:pt x="2569" y="5"/>
                </a:lnTo>
                <a:lnTo>
                  <a:pt x="2572" y="6"/>
                </a:lnTo>
                <a:lnTo>
                  <a:pt x="2576" y="5"/>
                </a:lnTo>
                <a:lnTo>
                  <a:pt x="2579" y="9"/>
                </a:lnTo>
                <a:lnTo>
                  <a:pt x="2583" y="10"/>
                </a:lnTo>
                <a:lnTo>
                  <a:pt x="2587" y="5"/>
                </a:lnTo>
                <a:lnTo>
                  <a:pt x="2590" y="10"/>
                </a:lnTo>
                <a:lnTo>
                  <a:pt x="2594" y="6"/>
                </a:lnTo>
                <a:lnTo>
                  <a:pt x="2597" y="0"/>
                </a:lnTo>
                <a:lnTo>
                  <a:pt x="2601" y="10"/>
                </a:lnTo>
                <a:lnTo>
                  <a:pt x="2604" y="6"/>
                </a:lnTo>
                <a:lnTo>
                  <a:pt x="2608" y="6"/>
                </a:lnTo>
                <a:lnTo>
                  <a:pt x="2611" y="10"/>
                </a:lnTo>
                <a:lnTo>
                  <a:pt x="2615" y="11"/>
                </a:lnTo>
                <a:lnTo>
                  <a:pt x="2618" y="16"/>
                </a:lnTo>
                <a:lnTo>
                  <a:pt x="2622" y="9"/>
                </a:lnTo>
                <a:lnTo>
                  <a:pt x="2625" y="18"/>
                </a:lnTo>
                <a:lnTo>
                  <a:pt x="2629" y="12"/>
                </a:lnTo>
                <a:lnTo>
                  <a:pt x="2632" y="15"/>
                </a:lnTo>
                <a:lnTo>
                  <a:pt x="2636" y="22"/>
                </a:lnTo>
                <a:lnTo>
                  <a:pt x="2639" y="10"/>
                </a:lnTo>
                <a:lnTo>
                  <a:pt x="2643" y="5"/>
                </a:lnTo>
                <a:lnTo>
                  <a:pt x="2647" y="19"/>
                </a:lnTo>
                <a:lnTo>
                  <a:pt x="2650" y="0"/>
                </a:lnTo>
                <a:lnTo>
                  <a:pt x="2654" y="9"/>
                </a:lnTo>
                <a:lnTo>
                  <a:pt x="2657" y="0"/>
                </a:lnTo>
                <a:lnTo>
                  <a:pt x="2661" y="18"/>
                </a:lnTo>
                <a:lnTo>
                  <a:pt x="2664" y="12"/>
                </a:lnTo>
                <a:lnTo>
                  <a:pt x="2668" y="0"/>
                </a:lnTo>
                <a:lnTo>
                  <a:pt x="2671" y="15"/>
                </a:lnTo>
                <a:lnTo>
                  <a:pt x="2675" y="9"/>
                </a:lnTo>
                <a:lnTo>
                  <a:pt x="2678" y="22"/>
                </a:lnTo>
                <a:lnTo>
                  <a:pt x="2682" y="62"/>
                </a:lnTo>
                <a:lnTo>
                  <a:pt x="2685" y="57"/>
                </a:lnTo>
                <a:lnTo>
                  <a:pt x="2689" y="103"/>
                </a:lnTo>
                <a:lnTo>
                  <a:pt x="2692" y="138"/>
                </a:lnTo>
                <a:lnTo>
                  <a:pt x="2696" y="207"/>
                </a:lnTo>
                <a:lnTo>
                  <a:pt x="2699" y="257"/>
                </a:lnTo>
                <a:lnTo>
                  <a:pt x="2703" y="308"/>
                </a:lnTo>
                <a:lnTo>
                  <a:pt x="2707" y="381"/>
                </a:lnTo>
                <a:lnTo>
                  <a:pt x="2710" y="341"/>
                </a:lnTo>
                <a:lnTo>
                  <a:pt x="2714" y="388"/>
                </a:lnTo>
                <a:lnTo>
                  <a:pt x="2717" y="333"/>
                </a:lnTo>
                <a:lnTo>
                  <a:pt x="2721" y="311"/>
                </a:lnTo>
                <a:lnTo>
                  <a:pt x="2724" y="248"/>
                </a:lnTo>
                <a:lnTo>
                  <a:pt x="2728" y="218"/>
                </a:lnTo>
                <a:lnTo>
                  <a:pt x="2731" y="193"/>
                </a:lnTo>
                <a:lnTo>
                  <a:pt x="2735" y="164"/>
                </a:lnTo>
                <a:lnTo>
                  <a:pt x="2738" y="110"/>
                </a:lnTo>
                <a:lnTo>
                  <a:pt x="2742" y="108"/>
                </a:lnTo>
                <a:lnTo>
                  <a:pt x="2745" y="89"/>
                </a:lnTo>
                <a:lnTo>
                  <a:pt x="2749" y="70"/>
                </a:lnTo>
                <a:lnTo>
                  <a:pt x="2752" y="52"/>
                </a:lnTo>
                <a:lnTo>
                  <a:pt x="2756" y="41"/>
                </a:lnTo>
                <a:lnTo>
                  <a:pt x="2759" y="37"/>
                </a:lnTo>
                <a:lnTo>
                  <a:pt x="2763" y="30"/>
                </a:lnTo>
                <a:lnTo>
                  <a:pt x="2766" y="16"/>
                </a:lnTo>
                <a:lnTo>
                  <a:pt x="2770" y="21"/>
                </a:lnTo>
                <a:lnTo>
                  <a:pt x="2774" y="16"/>
                </a:lnTo>
                <a:lnTo>
                  <a:pt x="2777" y="12"/>
                </a:lnTo>
                <a:lnTo>
                  <a:pt x="2781" y="5"/>
                </a:lnTo>
                <a:lnTo>
                  <a:pt x="2784" y="5"/>
                </a:lnTo>
                <a:lnTo>
                  <a:pt x="2788" y="5"/>
                </a:lnTo>
                <a:lnTo>
                  <a:pt x="2791" y="10"/>
                </a:lnTo>
                <a:lnTo>
                  <a:pt x="2795" y="5"/>
                </a:lnTo>
                <a:lnTo>
                  <a:pt x="2798" y="0"/>
                </a:lnTo>
                <a:lnTo>
                  <a:pt x="2802" y="0"/>
                </a:lnTo>
                <a:lnTo>
                  <a:pt x="2805" y="10"/>
                </a:lnTo>
                <a:lnTo>
                  <a:pt x="2809" y="5"/>
                </a:lnTo>
                <a:lnTo>
                  <a:pt x="2812" y="0"/>
                </a:lnTo>
                <a:lnTo>
                  <a:pt x="2816" y="4"/>
                </a:lnTo>
                <a:lnTo>
                  <a:pt x="2819" y="0"/>
                </a:lnTo>
                <a:lnTo>
                  <a:pt x="2823" y="11"/>
                </a:lnTo>
                <a:lnTo>
                  <a:pt x="2826" y="10"/>
                </a:lnTo>
                <a:lnTo>
                  <a:pt x="2830" y="6"/>
                </a:lnTo>
                <a:lnTo>
                  <a:pt x="2834" y="9"/>
                </a:lnTo>
                <a:lnTo>
                  <a:pt x="2837" y="15"/>
                </a:lnTo>
                <a:lnTo>
                  <a:pt x="2841" y="6"/>
                </a:lnTo>
                <a:lnTo>
                  <a:pt x="2844" y="19"/>
                </a:lnTo>
                <a:lnTo>
                  <a:pt x="2848" y="4"/>
                </a:lnTo>
                <a:lnTo>
                  <a:pt x="2851" y="4"/>
                </a:lnTo>
                <a:lnTo>
                  <a:pt x="2855" y="5"/>
                </a:lnTo>
                <a:lnTo>
                  <a:pt x="2858" y="15"/>
                </a:lnTo>
                <a:lnTo>
                  <a:pt x="2862" y="4"/>
                </a:lnTo>
                <a:lnTo>
                  <a:pt x="2865" y="16"/>
                </a:lnTo>
                <a:lnTo>
                  <a:pt x="2869" y="5"/>
                </a:lnTo>
                <a:lnTo>
                  <a:pt x="2872" y="10"/>
                </a:lnTo>
                <a:lnTo>
                  <a:pt x="2876" y="0"/>
                </a:lnTo>
                <a:lnTo>
                  <a:pt x="2879" y="19"/>
                </a:lnTo>
                <a:lnTo>
                  <a:pt x="2883" y="0"/>
                </a:lnTo>
                <a:lnTo>
                  <a:pt x="2886" y="5"/>
                </a:lnTo>
                <a:lnTo>
                  <a:pt x="2890" y="0"/>
                </a:lnTo>
                <a:lnTo>
                  <a:pt x="2894" y="0"/>
                </a:lnTo>
                <a:lnTo>
                  <a:pt x="2897" y="5"/>
                </a:lnTo>
                <a:lnTo>
                  <a:pt x="2901" y="5"/>
                </a:lnTo>
                <a:lnTo>
                  <a:pt x="2904" y="10"/>
                </a:lnTo>
                <a:lnTo>
                  <a:pt x="2908" y="0"/>
                </a:lnTo>
                <a:lnTo>
                  <a:pt x="2911" y="5"/>
                </a:lnTo>
                <a:lnTo>
                  <a:pt x="2915" y="5"/>
                </a:lnTo>
                <a:lnTo>
                  <a:pt x="2918" y="0"/>
                </a:lnTo>
                <a:lnTo>
                  <a:pt x="2922" y="0"/>
                </a:lnTo>
                <a:lnTo>
                  <a:pt x="2925" y="7"/>
                </a:lnTo>
                <a:lnTo>
                  <a:pt x="2929" y="5"/>
                </a:lnTo>
                <a:lnTo>
                  <a:pt x="2932" y="0"/>
                </a:lnTo>
                <a:lnTo>
                  <a:pt x="2936" y="0"/>
                </a:lnTo>
                <a:lnTo>
                  <a:pt x="2939" y="0"/>
                </a:lnTo>
                <a:lnTo>
                  <a:pt x="2943" y="0"/>
                </a:lnTo>
                <a:lnTo>
                  <a:pt x="2946" y="4"/>
                </a:lnTo>
                <a:lnTo>
                  <a:pt x="2950" y="5"/>
                </a:lnTo>
                <a:lnTo>
                  <a:pt x="2953" y="0"/>
                </a:lnTo>
                <a:lnTo>
                  <a:pt x="2957" y="5"/>
                </a:lnTo>
                <a:lnTo>
                  <a:pt x="2961" y="5"/>
                </a:lnTo>
                <a:lnTo>
                  <a:pt x="2964" y="10"/>
                </a:lnTo>
                <a:lnTo>
                  <a:pt x="2968" y="9"/>
                </a:lnTo>
                <a:lnTo>
                  <a:pt x="2971" y="10"/>
                </a:lnTo>
                <a:lnTo>
                  <a:pt x="2975" y="6"/>
                </a:lnTo>
                <a:lnTo>
                  <a:pt x="2978" y="33"/>
                </a:lnTo>
                <a:lnTo>
                  <a:pt x="2982" y="11"/>
                </a:lnTo>
                <a:lnTo>
                  <a:pt x="2985" y="10"/>
                </a:lnTo>
                <a:lnTo>
                  <a:pt x="2989" y="19"/>
                </a:lnTo>
                <a:lnTo>
                  <a:pt x="2992" y="14"/>
                </a:lnTo>
                <a:lnTo>
                  <a:pt x="2996" y="10"/>
                </a:lnTo>
                <a:lnTo>
                  <a:pt x="2999" y="10"/>
                </a:lnTo>
                <a:lnTo>
                  <a:pt x="3003" y="0"/>
                </a:lnTo>
                <a:lnTo>
                  <a:pt x="3006" y="0"/>
                </a:lnTo>
                <a:lnTo>
                  <a:pt x="3010" y="6"/>
                </a:lnTo>
                <a:lnTo>
                  <a:pt x="3013" y="7"/>
                </a:lnTo>
                <a:lnTo>
                  <a:pt x="3017" y="12"/>
                </a:lnTo>
                <a:lnTo>
                  <a:pt x="3021" y="5"/>
                </a:lnTo>
                <a:lnTo>
                  <a:pt x="3024" y="0"/>
                </a:lnTo>
                <a:lnTo>
                  <a:pt x="3028" y="10"/>
                </a:lnTo>
                <a:lnTo>
                  <a:pt x="3031" y="0"/>
                </a:lnTo>
                <a:lnTo>
                  <a:pt x="3035" y="10"/>
                </a:lnTo>
                <a:lnTo>
                  <a:pt x="3038" y="11"/>
                </a:lnTo>
                <a:lnTo>
                  <a:pt x="3042" y="27"/>
                </a:lnTo>
                <a:lnTo>
                  <a:pt x="3045" y="29"/>
                </a:lnTo>
                <a:lnTo>
                  <a:pt x="3049" y="42"/>
                </a:lnTo>
                <a:lnTo>
                  <a:pt x="3052" y="48"/>
                </a:lnTo>
                <a:lnTo>
                  <a:pt x="3056" y="46"/>
                </a:lnTo>
                <a:lnTo>
                  <a:pt x="3059" y="42"/>
                </a:lnTo>
                <a:lnTo>
                  <a:pt x="3063" y="57"/>
                </a:lnTo>
                <a:lnTo>
                  <a:pt x="3066" y="56"/>
                </a:lnTo>
                <a:lnTo>
                  <a:pt x="3070" y="41"/>
                </a:lnTo>
                <a:lnTo>
                  <a:pt x="3073" y="43"/>
                </a:lnTo>
                <a:lnTo>
                  <a:pt x="3077" y="43"/>
                </a:lnTo>
                <a:lnTo>
                  <a:pt x="3081" y="26"/>
                </a:lnTo>
                <a:lnTo>
                  <a:pt x="3084" y="27"/>
                </a:lnTo>
                <a:lnTo>
                  <a:pt x="3088" y="21"/>
                </a:lnTo>
                <a:lnTo>
                  <a:pt x="3091" y="16"/>
                </a:lnTo>
                <a:lnTo>
                  <a:pt x="3095" y="7"/>
                </a:lnTo>
                <a:lnTo>
                  <a:pt x="3098" y="10"/>
                </a:lnTo>
                <a:lnTo>
                  <a:pt x="3102" y="19"/>
                </a:lnTo>
                <a:lnTo>
                  <a:pt x="3105" y="15"/>
                </a:lnTo>
                <a:lnTo>
                  <a:pt x="3109" y="38"/>
                </a:lnTo>
                <a:lnTo>
                  <a:pt x="3112" y="28"/>
                </a:lnTo>
                <a:lnTo>
                  <a:pt x="3116" y="14"/>
                </a:lnTo>
                <a:lnTo>
                  <a:pt x="3119" y="0"/>
                </a:lnTo>
                <a:lnTo>
                  <a:pt x="3123" y="4"/>
                </a:lnTo>
                <a:lnTo>
                  <a:pt x="3126" y="0"/>
                </a:lnTo>
                <a:lnTo>
                  <a:pt x="3130" y="15"/>
                </a:lnTo>
                <a:lnTo>
                  <a:pt x="3133" y="6"/>
                </a:lnTo>
                <a:lnTo>
                  <a:pt x="3137" y="11"/>
                </a:lnTo>
                <a:lnTo>
                  <a:pt x="3140" y="0"/>
                </a:lnTo>
                <a:lnTo>
                  <a:pt x="3144" y="5"/>
                </a:lnTo>
                <a:lnTo>
                  <a:pt x="3148" y="6"/>
                </a:lnTo>
                <a:lnTo>
                  <a:pt x="3151" y="6"/>
                </a:lnTo>
                <a:lnTo>
                  <a:pt x="3155" y="9"/>
                </a:lnTo>
                <a:lnTo>
                  <a:pt x="3158" y="19"/>
                </a:lnTo>
                <a:lnTo>
                  <a:pt x="3162" y="27"/>
                </a:lnTo>
                <a:lnTo>
                  <a:pt x="3165" y="61"/>
                </a:lnTo>
                <a:lnTo>
                  <a:pt x="3169" y="71"/>
                </a:lnTo>
                <a:lnTo>
                  <a:pt x="3172" y="105"/>
                </a:lnTo>
                <a:lnTo>
                  <a:pt x="3176" y="137"/>
                </a:lnTo>
                <a:lnTo>
                  <a:pt x="3179" y="150"/>
                </a:lnTo>
                <a:lnTo>
                  <a:pt x="3183" y="190"/>
                </a:lnTo>
                <a:lnTo>
                  <a:pt x="3186" y="173"/>
                </a:lnTo>
                <a:lnTo>
                  <a:pt x="3190" y="181"/>
                </a:lnTo>
                <a:lnTo>
                  <a:pt x="3193" y="186"/>
                </a:lnTo>
                <a:lnTo>
                  <a:pt x="3197" y="184"/>
                </a:lnTo>
                <a:lnTo>
                  <a:pt x="3200" y="159"/>
                </a:lnTo>
                <a:lnTo>
                  <a:pt x="3204" y="150"/>
                </a:lnTo>
                <a:lnTo>
                  <a:pt x="3208" y="145"/>
                </a:lnTo>
                <a:lnTo>
                  <a:pt x="3211" y="111"/>
                </a:lnTo>
                <a:lnTo>
                  <a:pt x="3215" y="101"/>
                </a:lnTo>
                <a:lnTo>
                  <a:pt x="3218" y="101"/>
                </a:lnTo>
                <a:lnTo>
                  <a:pt x="3222" y="83"/>
                </a:lnTo>
                <a:lnTo>
                  <a:pt x="3225" y="72"/>
                </a:lnTo>
                <a:lnTo>
                  <a:pt x="3229" y="74"/>
                </a:lnTo>
                <a:lnTo>
                  <a:pt x="3232" y="53"/>
                </a:lnTo>
                <a:lnTo>
                  <a:pt x="3236" y="67"/>
                </a:lnTo>
                <a:lnTo>
                  <a:pt x="3239" y="58"/>
                </a:lnTo>
                <a:lnTo>
                  <a:pt x="3243" y="37"/>
                </a:lnTo>
                <a:lnTo>
                  <a:pt x="3246" y="39"/>
                </a:lnTo>
                <a:lnTo>
                  <a:pt x="3250" y="16"/>
                </a:lnTo>
                <a:lnTo>
                  <a:pt x="3253" y="42"/>
                </a:lnTo>
                <a:lnTo>
                  <a:pt x="3257" y="35"/>
                </a:lnTo>
                <a:lnTo>
                  <a:pt x="3260" y="33"/>
                </a:lnTo>
                <a:lnTo>
                  <a:pt x="3264" y="23"/>
                </a:lnTo>
                <a:lnTo>
                  <a:pt x="3268" y="40"/>
                </a:lnTo>
                <a:lnTo>
                  <a:pt x="3271" y="23"/>
                </a:lnTo>
                <a:lnTo>
                  <a:pt x="3275" y="42"/>
                </a:lnTo>
                <a:lnTo>
                  <a:pt x="3278" y="18"/>
                </a:lnTo>
                <a:lnTo>
                  <a:pt x="3282" y="24"/>
                </a:lnTo>
                <a:lnTo>
                  <a:pt x="3285" y="25"/>
                </a:lnTo>
                <a:lnTo>
                  <a:pt x="3289" y="24"/>
                </a:lnTo>
                <a:lnTo>
                  <a:pt x="3292" y="21"/>
                </a:lnTo>
                <a:lnTo>
                  <a:pt x="3296" y="20"/>
                </a:lnTo>
                <a:lnTo>
                  <a:pt x="3299" y="24"/>
                </a:lnTo>
                <a:lnTo>
                  <a:pt x="3303" y="18"/>
                </a:lnTo>
                <a:lnTo>
                  <a:pt x="3306" y="4"/>
                </a:lnTo>
                <a:lnTo>
                  <a:pt x="3310" y="35"/>
                </a:lnTo>
                <a:lnTo>
                  <a:pt x="3313" y="42"/>
                </a:lnTo>
                <a:lnTo>
                  <a:pt x="3317" y="131"/>
                </a:lnTo>
                <a:lnTo>
                  <a:pt x="3320" y="266"/>
                </a:lnTo>
                <a:lnTo>
                  <a:pt x="3324" y="461"/>
                </a:lnTo>
                <a:lnTo>
                  <a:pt x="3327" y="819"/>
                </a:lnTo>
                <a:lnTo>
                  <a:pt x="3331" y="1253"/>
                </a:lnTo>
                <a:lnTo>
                  <a:pt x="3335" y="1575"/>
                </a:lnTo>
                <a:lnTo>
                  <a:pt x="3338" y="1973"/>
                </a:lnTo>
                <a:lnTo>
                  <a:pt x="3342" y="2242"/>
                </a:lnTo>
                <a:lnTo>
                  <a:pt x="3345" y="2333"/>
                </a:lnTo>
                <a:lnTo>
                  <a:pt x="3349" y="2311"/>
                </a:lnTo>
                <a:lnTo>
                  <a:pt x="3352" y="2099"/>
                </a:lnTo>
                <a:lnTo>
                  <a:pt x="3356" y="1870"/>
                </a:lnTo>
                <a:lnTo>
                  <a:pt x="3359" y="1503"/>
                </a:lnTo>
                <a:lnTo>
                  <a:pt x="3363" y="1271"/>
                </a:lnTo>
                <a:lnTo>
                  <a:pt x="3366" y="990"/>
                </a:lnTo>
                <a:lnTo>
                  <a:pt x="3370" y="693"/>
                </a:lnTo>
                <a:lnTo>
                  <a:pt x="3373" y="522"/>
                </a:lnTo>
                <a:lnTo>
                  <a:pt x="3377" y="403"/>
                </a:lnTo>
                <a:lnTo>
                  <a:pt x="3380" y="324"/>
                </a:lnTo>
                <a:lnTo>
                  <a:pt x="3384" y="189"/>
                </a:lnTo>
                <a:lnTo>
                  <a:pt x="3387" y="129"/>
                </a:lnTo>
                <a:lnTo>
                  <a:pt x="3391" y="93"/>
                </a:lnTo>
                <a:lnTo>
                  <a:pt x="3395" y="91"/>
                </a:lnTo>
                <a:lnTo>
                  <a:pt x="3398" y="80"/>
                </a:lnTo>
                <a:lnTo>
                  <a:pt x="3402" y="62"/>
                </a:lnTo>
                <a:lnTo>
                  <a:pt x="3405" y="84"/>
                </a:lnTo>
                <a:lnTo>
                  <a:pt x="3409" y="61"/>
                </a:lnTo>
                <a:lnTo>
                  <a:pt x="3412" y="93"/>
                </a:lnTo>
                <a:lnTo>
                  <a:pt x="3416" y="81"/>
                </a:lnTo>
                <a:lnTo>
                  <a:pt x="3419" y="82"/>
                </a:lnTo>
                <a:lnTo>
                  <a:pt x="3423" y="70"/>
                </a:lnTo>
                <a:lnTo>
                  <a:pt x="3426" y="47"/>
                </a:lnTo>
                <a:lnTo>
                  <a:pt x="3430" y="37"/>
                </a:lnTo>
                <a:lnTo>
                  <a:pt x="3433" y="82"/>
                </a:lnTo>
                <a:lnTo>
                  <a:pt x="3437" y="28"/>
                </a:lnTo>
                <a:lnTo>
                  <a:pt x="3440" y="33"/>
                </a:lnTo>
                <a:lnTo>
                  <a:pt x="3444" y="44"/>
                </a:lnTo>
                <a:lnTo>
                  <a:pt x="3447" y="39"/>
                </a:lnTo>
                <a:lnTo>
                  <a:pt x="3451" y="68"/>
                </a:lnTo>
                <a:lnTo>
                  <a:pt x="3455" y="70"/>
                </a:lnTo>
                <a:lnTo>
                  <a:pt x="3458" y="77"/>
                </a:lnTo>
                <a:lnTo>
                  <a:pt x="3462" y="56"/>
                </a:lnTo>
                <a:lnTo>
                  <a:pt x="3465" y="60"/>
                </a:lnTo>
                <a:lnTo>
                  <a:pt x="3469" y="53"/>
                </a:lnTo>
                <a:lnTo>
                  <a:pt x="3472" y="81"/>
                </a:lnTo>
                <a:lnTo>
                  <a:pt x="3476" y="54"/>
                </a:lnTo>
                <a:lnTo>
                  <a:pt x="3479" y="57"/>
                </a:lnTo>
                <a:lnTo>
                  <a:pt x="3483" y="21"/>
                </a:lnTo>
                <a:lnTo>
                  <a:pt x="3486" y="22"/>
                </a:lnTo>
                <a:lnTo>
                  <a:pt x="3490" y="28"/>
                </a:lnTo>
                <a:lnTo>
                  <a:pt x="3493" y="11"/>
                </a:lnTo>
                <a:lnTo>
                  <a:pt x="3497" y="5"/>
                </a:lnTo>
                <a:lnTo>
                  <a:pt x="3500" y="10"/>
                </a:lnTo>
                <a:lnTo>
                  <a:pt x="3504" y="0"/>
                </a:lnTo>
                <a:lnTo>
                  <a:pt x="3507" y="10"/>
                </a:lnTo>
                <a:lnTo>
                  <a:pt x="3511" y="0"/>
                </a:lnTo>
                <a:lnTo>
                  <a:pt x="3514" y="11"/>
                </a:lnTo>
                <a:lnTo>
                  <a:pt x="3518" y="15"/>
                </a:lnTo>
                <a:lnTo>
                  <a:pt x="3522" y="16"/>
                </a:lnTo>
                <a:lnTo>
                  <a:pt x="3525" y="5"/>
                </a:lnTo>
                <a:lnTo>
                  <a:pt x="3529" y="5"/>
                </a:lnTo>
                <a:lnTo>
                  <a:pt x="3532" y="0"/>
                </a:lnTo>
                <a:lnTo>
                  <a:pt x="3536" y="5"/>
                </a:lnTo>
                <a:lnTo>
                  <a:pt x="3539" y="10"/>
                </a:lnTo>
                <a:lnTo>
                  <a:pt x="3543" y="0"/>
                </a:lnTo>
                <a:lnTo>
                  <a:pt x="3546" y="4"/>
                </a:lnTo>
                <a:lnTo>
                  <a:pt x="3550" y="6"/>
                </a:lnTo>
                <a:lnTo>
                  <a:pt x="3553" y="5"/>
                </a:lnTo>
                <a:lnTo>
                  <a:pt x="3557" y="0"/>
                </a:lnTo>
                <a:lnTo>
                  <a:pt x="3560" y="0"/>
                </a:lnTo>
                <a:lnTo>
                  <a:pt x="3564" y="0"/>
                </a:lnTo>
                <a:lnTo>
                  <a:pt x="3567" y="0"/>
                </a:lnTo>
                <a:lnTo>
                  <a:pt x="3571" y="0"/>
                </a:lnTo>
                <a:lnTo>
                  <a:pt x="3574" y="0"/>
                </a:lnTo>
                <a:lnTo>
                  <a:pt x="3578" y="4"/>
                </a:lnTo>
                <a:lnTo>
                  <a:pt x="3582" y="0"/>
                </a:lnTo>
                <a:lnTo>
                  <a:pt x="3585" y="5"/>
                </a:lnTo>
                <a:lnTo>
                  <a:pt x="3589" y="5"/>
                </a:lnTo>
                <a:lnTo>
                  <a:pt x="3592" y="0"/>
                </a:lnTo>
                <a:lnTo>
                  <a:pt x="3596" y="0"/>
                </a:lnTo>
                <a:lnTo>
                  <a:pt x="3599" y="0"/>
                </a:lnTo>
                <a:lnTo>
                  <a:pt x="3603" y="0"/>
                </a:lnTo>
                <a:lnTo>
                  <a:pt x="3606" y="5"/>
                </a:lnTo>
                <a:lnTo>
                  <a:pt x="3610" y="0"/>
                </a:lnTo>
                <a:lnTo>
                  <a:pt x="3613" y="0"/>
                </a:lnTo>
                <a:lnTo>
                  <a:pt x="3617" y="0"/>
                </a:lnTo>
                <a:lnTo>
                  <a:pt x="3620" y="0"/>
                </a:lnTo>
                <a:lnTo>
                  <a:pt x="3624" y="0"/>
                </a:lnTo>
                <a:lnTo>
                  <a:pt x="3627" y="0"/>
                </a:lnTo>
                <a:lnTo>
                  <a:pt x="3631" y="0"/>
                </a:lnTo>
                <a:lnTo>
                  <a:pt x="3634" y="0"/>
                </a:lnTo>
                <a:lnTo>
                  <a:pt x="3638" y="0"/>
                </a:lnTo>
                <a:lnTo>
                  <a:pt x="3642" y="6"/>
                </a:lnTo>
                <a:lnTo>
                  <a:pt x="3645" y="6"/>
                </a:lnTo>
                <a:lnTo>
                  <a:pt x="3649" y="4"/>
                </a:lnTo>
                <a:lnTo>
                  <a:pt x="3652" y="0"/>
                </a:lnTo>
                <a:lnTo>
                  <a:pt x="3656" y="0"/>
                </a:lnTo>
                <a:lnTo>
                  <a:pt x="3659" y="5"/>
                </a:lnTo>
                <a:lnTo>
                  <a:pt x="3663" y="5"/>
                </a:lnTo>
                <a:lnTo>
                  <a:pt x="3666" y="0"/>
                </a:lnTo>
                <a:lnTo>
                  <a:pt x="3670" y="0"/>
                </a:lnTo>
                <a:lnTo>
                  <a:pt x="3673" y="10"/>
                </a:lnTo>
                <a:lnTo>
                  <a:pt x="3677" y="7"/>
                </a:lnTo>
                <a:lnTo>
                  <a:pt x="3680" y="4"/>
                </a:lnTo>
                <a:lnTo>
                  <a:pt x="3684" y="5"/>
                </a:lnTo>
                <a:lnTo>
                  <a:pt x="3687" y="0"/>
                </a:lnTo>
                <a:lnTo>
                  <a:pt x="3691" y="7"/>
                </a:lnTo>
                <a:lnTo>
                  <a:pt x="3694" y="0"/>
                </a:lnTo>
                <a:lnTo>
                  <a:pt x="3698" y="0"/>
                </a:lnTo>
                <a:lnTo>
                  <a:pt x="3701" y="5"/>
                </a:lnTo>
                <a:lnTo>
                  <a:pt x="3705" y="0"/>
                </a:lnTo>
                <a:lnTo>
                  <a:pt x="3709" y="6"/>
                </a:lnTo>
                <a:lnTo>
                  <a:pt x="3712" y="0"/>
                </a:lnTo>
                <a:lnTo>
                  <a:pt x="3716" y="0"/>
                </a:lnTo>
                <a:lnTo>
                  <a:pt x="3719" y="0"/>
                </a:lnTo>
                <a:lnTo>
                  <a:pt x="3723" y="0"/>
                </a:lnTo>
                <a:lnTo>
                  <a:pt x="3726" y="9"/>
                </a:lnTo>
                <a:lnTo>
                  <a:pt x="3730" y="0"/>
                </a:lnTo>
                <a:lnTo>
                  <a:pt x="3733" y="5"/>
                </a:lnTo>
                <a:lnTo>
                  <a:pt x="3737" y="0"/>
                </a:lnTo>
                <a:lnTo>
                  <a:pt x="3740" y="6"/>
                </a:lnTo>
                <a:lnTo>
                  <a:pt x="3744" y="0"/>
                </a:lnTo>
                <a:lnTo>
                  <a:pt x="3747" y="0"/>
                </a:lnTo>
                <a:lnTo>
                  <a:pt x="3751" y="4"/>
                </a:lnTo>
                <a:lnTo>
                  <a:pt x="3754" y="6"/>
                </a:lnTo>
                <a:lnTo>
                  <a:pt x="3758" y="5"/>
                </a:lnTo>
                <a:lnTo>
                  <a:pt x="3761" y="0"/>
                </a:lnTo>
                <a:lnTo>
                  <a:pt x="3765" y="4"/>
                </a:lnTo>
                <a:lnTo>
                  <a:pt x="3769" y="0"/>
                </a:lnTo>
                <a:lnTo>
                  <a:pt x="3772" y="5"/>
                </a:lnTo>
                <a:lnTo>
                  <a:pt x="3776" y="5"/>
                </a:lnTo>
                <a:lnTo>
                  <a:pt x="3779" y="12"/>
                </a:lnTo>
                <a:lnTo>
                  <a:pt x="3783" y="11"/>
                </a:lnTo>
                <a:lnTo>
                  <a:pt x="3786" y="9"/>
                </a:lnTo>
                <a:lnTo>
                  <a:pt x="3790" y="8"/>
                </a:lnTo>
                <a:lnTo>
                  <a:pt x="3793" y="11"/>
                </a:lnTo>
                <a:lnTo>
                  <a:pt x="3797" y="11"/>
                </a:lnTo>
                <a:lnTo>
                  <a:pt x="3800" y="24"/>
                </a:lnTo>
                <a:lnTo>
                  <a:pt x="3804" y="38"/>
                </a:lnTo>
                <a:lnTo>
                  <a:pt x="3807" y="36"/>
                </a:lnTo>
                <a:lnTo>
                  <a:pt x="3811" y="25"/>
                </a:lnTo>
                <a:lnTo>
                  <a:pt x="3814" y="39"/>
                </a:lnTo>
                <a:lnTo>
                  <a:pt x="3818" y="29"/>
                </a:lnTo>
                <a:lnTo>
                  <a:pt x="3821" y="28"/>
                </a:lnTo>
                <a:lnTo>
                  <a:pt x="3825" y="24"/>
                </a:lnTo>
                <a:lnTo>
                  <a:pt x="3829" y="17"/>
                </a:lnTo>
                <a:lnTo>
                  <a:pt x="3832" y="10"/>
                </a:lnTo>
                <a:lnTo>
                  <a:pt x="3836" y="11"/>
                </a:lnTo>
                <a:lnTo>
                  <a:pt x="3839" y="16"/>
                </a:lnTo>
                <a:lnTo>
                  <a:pt x="3843" y="5"/>
                </a:lnTo>
                <a:lnTo>
                  <a:pt x="3846" y="0"/>
                </a:lnTo>
                <a:lnTo>
                  <a:pt x="3850" y="5"/>
                </a:lnTo>
                <a:lnTo>
                  <a:pt x="3853" y="0"/>
                </a:lnTo>
                <a:lnTo>
                  <a:pt x="3857" y="0"/>
                </a:lnTo>
                <a:lnTo>
                  <a:pt x="3860" y="0"/>
                </a:lnTo>
                <a:lnTo>
                  <a:pt x="3864" y="5"/>
                </a:lnTo>
                <a:lnTo>
                  <a:pt x="3867" y="4"/>
                </a:lnTo>
                <a:lnTo>
                  <a:pt x="3871" y="0"/>
                </a:lnTo>
                <a:lnTo>
                  <a:pt x="3874" y="0"/>
                </a:lnTo>
                <a:lnTo>
                  <a:pt x="3878" y="0"/>
                </a:lnTo>
                <a:lnTo>
                  <a:pt x="3881" y="0"/>
                </a:lnTo>
                <a:lnTo>
                  <a:pt x="3885" y="0"/>
                </a:lnTo>
                <a:lnTo>
                  <a:pt x="3889" y="5"/>
                </a:lnTo>
                <a:lnTo>
                  <a:pt x="3892" y="4"/>
                </a:lnTo>
                <a:lnTo>
                  <a:pt x="3896" y="0"/>
                </a:lnTo>
                <a:lnTo>
                  <a:pt x="3899" y="0"/>
                </a:lnTo>
                <a:lnTo>
                  <a:pt x="3903" y="0"/>
                </a:lnTo>
                <a:lnTo>
                  <a:pt x="3906" y="0"/>
                </a:lnTo>
                <a:lnTo>
                  <a:pt x="3910" y="0"/>
                </a:lnTo>
                <a:lnTo>
                  <a:pt x="3913" y="0"/>
                </a:lnTo>
                <a:lnTo>
                  <a:pt x="3917" y="0"/>
                </a:lnTo>
                <a:lnTo>
                  <a:pt x="3920" y="0"/>
                </a:lnTo>
                <a:lnTo>
                  <a:pt x="3924" y="0"/>
                </a:lnTo>
                <a:lnTo>
                  <a:pt x="3927" y="0"/>
                </a:lnTo>
                <a:lnTo>
                  <a:pt x="3931" y="7"/>
                </a:lnTo>
                <a:lnTo>
                  <a:pt x="3934" y="0"/>
                </a:lnTo>
                <a:lnTo>
                  <a:pt x="3938" y="4"/>
                </a:lnTo>
                <a:lnTo>
                  <a:pt x="3941" y="0"/>
                </a:lnTo>
                <a:lnTo>
                  <a:pt x="3945" y="0"/>
                </a:lnTo>
                <a:lnTo>
                  <a:pt x="3948" y="11"/>
                </a:lnTo>
                <a:lnTo>
                  <a:pt x="3952" y="5"/>
                </a:lnTo>
                <a:lnTo>
                  <a:pt x="3956" y="0"/>
                </a:lnTo>
                <a:lnTo>
                  <a:pt x="3959" y="5"/>
                </a:lnTo>
                <a:lnTo>
                  <a:pt x="3963" y="5"/>
                </a:lnTo>
                <a:lnTo>
                  <a:pt x="3966" y="4"/>
                </a:lnTo>
                <a:lnTo>
                  <a:pt x="3970" y="18"/>
                </a:lnTo>
                <a:lnTo>
                  <a:pt x="3973" y="0"/>
                </a:lnTo>
                <a:lnTo>
                  <a:pt x="3977" y="23"/>
                </a:lnTo>
                <a:lnTo>
                  <a:pt x="3980" y="5"/>
                </a:lnTo>
                <a:lnTo>
                  <a:pt x="3984" y="17"/>
                </a:lnTo>
                <a:lnTo>
                  <a:pt x="3987" y="0"/>
                </a:lnTo>
                <a:lnTo>
                  <a:pt x="3991" y="0"/>
                </a:lnTo>
                <a:lnTo>
                  <a:pt x="3994" y="0"/>
                </a:lnTo>
                <a:lnTo>
                  <a:pt x="3998" y="0"/>
                </a:lnTo>
                <a:lnTo>
                  <a:pt x="4001" y="10"/>
                </a:lnTo>
                <a:lnTo>
                  <a:pt x="4005" y="0"/>
                </a:lnTo>
                <a:lnTo>
                  <a:pt x="4008" y="19"/>
                </a:lnTo>
                <a:lnTo>
                  <a:pt x="4012" y="4"/>
                </a:lnTo>
                <a:lnTo>
                  <a:pt x="4016" y="12"/>
                </a:lnTo>
                <a:lnTo>
                  <a:pt x="4019" y="10"/>
                </a:lnTo>
                <a:lnTo>
                  <a:pt x="4023" y="5"/>
                </a:lnTo>
                <a:lnTo>
                  <a:pt x="4026" y="29"/>
                </a:lnTo>
                <a:lnTo>
                  <a:pt x="4030" y="12"/>
                </a:lnTo>
                <a:lnTo>
                  <a:pt x="4033" y="11"/>
                </a:lnTo>
                <a:lnTo>
                  <a:pt x="4037" y="10"/>
                </a:lnTo>
                <a:lnTo>
                  <a:pt x="4040" y="0"/>
                </a:lnTo>
                <a:lnTo>
                  <a:pt x="4044" y="14"/>
                </a:lnTo>
                <a:lnTo>
                  <a:pt x="4047" y="6"/>
                </a:lnTo>
                <a:lnTo>
                  <a:pt x="4051" y="5"/>
                </a:lnTo>
                <a:lnTo>
                  <a:pt x="4054" y="11"/>
                </a:lnTo>
                <a:lnTo>
                  <a:pt x="4058" y="4"/>
                </a:lnTo>
                <a:lnTo>
                  <a:pt x="4061" y="0"/>
                </a:lnTo>
                <a:lnTo>
                  <a:pt x="4065" y="0"/>
                </a:lnTo>
                <a:lnTo>
                  <a:pt x="4068" y="0"/>
                </a:lnTo>
                <a:lnTo>
                  <a:pt x="4072" y="5"/>
                </a:lnTo>
                <a:lnTo>
                  <a:pt x="4076" y="0"/>
                </a:lnTo>
                <a:lnTo>
                  <a:pt x="4079" y="5"/>
                </a:lnTo>
                <a:lnTo>
                  <a:pt x="4083" y="0"/>
                </a:lnTo>
                <a:lnTo>
                  <a:pt x="4086" y="0"/>
                </a:lnTo>
                <a:lnTo>
                  <a:pt x="4090" y="5"/>
                </a:lnTo>
                <a:lnTo>
                  <a:pt x="4093" y="0"/>
                </a:lnTo>
                <a:lnTo>
                  <a:pt x="4097" y="0"/>
                </a:lnTo>
                <a:lnTo>
                  <a:pt x="4100" y="5"/>
                </a:lnTo>
                <a:lnTo>
                  <a:pt x="4104" y="0"/>
                </a:lnTo>
                <a:lnTo>
                  <a:pt x="4107" y="0"/>
                </a:lnTo>
                <a:lnTo>
                  <a:pt x="4111" y="0"/>
                </a:lnTo>
                <a:lnTo>
                  <a:pt x="4114" y="6"/>
                </a:lnTo>
                <a:lnTo>
                  <a:pt x="4118" y="0"/>
                </a:lnTo>
                <a:lnTo>
                  <a:pt x="4121" y="4"/>
                </a:lnTo>
                <a:lnTo>
                  <a:pt x="4125" y="14"/>
                </a:lnTo>
                <a:lnTo>
                  <a:pt x="4128" y="11"/>
                </a:lnTo>
                <a:lnTo>
                  <a:pt x="4132" y="0"/>
                </a:lnTo>
                <a:lnTo>
                  <a:pt x="4135" y="5"/>
                </a:lnTo>
                <a:lnTo>
                  <a:pt x="4139" y="10"/>
                </a:lnTo>
                <a:lnTo>
                  <a:pt x="4143" y="4"/>
                </a:lnTo>
                <a:lnTo>
                  <a:pt x="4146" y="5"/>
                </a:lnTo>
                <a:lnTo>
                  <a:pt x="4150" y="13"/>
                </a:lnTo>
                <a:lnTo>
                  <a:pt x="4153" y="5"/>
                </a:lnTo>
                <a:lnTo>
                  <a:pt x="4157" y="5"/>
                </a:lnTo>
                <a:lnTo>
                  <a:pt x="4160" y="0"/>
                </a:lnTo>
                <a:lnTo>
                  <a:pt x="4164" y="0"/>
                </a:lnTo>
                <a:lnTo>
                  <a:pt x="4167" y="17"/>
                </a:lnTo>
                <a:lnTo>
                  <a:pt x="4171" y="5"/>
                </a:lnTo>
                <a:lnTo>
                  <a:pt x="4174" y="0"/>
                </a:lnTo>
                <a:lnTo>
                  <a:pt x="4178" y="0"/>
                </a:lnTo>
                <a:lnTo>
                  <a:pt x="4181" y="0"/>
                </a:lnTo>
                <a:lnTo>
                  <a:pt x="4185" y="0"/>
                </a:lnTo>
                <a:lnTo>
                  <a:pt x="4188" y="0"/>
                </a:lnTo>
                <a:lnTo>
                  <a:pt x="4192" y="0"/>
                </a:lnTo>
                <a:lnTo>
                  <a:pt x="4195" y="5"/>
                </a:lnTo>
                <a:lnTo>
                  <a:pt x="4199" y="0"/>
                </a:lnTo>
                <a:lnTo>
                  <a:pt x="4203" y="7"/>
                </a:lnTo>
                <a:lnTo>
                  <a:pt x="4206" y="0"/>
                </a:lnTo>
                <a:lnTo>
                  <a:pt x="4210" y="0"/>
                </a:lnTo>
                <a:lnTo>
                  <a:pt x="4213" y="0"/>
                </a:lnTo>
                <a:lnTo>
                  <a:pt x="4217" y="6"/>
                </a:lnTo>
                <a:lnTo>
                  <a:pt x="4220" y="0"/>
                </a:lnTo>
                <a:lnTo>
                  <a:pt x="4224" y="0"/>
                </a:lnTo>
                <a:lnTo>
                  <a:pt x="4227" y="0"/>
                </a:lnTo>
                <a:lnTo>
                  <a:pt x="4231" y="4"/>
                </a:lnTo>
                <a:lnTo>
                  <a:pt x="4234" y="5"/>
                </a:lnTo>
                <a:lnTo>
                  <a:pt x="4238" y="30"/>
                </a:lnTo>
                <a:lnTo>
                  <a:pt x="4241" y="79"/>
                </a:lnTo>
                <a:lnTo>
                  <a:pt x="4245" y="107"/>
                </a:lnTo>
                <a:lnTo>
                  <a:pt x="4248" y="197"/>
                </a:lnTo>
                <a:lnTo>
                  <a:pt x="4252" y="200"/>
                </a:lnTo>
                <a:lnTo>
                  <a:pt x="4255" y="265"/>
                </a:lnTo>
                <a:lnTo>
                  <a:pt x="4259" y="340"/>
                </a:lnTo>
                <a:lnTo>
                  <a:pt x="4263" y="310"/>
                </a:lnTo>
                <a:lnTo>
                  <a:pt x="4266" y="328"/>
                </a:lnTo>
                <a:lnTo>
                  <a:pt x="4270" y="288"/>
                </a:lnTo>
                <a:lnTo>
                  <a:pt x="4273" y="244"/>
                </a:lnTo>
                <a:lnTo>
                  <a:pt x="4277" y="275"/>
                </a:lnTo>
                <a:lnTo>
                  <a:pt x="4280" y="206"/>
                </a:lnTo>
                <a:lnTo>
                  <a:pt x="4284" y="162"/>
                </a:lnTo>
                <a:lnTo>
                  <a:pt x="4287" y="152"/>
                </a:lnTo>
                <a:lnTo>
                  <a:pt x="4291" y="86"/>
                </a:lnTo>
                <a:lnTo>
                  <a:pt x="4294" y="97"/>
                </a:lnTo>
                <a:lnTo>
                  <a:pt x="4298" y="75"/>
                </a:lnTo>
                <a:lnTo>
                  <a:pt x="4301" y="54"/>
                </a:lnTo>
                <a:lnTo>
                  <a:pt x="4305" y="53"/>
                </a:lnTo>
                <a:lnTo>
                  <a:pt x="4308" y="33"/>
                </a:lnTo>
                <a:lnTo>
                  <a:pt x="4312" y="43"/>
                </a:lnTo>
                <a:lnTo>
                  <a:pt x="4315" y="0"/>
                </a:lnTo>
                <a:lnTo>
                  <a:pt x="4319" y="12"/>
                </a:lnTo>
                <a:lnTo>
                  <a:pt x="4322" y="0"/>
                </a:lnTo>
                <a:lnTo>
                  <a:pt x="4326" y="0"/>
                </a:lnTo>
                <a:lnTo>
                  <a:pt x="4330" y="0"/>
                </a:lnTo>
                <a:lnTo>
                  <a:pt x="4333" y="0"/>
                </a:lnTo>
                <a:lnTo>
                  <a:pt x="4337" y="0"/>
                </a:lnTo>
                <a:lnTo>
                  <a:pt x="4340" y="4"/>
                </a:lnTo>
                <a:lnTo>
                  <a:pt x="4344" y="4"/>
                </a:lnTo>
                <a:lnTo>
                  <a:pt x="4347" y="0"/>
                </a:lnTo>
                <a:lnTo>
                  <a:pt x="4351" y="5"/>
                </a:lnTo>
                <a:lnTo>
                  <a:pt x="4354" y="0"/>
                </a:lnTo>
                <a:lnTo>
                  <a:pt x="4358" y="0"/>
                </a:lnTo>
                <a:lnTo>
                  <a:pt x="4361" y="6"/>
                </a:lnTo>
                <a:lnTo>
                  <a:pt x="4365" y="0"/>
                </a:lnTo>
                <a:lnTo>
                  <a:pt x="4368" y="0"/>
                </a:lnTo>
                <a:lnTo>
                  <a:pt x="4372" y="0"/>
                </a:lnTo>
                <a:lnTo>
                  <a:pt x="4375" y="0"/>
                </a:lnTo>
                <a:lnTo>
                  <a:pt x="4379" y="0"/>
                </a:lnTo>
                <a:lnTo>
                  <a:pt x="4382" y="0"/>
                </a:lnTo>
                <a:lnTo>
                  <a:pt x="4386" y="0"/>
                </a:lnTo>
                <a:lnTo>
                  <a:pt x="4390" y="0"/>
                </a:lnTo>
                <a:lnTo>
                  <a:pt x="4393" y="0"/>
                </a:lnTo>
                <a:lnTo>
                  <a:pt x="4397" y="0"/>
                </a:lnTo>
                <a:lnTo>
                  <a:pt x="4400" y="0"/>
                </a:lnTo>
                <a:lnTo>
                  <a:pt x="4404" y="0"/>
                </a:lnTo>
                <a:lnTo>
                  <a:pt x="4407" y="5"/>
                </a:lnTo>
                <a:lnTo>
                  <a:pt x="4411" y="0"/>
                </a:lnTo>
                <a:lnTo>
                  <a:pt x="4414" y="0"/>
                </a:lnTo>
                <a:lnTo>
                  <a:pt x="4418" y="6"/>
                </a:lnTo>
                <a:lnTo>
                  <a:pt x="4421" y="5"/>
                </a:lnTo>
                <a:lnTo>
                  <a:pt x="4425" y="5"/>
                </a:lnTo>
                <a:lnTo>
                  <a:pt x="4428" y="8"/>
                </a:lnTo>
                <a:lnTo>
                  <a:pt x="4432" y="0"/>
                </a:lnTo>
                <a:lnTo>
                  <a:pt x="4435" y="0"/>
                </a:lnTo>
                <a:lnTo>
                  <a:pt x="4439" y="0"/>
                </a:lnTo>
                <a:lnTo>
                  <a:pt x="4442" y="5"/>
                </a:lnTo>
                <a:lnTo>
                  <a:pt x="4446" y="0"/>
                </a:lnTo>
                <a:lnTo>
                  <a:pt x="4450" y="0"/>
                </a:lnTo>
                <a:lnTo>
                  <a:pt x="4453" y="7"/>
                </a:lnTo>
                <a:lnTo>
                  <a:pt x="4457" y="5"/>
                </a:lnTo>
                <a:lnTo>
                  <a:pt x="4460" y="5"/>
                </a:lnTo>
                <a:lnTo>
                  <a:pt x="4464" y="0"/>
                </a:lnTo>
                <a:lnTo>
                  <a:pt x="4467" y="0"/>
                </a:lnTo>
                <a:lnTo>
                  <a:pt x="4471" y="0"/>
                </a:lnTo>
                <a:lnTo>
                  <a:pt x="4474" y="0"/>
                </a:lnTo>
                <a:lnTo>
                  <a:pt x="4478" y="0"/>
                </a:lnTo>
                <a:lnTo>
                  <a:pt x="4481" y="0"/>
                </a:lnTo>
                <a:lnTo>
                  <a:pt x="4485" y="0"/>
                </a:lnTo>
                <a:lnTo>
                  <a:pt x="4488" y="5"/>
                </a:lnTo>
                <a:lnTo>
                  <a:pt x="4492" y="7"/>
                </a:lnTo>
                <a:lnTo>
                  <a:pt x="4495" y="0"/>
                </a:lnTo>
                <a:lnTo>
                  <a:pt x="4499" y="0"/>
                </a:lnTo>
                <a:lnTo>
                  <a:pt x="4502" y="6"/>
                </a:lnTo>
                <a:lnTo>
                  <a:pt x="4506" y="6"/>
                </a:lnTo>
                <a:lnTo>
                  <a:pt x="4509" y="0"/>
                </a:lnTo>
                <a:lnTo>
                  <a:pt x="4513" y="4"/>
                </a:lnTo>
                <a:lnTo>
                  <a:pt x="4517" y="6"/>
                </a:lnTo>
                <a:lnTo>
                  <a:pt x="4520" y="0"/>
                </a:lnTo>
                <a:lnTo>
                  <a:pt x="4524" y="0"/>
                </a:lnTo>
                <a:lnTo>
                  <a:pt x="4527" y="0"/>
                </a:lnTo>
                <a:lnTo>
                  <a:pt x="4531" y="0"/>
                </a:lnTo>
                <a:lnTo>
                  <a:pt x="4534" y="6"/>
                </a:lnTo>
                <a:lnTo>
                  <a:pt x="4538" y="0"/>
                </a:lnTo>
                <a:lnTo>
                  <a:pt x="4541" y="4"/>
                </a:lnTo>
                <a:lnTo>
                  <a:pt x="4545" y="5"/>
                </a:lnTo>
                <a:lnTo>
                  <a:pt x="4548" y="5"/>
                </a:lnTo>
                <a:lnTo>
                  <a:pt x="4552" y="4"/>
                </a:lnTo>
                <a:lnTo>
                  <a:pt x="4555" y="0"/>
                </a:lnTo>
                <a:lnTo>
                  <a:pt x="4559" y="0"/>
                </a:lnTo>
                <a:lnTo>
                  <a:pt x="4562" y="5"/>
                </a:lnTo>
                <a:lnTo>
                  <a:pt x="4566" y="0"/>
                </a:lnTo>
                <a:lnTo>
                  <a:pt x="4569" y="6"/>
                </a:lnTo>
                <a:lnTo>
                  <a:pt x="4573" y="0"/>
                </a:lnTo>
                <a:lnTo>
                  <a:pt x="4577" y="0"/>
                </a:lnTo>
                <a:lnTo>
                  <a:pt x="4580" y="4"/>
                </a:lnTo>
                <a:lnTo>
                  <a:pt x="4584" y="6"/>
                </a:lnTo>
                <a:lnTo>
                  <a:pt x="4587" y="0"/>
                </a:lnTo>
                <a:lnTo>
                  <a:pt x="4591" y="0"/>
                </a:lnTo>
                <a:lnTo>
                  <a:pt x="4594" y="0"/>
                </a:lnTo>
                <a:lnTo>
                  <a:pt x="4598" y="0"/>
                </a:lnTo>
                <a:lnTo>
                  <a:pt x="4601" y="5"/>
                </a:lnTo>
                <a:lnTo>
                  <a:pt x="4605" y="0"/>
                </a:lnTo>
                <a:lnTo>
                  <a:pt x="4608" y="0"/>
                </a:lnTo>
                <a:lnTo>
                  <a:pt x="4612" y="0"/>
                </a:lnTo>
                <a:lnTo>
                  <a:pt x="4615" y="4"/>
                </a:lnTo>
                <a:lnTo>
                  <a:pt x="4619" y="0"/>
                </a:lnTo>
                <a:lnTo>
                  <a:pt x="4622" y="4"/>
                </a:lnTo>
                <a:lnTo>
                  <a:pt x="4626" y="0"/>
                </a:lnTo>
                <a:lnTo>
                  <a:pt x="4629" y="10"/>
                </a:lnTo>
                <a:lnTo>
                  <a:pt x="4633" y="17"/>
                </a:lnTo>
                <a:lnTo>
                  <a:pt x="4637" y="44"/>
                </a:lnTo>
                <a:lnTo>
                  <a:pt x="4640" y="151"/>
                </a:lnTo>
                <a:lnTo>
                  <a:pt x="4644" y="349"/>
                </a:lnTo>
                <a:lnTo>
                  <a:pt x="4647" y="694"/>
                </a:lnTo>
                <a:lnTo>
                  <a:pt x="4651" y="1220"/>
                </a:lnTo>
                <a:lnTo>
                  <a:pt x="4654" y="2054"/>
                </a:lnTo>
                <a:lnTo>
                  <a:pt x="4658" y="3182"/>
                </a:lnTo>
                <a:lnTo>
                  <a:pt x="4661" y="4899"/>
                </a:lnTo>
                <a:lnTo>
                  <a:pt x="4665" y="6386"/>
                </a:lnTo>
                <a:lnTo>
                  <a:pt x="4668" y="7829"/>
                </a:lnTo>
                <a:lnTo>
                  <a:pt x="4672" y="9029"/>
                </a:lnTo>
                <a:lnTo>
                  <a:pt x="4675" y="9791"/>
                </a:lnTo>
                <a:lnTo>
                  <a:pt x="4679" y="9490"/>
                </a:lnTo>
                <a:lnTo>
                  <a:pt x="4682" y="9247"/>
                </a:lnTo>
                <a:lnTo>
                  <a:pt x="4686" y="8357"/>
                </a:lnTo>
                <a:lnTo>
                  <a:pt x="4689" y="6991"/>
                </a:lnTo>
                <a:lnTo>
                  <a:pt x="4693" y="5661"/>
                </a:lnTo>
                <a:lnTo>
                  <a:pt x="4696" y="4225"/>
                </a:lnTo>
                <a:lnTo>
                  <a:pt x="4700" y="3159"/>
                </a:lnTo>
                <a:lnTo>
                  <a:pt x="4704" y="2283"/>
                </a:lnTo>
                <a:lnTo>
                  <a:pt x="4707" y="1607"/>
                </a:lnTo>
                <a:lnTo>
                  <a:pt x="4711" y="1222"/>
                </a:lnTo>
                <a:lnTo>
                  <a:pt x="4714" y="884"/>
                </a:lnTo>
                <a:lnTo>
                  <a:pt x="4718" y="663"/>
                </a:lnTo>
                <a:lnTo>
                  <a:pt x="4721" y="544"/>
                </a:lnTo>
                <a:lnTo>
                  <a:pt x="4725" y="395"/>
                </a:lnTo>
                <a:lnTo>
                  <a:pt x="4728" y="327"/>
                </a:lnTo>
                <a:lnTo>
                  <a:pt x="4732" y="239"/>
                </a:lnTo>
                <a:lnTo>
                  <a:pt x="4735" y="199"/>
                </a:lnTo>
                <a:lnTo>
                  <a:pt x="4739" y="165"/>
                </a:lnTo>
                <a:lnTo>
                  <a:pt x="4742" y="112"/>
                </a:lnTo>
                <a:lnTo>
                  <a:pt x="4746" y="89"/>
                </a:lnTo>
                <a:lnTo>
                  <a:pt x="4749" y="83"/>
                </a:lnTo>
                <a:lnTo>
                  <a:pt x="4753" y="53"/>
                </a:lnTo>
                <a:lnTo>
                  <a:pt x="4756" y="62"/>
                </a:lnTo>
                <a:lnTo>
                  <a:pt x="4760" y="46"/>
                </a:lnTo>
                <a:lnTo>
                  <a:pt x="4764" y="39"/>
                </a:lnTo>
                <a:lnTo>
                  <a:pt x="4767" y="34"/>
                </a:lnTo>
                <a:lnTo>
                  <a:pt x="4771" y="43"/>
                </a:lnTo>
                <a:lnTo>
                  <a:pt x="4774" y="32"/>
                </a:lnTo>
                <a:lnTo>
                  <a:pt x="4778" y="43"/>
                </a:lnTo>
                <a:lnTo>
                  <a:pt x="4781" y="33"/>
                </a:lnTo>
                <a:lnTo>
                  <a:pt x="4785" y="28"/>
                </a:lnTo>
                <a:lnTo>
                  <a:pt x="4788" y="32"/>
                </a:lnTo>
                <a:lnTo>
                  <a:pt x="4792" y="33"/>
                </a:lnTo>
                <a:lnTo>
                  <a:pt x="4795" y="31"/>
                </a:lnTo>
                <a:lnTo>
                  <a:pt x="4799" y="22"/>
                </a:lnTo>
                <a:lnTo>
                  <a:pt x="4802" y="28"/>
                </a:lnTo>
                <a:lnTo>
                  <a:pt x="4806" y="21"/>
                </a:lnTo>
                <a:lnTo>
                  <a:pt x="4809" y="26"/>
                </a:lnTo>
                <a:lnTo>
                  <a:pt x="4813" y="17"/>
                </a:lnTo>
                <a:lnTo>
                  <a:pt x="4816" y="20"/>
                </a:lnTo>
                <a:lnTo>
                  <a:pt x="4820" y="13"/>
                </a:lnTo>
                <a:lnTo>
                  <a:pt x="4824" y="7"/>
                </a:lnTo>
                <a:lnTo>
                  <a:pt x="4827" y="6"/>
                </a:lnTo>
                <a:lnTo>
                  <a:pt x="4831" y="10"/>
                </a:lnTo>
                <a:lnTo>
                  <a:pt x="4834" y="5"/>
                </a:lnTo>
                <a:lnTo>
                  <a:pt x="4838" y="16"/>
                </a:lnTo>
                <a:lnTo>
                  <a:pt x="4841" y="12"/>
                </a:lnTo>
                <a:lnTo>
                  <a:pt x="4845" y="10"/>
                </a:lnTo>
                <a:lnTo>
                  <a:pt x="4848" y="6"/>
                </a:lnTo>
                <a:lnTo>
                  <a:pt x="4852" y="11"/>
                </a:lnTo>
                <a:lnTo>
                  <a:pt x="4855" y="9"/>
                </a:lnTo>
                <a:lnTo>
                  <a:pt x="4859" y="14"/>
                </a:lnTo>
                <a:lnTo>
                  <a:pt x="4862" y="9"/>
                </a:lnTo>
                <a:lnTo>
                  <a:pt x="4866" y="12"/>
                </a:lnTo>
                <a:lnTo>
                  <a:pt x="4869" y="4"/>
                </a:lnTo>
                <a:lnTo>
                  <a:pt x="4873" y="10"/>
                </a:lnTo>
                <a:lnTo>
                  <a:pt x="4876" y="0"/>
                </a:lnTo>
                <a:lnTo>
                  <a:pt x="4880" y="12"/>
                </a:lnTo>
                <a:lnTo>
                  <a:pt x="4883" y="4"/>
                </a:lnTo>
                <a:lnTo>
                  <a:pt x="4887" y="11"/>
                </a:lnTo>
                <a:lnTo>
                  <a:pt x="4891" y="11"/>
                </a:lnTo>
                <a:lnTo>
                  <a:pt x="4894" y="11"/>
                </a:lnTo>
                <a:lnTo>
                  <a:pt x="4898" y="5"/>
                </a:lnTo>
                <a:lnTo>
                  <a:pt x="4901" y="12"/>
                </a:lnTo>
                <a:lnTo>
                  <a:pt x="4905" y="0"/>
                </a:lnTo>
                <a:lnTo>
                  <a:pt x="4908" y="0"/>
                </a:lnTo>
                <a:lnTo>
                  <a:pt x="4912" y="5"/>
                </a:lnTo>
                <a:lnTo>
                  <a:pt x="4915" y="4"/>
                </a:lnTo>
                <a:lnTo>
                  <a:pt x="4919" y="6"/>
                </a:lnTo>
                <a:lnTo>
                  <a:pt x="4922" y="0"/>
                </a:lnTo>
                <a:lnTo>
                  <a:pt x="4926" y="10"/>
                </a:lnTo>
                <a:lnTo>
                  <a:pt x="4929" y="0"/>
                </a:lnTo>
                <a:lnTo>
                  <a:pt x="4933" y="5"/>
                </a:lnTo>
                <a:lnTo>
                  <a:pt x="4936" y="5"/>
                </a:lnTo>
                <a:lnTo>
                  <a:pt x="4940" y="0"/>
                </a:lnTo>
                <a:lnTo>
                  <a:pt x="4943" y="0"/>
                </a:lnTo>
                <a:lnTo>
                  <a:pt x="4947" y="10"/>
                </a:lnTo>
                <a:lnTo>
                  <a:pt x="4951" y="14"/>
                </a:lnTo>
                <a:lnTo>
                  <a:pt x="4954" y="0"/>
                </a:lnTo>
                <a:lnTo>
                  <a:pt x="4958" y="0"/>
                </a:lnTo>
                <a:lnTo>
                  <a:pt x="4961" y="5"/>
                </a:lnTo>
                <a:lnTo>
                  <a:pt x="4965" y="5"/>
                </a:lnTo>
                <a:lnTo>
                  <a:pt x="4968" y="0"/>
                </a:lnTo>
                <a:lnTo>
                  <a:pt x="4972" y="10"/>
                </a:lnTo>
                <a:lnTo>
                  <a:pt x="4975" y="0"/>
                </a:lnTo>
                <a:lnTo>
                  <a:pt x="4979" y="0"/>
                </a:lnTo>
                <a:lnTo>
                  <a:pt x="4982" y="0"/>
                </a:lnTo>
                <a:lnTo>
                  <a:pt x="4986" y="0"/>
                </a:lnTo>
                <a:lnTo>
                  <a:pt x="4989" y="0"/>
                </a:lnTo>
                <a:lnTo>
                  <a:pt x="4993" y="0"/>
                </a:lnTo>
                <a:lnTo>
                  <a:pt x="4996" y="0"/>
                </a:lnTo>
                <a:lnTo>
                  <a:pt x="5000" y="0"/>
                </a:lnTo>
                <a:lnTo>
                  <a:pt x="5003" y="0"/>
                </a:lnTo>
                <a:lnTo>
                  <a:pt x="5007" y="0"/>
                </a:lnTo>
                <a:lnTo>
                  <a:pt x="5011" y="0"/>
                </a:lnTo>
                <a:lnTo>
                  <a:pt x="5014" y="6"/>
                </a:lnTo>
                <a:lnTo>
                  <a:pt x="5018" y="6"/>
                </a:lnTo>
                <a:lnTo>
                  <a:pt x="5021" y="0"/>
                </a:lnTo>
                <a:lnTo>
                  <a:pt x="5025" y="8"/>
                </a:lnTo>
                <a:lnTo>
                  <a:pt x="5028" y="20"/>
                </a:lnTo>
                <a:lnTo>
                  <a:pt x="5032" y="7"/>
                </a:lnTo>
                <a:lnTo>
                  <a:pt x="5035" y="16"/>
                </a:lnTo>
                <a:lnTo>
                  <a:pt x="5039" y="0"/>
                </a:lnTo>
                <a:lnTo>
                  <a:pt x="5042" y="0"/>
                </a:lnTo>
                <a:lnTo>
                  <a:pt x="5046" y="0"/>
                </a:lnTo>
                <a:lnTo>
                  <a:pt x="5049" y="7"/>
                </a:lnTo>
                <a:lnTo>
                  <a:pt x="5053" y="0"/>
                </a:lnTo>
                <a:lnTo>
                  <a:pt x="5056" y="0"/>
                </a:lnTo>
                <a:lnTo>
                  <a:pt x="5060" y="0"/>
                </a:lnTo>
                <a:lnTo>
                  <a:pt x="5063" y="0"/>
                </a:lnTo>
                <a:lnTo>
                  <a:pt x="5067" y="10"/>
                </a:lnTo>
                <a:lnTo>
                  <a:pt x="5071" y="19"/>
                </a:lnTo>
                <a:lnTo>
                  <a:pt x="5074" y="26"/>
                </a:lnTo>
                <a:lnTo>
                  <a:pt x="5078" y="50"/>
                </a:lnTo>
                <a:lnTo>
                  <a:pt x="5081" y="68"/>
                </a:lnTo>
                <a:lnTo>
                  <a:pt x="5085" y="95"/>
                </a:lnTo>
                <a:lnTo>
                  <a:pt x="5088" y="151"/>
                </a:lnTo>
                <a:lnTo>
                  <a:pt x="5092" y="154"/>
                </a:lnTo>
                <a:lnTo>
                  <a:pt x="5095" y="184"/>
                </a:lnTo>
                <a:lnTo>
                  <a:pt x="5099" y="182"/>
                </a:lnTo>
                <a:lnTo>
                  <a:pt x="5102" y="187"/>
                </a:lnTo>
                <a:lnTo>
                  <a:pt x="5106" y="160"/>
                </a:lnTo>
                <a:lnTo>
                  <a:pt x="5109" y="174"/>
                </a:lnTo>
                <a:lnTo>
                  <a:pt x="5113" y="150"/>
                </a:lnTo>
                <a:lnTo>
                  <a:pt x="5116" y="135"/>
                </a:lnTo>
                <a:lnTo>
                  <a:pt x="5120" y="108"/>
                </a:lnTo>
                <a:lnTo>
                  <a:pt x="5123" y="87"/>
                </a:lnTo>
                <a:lnTo>
                  <a:pt x="5127" y="70"/>
                </a:lnTo>
                <a:lnTo>
                  <a:pt x="5130" y="60"/>
                </a:lnTo>
                <a:lnTo>
                  <a:pt x="5134" y="55"/>
                </a:lnTo>
                <a:lnTo>
                  <a:pt x="5138" y="22"/>
                </a:lnTo>
                <a:lnTo>
                  <a:pt x="5141" y="36"/>
                </a:lnTo>
                <a:lnTo>
                  <a:pt x="5145" y="20"/>
                </a:lnTo>
                <a:lnTo>
                  <a:pt x="5148" y="14"/>
                </a:lnTo>
                <a:lnTo>
                  <a:pt x="5152" y="25"/>
                </a:lnTo>
                <a:lnTo>
                  <a:pt x="5155" y="12"/>
                </a:lnTo>
                <a:lnTo>
                  <a:pt x="5159" y="23"/>
                </a:lnTo>
                <a:lnTo>
                  <a:pt x="5162" y="5"/>
                </a:lnTo>
                <a:lnTo>
                  <a:pt x="5166" y="24"/>
                </a:lnTo>
                <a:lnTo>
                  <a:pt x="5169" y="0"/>
                </a:lnTo>
                <a:lnTo>
                  <a:pt x="5173" y="17"/>
                </a:lnTo>
                <a:lnTo>
                  <a:pt x="5176" y="12"/>
                </a:lnTo>
                <a:lnTo>
                  <a:pt x="5180" y="0"/>
                </a:lnTo>
                <a:lnTo>
                  <a:pt x="5183" y="4"/>
                </a:lnTo>
                <a:lnTo>
                  <a:pt x="5187" y="29"/>
                </a:lnTo>
                <a:lnTo>
                  <a:pt x="5190" y="24"/>
                </a:lnTo>
                <a:lnTo>
                  <a:pt x="5194" y="29"/>
                </a:lnTo>
                <a:lnTo>
                  <a:pt x="5198" y="53"/>
                </a:lnTo>
                <a:lnTo>
                  <a:pt x="5201" y="34"/>
                </a:lnTo>
                <a:lnTo>
                  <a:pt x="5205" y="39"/>
                </a:lnTo>
                <a:lnTo>
                  <a:pt x="5208" y="15"/>
                </a:lnTo>
                <a:lnTo>
                  <a:pt x="5212" y="37"/>
                </a:lnTo>
                <a:lnTo>
                  <a:pt x="5215" y="35"/>
                </a:lnTo>
                <a:lnTo>
                  <a:pt x="5219" y="15"/>
                </a:lnTo>
                <a:lnTo>
                  <a:pt x="5222" y="15"/>
                </a:lnTo>
                <a:lnTo>
                  <a:pt x="5226" y="37"/>
                </a:lnTo>
                <a:lnTo>
                  <a:pt x="5229" y="19"/>
                </a:lnTo>
                <a:lnTo>
                  <a:pt x="5233" y="16"/>
                </a:lnTo>
                <a:lnTo>
                  <a:pt x="5236" y="15"/>
                </a:lnTo>
                <a:lnTo>
                  <a:pt x="5240" y="11"/>
                </a:lnTo>
                <a:lnTo>
                  <a:pt x="5243" y="7"/>
                </a:lnTo>
                <a:lnTo>
                  <a:pt x="5247" y="0"/>
                </a:lnTo>
                <a:lnTo>
                  <a:pt x="5250" y="7"/>
                </a:lnTo>
                <a:lnTo>
                  <a:pt x="5254" y="0"/>
                </a:lnTo>
                <a:lnTo>
                  <a:pt x="5258" y="0"/>
                </a:lnTo>
                <a:lnTo>
                  <a:pt x="5261" y="0"/>
                </a:lnTo>
                <a:lnTo>
                  <a:pt x="5265" y="0"/>
                </a:lnTo>
                <a:lnTo>
                  <a:pt x="5268" y="8"/>
                </a:lnTo>
                <a:lnTo>
                  <a:pt x="5272" y="0"/>
                </a:lnTo>
                <a:lnTo>
                  <a:pt x="5275" y="0"/>
                </a:lnTo>
                <a:lnTo>
                  <a:pt x="5279" y="0"/>
                </a:lnTo>
                <a:lnTo>
                  <a:pt x="5282" y="11"/>
                </a:lnTo>
                <a:lnTo>
                  <a:pt x="5286" y="7"/>
                </a:lnTo>
                <a:lnTo>
                  <a:pt x="5289" y="0"/>
                </a:lnTo>
                <a:lnTo>
                  <a:pt x="5293" y="10"/>
                </a:lnTo>
                <a:lnTo>
                  <a:pt x="5296" y="12"/>
                </a:lnTo>
                <a:lnTo>
                  <a:pt x="5300" y="26"/>
                </a:lnTo>
                <a:lnTo>
                  <a:pt x="5303" y="8"/>
                </a:lnTo>
                <a:lnTo>
                  <a:pt x="5307" y="46"/>
                </a:lnTo>
                <a:lnTo>
                  <a:pt x="5310" y="54"/>
                </a:lnTo>
                <a:lnTo>
                  <a:pt x="5314" y="71"/>
                </a:lnTo>
                <a:lnTo>
                  <a:pt x="5317" y="61"/>
                </a:lnTo>
                <a:lnTo>
                  <a:pt x="5321" y="54"/>
                </a:lnTo>
                <a:lnTo>
                  <a:pt x="5325" y="64"/>
                </a:lnTo>
                <a:lnTo>
                  <a:pt x="5328" y="56"/>
                </a:lnTo>
                <a:lnTo>
                  <a:pt x="5332" y="48"/>
                </a:lnTo>
                <a:lnTo>
                  <a:pt x="5335" y="58"/>
                </a:lnTo>
                <a:lnTo>
                  <a:pt x="5339" y="46"/>
                </a:lnTo>
                <a:lnTo>
                  <a:pt x="5342" y="31"/>
                </a:lnTo>
                <a:lnTo>
                  <a:pt x="5346" y="29"/>
                </a:lnTo>
                <a:lnTo>
                  <a:pt x="5349" y="11"/>
                </a:lnTo>
                <a:lnTo>
                  <a:pt x="5353" y="12"/>
                </a:lnTo>
                <a:lnTo>
                  <a:pt x="5356" y="10"/>
                </a:lnTo>
                <a:lnTo>
                  <a:pt x="5360" y="11"/>
                </a:lnTo>
                <a:lnTo>
                  <a:pt x="5363" y="10"/>
                </a:lnTo>
                <a:lnTo>
                  <a:pt x="5367" y="0"/>
                </a:lnTo>
                <a:lnTo>
                  <a:pt x="5370" y="7"/>
                </a:lnTo>
                <a:lnTo>
                  <a:pt x="5374" y="10"/>
                </a:lnTo>
                <a:lnTo>
                  <a:pt x="5377" y="0"/>
                </a:lnTo>
                <a:lnTo>
                  <a:pt x="5381" y="10"/>
                </a:lnTo>
                <a:lnTo>
                  <a:pt x="5385" y="0"/>
                </a:lnTo>
                <a:lnTo>
                  <a:pt x="5388" y="5"/>
                </a:lnTo>
                <a:lnTo>
                  <a:pt x="5392" y="5"/>
                </a:lnTo>
                <a:lnTo>
                  <a:pt x="5395" y="0"/>
                </a:lnTo>
                <a:lnTo>
                  <a:pt x="5399" y="0"/>
                </a:lnTo>
                <a:lnTo>
                  <a:pt x="5402" y="5"/>
                </a:lnTo>
                <a:lnTo>
                  <a:pt x="5406" y="0"/>
                </a:lnTo>
                <a:lnTo>
                  <a:pt x="5409" y="6"/>
                </a:lnTo>
                <a:lnTo>
                  <a:pt x="5413" y="0"/>
                </a:lnTo>
                <a:lnTo>
                  <a:pt x="5416" y="5"/>
                </a:lnTo>
                <a:lnTo>
                  <a:pt x="5420" y="6"/>
                </a:lnTo>
                <a:lnTo>
                  <a:pt x="5423" y="4"/>
                </a:lnTo>
                <a:lnTo>
                  <a:pt x="5427" y="4"/>
                </a:lnTo>
                <a:lnTo>
                  <a:pt x="5430" y="5"/>
                </a:lnTo>
                <a:lnTo>
                  <a:pt x="5434" y="0"/>
                </a:lnTo>
                <a:lnTo>
                  <a:pt x="5437" y="0"/>
                </a:lnTo>
                <a:lnTo>
                  <a:pt x="5441" y="5"/>
                </a:lnTo>
                <a:lnTo>
                  <a:pt x="5445" y="0"/>
                </a:lnTo>
                <a:lnTo>
                  <a:pt x="5448" y="5"/>
                </a:lnTo>
                <a:lnTo>
                  <a:pt x="5452" y="0"/>
                </a:lnTo>
                <a:lnTo>
                  <a:pt x="5455" y="0"/>
                </a:lnTo>
                <a:lnTo>
                  <a:pt x="5459" y="0"/>
                </a:lnTo>
                <a:lnTo>
                  <a:pt x="5462" y="7"/>
                </a:lnTo>
                <a:lnTo>
                  <a:pt x="5466" y="5"/>
                </a:lnTo>
                <a:lnTo>
                  <a:pt x="5469" y="0"/>
                </a:lnTo>
                <a:lnTo>
                  <a:pt x="5473" y="4"/>
                </a:lnTo>
                <a:lnTo>
                  <a:pt x="5476" y="0"/>
                </a:lnTo>
                <a:lnTo>
                  <a:pt x="5480" y="5"/>
                </a:lnTo>
                <a:lnTo>
                  <a:pt x="5483" y="0"/>
                </a:lnTo>
                <a:lnTo>
                  <a:pt x="5487" y="12"/>
                </a:lnTo>
                <a:lnTo>
                  <a:pt x="5490" y="23"/>
                </a:lnTo>
                <a:lnTo>
                  <a:pt x="5494" y="24"/>
                </a:lnTo>
                <a:lnTo>
                  <a:pt x="5497" y="42"/>
                </a:lnTo>
                <a:lnTo>
                  <a:pt x="5501" y="45"/>
                </a:lnTo>
                <a:lnTo>
                  <a:pt x="5504" y="59"/>
                </a:lnTo>
                <a:lnTo>
                  <a:pt x="5508" y="72"/>
                </a:lnTo>
                <a:lnTo>
                  <a:pt x="5512" y="59"/>
                </a:lnTo>
                <a:lnTo>
                  <a:pt x="5515" y="50"/>
                </a:lnTo>
                <a:lnTo>
                  <a:pt x="5519" y="55"/>
                </a:lnTo>
                <a:lnTo>
                  <a:pt x="5522" y="64"/>
                </a:lnTo>
                <a:lnTo>
                  <a:pt x="5526" y="40"/>
                </a:lnTo>
                <a:lnTo>
                  <a:pt x="5529" y="42"/>
                </a:lnTo>
                <a:lnTo>
                  <a:pt x="5533" y="21"/>
                </a:lnTo>
                <a:lnTo>
                  <a:pt x="5536" y="18"/>
                </a:lnTo>
                <a:lnTo>
                  <a:pt x="5540" y="20"/>
                </a:lnTo>
                <a:lnTo>
                  <a:pt x="5543" y="16"/>
                </a:lnTo>
                <a:lnTo>
                  <a:pt x="5547" y="14"/>
                </a:lnTo>
                <a:lnTo>
                  <a:pt x="5550" y="18"/>
                </a:lnTo>
                <a:lnTo>
                  <a:pt x="5554" y="5"/>
                </a:lnTo>
                <a:lnTo>
                  <a:pt x="5557" y="0"/>
                </a:lnTo>
                <a:lnTo>
                  <a:pt x="5561" y="8"/>
                </a:lnTo>
                <a:lnTo>
                  <a:pt x="5564" y="5"/>
                </a:lnTo>
                <a:lnTo>
                  <a:pt x="5568" y="6"/>
                </a:lnTo>
                <a:lnTo>
                  <a:pt x="5572" y="5"/>
                </a:lnTo>
                <a:lnTo>
                  <a:pt x="5575" y="0"/>
                </a:lnTo>
                <a:lnTo>
                  <a:pt x="5579" y="6"/>
                </a:lnTo>
                <a:lnTo>
                  <a:pt x="5582" y="0"/>
                </a:lnTo>
                <a:lnTo>
                  <a:pt x="5586" y="10"/>
                </a:lnTo>
                <a:lnTo>
                  <a:pt x="5589" y="17"/>
                </a:lnTo>
                <a:lnTo>
                  <a:pt x="5593" y="0"/>
                </a:lnTo>
                <a:lnTo>
                  <a:pt x="5596" y="5"/>
                </a:lnTo>
                <a:lnTo>
                  <a:pt x="5600" y="6"/>
                </a:lnTo>
                <a:lnTo>
                  <a:pt x="5603" y="5"/>
                </a:lnTo>
                <a:lnTo>
                  <a:pt x="5607" y="0"/>
                </a:lnTo>
                <a:lnTo>
                  <a:pt x="5610" y="0"/>
                </a:lnTo>
                <a:lnTo>
                  <a:pt x="5614" y="0"/>
                </a:lnTo>
                <a:lnTo>
                  <a:pt x="5617" y="5"/>
                </a:lnTo>
                <a:lnTo>
                  <a:pt x="5621" y="4"/>
                </a:lnTo>
                <a:lnTo>
                  <a:pt x="5624" y="6"/>
                </a:lnTo>
                <a:lnTo>
                  <a:pt x="5628" y="0"/>
                </a:lnTo>
                <a:lnTo>
                  <a:pt x="5632" y="4"/>
                </a:lnTo>
                <a:lnTo>
                  <a:pt x="5635" y="0"/>
                </a:lnTo>
                <a:lnTo>
                  <a:pt x="5639" y="5"/>
                </a:lnTo>
                <a:lnTo>
                  <a:pt x="5642" y="4"/>
                </a:lnTo>
                <a:lnTo>
                  <a:pt x="5646" y="5"/>
                </a:lnTo>
                <a:lnTo>
                  <a:pt x="5649" y="0"/>
                </a:lnTo>
                <a:lnTo>
                  <a:pt x="5653" y="0"/>
                </a:lnTo>
                <a:lnTo>
                  <a:pt x="5656" y="5"/>
                </a:lnTo>
                <a:lnTo>
                  <a:pt x="5660" y="0"/>
                </a:lnTo>
                <a:lnTo>
                  <a:pt x="5663" y="0"/>
                </a:lnTo>
                <a:lnTo>
                  <a:pt x="5667" y="0"/>
                </a:lnTo>
                <a:lnTo>
                  <a:pt x="5670" y="0"/>
                </a:lnTo>
                <a:lnTo>
                  <a:pt x="5674" y="7"/>
                </a:lnTo>
                <a:lnTo>
                  <a:pt x="5677" y="0"/>
                </a:lnTo>
                <a:lnTo>
                  <a:pt x="5681" y="5"/>
                </a:lnTo>
                <a:lnTo>
                  <a:pt x="5684" y="0"/>
                </a:lnTo>
                <a:lnTo>
                  <a:pt x="5688" y="0"/>
                </a:lnTo>
                <a:lnTo>
                  <a:pt x="5691" y="5"/>
                </a:lnTo>
                <a:lnTo>
                  <a:pt x="5695" y="0"/>
                </a:lnTo>
                <a:lnTo>
                  <a:pt x="5699" y="0"/>
                </a:lnTo>
                <a:lnTo>
                  <a:pt x="5702" y="0"/>
                </a:lnTo>
                <a:lnTo>
                  <a:pt x="5706" y="0"/>
                </a:lnTo>
                <a:lnTo>
                  <a:pt x="5709" y="0"/>
                </a:lnTo>
                <a:lnTo>
                  <a:pt x="5713" y="7"/>
                </a:lnTo>
                <a:lnTo>
                  <a:pt x="5716" y="0"/>
                </a:lnTo>
                <a:lnTo>
                  <a:pt x="5720" y="5"/>
                </a:lnTo>
                <a:lnTo>
                  <a:pt x="5723" y="5"/>
                </a:lnTo>
                <a:lnTo>
                  <a:pt x="5727" y="5"/>
                </a:lnTo>
                <a:lnTo>
                  <a:pt x="5730" y="5"/>
                </a:lnTo>
                <a:lnTo>
                  <a:pt x="5734" y="0"/>
                </a:lnTo>
                <a:lnTo>
                  <a:pt x="5737" y="0"/>
                </a:lnTo>
                <a:lnTo>
                  <a:pt x="5741" y="0"/>
                </a:lnTo>
                <a:lnTo>
                  <a:pt x="5744" y="6"/>
                </a:lnTo>
                <a:lnTo>
                  <a:pt x="5748" y="0"/>
                </a:lnTo>
                <a:lnTo>
                  <a:pt x="5751" y="0"/>
                </a:lnTo>
                <a:lnTo>
                  <a:pt x="5755" y="5"/>
                </a:lnTo>
                <a:lnTo>
                  <a:pt x="5759" y="4"/>
                </a:lnTo>
                <a:lnTo>
                  <a:pt x="5762" y="0"/>
                </a:lnTo>
                <a:lnTo>
                  <a:pt x="5766" y="0"/>
                </a:lnTo>
                <a:lnTo>
                  <a:pt x="5769" y="0"/>
                </a:lnTo>
                <a:lnTo>
                  <a:pt x="5773" y="4"/>
                </a:lnTo>
                <a:lnTo>
                  <a:pt x="5776" y="7"/>
                </a:lnTo>
                <a:lnTo>
                  <a:pt x="5780" y="0"/>
                </a:lnTo>
                <a:lnTo>
                  <a:pt x="5783" y="6"/>
                </a:lnTo>
                <a:lnTo>
                  <a:pt x="5787" y="6"/>
                </a:lnTo>
                <a:lnTo>
                  <a:pt x="5790" y="5"/>
                </a:lnTo>
                <a:lnTo>
                  <a:pt x="5794" y="0"/>
                </a:lnTo>
                <a:lnTo>
                  <a:pt x="5797" y="5"/>
                </a:lnTo>
                <a:lnTo>
                  <a:pt x="5801" y="0"/>
                </a:lnTo>
                <a:lnTo>
                  <a:pt x="5804" y="0"/>
                </a:lnTo>
                <a:lnTo>
                  <a:pt x="5808" y="5"/>
                </a:lnTo>
                <a:lnTo>
                  <a:pt x="5811" y="0"/>
                </a:lnTo>
                <a:lnTo>
                  <a:pt x="5815" y="0"/>
                </a:lnTo>
                <a:lnTo>
                  <a:pt x="5819" y="5"/>
                </a:lnTo>
                <a:lnTo>
                  <a:pt x="5822" y="10"/>
                </a:lnTo>
                <a:lnTo>
                  <a:pt x="5826" y="0"/>
                </a:lnTo>
                <a:lnTo>
                  <a:pt x="5829" y="4"/>
                </a:lnTo>
                <a:lnTo>
                  <a:pt x="5833" y="5"/>
                </a:lnTo>
                <a:lnTo>
                  <a:pt x="5836" y="7"/>
                </a:lnTo>
                <a:lnTo>
                  <a:pt x="5840" y="6"/>
                </a:lnTo>
                <a:lnTo>
                  <a:pt x="5843" y="0"/>
                </a:lnTo>
                <a:lnTo>
                  <a:pt x="5847" y="0"/>
                </a:lnTo>
                <a:lnTo>
                  <a:pt x="5850" y="4"/>
                </a:lnTo>
                <a:lnTo>
                  <a:pt x="5854" y="0"/>
                </a:lnTo>
                <a:lnTo>
                  <a:pt x="5857" y="0"/>
                </a:lnTo>
                <a:lnTo>
                  <a:pt x="5861" y="11"/>
                </a:lnTo>
                <a:lnTo>
                  <a:pt x="5864" y="0"/>
                </a:lnTo>
                <a:lnTo>
                  <a:pt x="5868" y="0"/>
                </a:lnTo>
                <a:lnTo>
                  <a:pt x="5871" y="11"/>
                </a:lnTo>
                <a:lnTo>
                  <a:pt x="5875" y="0"/>
                </a:lnTo>
                <a:lnTo>
                  <a:pt x="5878" y="0"/>
                </a:lnTo>
                <a:lnTo>
                  <a:pt x="5882" y="0"/>
                </a:lnTo>
                <a:lnTo>
                  <a:pt x="5886" y="0"/>
                </a:lnTo>
                <a:lnTo>
                  <a:pt x="5889" y="6"/>
                </a:lnTo>
                <a:lnTo>
                  <a:pt x="5893" y="0"/>
                </a:lnTo>
                <a:lnTo>
                  <a:pt x="5896" y="0"/>
                </a:lnTo>
                <a:lnTo>
                  <a:pt x="5900" y="0"/>
                </a:lnTo>
                <a:lnTo>
                  <a:pt x="5903" y="0"/>
                </a:lnTo>
                <a:lnTo>
                  <a:pt x="5907" y="0"/>
                </a:lnTo>
                <a:lnTo>
                  <a:pt x="5910" y="0"/>
                </a:lnTo>
                <a:lnTo>
                  <a:pt x="5914" y="10"/>
                </a:lnTo>
                <a:lnTo>
                  <a:pt x="5917" y="5"/>
                </a:lnTo>
                <a:lnTo>
                  <a:pt x="5921" y="5"/>
                </a:lnTo>
                <a:lnTo>
                  <a:pt x="5924" y="0"/>
                </a:lnTo>
                <a:lnTo>
                  <a:pt x="5928" y="7"/>
                </a:lnTo>
                <a:lnTo>
                  <a:pt x="5931" y="0"/>
                </a:lnTo>
                <a:lnTo>
                  <a:pt x="5935" y="5"/>
                </a:lnTo>
                <a:lnTo>
                  <a:pt x="5938" y="6"/>
                </a:lnTo>
                <a:lnTo>
                  <a:pt x="5942" y="0"/>
                </a:lnTo>
                <a:lnTo>
                  <a:pt x="5946" y="0"/>
                </a:lnTo>
                <a:lnTo>
                  <a:pt x="5949" y="0"/>
                </a:lnTo>
                <a:lnTo>
                  <a:pt x="5953" y="0"/>
                </a:lnTo>
                <a:lnTo>
                  <a:pt x="5956" y="0"/>
                </a:lnTo>
                <a:lnTo>
                  <a:pt x="5960" y="0"/>
                </a:lnTo>
                <a:lnTo>
                  <a:pt x="5963" y="0"/>
                </a:lnTo>
                <a:lnTo>
                  <a:pt x="5967" y="7"/>
                </a:lnTo>
                <a:lnTo>
                  <a:pt x="5970" y="4"/>
                </a:lnTo>
                <a:lnTo>
                  <a:pt x="5974" y="0"/>
                </a:lnTo>
                <a:lnTo>
                  <a:pt x="5977" y="6"/>
                </a:lnTo>
                <a:lnTo>
                  <a:pt x="5981" y="8"/>
                </a:lnTo>
                <a:lnTo>
                  <a:pt x="5984" y="0"/>
                </a:lnTo>
                <a:lnTo>
                  <a:pt x="5988" y="0"/>
                </a:lnTo>
                <a:lnTo>
                  <a:pt x="5991" y="5"/>
                </a:lnTo>
                <a:lnTo>
                  <a:pt x="5995" y="0"/>
                </a:lnTo>
                <a:lnTo>
                  <a:pt x="5998" y="0"/>
                </a:lnTo>
                <a:lnTo>
                  <a:pt x="6002" y="0"/>
                </a:lnTo>
                <a:lnTo>
                  <a:pt x="6006" y="0"/>
                </a:lnTo>
                <a:lnTo>
                  <a:pt x="6009" y="6"/>
                </a:lnTo>
                <a:lnTo>
                  <a:pt x="6013" y="4"/>
                </a:lnTo>
                <a:lnTo>
                  <a:pt x="6016" y="0"/>
                </a:lnTo>
                <a:lnTo>
                  <a:pt x="6020" y="0"/>
                </a:lnTo>
                <a:lnTo>
                  <a:pt x="6023" y="0"/>
                </a:lnTo>
                <a:lnTo>
                  <a:pt x="6027" y="4"/>
                </a:lnTo>
                <a:lnTo>
                  <a:pt x="6030" y="0"/>
                </a:lnTo>
                <a:lnTo>
                  <a:pt x="6034" y="0"/>
                </a:lnTo>
                <a:lnTo>
                  <a:pt x="6037" y="5"/>
                </a:lnTo>
                <a:lnTo>
                  <a:pt x="6041" y="0"/>
                </a:lnTo>
                <a:lnTo>
                  <a:pt x="6044" y="7"/>
                </a:lnTo>
                <a:lnTo>
                  <a:pt x="6048" y="10"/>
                </a:lnTo>
                <a:lnTo>
                  <a:pt x="6051" y="0"/>
                </a:lnTo>
                <a:lnTo>
                  <a:pt x="6055" y="28"/>
                </a:lnTo>
                <a:lnTo>
                  <a:pt x="6058" y="5"/>
                </a:lnTo>
                <a:lnTo>
                  <a:pt x="6062" y="0"/>
                </a:lnTo>
                <a:lnTo>
                  <a:pt x="6065" y="20"/>
                </a:lnTo>
                <a:lnTo>
                  <a:pt x="6069" y="10"/>
                </a:lnTo>
                <a:lnTo>
                  <a:pt x="6073" y="15"/>
                </a:lnTo>
                <a:lnTo>
                  <a:pt x="6076" y="14"/>
                </a:lnTo>
                <a:lnTo>
                  <a:pt x="6080" y="20"/>
                </a:lnTo>
                <a:lnTo>
                  <a:pt x="6083" y="9"/>
                </a:lnTo>
                <a:lnTo>
                  <a:pt x="6087" y="17"/>
                </a:lnTo>
                <a:lnTo>
                  <a:pt x="6090" y="10"/>
                </a:lnTo>
                <a:lnTo>
                  <a:pt x="6094" y="0"/>
                </a:lnTo>
                <a:lnTo>
                  <a:pt x="6097" y="4"/>
                </a:lnTo>
                <a:lnTo>
                  <a:pt x="6101" y="4"/>
                </a:lnTo>
                <a:lnTo>
                  <a:pt x="6104" y="0"/>
                </a:lnTo>
                <a:lnTo>
                  <a:pt x="6108" y="18"/>
                </a:lnTo>
                <a:lnTo>
                  <a:pt x="6111" y="16"/>
                </a:lnTo>
                <a:lnTo>
                  <a:pt x="6115" y="5"/>
                </a:lnTo>
                <a:lnTo>
                  <a:pt x="6118" y="15"/>
                </a:lnTo>
                <a:lnTo>
                  <a:pt x="6122" y="9"/>
                </a:lnTo>
                <a:lnTo>
                  <a:pt x="6125" y="23"/>
                </a:lnTo>
                <a:lnTo>
                  <a:pt x="6129" y="31"/>
                </a:lnTo>
                <a:lnTo>
                  <a:pt x="6133" y="11"/>
                </a:lnTo>
                <a:lnTo>
                  <a:pt x="6136" y="15"/>
                </a:lnTo>
                <a:lnTo>
                  <a:pt x="6140" y="18"/>
                </a:lnTo>
                <a:lnTo>
                  <a:pt x="6143" y="33"/>
                </a:lnTo>
                <a:lnTo>
                  <a:pt x="6147" y="15"/>
                </a:lnTo>
                <a:lnTo>
                  <a:pt x="6150" y="33"/>
                </a:lnTo>
                <a:lnTo>
                  <a:pt x="6154" y="6"/>
                </a:lnTo>
                <a:lnTo>
                  <a:pt x="6157" y="9"/>
                </a:lnTo>
                <a:lnTo>
                  <a:pt x="6161" y="15"/>
                </a:lnTo>
                <a:lnTo>
                  <a:pt x="6164" y="18"/>
                </a:lnTo>
                <a:lnTo>
                  <a:pt x="6168" y="14"/>
                </a:lnTo>
                <a:lnTo>
                  <a:pt x="6171" y="4"/>
                </a:lnTo>
                <a:lnTo>
                  <a:pt x="6175" y="5"/>
                </a:lnTo>
                <a:lnTo>
                  <a:pt x="6178" y="4"/>
                </a:lnTo>
                <a:lnTo>
                  <a:pt x="6182" y="20"/>
                </a:lnTo>
                <a:lnTo>
                  <a:pt x="6185" y="19"/>
                </a:lnTo>
                <a:lnTo>
                  <a:pt x="6189" y="15"/>
                </a:lnTo>
                <a:lnTo>
                  <a:pt x="6193" y="25"/>
                </a:lnTo>
                <a:lnTo>
                  <a:pt x="6196" y="53"/>
                </a:lnTo>
                <a:lnTo>
                  <a:pt x="6200" y="62"/>
                </a:lnTo>
                <a:lnTo>
                  <a:pt x="6203" y="38"/>
                </a:lnTo>
                <a:lnTo>
                  <a:pt x="6207" y="40"/>
                </a:lnTo>
                <a:lnTo>
                  <a:pt x="6210" y="47"/>
                </a:lnTo>
                <a:lnTo>
                  <a:pt x="6214" y="56"/>
                </a:lnTo>
                <a:lnTo>
                  <a:pt x="6217" y="51"/>
                </a:lnTo>
                <a:lnTo>
                  <a:pt x="6221" y="45"/>
                </a:lnTo>
                <a:lnTo>
                  <a:pt x="6224" y="31"/>
                </a:lnTo>
                <a:lnTo>
                  <a:pt x="6228" y="52"/>
                </a:lnTo>
                <a:lnTo>
                  <a:pt x="6231" y="21"/>
                </a:lnTo>
                <a:lnTo>
                  <a:pt x="6235" y="27"/>
                </a:lnTo>
                <a:lnTo>
                  <a:pt x="6238" y="48"/>
                </a:lnTo>
                <a:lnTo>
                  <a:pt x="6242" y="53"/>
                </a:lnTo>
                <a:lnTo>
                  <a:pt x="6245" y="61"/>
                </a:lnTo>
                <a:lnTo>
                  <a:pt x="6249" y="66"/>
                </a:lnTo>
                <a:lnTo>
                  <a:pt x="6252" y="49"/>
                </a:lnTo>
                <a:lnTo>
                  <a:pt x="6256" y="81"/>
                </a:lnTo>
                <a:lnTo>
                  <a:pt x="6260" y="84"/>
                </a:lnTo>
                <a:lnTo>
                  <a:pt x="6263" y="108"/>
                </a:lnTo>
                <a:lnTo>
                  <a:pt x="6267" y="227"/>
                </a:lnTo>
                <a:lnTo>
                  <a:pt x="6270" y="329"/>
                </a:lnTo>
                <a:lnTo>
                  <a:pt x="6274" y="438"/>
                </a:lnTo>
                <a:lnTo>
                  <a:pt x="6277" y="637"/>
                </a:lnTo>
                <a:lnTo>
                  <a:pt x="6281" y="774"/>
                </a:lnTo>
                <a:lnTo>
                  <a:pt x="6284" y="887"/>
                </a:lnTo>
                <a:lnTo>
                  <a:pt x="6288" y="1036"/>
                </a:lnTo>
                <a:lnTo>
                  <a:pt x="6291" y="1063"/>
                </a:lnTo>
                <a:lnTo>
                  <a:pt x="6295" y="980"/>
                </a:lnTo>
                <a:lnTo>
                  <a:pt x="6298" y="981"/>
                </a:lnTo>
                <a:lnTo>
                  <a:pt x="6302" y="867"/>
                </a:lnTo>
                <a:lnTo>
                  <a:pt x="6305" y="798"/>
                </a:lnTo>
                <a:lnTo>
                  <a:pt x="6309" y="701"/>
                </a:lnTo>
                <a:lnTo>
                  <a:pt x="6312" y="574"/>
                </a:lnTo>
                <a:lnTo>
                  <a:pt x="6316" y="464"/>
                </a:lnTo>
                <a:lnTo>
                  <a:pt x="6320" y="440"/>
                </a:lnTo>
                <a:lnTo>
                  <a:pt x="6323" y="369"/>
                </a:lnTo>
                <a:lnTo>
                  <a:pt x="6327" y="266"/>
                </a:lnTo>
                <a:lnTo>
                  <a:pt x="6330" y="239"/>
                </a:lnTo>
                <a:lnTo>
                  <a:pt x="6334" y="232"/>
                </a:lnTo>
                <a:lnTo>
                  <a:pt x="6337" y="217"/>
                </a:lnTo>
                <a:lnTo>
                  <a:pt x="6341" y="213"/>
                </a:lnTo>
                <a:lnTo>
                  <a:pt x="6344" y="210"/>
                </a:lnTo>
                <a:lnTo>
                  <a:pt x="6348" y="229"/>
                </a:lnTo>
                <a:lnTo>
                  <a:pt x="6351" y="195"/>
                </a:lnTo>
                <a:lnTo>
                  <a:pt x="6355" y="150"/>
                </a:lnTo>
                <a:lnTo>
                  <a:pt x="6358" y="150"/>
                </a:lnTo>
                <a:lnTo>
                  <a:pt x="6362" y="104"/>
                </a:lnTo>
                <a:lnTo>
                  <a:pt x="6365" y="130"/>
                </a:lnTo>
                <a:lnTo>
                  <a:pt x="6369" y="83"/>
                </a:lnTo>
                <a:lnTo>
                  <a:pt x="6372" y="81"/>
                </a:lnTo>
                <a:lnTo>
                  <a:pt x="6376" y="87"/>
                </a:lnTo>
                <a:lnTo>
                  <a:pt x="6380" y="74"/>
                </a:lnTo>
                <a:lnTo>
                  <a:pt x="6383" y="60"/>
                </a:lnTo>
                <a:lnTo>
                  <a:pt x="6387" y="50"/>
                </a:lnTo>
                <a:lnTo>
                  <a:pt x="6390" y="80"/>
                </a:lnTo>
                <a:lnTo>
                  <a:pt x="6394" y="63"/>
                </a:lnTo>
                <a:lnTo>
                  <a:pt x="6397" y="53"/>
                </a:lnTo>
                <a:lnTo>
                  <a:pt x="6401" y="47"/>
                </a:lnTo>
                <a:lnTo>
                  <a:pt x="6404" y="56"/>
                </a:lnTo>
                <a:lnTo>
                  <a:pt x="6408" y="56"/>
                </a:lnTo>
                <a:lnTo>
                  <a:pt x="6411" y="97"/>
                </a:lnTo>
                <a:lnTo>
                  <a:pt x="6415" y="89"/>
                </a:lnTo>
                <a:lnTo>
                  <a:pt x="6418" y="82"/>
                </a:lnTo>
                <a:lnTo>
                  <a:pt x="6422" y="84"/>
                </a:lnTo>
                <a:lnTo>
                  <a:pt x="6425" y="91"/>
                </a:lnTo>
                <a:lnTo>
                  <a:pt x="6429" y="72"/>
                </a:lnTo>
                <a:lnTo>
                  <a:pt x="6432" y="62"/>
                </a:lnTo>
                <a:lnTo>
                  <a:pt x="6436" y="85"/>
                </a:lnTo>
                <a:lnTo>
                  <a:pt x="6440" y="62"/>
                </a:lnTo>
                <a:lnTo>
                  <a:pt x="6443" y="87"/>
                </a:lnTo>
                <a:lnTo>
                  <a:pt x="6447" y="143"/>
                </a:lnTo>
                <a:lnTo>
                  <a:pt x="6450" y="358"/>
                </a:lnTo>
                <a:lnTo>
                  <a:pt x="6454" y="709"/>
                </a:lnTo>
                <a:lnTo>
                  <a:pt x="6457" y="1481"/>
                </a:lnTo>
                <a:lnTo>
                  <a:pt x="6461" y="2529"/>
                </a:lnTo>
                <a:lnTo>
                  <a:pt x="6464" y="3905"/>
                </a:lnTo>
                <a:lnTo>
                  <a:pt x="6468" y="5340"/>
                </a:lnTo>
                <a:lnTo>
                  <a:pt x="6471" y="6253"/>
                </a:lnTo>
                <a:lnTo>
                  <a:pt x="6475" y="6208"/>
                </a:lnTo>
                <a:lnTo>
                  <a:pt x="6478" y="5424"/>
                </a:lnTo>
                <a:lnTo>
                  <a:pt x="6482" y="4425"/>
                </a:lnTo>
                <a:lnTo>
                  <a:pt x="6485" y="3137"/>
                </a:lnTo>
                <a:lnTo>
                  <a:pt x="6489" y="2244"/>
                </a:lnTo>
                <a:lnTo>
                  <a:pt x="6492" y="1615"/>
                </a:lnTo>
                <a:lnTo>
                  <a:pt x="6496" y="1161"/>
                </a:lnTo>
                <a:lnTo>
                  <a:pt x="6499" y="889"/>
                </a:lnTo>
                <a:lnTo>
                  <a:pt x="6503" y="784"/>
                </a:lnTo>
                <a:lnTo>
                  <a:pt x="6507" y="932"/>
                </a:lnTo>
                <a:lnTo>
                  <a:pt x="6510" y="1475"/>
                </a:lnTo>
                <a:lnTo>
                  <a:pt x="6514" y="2128"/>
                </a:lnTo>
                <a:lnTo>
                  <a:pt x="6517" y="2926"/>
                </a:lnTo>
                <a:lnTo>
                  <a:pt x="6521" y="3776"/>
                </a:lnTo>
                <a:lnTo>
                  <a:pt x="6524" y="4184"/>
                </a:lnTo>
                <a:lnTo>
                  <a:pt x="6528" y="4232"/>
                </a:lnTo>
                <a:lnTo>
                  <a:pt x="6531" y="3758"/>
                </a:lnTo>
                <a:lnTo>
                  <a:pt x="6535" y="3209"/>
                </a:lnTo>
                <a:lnTo>
                  <a:pt x="6538" y="2900"/>
                </a:lnTo>
                <a:lnTo>
                  <a:pt x="6542" y="2259"/>
                </a:lnTo>
                <a:lnTo>
                  <a:pt x="6545" y="1949"/>
                </a:lnTo>
                <a:lnTo>
                  <a:pt x="6549" y="1569"/>
                </a:lnTo>
                <a:lnTo>
                  <a:pt x="6552" y="1341"/>
                </a:lnTo>
                <a:lnTo>
                  <a:pt x="6556" y="1079"/>
                </a:lnTo>
                <a:lnTo>
                  <a:pt x="6559" y="961"/>
                </a:lnTo>
                <a:lnTo>
                  <a:pt x="6563" y="809"/>
                </a:lnTo>
                <a:lnTo>
                  <a:pt x="6567" y="742"/>
                </a:lnTo>
                <a:lnTo>
                  <a:pt x="6570" y="666"/>
                </a:lnTo>
                <a:lnTo>
                  <a:pt x="6574" y="684"/>
                </a:lnTo>
                <a:lnTo>
                  <a:pt x="6577" y="563"/>
                </a:lnTo>
                <a:lnTo>
                  <a:pt x="6581" y="558"/>
                </a:lnTo>
                <a:lnTo>
                  <a:pt x="6584" y="489"/>
                </a:lnTo>
                <a:lnTo>
                  <a:pt x="6588" y="458"/>
                </a:lnTo>
                <a:lnTo>
                  <a:pt x="6591" y="458"/>
                </a:lnTo>
                <a:lnTo>
                  <a:pt x="6595" y="431"/>
                </a:lnTo>
                <a:lnTo>
                  <a:pt x="6598" y="393"/>
                </a:lnTo>
                <a:lnTo>
                  <a:pt x="6602" y="345"/>
                </a:lnTo>
                <a:lnTo>
                  <a:pt x="6605" y="333"/>
                </a:lnTo>
                <a:lnTo>
                  <a:pt x="6609" y="292"/>
                </a:lnTo>
                <a:lnTo>
                  <a:pt x="6612" y="317"/>
                </a:lnTo>
                <a:lnTo>
                  <a:pt x="6616" y="309"/>
                </a:lnTo>
                <a:lnTo>
                  <a:pt x="6619" y="298"/>
                </a:lnTo>
                <a:lnTo>
                  <a:pt x="6623" y="305"/>
                </a:lnTo>
                <a:lnTo>
                  <a:pt x="6627" y="265"/>
                </a:lnTo>
                <a:lnTo>
                  <a:pt x="6630" y="248"/>
                </a:lnTo>
                <a:lnTo>
                  <a:pt x="6634" y="203"/>
                </a:lnTo>
                <a:lnTo>
                  <a:pt x="6637" y="251"/>
                </a:lnTo>
                <a:lnTo>
                  <a:pt x="6641" y="215"/>
                </a:lnTo>
                <a:lnTo>
                  <a:pt x="6644" y="194"/>
                </a:lnTo>
                <a:lnTo>
                  <a:pt x="6648" y="191"/>
                </a:lnTo>
                <a:lnTo>
                  <a:pt x="6651" y="223"/>
                </a:lnTo>
                <a:lnTo>
                  <a:pt x="6655" y="185"/>
                </a:lnTo>
                <a:lnTo>
                  <a:pt x="6658" y="211"/>
                </a:lnTo>
                <a:lnTo>
                  <a:pt x="6662" y="244"/>
                </a:lnTo>
                <a:lnTo>
                  <a:pt x="6665" y="213"/>
                </a:lnTo>
                <a:lnTo>
                  <a:pt x="6669" y="293"/>
                </a:lnTo>
                <a:lnTo>
                  <a:pt x="6672" y="283"/>
                </a:lnTo>
                <a:lnTo>
                  <a:pt x="6676" y="267"/>
                </a:lnTo>
                <a:lnTo>
                  <a:pt x="6679" y="320"/>
                </a:lnTo>
                <a:lnTo>
                  <a:pt x="6683" y="278"/>
                </a:lnTo>
                <a:lnTo>
                  <a:pt x="6686" y="311"/>
                </a:lnTo>
                <a:lnTo>
                  <a:pt x="6690" y="585"/>
                </a:lnTo>
                <a:lnTo>
                  <a:pt x="6694" y="1132"/>
                </a:lnTo>
                <a:lnTo>
                  <a:pt x="6697" y="2626"/>
                </a:lnTo>
                <a:lnTo>
                  <a:pt x="6701" y="4552"/>
                </a:lnTo>
                <a:lnTo>
                  <a:pt x="6704" y="7133"/>
                </a:lnTo>
                <a:lnTo>
                  <a:pt x="6708" y="8499"/>
                </a:lnTo>
                <a:lnTo>
                  <a:pt x="6711" y="7627"/>
                </a:lnTo>
                <a:lnTo>
                  <a:pt x="6715" y="6586"/>
                </a:lnTo>
                <a:lnTo>
                  <a:pt x="6718" y="4563"/>
                </a:lnTo>
                <a:lnTo>
                  <a:pt x="6722" y="3198"/>
                </a:lnTo>
                <a:lnTo>
                  <a:pt x="6725" y="2495"/>
                </a:lnTo>
                <a:lnTo>
                  <a:pt x="6729" y="1760"/>
                </a:lnTo>
                <a:lnTo>
                  <a:pt x="6732" y="1393"/>
                </a:lnTo>
                <a:lnTo>
                  <a:pt x="6736" y="1145"/>
                </a:lnTo>
                <a:lnTo>
                  <a:pt x="6739" y="893"/>
                </a:lnTo>
                <a:lnTo>
                  <a:pt x="6743" y="742"/>
                </a:lnTo>
                <a:lnTo>
                  <a:pt x="6746" y="704"/>
                </a:lnTo>
                <a:lnTo>
                  <a:pt x="6750" y="598"/>
                </a:lnTo>
                <a:lnTo>
                  <a:pt x="6754" y="498"/>
                </a:lnTo>
                <a:lnTo>
                  <a:pt x="6757" y="428"/>
                </a:lnTo>
                <a:lnTo>
                  <a:pt x="6761" y="382"/>
                </a:lnTo>
                <a:lnTo>
                  <a:pt x="6764" y="389"/>
                </a:lnTo>
                <a:lnTo>
                  <a:pt x="6768" y="264"/>
                </a:lnTo>
                <a:lnTo>
                  <a:pt x="6771" y="286"/>
                </a:lnTo>
                <a:lnTo>
                  <a:pt x="6775" y="250"/>
                </a:lnTo>
                <a:lnTo>
                  <a:pt x="6778" y="186"/>
                </a:lnTo>
                <a:lnTo>
                  <a:pt x="6782" y="179"/>
                </a:lnTo>
                <a:lnTo>
                  <a:pt x="6785" y="173"/>
                </a:lnTo>
                <a:lnTo>
                  <a:pt x="6789" y="179"/>
                </a:lnTo>
                <a:lnTo>
                  <a:pt x="6792" y="153"/>
                </a:lnTo>
                <a:lnTo>
                  <a:pt x="6796" y="129"/>
                </a:lnTo>
                <a:lnTo>
                  <a:pt x="6799" y="113"/>
                </a:lnTo>
                <a:lnTo>
                  <a:pt x="6803" y="115"/>
                </a:lnTo>
                <a:lnTo>
                  <a:pt x="6806" y="120"/>
                </a:lnTo>
                <a:lnTo>
                  <a:pt x="6810" y="104"/>
                </a:lnTo>
                <a:lnTo>
                  <a:pt x="6814" y="62"/>
                </a:lnTo>
                <a:lnTo>
                  <a:pt x="6817" y="101"/>
                </a:lnTo>
                <a:lnTo>
                  <a:pt x="6821" y="101"/>
                </a:lnTo>
                <a:lnTo>
                  <a:pt x="6824" y="77"/>
                </a:lnTo>
                <a:lnTo>
                  <a:pt x="6828" y="58"/>
                </a:lnTo>
                <a:lnTo>
                  <a:pt x="6831" y="72"/>
                </a:lnTo>
                <a:lnTo>
                  <a:pt x="6835" y="76"/>
                </a:lnTo>
                <a:lnTo>
                  <a:pt x="6838" y="54"/>
                </a:lnTo>
                <a:lnTo>
                  <a:pt x="6842" y="54"/>
                </a:lnTo>
                <a:lnTo>
                  <a:pt x="6845" y="60"/>
                </a:lnTo>
                <a:lnTo>
                  <a:pt x="6849" y="54"/>
                </a:lnTo>
                <a:lnTo>
                  <a:pt x="6852" y="45"/>
                </a:lnTo>
                <a:lnTo>
                  <a:pt x="6856" y="37"/>
                </a:lnTo>
                <a:lnTo>
                  <a:pt x="6859" y="44"/>
                </a:lnTo>
                <a:lnTo>
                  <a:pt x="6863" y="66"/>
                </a:lnTo>
                <a:lnTo>
                  <a:pt x="6866" y="61"/>
                </a:lnTo>
                <a:lnTo>
                  <a:pt x="6870" y="83"/>
                </a:lnTo>
                <a:lnTo>
                  <a:pt x="6873" y="65"/>
                </a:lnTo>
                <a:lnTo>
                  <a:pt x="6877" y="81"/>
                </a:lnTo>
                <a:lnTo>
                  <a:pt x="6881" y="36"/>
                </a:lnTo>
                <a:lnTo>
                  <a:pt x="6884" y="41"/>
                </a:lnTo>
                <a:lnTo>
                  <a:pt x="6888" y="31"/>
                </a:lnTo>
                <a:lnTo>
                  <a:pt x="6891" y="40"/>
                </a:lnTo>
                <a:lnTo>
                  <a:pt x="6895" y="47"/>
                </a:lnTo>
                <a:lnTo>
                  <a:pt x="6898" y="32"/>
                </a:lnTo>
                <a:lnTo>
                  <a:pt x="6902" y="53"/>
                </a:lnTo>
                <a:lnTo>
                  <a:pt x="6905" y="37"/>
                </a:lnTo>
                <a:lnTo>
                  <a:pt x="6909" y="18"/>
                </a:lnTo>
                <a:lnTo>
                  <a:pt x="6912" y="22"/>
                </a:lnTo>
                <a:lnTo>
                  <a:pt x="6916" y="30"/>
                </a:lnTo>
                <a:lnTo>
                  <a:pt x="6919" y="20"/>
                </a:lnTo>
                <a:lnTo>
                  <a:pt x="6923" y="26"/>
                </a:lnTo>
                <a:lnTo>
                  <a:pt x="6926" y="18"/>
                </a:lnTo>
                <a:lnTo>
                  <a:pt x="6930" y="19"/>
                </a:lnTo>
                <a:lnTo>
                  <a:pt x="6933" y="10"/>
                </a:lnTo>
                <a:lnTo>
                  <a:pt x="6937" y="17"/>
                </a:lnTo>
                <a:lnTo>
                  <a:pt x="6941" y="17"/>
                </a:lnTo>
                <a:lnTo>
                  <a:pt x="6944" y="11"/>
                </a:lnTo>
                <a:lnTo>
                  <a:pt x="6948" y="34"/>
                </a:lnTo>
                <a:lnTo>
                  <a:pt x="6951" y="10"/>
                </a:lnTo>
                <a:lnTo>
                  <a:pt x="6955" y="19"/>
                </a:lnTo>
                <a:lnTo>
                  <a:pt x="6958" y="18"/>
                </a:lnTo>
                <a:lnTo>
                  <a:pt x="6962" y="22"/>
                </a:lnTo>
                <a:lnTo>
                  <a:pt x="6965" y="46"/>
                </a:lnTo>
                <a:lnTo>
                  <a:pt x="6969" y="178"/>
                </a:lnTo>
                <a:lnTo>
                  <a:pt x="6972" y="391"/>
                </a:lnTo>
                <a:lnTo>
                  <a:pt x="6976" y="542"/>
                </a:lnTo>
                <a:lnTo>
                  <a:pt x="6979" y="661"/>
                </a:lnTo>
                <a:lnTo>
                  <a:pt x="6983" y="493"/>
                </a:lnTo>
                <a:lnTo>
                  <a:pt x="6986" y="326"/>
                </a:lnTo>
                <a:lnTo>
                  <a:pt x="6990" y="280"/>
                </a:lnTo>
                <a:lnTo>
                  <a:pt x="6993" y="170"/>
                </a:lnTo>
                <a:lnTo>
                  <a:pt x="6997" y="149"/>
                </a:lnTo>
                <a:lnTo>
                  <a:pt x="7001" y="103"/>
                </a:lnTo>
                <a:lnTo>
                  <a:pt x="7004" y="72"/>
                </a:lnTo>
                <a:lnTo>
                  <a:pt x="7008" y="56"/>
                </a:lnTo>
                <a:lnTo>
                  <a:pt x="7011" y="67"/>
                </a:lnTo>
                <a:lnTo>
                  <a:pt x="7015" y="42"/>
                </a:lnTo>
                <a:lnTo>
                  <a:pt x="7018" y="25"/>
                </a:lnTo>
                <a:lnTo>
                  <a:pt x="7022" y="27"/>
                </a:lnTo>
                <a:lnTo>
                  <a:pt x="7025" y="35"/>
                </a:lnTo>
                <a:lnTo>
                  <a:pt x="7029" y="11"/>
                </a:lnTo>
                <a:lnTo>
                  <a:pt x="7032" y="39"/>
                </a:lnTo>
                <a:lnTo>
                  <a:pt x="7036" y="24"/>
                </a:lnTo>
                <a:lnTo>
                  <a:pt x="7039" y="19"/>
                </a:lnTo>
                <a:lnTo>
                  <a:pt x="7043" y="17"/>
                </a:lnTo>
                <a:lnTo>
                  <a:pt x="7046" y="22"/>
                </a:lnTo>
                <a:lnTo>
                  <a:pt x="7050" y="21"/>
                </a:lnTo>
                <a:lnTo>
                  <a:pt x="7053" y="8"/>
                </a:lnTo>
                <a:lnTo>
                  <a:pt x="7057" y="10"/>
                </a:lnTo>
                <a:lnTo>
                  <a:pt x="7060" y="10"/>
                </a:lnTo>
                <a:lnTo>
                  <a:pt x="7064" y="12"/>
                </a:lnTo>
                <a:lnTo>
                  <a:pt x="7068" y="11"/>
                </a:lnTo>
                <a:lnTo>
                  <a:pt x="7071" y="22"/>
                </a:lnTo>
                <a:lnTo>
                  <a:pt x="7075" y="16"/>
                </a:lnTo>
                <a:lnTo>
                  <a:pt x="7078" y="14"/>
                </a:lnTo>
                <a:lnTo>
                  <a:pt x="7082" y="13"/>
                </a:lnTo>
                <a:lnTo>
                  <a:pt x="7085" y="22"/>
                </a:lnTo>
                <a:lnTo>
                  <a:pt x="7089" y="4"/>
                </a:lnTo>
                <a:lnTo>
                  <a:pt x="7092" y="13"/>
                </a:lnTo>
                <a:lnTo>
                  <a:pt x="7096" y="12"/>
                </a:lnTo>
                <a:lnTo>
                  <a:pt x="7099" y="15"/>
                </a:lnTo>
                <a:lnTo>
                  <a:pt x="7103" y="10"/>
                </a:lnTo>
                <a:lnTo>
                  <a:pt x="7106" y="22"/>
                </a:lnTo>
                <a:lnTo>
                  <a:pt x="7110" y="10"/>
                </a:lnTo>
                <a:lnTo>
                  <a:pt x="7113" y="13"/>
                </a:lnTo>
                <a:lnTo>
                  <a:pt x="7117" y="4"/>
                </a:lnTo>
                <a:lnTo>
                  <a:pt x="7120" y="39"/>
                </a:lnTo>
                <a:lnTo>
                  <a:pt x="7124" y="39"/>
                </a:lnTo>
                <a:lnTo>
                  <a:pt x="7128" y="44"/>
                </a:lnTo>
                <a:lnTo>
                  <a:pt x="7131" y="51"/>
                </a:lnTo>
                <a:lnTo>
                  <a:pt x="7135" y="36"/>
                </a:lnTo>
                <a:lnTo>
                  <a:pt x="7138" y="46"/>
                </a:lnTo>
                <a:lnTo>
                  <a:pt x="7142" y="22"/>
                </a:lnTo>
                <a:lnTo>
                  <a:pt x="7145" y="6"/>
                </a:lnTo>
                <a:lnTo>
                  <a:pt x="7149" y="11"/>
                </a:lnTo>
                <a:lnTo>
                  <a:pt x="7152" y="27"/>
                </a:lnTo>
                <a:lnTo>
                  <a:pt x="7156" y="4"/>
                </a:lnTo>
                <a:lnTo>
                  <a:pt x="7159" y="0"/>
                </a:lnTo>
                <a:lnTo>
                  <a:pt x="7163" y="0"/>
                </a:lnTo>
                <a:lnTo>
                  <a:pt x="7166" y="11"/>
                </a:lnTo>
                <a:lnTo>
                  <a:pt x="7170" y="7"/>
                </a:lnTo>
                <a:lnTo>
                  <a:pt x="7173" y="6"/>
                </a:lnTo>
                <a:lnTo>
                  <a:pt x="7177" y="5"/>
                </a:lnTo>
                <a:lnTo>
                  <a:pt x="7180" y="10"/>
                </a:lnTo>
                <a:lnTo>
                  <a:pt x="7184" y="6"/>
                </a:lnTo>
                <a:lnTo>
                  <a:pt x="7188" y="0"/>
                </a:lnTo>
                <a:lnTo>
                  <a:pt x="7191" y="5"/>
                </a:lnTo>
                <a:lnTo>
                  <a:pt x="7195" y="15"/>
                </a:lnTo>
                <a:lnTo>
                  <a:pt x="7198" y="11"/>
                </a:lnTo>
                <a:lnTo>
                  <a:pt x="7202" y="5"/>
                </a:lnTo>
                <a:lnTo>
                  <a:pt x="7205" y="7"/>
                </a:lnTo>
                <a:lnTo>
                  <a:pt x="7209" y="5"/>
                </a:lnTo>
                <a:lnTo>
                  <a:pt x="7212" y="10"/>
                </a:lnTo>
                <a:lnTo>
                  <a:pt x="7216" y="0"/>
                </a:lnTo>
                <a:lnTo>
                  <a:pt x="7219" y="14"/>
                </a:lnTo>
                <a:lnTo>
                  <a:pt x="7223" y="45"/>
                </a:lnTo>
                <a:lnTo>
                  <a:pt x="7226" y="188"/>
                </a:lnTo>
                <a:lnTo>
                  <a:pt x="7230" y="348"/>
                </a:lnTo>
                <a:lnTo>
                  <a:pt x="7233" y="436"/>
                </a:lnTo>
                <a:lnTo>
                  <a:pt x="7237" y="382"/>
                </a:lnTo>
                <a:lnTo>
                  <a:pt x="7240" y="299"/>
                </a:lnTo>
                <a:lnTo>
                  <a:pt x="7244" y="277"/>
                </a:lnTo>
                <a:lnTo>
                  <a:pt x="7247" y="197"/>
                </a:lnTo>
                <a:lnTo>
                  <a:pt x="7251" y="160"/>
                </a:lnTo>
                <a:lnTo>
                  <a:pt x="7255" y="95"/>
                </a:lnTo>
                <a:lnTo>
                  <a:pt x="7258" y="59"/>
                </a:lnTo>
                <a:lnTo>
                  <a:pt x="7262" y="27"/>
                </a:lnTo>
                <a:lnTo>
                  <a:pt x="7265" y="29"/>
                </a:lnTo>
                <a:lnTo>
                  <a:pt x="7269" y="48"/>
                </a:lnTo>
                <a:lnTo>
                  <a:pt x="7272" y="42"/>
                </a:lnTo>
                <a:lnTo>
                  <a:pt x="7276" y="31"/>
                </a:lnTo>
                <a:lnTo>
                  <a:pt x="7279" y="43"/>
                </a:lnTo>
                <a:lnTo>
                  <a:pt x="7283" y="23"/>
                </a:lnTo>
                <a:lnTo>
                  <a:pt x="7286" y="29"/>
                </a:lnTo>
                <a:lnTo>
                  <a:pt x="7290" y="18"/>
                </a:lnTo>
                <a:lnTo>
                  <a:pt x="7293" y="28"/>
                </a:lnTo>
                <a:lnTo>
                  <a:pt x="7297" y="28"/>
                </a:lnTo>
                <a:lnTo>
                  <a:pt x="7300" y="9"/>
                </a:lnTo>
                <a:lnTo>
                  <a:pt x="7304" y="18"/>
                </a:lnTo>
                <a:lnTo>
                  <a:pt x="7307" y="11"/>
                </a:lnTo>
                <a:lnTo>
                  <a:pt x="7311" y="13"/>
                </a:lnTo>
                <a:lnTo>
                  <a:pt x="7315" y="14"/>
                </a:lnTo>
                <a:lnTo>
                  <a:pt x="7318" y="13"/>
                </a:lnTo>
                <a:lnTo>
                  <a:pt x="7322" y="18"/>
                </a:lnTo>
                <a:lnTo>
                  <a:pt x="7325" y="15"/>
                </a:lnTo>
                <a:lnTo>
                  <a:pt x="7329" y="25"/>
                </a:lnTo>
                <a:lnTo>
                  <a:pt x="7332" y="12"/>
                </a:lnTo>
                <a:lnTo>
                  <a:pt x="7336" y="10"/>
                </a:lnTo>
                <a:lnTo>
                  <a:pt x="7339" y="12"/>
                </a:lnTo>
                <a:lnTo>
                  <a:pt x="7343" y="17"/>
                </a:lnTo>
                <a:lnTo>
                  <a:pt x="7346" y="20"/>
                </a:lnTo>
                <a:lnTo>
                  <a:pt x="7350" y="8"/>
                </a:lnTo>
                <a:lnTo>
                  <a:pt x="7353" y="0"/>
                </a:lnTo>
                <a:lnTo>
                  <a:pt x="7357" y="7"/>
                </a:lnTo>
                <a:lnTo>
                  <a:pt x="7360" y="14"/>
                </a:lnTo>
                <a:lnTo>
                  <a:pt x="7364" y="13"/>
                </a:lnTo>
                <a:lnTo>
                  <a:pt x="7367" y="4"/>
                </a:lnTo>
                <a:lnTo>
                  <a:pt x="7371" y="23"/>
                </a:lnTo>
                <a:lnTo>
                  <a:pt x="7375" y="0"/>
                </a:lnTo>
                <a:lnTo>
                  <a:pt x="7378" y="16"/>
                </a:lnTo>
                <a:lnTo>
                  <a:pt x="7382" y="5"/>
                </a:lnTo>
                <a:lnTo>
                  <a:pt x="7385" y="21"/>
                </a:lnTo>
                <a:lnTo>
                  <a:pt x="7389" y="35"/>
                </a:lnTo>
                <a:lnTo>
                  <a:pt x="7392" y="101"/>
                </a:lnTo>
                <a:lnTo>
                  <a:pt x="7396" y="143"/>
                </a:lnTo>
                <a:lnTo>
                  <a:pt x="7399" y="179"/>
                </a:lnTo>
                <a:lnTo>
                  <a:pt x="7403" y="142"/>
                </a:lnTo>
                <a:lnTo>
                  <a:pt x="7406" y="138"/>
                </a:lnTo>
                <a:lnTo>
                  <a:pt x="7410" y="122"/>
                </a:lnTo>
                <a:lnTo>
                  <a:pt x="7413" y="77"/>
                </a:lnTo>
                <a:lnTo>
                  <a:pt x="7417" y="84"/>
                </a:lnTo>
                <a:lnTo>
                  <a:pt x="7420" y="64"/>
                </a:lnTo>
                <a:lnTo>
                  <a:pt x="7424" y="21"/>
                </a:lnTo>
                <a:lnTo>
                  <a:pt x="7427" y="44"/>
                </a:lnTo>
                <a:lnTo>
                  <a:pt x="7431" y="53"/>
                </a:lnTo>
                <a:lnTo>
                  <a:pt x="7434" y="27"/>
                </a:lnTo>
                <a:lnTo>
                  <a:pt x="7438" y="23"/>
                </a:lnTo>
                <a:lnTo>
                  <a:pt x="7442" y="24"/>
                </a:lnTo>
                <a:lnTo>
                  <a:pt x="7445" y="39"/>
                </a:lnTo>
                <a:lnTo>
                  <a:pt x="7449" y="20"/>
                </a:lnTo>
                <a:lnTo>
                  <a:pt x="7452" y="12"/>
                </a:lnTo>
                <a:lnTo>
                  <a:pt x="7456" y="20"/>
                </a:lnTo>
                <a:lnTo>
                  <a:pt x="7459" y="18"/>
                </a:lnTo>
                <a:lnTo>
                  <a:pt x="7463" y="21"/>
                </a:lnTo>
                <a:lnTo>
                  <a:pt x="7466" y="12"/>
                </a:lnTo>
                <a:lnTo>
                  <a:pt x="7470" y="20"/>
                </a:lnTo>
                <a:lnTo>
                  <a:pt x="7473" y="14"/>
                </a:lnTo>
                <a:lnTo>
                  <a:pt x="7477" y="13"/>
                </a:lnTo>
                <a:lnTo>
                  <a:pt x="7480" y="11"/>
                </a:lnTo>
                <a:lnTo>
                  <a:pt x="7484" y="11"/>
                </a:lnTo>
                <a:lnTo>
                  <a:pt x="7487" y="16"/>
                </a:lnTo>
                <a:lnTo>
                  <a:pt x="7491" y="17"/>
                </a:lnTo>
                <a:lnTo>
                  <a:pt x="7494" y="4"/>
                </a:lnTo>
                <a:lnTo>
                  <a:pt x="7498" y="18"/>
                </a:lnTo>
                <a:lnTo>
                  <a:pt x="7502" y="5"/>
                </a:lnTo>
                <a:lnTo>
                  <a:pt x="7504" y="12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TextBox 183"/>
          <p:cNvSpPr txBox="1"/>
          <p:nvPr/>
        </p:nvSpPr>
        <p:spPr>
          <a:xfrm rot="16200000">
            <a:off x="3952327" y="3379022"/>
            <a:ext cx="1004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farnesol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 rot="16200000">
            <a:off x="4088500" y="3254114"/>
            <a:ext cx="8920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farnesal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85"/>
          <p:cNvSpPr txBox="1"/>
          <p:nvPr/>
        </p:nvSpPr>
        <p:spPr>
          <a:xfrm rot="16200000">
            <a:off x="4248753" y="3359966"/>
            <a:ext cx="797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farnesol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 rot="16200000">
            <a:off x="4259221" y="3165159"/>
            <a:ext cx="10140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)-</a:t>
            </a:r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farnesal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5" name="TextBox 1174"/>
          <p:cNvSpPr txBox="1"/>
          <p:nvPr/>
        </p:nvSpPr>
        <p:spPr>
          <a:xfrm>
            <a:off x="2109189" y="2609735"/>
            <a:ext cx="2142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 FPP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9" name="Line 182"/>
          <p:cNvSpPr>
            <a:spLocks noChangeShapeType="1"/>
          </p:cNvSpPr>
          <p:nvPr/>
        </p:nvSpPr>
        <p:spPr bwMode="auto">
          <a:xfrm>
            <a:off x="2100239" y="2431069"/>
            <a:ext cx="2917764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0" name="Line 183"/>
          <p:cNvSpPr>
            <a:spLocks noChangeShapeType="1"/>
          </p:cNvSpPr>
          <p:nvPr/>
        </p:nvSpPr>
        <p:spPr bwMode="auto">
          <a:xfrm flipV="1">
            <a:off x="210298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1" name="Line 184"/>
          <p:cNvSpPr>
            <a:spLocks noChangeShapeType="1"/>
          </p:cNvSpPr>
          <p:nvPr/>
        </p:nvSpPr>
        <p:spPr bwMode="auto">
          <a:xfrm flipV="1">
            <a:off x="2160625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2" name="Line 185"/>
          <p:cNvSpPr>
            <a:spLocks noChangeShapeType="1"/>
          </p:cNvSpPr>
          <p:nvPr/>
        </p:nvSpPr>
        <p:spPr bwMode="auto">
          <a:xfrm flipV="1">
            <a:off x="2219640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3" name="Line 186"/>
          <p:cNvSpPr>
            <a:spLocks noChangeShapeType="1"/>
          </p:cNvSpPr>
          <p:nvPr/>
        </p:nvSpPr>
        <p:spPr bwMode="auto">
          <a:xfrm flipV="1">
            <a:off x="227728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4" name="Line 187"/>
          <p:cNvSpPr>
            <a:spLocks noChangeShapeType="1"/>
          </p:cNvSpPr>
          <p:nvPr/>
        </p:nvSpPr>
        <p:spPr bwMode="auto">
          <a:xfrm flipV="1">
            <a:off x="2336295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5" name="Line 188"/>
          <p:cNvSpPr>
            <a:spLocks noChangeShapeType="1"/>
          </p:cNvSpPr>
          <p:nvPr/>
        </p:nvSpPr>
        <p:spPr bwMode="auto">
          <a:xfrm flipV="1">
            <a:off x="239393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6" name="Line 189"/>
          <p:cNvSpPr>
            <a:spLocks noChangeShapeType="1"/>
          </p:cNvSpPr>
          <p:nvPr/>
        </p:nvSpPr>
        <p:spPr bwMode="auto">
          <a:xfrm flipV="1">
            <a:off x="245295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7" name="Line 190"/>
          <p:cNvSpPr>
            <a:spLocks noChangeShapeType="1"/>
          </p:cNvSpPr>
          <p:nvPr/>
        </p:nvSpPr>
        <p:spPr bwMode="auto">
          <a:xfrm flipV="1">
            <a:off x="2510593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8" name="Line 191"/>
          <p:cNvSpPr>
            <a:spLocks noChangeShapeType="1"/>
          </p:cNvSpPr>
          <p:nvPr/>
        </p:nvSpPr>
        <p:spPr bwMode="auto">
          <a:xfrm flipV="1">
            <a:off x="256823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9" name="Line 192"/>
          <p:cNvSpPr>
            <a:spLocks noChangeShapeType="1"/>
          </p:cNvSpPr>
          <p:nvPr/>
        </p:nvSpPr>
        <p:spPr bwMode="auto">
          <a:xfrm flipV="1">
            <a:off x="2627248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0" name="Line 193"/>
          <p:cNvSpPr>
            <a:spLocks noChangeShapeType="1"/>
          </p:cNvSpPr>
          <p:nvPr/>
        </p:nvSpPr>
        <p:spPr bwMode="auto">
          <a:xfrm flipV="1">
            <a:off x="2684890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1" name="Line 194"/>
          <p:cNvSpPr>
            <a:spLocks noChangeShapeType="1"/>
          </p:cNvSpPr>
          <p:nvPr/>
        </p:nvSpPr>
        <p:spPr bwMode="auto">
          <a:xfrm flipV="1">
            <a:off x="274390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2" name="Line 195"/>
          <p:cNvSpPr>
            <a:spLocks noChangeShapeType="1"/>
          </p:cNvSpPr>
          <p:nvPr/>
        </p:nvSpPr>
        <p:spPr bwMode="auto">
          <a:xfrm flipV="1">
            <a:off x="2801546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3" name="Line 196"/>
          <p:cNvSpPr>
            <a:spLocks noChangeShapeType="1"/>
          </p:cNvSpPr>
          <p:nvPr/>
        </p:nvSpPr>
        <p:spPr bwMode="auto">
          <a:xfrm flipV="1">
            <a:off x="2860559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4" name="Line 197"/>
          <p:cNvSpPr>
            <a:spLocks noChangeShapeType="1"/>
          </p:cNvSpPr>
          <p:nvPr/>
        </p:nvSpPr>
        <p:spPr bwMode="auto">
          <a:xfrm flipV="1">
            <a:off x="291820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5" name="Line 198"/>
          <p:cNvSpPr>
            <a:spLocks noChangeShapeType="1"/>
          </p:cNvSpPr>
          <p:nvPr/>
        </p:nvSpPr>
        <p:spPr bwMode="auto">
          <a:xfrm flipV="1">
            <a:off x="2975843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6" name="Line 199"/>
          <p:cNvSpPr>
            <a:spLocks noChangeShapeType="1"/>
          </p:cNvSpPr>
          <p:nvPr/>
        </p:nvSpPr>
        <p:spPr bwMode="auto">
          <a:xfrm flipV="1">
            <a:off x="303485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7" name="Line 200"/>
          <p:cNvSpPr>
            <a:spLocks noChangeShapeType="1"/>
          </p:cNvSpPr>
          <p:nvPr/>
        </p:nvSpPr>
        <p:spPr bwMode="auto">
          <a:xfrm flipV="1">
            <a:off x="3092499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8" name="Line 201"/>
          <p:cNvSpPr>
            <a:spLocks noChangeShapeType="1"/>
          </p:cNvSpPr>
          <p:nvPr/>
        </p:nvSpPr>
        <p:spPr bwMode="auto">
          <a:xfrm flipV="1">
            <a:off x="3151512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9" name="Line 202"/>
          <p:cNvSpPr>
            <a:spLocks noChangeShapeType="1"/>
          </p:cNvSpPr>
          <p:nvPr/>
        </p:nvSpPr>
        <p:spPr bwMode="auto">
          <a:xfrm flipV="1">
            <a:off x="320915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0" name="Line 203"/>
          <p:cNvSpPr>
            <a:spLocks noChangeShapeType="1"/>
          </p:cNvSpPr>
          <p:nvPr/>
        </p:nvSpPr>
        <p:spPr bwMode="auto">
          <a:xfrm flipV="1">
            <a:off x="3268168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1" name="Line 204"/>
          <p:cNvSpPr>
            <a:spLocks noChangeShapeType="1"/>
          </p:cNvSpPr>
          <p:nvPr/>
        </p:nvSpPr>
        <p:spPr bwMode="auto">
          <a:xfrm flipV="1">
            <a:off x="3325810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3" name="Line 205"/>
          <p:cNvSpPr>
            <a:spLocks noChangeShapeType="1"/>
          </p:cNvSpPr>
          <p:nvPr/>
        </p:nvSpPr>
        <p:spPr bwMode="auto">
          <a:xfrm flipV="1">
            <a:off x="338482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4" name="Line 206"/>
          <p:cNvSpPr>
            <a:spLocks noChangeShapeType="1"/>
          </p:cNvSpPr>
          <p:nvPr/>
        </p:nvSpPr>
        <p:spPr bwMode="auto">
          <a:xfrm flipV="1">
            <a:off x="3442465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5" name="Line 207"/>
          <p:cNvSpPr>
            <a:spLocks noChangeShapeType="1"/>
          </p:cNvSpPr>
          <p:nvPr/>
        </p:nvSpPr>
        <p:spPr bwMode="auto">
          <a:xfrm flipV="1">
            <a:off x="3501480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6" name="Line 208"/>
          <p:cNvSpPr>
            <a:spLocks noChangeShapeType="1"/>
          </p:cNvSpPr>
          <p:nvPr/>
        </p:nvSpPr>
        <p:spPr bwMode="auto">
          <a:xfrm flipV="1">
            <a:off x="355912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7" name="Line 209"/>
          <p:cNvSpPr>
            <a:spLocks noChangeShapeType="1"/>
          </p:cNvSpPr>
          <p:nvPr/>
        </p:nvSpPr>
        <p:spPr bwMode="auto">
          <a:xfrm flipV="1">
            <a:off x="3616763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8" name="Line 210"/>
          <p:cNvSpPr>
            <a:spLocks noChangeShapeType="1"/>
          </p:cNvSpPr>
          <p:nvPr/>
        </p:nvSpPr>
        <p:spPr bwMode="auto">
          <a:xfrm flipV="1">
            <a:off x="367577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9" name="Line 211"/>
          <p:cNvSpPr>
            <a:spLocks noChangeShapeType="1"/>
          </p:cNvSpPr>
          <p:nvPr/>
        </p:nvSpPr>
        <p:spPr bwMode="auto">
          <a:xfrm flipV="1">
            <a:off x="3733418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0" name="Line 212"/>
          <p:cNvSpPr>
            <a:spLocks noChangeShapeType="1"/>
          </p:cNvSpPr>
          <p:nvPr/>
        </p:nvSpPr>
        <p:spPr bwMode="auto">
          <a:xfrm flipV="1">
            <a:off x="3792433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1" name="Line 213"/>
          <p:cNvSpPr>
            <a:spLocks noChangeShapeType="1"/>
          </p:cNvSpPr>
          <p:nvPr/>
        </p:nvSpPr>
        <p:spPr bwMode="auto">
          <a:xfrm flipV="1">
            <a:off x="385007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2" name="Line 214"/>
          <p:cNvSpPr>
            <a:spLocks noChangeShapeType="1"/>
          </p:cNvSpPr>
          <p:nvPr/>
        </p:nvSpPr>
        <p:spPr bwMode="auto">
          <a:xfrm flipV="1">
            <a:off x="3909088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3" name="Line 215"/>
          <p:cNvSpPr>
            <a:spLocks noChangeShapeType="1"/>
          </p:cNvSpPr>
          <p:nvPr/>
        </p:nvSpPr>
        <p:spPr bwMode="auto">
          <a:xfrm flipV="1">
            <a:off x="3966730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4" name="Line 216"/>
          <p:cNvSpPr>
            <a:spLocks noChangeShapeType="1"/>
          </p:cNvSpPr>
          <p:nvPr/>
        </p:nvSpPr>
        <p:spPr bwMode="auto">
          <a:xfrm flipV="1">
            <a:off x="402437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5" name="Line 217"/>
          <p:cNvSpPr>
            <a:spLocks noChangeShapeType="1"/>
          </p:cNvSpPr>
          <p:nvPr/>
        </p:nvSpPr>
        <p:spPr bwMode="auto">
          <a:xfrm flipV="1">
            <a:off x="4083386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Line 218"/>
          <p:cNvSpPr>
            <a:spLocks noChangeShapeType="1"/>
          </p:cNvSpPr>
          <p:nvPr/>
        </p:nvSpPr>
        <p:spPr bwMode="auto">
          <a:xfrm flipV="1">
            <a:off x="414102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Line 219"/>
          <p:cNvSpPr>
            <a:spLocks noChangeShapeType="1"/>
          </p:cNvSpPr>
          <p:nvPr/>
        </p:nvSpPr>
        <p:spPr bwMode="auto">
          <a:xfrm flipV="1">
            <a:off x="420004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Line 220"/>
          <p:cNvSpPr>
            <a:spLocks noChangeShapeType="1"/>
          </p:cNvSpPr>
          <p:nvPr/>
        </p:nvSpPr>
        <p:spPr bwMode="auto">
          <a:xfrm flipV="1">
            <a:off x="4257683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Line 221"/>
          <p:cNvSpPr>
            <a:spLocks noChangeShapeType="1"/>
          </p:cNvSpPr>
          <p:nvPr/>
        </p:nvSpPr>
        <p:spPr bwMode="auto">
          <a:xfrm flipV="1">
            <a:off x="431669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Line 222"/>
          <p:cNvSpPr>
            <a:spLocks noChangeShapeType="1"/>
          </p:cNvSpPr>
          <p:nvPr/>
        </p:nvSpPr>
        <p:spPr bwMode="auto">
          <a:xfrm flipV="1">
            <a:off x="4374339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Line 223"/>
          <p:cNvSpPr>
            <a:spLocks noChangeShapeType="1"/>
          </p:cNvSpPr>
          <p:nvPr/>
        </p:nvSpPr>
        <p:spPr bwMode="auto">
          <a:xfrm flipV="1">
            <a:off x="4433352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Line 224"/>
          <p:cNvSpPr>
            <a:spLocks noChangeShapeType="1"/>
          </p:cNvSpPr>
          <p:nvPr/>
        </p:nvSpPr>
        <p:spPr bwMode="auto">
          <a:xfrm flipV="1">
            <a:off x="4490994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Line 225"/>
          <p:cNvSpPr>
            <a:spLocks noChangeShapeType="1"/>
          </p:cNvSpPr>
          <p:nvPr/>
        </p:nvSpPr>
        <p:spPr bwMode="auto">
          <a:xfrm flipV="1">
            <a:off x="4550008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Line 226"/>
          <p:cNvSpPr>
            <a:spLocks noChangeShapeType="1"/>
          </p:cNvSpPr>
          <p:nvPr/>
        </p:nvSpPr>
        <p:spPr bwMode="auto">
          <a:xfrm flipV="1">
            <a:off x="4607650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Line 227"/>
          <p:cNvSpPr>
            <a:spLocks noChangeShapeType="1"/>
          </p:cNvSpPr>
          <p:nvPr/>
        </p:nvSpPr>
        <p:spPr bwMode="auto">
          <a:xfrm flipV="1">
            <a:off x="4665292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Line 228"/>
          <p:cNvSpPr>
            <a:spLocks noChangeShapeType="1"/>
          </p:cNvSpPr>
          <p:nvPr/>
        </p:nvSpPr>
        <p:spPr bwMode="auto">
          <a:xfrm flipV="1">
            <a:off x="4724305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Line 229"/>
          <p:cNvSpPr>
            <a:spLocks noChangeShapeType="1"/>
          </p:cNvSpPr>
          <p:nvPr/>
        </p:nvSpPr>
        <p:spPr bwMode="auto">
          <a:xfrm flipV="1">
            <a:off x="478194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Line 230"/>
          <p:cNvSpPr>
            <a:spLocks noChangeShapeType="1"/>
          </p:cNvSpPr>
          <p:nvPr/>
        </p:nvSpPr>
        <p:spPr bwMode="auto">
          <a:xfrm flipV="1">
            <a:off x="4840961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Line 231"/>
          <p:cNvSpPr>
            <a:spLocks noChangeShapeType="1"/>
          </p:cNvSpPr>
          <p:nvPr/>
        </p:nvSpPr>
        <p:spPr bwMode="auto">
          <a:xfrm flipV="1">
            <a:off x="4898603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Line 232"/>
          <p:cNvSpPr>
            <a:spLocks noChangeShapeType="1"/>
          </p:cNvSpPr>
          <p:nvPr/>
        </p:nvSpPr>
        <p:spPr bwMode="auto">
          <a:xfrm flipV="1">
            <a:off x="4957617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Line 233"/>
          <p:cNvSpPr>
            <a:spLocks noChangeShapeType="1"/>
          </p:cNvSpPr>
          <p:nvPr/>
        </p:nvSpPr>
        <p:spPr bwMode="auto">
          <a:xfrm flipV="1">
            <a:off x="5015258" y="2431069"/>
            <a:ext cx="0" cy="101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Rectangle 235"/>
          <p:cNvSpPr>
            <a:spLocks noChangeArrowheads="1"/>
          </p:cNvSpPr>
          <p:nvPr/>
        </p:nvSpPr>
        <p:spPr bwMode="auto">
          <a:xfrm>
            <a:off x="2312511" y="2461632"/>
            <a:ext cx="174613" cy="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5.00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79" name="Rectangle 237"/>
          <p:cNvSpPr>
            <a:spLocks noChangeArrowheads="1"/>
          </p:cNvSpPr>
          <p:nvPr/>
        </p:nvSpPr>
        <p:spPr bwMode="auto">
          <a:xfrm>
            <a:off x="2894416" y="2461632"/>
            <a:ext cx="174613" cy="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7.00</a:t>
            </a: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81" name="Rectangle 239"/>
          <p:cNvSpPr>
            <a:spLocks noChangeArrowheads="1"/>
          </p:cNvSpPr>
          <p:nvPr/>
        </p:nvSpPr>
        <p:spPr bwMode="auto">
          <a:xfrm>
            <a:off x="3477694" y="2461632"/>
            <a:ext cx="174613" cy="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9.00</a:t>
            </a: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91" name="Rectangle 241"/>
          <p:cNvSpPr>
            <a:spLocks noChangeArrowheads="1"/>
          </p:cNvSpPr>
          <p:nvPr/>
        </p:nvSpPr>
        <p:spPr bwMode="auto">
          <a:xfrm>
            <a:off x="4034897" y="2461632"/>
            <a:ext cx="224503" cy="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11.00</a:t>
            </a: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17" name="Rectangle 243"/>
          <p:cNvSpPr>
            <a:spLocks noChangeArrowheads="1"/>
          </p:cNvSpPr>
          <p:nvPr/>
        </p:nvSpPr>
        <p:spPr bwMode="auto">
          <a:xfrm>
            <a:off x="4618175" y="2461632"/>
            <a:ext cx="224503" cy="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</a:rPr>
              <a:t>13.00</a:t>
            </a:r>
            <a:endParaRPr kumimoji="0" lang="en-US" alt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18" name="Line 244"/>
          <p:cNvSpPr>
            <a:spLocks noChangeShapeType="1"/>
          </p:cNvSpPr>
          <p:nvPr/>
        </p:nvSpPr>
        <p:spPr bwMode="auto">
          <a:xfrm flipV="1">
            <a:off x="2102984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9" name="Line 245"/>
          <p:cNvSpPr>
            <a:spLocks noChangeShapeType="1"/>
          </p:cNvSpPr>
          <p:nvPr/>
        </p:nvSpPr>
        <p:spPr bwMode="auto">
          <a:xfrm flipV="1">
            <a:off x="2393937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0" name="Line 246"/>
          <p:cNvSpPr>
            <a:spLocks noChangeShapeType="1"/>
          </p:cNvSpPr>
          <p:nvPr/>
        </p:nvSpPr>
        <p:spPr bwMode="auto">
          <a:xfrm flipV="1">
            <a:off x="2684890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1" name="Line 247"/>
          <p:cNvSpPr>
            <a:spLocks noChangeShapeType="1"/>
          </p:cNvSpPr>
          <p:nvPr/>
        </p:nvSpPr>
        <p:spPr bwMode="auto">
          <a:xfrm flipV="1">
            <a:off x="2975843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2" name="Line 248"/>
          <p:cNvSpPr>
            <a:spLocks noChangeShapeType="1"/>
          </p:cNvSpPr>
          <p:nvPr/>
        </p:nvSpPr>
        <p:spPr bwMode="auto">
          <a:xfrm flipV="1">
            <a:off x="3268168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3" name="Line 249"/>
          <p:cNvSpPr>
            <a:spLocks noChangeShapeType="1"/>
          </p:cNvSpPr>
          <p:nvPr/>
        </p:nvSpPr>
        <p:spPr bwMode="auto">
          <a:xfrm flipV="1">
            <a:off x="3559121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4" name="Line 250"/>
          <p:cNvSpPr>
            <a:spLocks noChangeShapeType="1"/>
          </p:cNvSpPr>
          <p:nvPr/>
        </p:nvSpPr>
        <p:spPr bwMode="auto">
          <a:xfrm flipV="1">
            <a:off x="3850074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5" name="Line 251"/>
          <p:cNvSpPr>
            <a:spLocks noChangeShapeType="1"/>
          </p:cNvSpPr>
          <p:nvPr/>
        </p:nvSpPr>
        <p:spPr bwMode="auto">
          <a:xfrm flipV="1">
            <a:off x="4141027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6" name="Line 252"/>
          <p:cNvSpPr>
            <a:spLocks noChangeShapeType="1"/>
          </p:cNvSpPr>
          <p:nvPr/>
        </p:nvSpPr>
        <p:spPr bwMode="auto">
          <a:xfrm flipV="1">
            <a:off x="4433352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7" name="Line 253"/>
          <p:cNvSpPr>
            <a:spLocks noChangeShapeType="1"/>
          </p:cNvSpPr>
          <p:nvPr/>
        </p:nvSpPr>
        <p:spPr bwMode="auto">
          <a:xfrm flipV="1">
            <a:off x="4724305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8" name="Line 254"/>
          <p:cNvSpPr>
            <a:spLocks noChangeShapeType="1"/>
          </p:cNvSpPr>
          <p:nvPr/>
        </p:nvSpPr>
        <p:spPr bwMode="auto">
          <a:xfrm flipV="1">
            <a:off x="5015258" y="2431069"/>
            <a:ext cx="0" cy="21588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9" name="Line 255"/>
          <p:cNvSpPr>
            <a:spLocks noChangeShapeType="1"/>
          </p:cNvSpPr>
          <p:nvPr/>
        </p:nvSpPr>
        <p:spPr bwMode="auto">
          <a:xfrm flipV="1">
            <a:off x="2100239" y="1212009"/>
            <a:ext cx="0" cy="121905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0" name="Line 256"/>
          <p:cNvSpPr>
            <a:spLocks noChangeShapeType="1"/>
          </p:cNvSpPr>
          <p:nvPr/>
        </p:nvSpPr>
        <p:spPr bwMode="auto">
          <a:xfrm>
            <a:off x="2094749" y="243106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1" name="Line 257"/>
          <p:cNvSpPr>
            <a:spLocks noChangeShapeType="1"/>
          </p:cNvSpPr>
          <p:nvPr/>
        </p:nvSpPr>
        <p:spPr bwMode="auto">
          <a:xfrm>
            <a:off x="2094749" y="240694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2" name="Line 258"/>
          <p:cNvSpPr>
            <a:spLocks noChangeShapeType="1"/>
          </p:cNvSpPr>
          <p:nvPr/>
        </p:nvSpPr>
        <p:spPr bwMode="auto">
          <a:xfrm>
            <a:off x="2094749" y="2382814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3" name="Line 259"/>
          <p:cNvSpPr>
            <a:spLocks noChangeShapeType="1"/>
          </p:cNvSpPr>
          <p:nvPr/>
        </p:nvSpPr>
        <p:spPr bwMode="auto">
          <a:xfrm>
            <a:off x="2094749" y="235995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4" name="Line 260"/>
          <p:cNvSpPr>
            <a:spLocks noChangeShapeType="1"/>
          </p:cNvSpPr>
          <p:nvPr/>
        </p:nvSpPr>
        <p:spPr bwMode="auto">
          <a:xfrm>
            <a:off x="2094749" y="2335830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5" name="Line 261"/>
          <p:cNvSpPr>
            <a:spLocks noChangeShapeType="1"/>
          </p:cNvSpPr>
          <p:nvPr/>
        </p:nvSpPr>
        <p:spPr bwMode="auto">
          <a:xfrm>
            <a:off x="2094749" y="231170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6" name="Line 262"/>
          <p:cNvSpPr>
            <a:spLocks noChangeShapeType="1"/>
          </p:cNvSpPr>
          <p:nvPr/>
        </p:nvSpPr>
        <p:spPr bwMode="auto">
          <a:xfrm>
            <a:off x="2094749" y="2287576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7" name="Line 263"/>
          <p:cNvSpPr>
            <a:spLocks noChangeShapeType="1"/>
          </p:cNvSpPr>
          <p:nvPr/>
        </p:nvSpPr>
        <p:spPr bwMode="auto">
          <a:xfrm>
            <a:off x="2094749" y="2263448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8" name="Line 264"/>
          <p:cNvSpPr>
            <a:spLocks noChangeShapeType="1"/>
          </p:cNvSpPr>
          <p:nvPr/>
        </p:nvSpPr>
        <p:spPr bwMode="auto">
          <a:xfrm>
            <a:off x="2094749" y="2239321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" name="Line 265"/>
          <p:cNvSpPr>
            <a:spLocks noChangeShapeType="1"/>
          </p:cNvSpPr>
          <p:nvPr/>
        </p:nvSpPr>
        <p:spPr bwMode="auto">
          <a:xfrm>
            <a:off x="2094749" y="2216464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0" name="Line 266"/>
          <p:cNvSpPr>
            <a:spLocks noChangeShapeType="1"/>
          </p:cNvSpPr>
          <p:nvPr/>
        </p:nvSpPr>
        <p:spPr bwMode="auto">
          <a:xfrm>
            <a:off x="2094749" y="2192336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1" name="Line 267"/>
          <p:cNvSpPr>
            <a:spLocks noChangeShapeType="1"/>
          </p:cNvSpPr>
          <p:nvPr/>
        </p:nvSpPr>
        <p:spPr bwMode="auto">
          <a:xfrm>
            <a:off x="2094749" y="216820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2" name="Line 268"/>
          <p:cNvSpPr>
            <a:spLocks noChangeShapeType="1"/>
          </p:cNvSpPr>
          <p:nvPr/>
        </p:nvSpPr>
        <p:spPr bwMode="auto">
          <a:xfrm>
            <a:off x="2094749" y="214408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3" name="Line 269"/>
          <p:cNvSpPr>
            <a:spLocks noChangeShapeType="1"/>
          </p:cNvSpPr>
          <p:nvPr/>
        </p:nvSpPr>
        <p:spPr bwMode="auto">
          <a:xfrm>
            <a:off x="2094749" y="2119955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4" name="Line 270"/>
          <p:cNvSpPr>
            <a:spLocks noChangeShapeType="1"/>
          </p:cNvSpPr>
          <p:nvPr/>
        </p:nvSpPr>
        <p:spPr bwMode="auto">
          <a:xfrm>
            <a:off x="2094749" y="209582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5" name="Line 271"/>
          <p:cNvSpPr>
            <a:spLocks noChangeShapeType="1"/>
          </p:cNvSpPr>
          <p:nvPr/>
        </p:nvSpPr>
        <p:spPr bwMode="auto">
          <a:xfrm>
            <a:off x="2094749" y="2072970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6" name="Line 272"/>
          <p:cNvSpPr>
            <a:spLocks noChangeShapeType="1"/>
          </p:cNvSpPr>
          <p:nvPr/>
        </p:nvSpPr>
        <p:spPr bwMode="auto">
          <a:xfrm>
            <a:off x="2094749" y="2048843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7" name="Line 273"/>
          <p:cNvSpPr>
            <a:spLocks noChangeShapeType="1"/>
          </p:cNvSpPr>
          <p:nvPr/>
        </p:nvSpPr>
        <p:spPr bwMode="auto">
          <a:xfrm>
            <a:off x="2094749" y="2024716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8" name="Line 274"/>
          <p:cNvSpPr>
            <a:spLocks noChangeShapeType="1"/>
          </p:cNvSpPr>
          <p:nvPr/>
        </p:nvSpPr>
        <p:spPr bwMode="auto">
          <a:xfrm>
            <a:off x="2094749" y="200058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9" name="Line 275"/>
          <p:cNvSpPr>
            <a:spLocks noChangeShapeType="1"/>
          </p:cNvSpPr>
          <p:nvPr/>
        </p:nvSpPr>
        <p:spPr bwMode="auto">
          <a:xfrm>
            <a:off x="2094749" y="1976461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0" name="Line 276"/>
          <p:cNvSpPr>
            <a:spLocks noChangeShapeType="1"/>
          </p:cNvSpPr>
          <p:nvPr/>
        </p:nvSpPr>
        <p:spPr bwMode="auto">
          <a:xfrm>
            <a:off x="2094749" y="1952334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1" name="Line 277"/>
          <p:cNvSpPr>
            <a:spLocks noChangeShapeType="1"/>
          </p:cNvSpPr>
          <p:nvPr/>
        </p:nvSpPr>
        <p:spPr bwMode="auto">
          <a:xfrm>
            <a:off x="2094749" y="192820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2" name="Line 278"/>
          <p:cNvSpPr>
            <a:spLocks noChangeShapeType="1"/>
          </p:cNvSpPr>
          <p:nvPr/>
        </p:nvSpPr>
        <p:spPr bwMode="auto">
          <a:xfrm>
            <a:off x="2094749" y="190534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3" name="Line 279"/>
          <p:cNvSpPr>
            <a:spLocks noChangeShapeType="1"/>
          </p:cNvSpPr>
          <p:nvPr/>
        </p:nvSpPr>
        <p:spPr bwMode="auto">
          <a:xfrm>
            <a:off x="2094749" y="188122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4" name="Line 280"/>
          <p:cNvSpPr>
            <a:spLocks noChangeShapeType="1"/>
          </p:cNvSpPr>
          <p:nvPr/>
        </p:nvSpPr>
        <p:spPr bwMode="auto">
          <a:xfrm>
            <a:off x="2094749" y="1857095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5" name="Line 281"/>
          <p:cNvSpPr>
            <a:spLocks noChangeShapeType="1"/>
          </p:cNvSpPr>
          <p:nvPr/>
        </p:nvSpPr>
        <p:spPr bwMode="auto">
          <a:xfrm>
            <a:off x="2094749" y="1832968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6" name="Line 282"/>
          <p:cNvSpPr>
            <a:spLocks noChangeShapeType="1"/>
          </p:cNvSpPr>
          <p:nvPr/>
        </p:nvSpPr>
        <p:spPr bwMode="auto">
          <a:xfrm>
            <a:off x="2094749" y="1808840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7" name="Line 283"/>
          <p:cNvSpPr>
            <a:spLocks noChangeShapeType="1"/>
          </p:cNvSpPr>
          <p:nvPr/>
        </p:nvSpPr>
        <p:spPr bwMode="auto">
          <a:xfrm>
            <a:off x="2094749" y="1784714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8" name="Line 284"/>
          <p:cNvSpPr>
            <a:spLocks noChangeShapeType="1"/>
          </p:cNvSpPr>
          <p:nvPr/>
        </p:nvSpPr>
        <p:spPr bwMode="auto">
          <a:xfrm>
            <a:off x="2094749" y="1761856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" name="Line 285"/>
          <p:cNvSpPr>
            <a:spLocks noChangeShapeType="1"/>
          </p:cNvSpPr>
          <p:nvPr/>
        </p:nvSpPr>
        <p:spPr bwMode="auto">
          <a:xfrm>
            <a:off x="2094749" y="173772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0" name="Line 286"/>
          <p:cNvSpPr>
            <a:spLocks noChangeShapeType="1"/>
          </p:cNvSpPr>
          <p:nvPr/>
        </p:nvSpPr>
        <p:spPr bwMode="auto">
          <a:xfrm>
            <a:off x="2094749" y="171360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1" name="Line 287"/>
          <p:cNvSpPr>
            <a:spLocks noChangeShapeType="1"/>
          </p:cNvSpPr>
          <p:nvPr/>
        </p:nvSpPr>
        <p:spPr bwMode="auto">
          <a:xfrm>
            <a:off x="2094749" y="1689474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2" name="Line 288"/>
          <p:cNvSpPr>
            <a:spLocks noChangeShapeType="1"/>
          </p:cNvSpPr>
          <p:nvPr/>
        </p:nvSpPr>
        <p:spPr bwMode="auto">
          <a:xfrm>
            <a:off x="2094749" y="166534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3" name="Line 289"/>
          <p:cNvSpPr>
            <a:spLocks noChangeShapeType="1"/>
          </p:cNvSpPr>
          <p:nvPr/>
        </p:nvSpPr>
        <p:spPr bwMode="auto">
          <a:xfrm>
            <a:off x="2094749" y="1641220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4" name="Line 290"/>
          <p:cNvSpPr>
            <a:spLocks noChangeShapeType="1"/>
          </p:cNvSpPr>
          <p:nvPr/>
        </p:nvSpPr>
        <p:spPr bwMode="auto">
          <a:xfrm>
            <a:off x="2094749" y="161836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5" name="Line 291"/>
          <p:cNvSpPr>
            <a:spLocks noChangeShapeType="1"/>
          </p:cNvSpPr>
          <p:nvPr/>
        </p:nvSpPr>
        <p:spPr bwMode="auto">
          <a:xfrm>
            <a:off x="2094749" y="1594236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6" name="Line 292"/>
          <p:cNvSpPr>
            <a:spLocks noChangeShapeType="1"/>
          </p:cNvSpPr>
          <p:nvPr/>
        </p:nvSpPr>
        <p:spPr bwMode="auto">
          <a:xfrm>
            <a:off x="2094749" y="1570108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7" name="Line 293"/>
          <p:cNvSpPr>
            <a:spLocks noChangeShapeType="1"/>
          </p:cNvSpPr>
          <p:nvPr/>
        </p:nvSpPr>
        <p:spPr bwMode="auto">
          <a:xfrm>
            <a:off x="2094749" y="1545981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8" name="Line 294"/>
          <p:cNvSpPr>
            <a:spLocks noChangeShapeType="1"/>
          </p:cNvSpPr>
          <p:nvPr/>
        </p:nvSpPr>
        <p:spPr bwMode="auto">
          <a:xfrm>
            <a:off x="2094749" y="1521853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9" name="Line 295"/>
          <p:cNvSpPr>
            <a:spLocks noChangeShapeType="1"/>
          </p:cNvSpPr>
          <p:nvPr/>
        </p:nvSpPr>
        <p:spPr bwMode="auto">
          <a:xfrm>
            <a:off x="2094749" y="149772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0" name="Line 296"/>
          <p:cNvSpPr>
            <a:spLocks noChangeShapeType="1"/>
          </p:cNvSpPr>
          <p:nvPr/>
        </p:nvSpPr>
        <p:spPr bwMode="auto">
          <a:xfrm>
            <a:off x="2094749" y="147486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1" name="Line 297"/>
          <p:cNvSpPr>
            <a:spLocks noChangeShapeType="1"/>
          </p:cNvSpPr>
          <p:nvPr/>
        </p:nvSpPr>
        <p:spPr bwMode="auto">
          <a:xfrm>
            <a:off x="2094749" y="1450742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2" name="Line 298"/>
          <p:cNvSpPr>
            <a:spLocks noChangeShapeType="1"/>
          </p:cNvSpPr>
          <p:nvPr/>
        </p:nvSpPr>
        <p:spPr bwMode="auto">
          <a:xfrm>
            <a:off x="2094749" y="1426615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3" name="Line 299"/>
          <p:cNvSpPr>
            <a:spLocks noChangeShapeType="1"/>
          </p:cNvSpPr>
          <p:nvPr/>
        </p:nvSpPr>
        <p:spPr bwMode="auto">
          <a:xfrm>
            <a:off x="2094749" y="140248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4" name="Line 300"/>
          <p:cNvSpPr>
            <a:spLocks noChangeShapeType="1"/>
          </p:cNvSpPr>
          <p:nvPr/>
        </p:nvSpPr>
        <p:spPr bwMode="auto">
          <a:xfrm>
            <a:off x="2094749" y="1378360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5" name="Line 301"/>
          <p:cNvSpPr>
            <a:spLocks noChangeShapeType="1"/>
          </p:cNvSpPr>
          <p:nvPr/>
        </p:nvSpPr>
        <p:spPr bwMode="auto">
          <a:xfrm>
            <a:off x="2094749" y="1354233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6" name="Line 302"/>
          <p:cNvSpPr>
            <a:spLocks noChangeShapeType="1"/>
          </p:cNvSpPr>
          <p:nvPr/>
        </p:nvSpPr>
        <p:spPr bwMode="auto">
          <a:xfrm>
            <a:off x="2094749" y="1331375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7" name="Line 303"/>
          <p:cNvSpPr>
            <a:spLocks noChangeShapeType="1"/>
          </p:cNvSpPr>
          <p:nvPr/>
        </p:nvSpPr>
        <p:spPr bwMode="auto">
          <a:xfrm>
            <a:off x="2094749" y="1307249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8" name="Line 304"/>
          <p:cNvSpPr>
            <a:spLocks noChangeShapeType="1"/>
          </p:cNvSpPr>
          <p:nvPr/>
        </p:nvSpPr>
        <p:spPr bwMode="auto">
          <a:xfrm>
            <a:off x="2094749" y="1283121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9" name="Line 305"/>
          <p:cNvSpPr>
            <a:spLocks noChangeShapeType="1"/>
          </p:cNvSpPr>
          <p:nvPr/>
        </p:nvSpPr>
        <p:spPr bwMode="auto">
          <a:xfrm>
            <a:off x="2094749" y="1258994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0" name="Line 306"/>
          <p:cNvSpPr>
            <a:spLocks noChangeShapeType="1"/>
          </p:cNvSpPr>
          <p:nvPr/>
        </p:nvSpPr>
        <p:spPr bwMode="auto">
          <a:xfrm>
            <a:off x="2094749" y="1234867"/>
            <a:ext cx="5490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1" name="Line 307"/>
          <p:cNvSpPr>
            <a:spLocks noChangeShapeType="1"/>
          </p:cNvSpPr>
          <p:nvPr/>
        </p:nvSpPr>
        <p:spPr bwMode="auto">
          <a:xfrm>
            <a:off x="2090632" y="2431069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2" name="Rectangle 308"/>
          <p:cNvSpPr>
            <a:spLocks noChangeArrowheads="1"/>
          </p:cNvSpPr>
          <p:nvPr/>
        </p:nvSpPr>
        <p:spPr bwMode="auto">
          <a:xfrm>
            <a:off x="2012590" y="2410385"/>
            <a:ext cx="167435" cy="9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0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83" name="Line 309"/>
          <p:cNvSpPr>
            <a:spLocks noChangeShapeType="1"/>
          </p:cNvSpPr>
          <p:nvPr/>
        </p:nvSpPr>
        <p:spPr bwMode="auto">
          <a:xfrm>
            <a:off x="2090632" y="2311702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5" name="Line 311"/>
          <p:cNvSpPr>
            <a:spLocks noChangeShapeType="1"/>
          </p:cNvSpPr>
          <p:nvPr/>
        </p:nvSpPr>
        <p:spPr bwMode="auto">
          <a:xfrm>
            <a:off x="2090632" y="2192336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7" name="Line 313"/>
          <p:cNvSpPr>
            <a:spLocks noChangeShapeType="1"/>
          </p:cNvSpPr>
          <p:nvPr/>
        </p:nvSpPr>
        <p:spPr bwMode="auto">
          <a:xfrm>
            <a:off x="2090632" y="2072970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9" name="Line 315"/>
          <p:cNvSpPr>
            <a:spLocks noChangeShapeType="1"/>
          </p:cNvSpPr>
          <p:nvPr/>
        </p:nvSpPr>
        <p:spPr bwMode="auto">
          <a:xfrm>
            <a:off x="2090632" y="1952334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1" name="Line 317"/>
          <p:cNvSpPr>
            <a:spLocks noChangeShapeType="1"/>
          </p:cNvSpPr>
          <p:nvPr/>
        </p:nvSpPr>
        <p:spPr bwMode="auto">
          <a:xfrm>
            <a:off x="2090632" y="1832968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2" name="Rectangle 318"/>
          <p:cNvSpPr>
            <a:spLocks noChangeArrowheads="1"/>
          </p:cNvSpPr>
          <p:nvPr/>
        </p:nvSpPr>
        <p:spPr bwMode="auto">
          <a:xfrm>
            <a:off x="1880778" y="1784455"/>
            <a:ext cx="17312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500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93" name="Line 319"/>
          <p:cNvSpPr>
            <a:spLocks noChangeShapeType="1"/>
          </p:cNvSpPr>
          <p:nvPr/>
        </p:nvSpPr>
        <p:spPr bwMode="auto">
          <a:xfrm>
            <a:off x="2090632" y="1713602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5" name="Line 321"/>
          <p:cNvSpPr>
            <a:spLocks noChangeShapeType="1"/>
          </p:cNvSpPr>
          <p:nvPr/>
        </p:nvSpPr>
        <p:spPr bwMode="auto">
          <a:xfrm>
            <a:off x="2090632" y="1594236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7" name="Line 323"/>
          <p:cNvSpPr>
            <a:spLocks noChangeShapeType="1"/>
          </p:cNvSpPr>
          <p:nvPr/>
        </p:nvSpPr>
        <p:spPr bwMode="auto">
          <a:xfrm>
            <a:off x="2090632" y="1474869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9" name="Line 325"/>
          <p:cNvSpPr>
            <a:spLocks noChangeShapeType="1"/>
          </p:cNvSpPr>
          <p:nvPr/>
        </p:nvSpPr>
        <p:spPr bwMode="auto">
          <a:xfrm>
            <a:off x="2090632" y="1354233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1" name="Line 327"/>
          <p:cNvSpPr>
            <a:spLocks noChangeShapeType="1"/>
          </p:cNvSpPr>
          <p:nvPr/>
        </p:nvSpPr>
        <p:spPr bwMode="auto">
          <a:xfrm>
            <a:off x="2090632" y="1234867"/>
            <a:ext cx="9607" cy="0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2" name="Rectangle 328"/>
          <p:cNvSpPr>
            <a:spLocks noChangeArrowheads="1"/>
          </p:cNvSpPr>
          <p:nvPr/>
        </p:nvSpPr>
        <p:spPr bwMode="auto">
          <a:xfrm>
            <a:off x="1829978" y="1187624"/>
            <a:ext cx="23083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</a:rPr>
              <a:t>1000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306" name="Freeform 332"/>
          <p:cNvSpPr>
            <a:spLocks/>
          </p:cNvSpPr>
          <p:nvPr/>
        </p:nvSpPr>
        <p:spPr bwMode="auto">
          <a:xfrm flipV="1">
            <a:off x="2100239" y="1359691"/>
            <a:ext cx="2917764" cy="1071376"/>
          </a:xfrm>
          <a:custGeom>
            <a:avLst/>
            <a:gdLst>
              <a:gd name="T0" fmla="*/ 144 w 9392"/>
              <a:gd name="T1" fmla="*/ 1 h 7966"/>
              <a:gd name="T2" fmla="*/ 292 w 9392"/>
              <a:gd name="T3" fmla="*/ 0 h 7966"/>
              <a:gd name="T4" fmla="*/ 440 w 9392"/>
              <a:gd name="T5" fmla="*/ 1 h 7966"/>
              <a:gd name="T6" fmla="*/ 589 w 9392"/>
              <a:gd name="T7" fmla="*/ 0 h 7966"/>
              <a:gd name="T8" fmla="*/ 737 w 9392"/>
              <a:gd name="T9" fmla="*/ 0 h 7966"/>
              <a:gd name="T10" fmla="*/ 885 w 9392"/>
              <a:gd name="T11" fmla="*/ 0 h 7966"/>
              <a:gd name="T12" fmla="*/ 1033 w 9392"/>
              <a:gd name="T13" fmla="*/ 0 h 7966"/>
              <a:gd name="T14" fmla="*/ 1181 w 9392"/>
              <a:gd name="T15" fmla="*/ 0 h 7966"/>
              <a:gd name="T16" fmla="*/ 1330 w 9392"/>
              <a:gd name="T17" fmla="*/ 0 h 7966"/>
              <a:gd name="T18" fmla="*/ 1478 w 9392"/>
              <a:gd name="T19" fmla="*/ 0 h 7966"/>
              <a:gd name="T20" fmla="*/ 1626 w 9392"/>
              <a:gd name="T21" fmla="*/ 0 h 7966"/>
              <a:gd name="T22" fmla="*/ 1774 w 9392"/>
              <a:gd name="T23" fmla="*/ 0 h 7966"/>
              <a:gd name="T24" fmla="*/ 1922 w 9392"/>
              <a:gd name="T25" fmla="*/ 0 h 7966"/>
              <a:gd name="T26" fmla="*/ 2071 w 9392"/>
              <a:gd name="T27" fmla="*/ 0 h 7966"/>
              <a:gd name="T28" fmla="*/ 2219 w 9392"/>
              <a:gd name="T29" fmla="*/ 0 h 7966"/>
              <a:gd name="T30" fmla="*/ 2367 w 9392"/>
              <a:gd name="T31" fmla="*/ 0 h 7966"/>
              <a:gd name="T32" fmla="*/ 2515 w 9392"/>
              <a:gd name="T33" fmla="*/ 0 h 7966"/>
              <a:gd name="T34" fmla="*/ 2663 w 9392"/>
              <a:gd name="T35" fmla="*/ 1 h 7966"/>
              <a:gd name="T36" fmla="*/ 2812 w 9392"/>
              <a:gd name="T37" fmla="*/ 5 h 7966"/>
              <a:gd name="T38" fmla="*/ 2960 w 9392"/>
              <a:gd name="T39" fmla="*/ 15 h 7966"/>
              <a:gd name="T40" fmla="*/ 3108 w 9392"/>
              <a:gd name="T41" fmla="*/ 8 h 7966"/>
              <a:gd name="T42" fmla="*/ 3256 w 9392"/>
              <a:gd name="T43" fmla="*/ 1 h 7966"/>
              <a:gd name="T44" fmla="*/ 3404 w 9392"/>
              <a:gd name="T45" fmla="*/ 0 h 7966"/>
              <a:gd name="T46" fmla="*/ 3552 w 9392"/>
              <a:gd name="T47" fmla="*/ 0 h 7966"/>
              <a:gd name="T48" fmla="*/ 3701 w 9392"/>
              <a:gd name="T49" fmla="*/ 0 h 7966"/>
              <a:gd name="T50" fmla="*/ 3849 w 9392"/>
              <a:gd name="T51" fmla="*/ 4 h 7966"/>
              <a:gd name="T52" fmla="*/ 3997 w 9392"/>
              <a:gd name="T53" fmla="*/ 1 h 7966"/>
              <a:gd name="T54" fmla="*/ 4145 w 9392"/>
              <a:gd name="T55" fmla="*/ 2 h 7966"/>
              <a:gd name="T56" fmla="*/ 4293 w 9392"/>
              <a:gd name="T57" fmla="*/ 4 h 7966"/>
              <a:gd name="T58" fmla="*/ 4442 w 9392"/>
              <a:gd name="T59" fmla="*/ 1 h 7966"/>
              <a:gd name="T60" fmla="*/ 4590 w 9392"/>
              <a:gd name="T61" fmla="*/ 0 h 7966"/>
              <a:gd name="T62" fmla="*/ 4738 w 9392"/>
              <a:gd name="T63" fmla="*/ 5 h 7966"/>
              <a:gd name="T64" fmla="*/ 4886 w 9392"/>
              <a:gd name="T65" fmla="*/ 1 h 7966"/>
              <a:gd name="T66" fmla="*/ 5034 w 9392"/>
              <a:gd name="T67" fmla="*/ 0 h 7966"/>
              <a:gd name="T68" fmla="*/ 5183 w 9392"/>
              <a:gd name="T69" fmla="*/ 4 h 7966"/>
              <a:gd name="T70" fmla="*/ 5331 w 9392"/>
              <a:gd name="T71" fmla="*/ 4 h 7966"/>
              <a:gd name="T72" fmla="*/ 5479 w 9392"/>
              <a:gd name="T73" fmla="*/ 12 h 7966"/>
              <a:gd name="T74" fmla="*/ 5627 w 9392"/>
              <a:gd name="T75" fmla="*/ 0 h 7966"/>
              <a:gd name="T76" fmla="*/ 5775 w 9392"/>
              <a:gd name="T77" fmla="*/ 1 h 7966"/>
              <a:gd name="T78" fmla="*/ 5924 w 9392"/>
              <a:gd name="T79" fmla="*/ 3 h 7966"/>
              <a:gd name="T80" fmla="*/ 6072 w 9392"/>
              <a:gd name="T81" fmla="*/ 0 h 7966"/>
              <a:gd name="T82" fmla="*/ 6220 w 9392"/>
              <a:gd name="T83" fmla="*/ 2 h 7966"/>
              <a:gd name="T84" fmla="*/ 6368 w 9392"/>
              <a:gd name="T85" fmla="*/ 1 h 7966"/>
              <a:gd name="T86" fmla="*/ 6516 w 9392"/>
              <a:gd name="T87" fmla="*/ 4 h 7966"/>
              <a:gd name="T88" fmla="*/ 6664 w 9392"/>
              <a:gd name="T89" fmla="*/ 0 h 7966"/>
              <a:gd name="T90" fmla="*/ 6813 w 9392"/>
              <a:gd name="T91" fmla="*/ 0 h 7966"/>
              <a:gd name="T92" fmla="*/ 6961 w 9392"/>
              <a:gd name="T93" fmla="*/ 1 h 7966"/>
              <a:gd name="T94" fmla="*/ 7109 w 9392"/>
              <a:gd name="T95" fmla="*/ 0 h 7966"/>
              <a:gd name="T96" fmla="*/ 7257 w 9392"/>
              <a:gd name="T97" fmla="*/ 6 h 7966"/>
              <a:gd name="T98" fmla="*/ 7405 w 9392"/>
              <a:gd name="T99" fmla="*/ 4 h 7966"/>
              <a:gd name="T100" fmla="*/ 7554 w 9392"/>
              <a:gd name="T101" fmla="*/ 0 h 7966"/>
              <a:gd name="T102" fmla="*/ 7702 w 9392"/>
              <a:gd name="T103" fmla="*/ 259 h 7966"/>
              <a:gd name="T104" fmla="*/ 7850 w 9392"/>
              <a:gd name="T105" fmla="*/ 10 h 7966"/>
              <a:gd name="T106" fmla="*/ 7998 w 9392"/>
              <a:gd name="T107" fmla="*/ 920 h 7966"/>
              <a:gd name="T108" fmla="*/ 8146 w 9392"/>
              <a:gd name="T109" fmla="*/ 39 h 7966"/>
              <a:gd name="T110" fmla="*/ 8295 w 9392"/>
              <a:gd name="T111" fmla="*/ 164 h 7966"/>
              <a:gd name="T112" fmla="*/ 8443 w 9392"/>
              <a:gd name="T113" fmla="*/ 37 h 7966"/>
              <a:gd name="T114" fmla="*/ 8591 w 9392"/>
              <a:gd name="T115" fmla="*/ 242 h 7966"/>
              <a:gd name="T116" fmla="*/ 8739 w 9392"/>
              <a:gd name="T117" fmla="*/ 15 h 7966"/>
              <a:gd name="T118" fmla="*/ 8887 w 9392"/>
              <a:gd name="T119" fmla="*/ 4 h 7966"/>
              <a:gd name="T120" fmla="*/ 9036 w 9392"/>
              <a:gd name="T121" fmla="*/ 5 h 7966"/>
              <a:gd name="T122" fmla="*/ 9184 w 9392"/>
              <a:gd name="T123" fmla="*/ 47 h 7966"/>
              <a:gd name="T124" fmla="*/ 9332 w 9392"/>
              <a:gd name="T125" fmla="*/ 7 h 7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392" h="7966">
                <a:moveTo>
                  <a:pt x="0" y="0"/>
                </a:moveTo>
                <a:lnTo>
                  <a:pt x="3" y="0"/>
                </a:lnTo>
                <a:lnTo>
                  <a:pt x="6" y="1"/>
                </a:lnTo>
                <a:lnTo>
                  <a:pt x="10" y="0"/>
                </a:lnTo>
                <a:lnTo>
                  <a:pt x="14" y="1"/>
                </a:lnTo>
                <a:lnTo>
                  <a:pt x="17" y="1"/>
                </a:lnTo>
                <a:lnTo>
                  <a:pt x="21" y="2"/>
                </a:lnTo>
                <a:lnTo>
                  <a:pt x="24" y="1"/>
                </a:lnTo>
                <a:lnTo>
                  <a:pt x="28" y="0"/>
                </a:lnTo>
                <a:lnTo>
                  <a:pt x="31" y="1"/>
                </a:lnTo>
                <a:lnTo>
                  <a:pt x="35" y="0"/>
                </a:lnTo>
                <a:lnTo>
                  <a:pt x="38" y="2"/>
                </a:lnTo>
                <a:lnTo>
                  <a:pt x="42" y="1"/>
                </a:lnTo>
                <a:lnTo>
                  <a:pt x="45" y="1"/>
                </a:lnTo>
                <a:lnTo>
                  <a:pt x="49" y="0"/>
                </a:lnTo>
                <a:lnTo>
                  <a:pt x="52" y="2"/>
                </a:lnTo>
                <a:lnTo>
                  <a:pt x="56" y="1"/>
                </a:lnTo>
                <a:lnTo>
                  <a:pt x="59" y="1"/>
                </a:lnTo>
                <a:lnTo>
                  <a:pt x="63" y="0"/>
                </a:lnTo>
                <a:lnTo>
                  <a:pt x="66" y="1"/>
                </a:lnTo>
                <a:lnTo>
                  <a:pt x="70" y="0"/>
                </a:lnTo>
                <a:lnTo>
                  <a:pt x="74" y="1"/>
                </a:lnTo>
                <a:lnTo>
                  <a:pt x="77" y="1"/>
                </a:lnTo>
                <a:lnTo>
                  <a:pt x="81" y="1"/>
                </a:lnTo>
                <a:lnTo>
                  <a:pt x="84" y="1"/>
                </a:lnTo>
                <a:lnTo>
                  <a:pt x="88" y="1"/>
                </a:lnTo>
                <a:lnTo>
                  <a:pt x="91" y="0"/>
                </a:lnTo>
                <a:lnTo>
                  <a:pt x="95" y="1"/>
                </a:lnTo>
                <a:lnTo>
                  <a:pt x="98" y="2"/>
                </a:lnTo>
                <a:lnTo>
                  <a:pt x="102" y="1"/>
                </a:lnTo>
                <a:lnTo>
                  <a:pt x="105" y="2"/>
                </a:lnTo>
                <a:lnTo>
                  <a:pt x="109" y="1"/>
                </a:lnTo>
                <a:lnTo>
                  <a:pt x="112" y="0"/>
                </a:lnTo>
                <a:lnTo>
                  <a:pt x="116" y="0"/>
                </a:lnTo>
                <a:lnTo>
                  <a:pt x="119" y="2"/>
                </a:lnTo>
                <a:lnTo>
                  <a:pt x="123" y="0"/>
                </a:lnTo>
                <a:lnTo>
                  <a:pt x="126" y="1"/>
                </a:lnTo>
                <a:lnTo>
                  <a:pt x="130" y="2"/>
                </a:lnTo>
                <a:lnTo>
                  <a:pt x="133" y="2"/>
                </a:lnTo>
                <a:lnTo>
                  <a:pt x="137" y="1"/>
                </a:lnTo>
                <a:lnTo>
                  <a:pt x="141" y="1"/>
                </a:lnTo>
                <a:lnTo>
                  <a:pt x="144" y="1"/>
                </a:lnTo>
                <a:lnTo>
                  <a:pt x="148" y="0"/>
                </a:lnTo>
                <a:lnTo>
                  <a:pt x="151" y="2"/>
                </a:lnTo>
                <a:lnTo>
                  <a:pt x="155" y="1"/>
                </a:lnTo>
                <a:lnTo>
                  <a:pt x="158" y="1"/>
                </a:lnTo>
                <a:lnTo>
                  <a:pt x="162" y="1"/>
                </a:lnTo>
                <a:lnTo>
                  <a:pt x="165" y="1"/>
                </a:lnTo>
                <a:lnTo>
                  <a:pt x="169" y="1"/>
                </a:lnTo>
                <a:lnTo>
                  <a:pt x="172" y="2"/>
                </a:lnTo>
                <a:lnTo>
                  <a:pt x="176" y="1"/>
                </a:lnTo>
                <a:lnTo>
                  <a:pt x="179" y="0"/>
                </a:lnTo>
                <a:lnTo>
                  <a:pt x="183" y="1"/>
                </a:lnTo>
                <a:lnTo>
                  <a:pt x="186" y="0"/>
                </a:lnTo>
                <a:lnTo>
                  <a:pt x="190" y="2"/>
                </a:lnTo>
                <a:lnTo>
                  <a:pt x="193" y="1"/>
                </a:lnTo>
                <a:lnTo>
                  <a:pt x="197" y="2"/>
                </a:lnTo>
                <a:lnTo>
                  <a:pt x="201" y="1"/>
                </a:lnTo>
                <a:lnTo>
                  <a:pt x="204" y="0"/>
                </a:lnTo>
                <a:lnTo>
                  <a:pt x="208" y="1"/>
                </a:lnTo>
                <a:lnTo>
                  <a:pt x="211" y="2"/>
                </a:lnTo>
                <a:lnTo>
                  <a:pt x="215" y="1"/>
                </a:lnTo>
                <a:lnTo>
                  <a:pt x="218" y="0"/>
                </a:lnTo>
                <a:lnTo>
                  <a:pt x="222" y="1"/>
                </a:lnTo>
                <a:lnTo>
                  <a:pt x="225" y="1"/>
                </a:lnTo>
                <a:lnTo>
                  <a:pt x="229" y="1"/>
                </a:lnTo>
                <a:lnTo>
                  <a:pt x="232" y="1"/>
                </a:lnTo>
                <a:lnTo>
                  <a:pt x="236" y="0"/>
                </a:lnTo>
                <a:lnTo>
                  <a:pt x="239" y="0"/>
                </a:lnTo>
                <a:lnTo>
                  <a:pt x="243" y="1"/>
                </a:lnTo>
                <a:lnTo>
                  <a:pt x="246" y="1"/>
                </a:lnTo>
                <a:lnTo>
                  <a:pt x="250" y="1"/>
                </a:lnTo>
                <a:lnTo>
                  <a:pt x="253" y="2"/>
                </a:lnTo>
                <a:lnTo>
                  <a:pt x="257" y="1"/>
                </a:lnTo>
                <a:lnTo>
                  <a:pt x="261" y="1"/>
                </a:lnTo>
                <a:lnTo>
                  <a:pt x="264" y="0"/>
                </a:lnTo>
                <a:lnTo>
                  <a:pt x="268" y="2"/>
                </a:lnTo>
                <a:lnTo>
                  <a:pt x="271" y="3"/>
                </a:lnTo>
                <a:lnTo>
                  <a:pt x="275" y="1"/>
                </a:lnTo>
                <a:lnTo>
                  <a:pt x="278" y="1"/>
                </a:lnTo>
                <a:lnTo>
                  <a:pt x="282" y="1"/>
                </a:lnTo>
                <a:lnTo>
                  <a:pt x="285" y="0"/>
                </a:lnTo>
                <a:lnTo>
                  <a:pt x="289" y="0"/>
                </a:lnTo>
                <a:lnTo>
                  <a:pt x="292" y="0"/>
                </a:lnTo>
                <a:lnTo>
                  <a:pt x="296" y="1"/>
                </a:lnTo>
                <a:lnTo>
                  <a:pt x="299" y="1"/>
                </a:lnTo>
                <a:lnTo>
                  <a:pt x="303" y="1"/>
                </a:lnTo>
                <a:lnTo>
                  <a:pt x="306" y="1"/>
                </a:lnTo>
                <a:lnTo>
                  <a:pt x="310" y="1"/>
                </a:lnTo>
                <a:lnTo>
                  <a:pt x="313" y="1"/>
                </a:lnTo>
                <a:lnTo>
                  <a:pt x="317" y="1"/>
                </a:lnTo>
                <a:lnTo>
                  <a:pt x="320" y="2"/>
                </a:lnTo>
                <a:lnTo>
                  <a:pt x="324" y="0"/>
                </a:lnTo>
                <a:lnTo>
                  <a:pt x="328" y="0"/>
                </a:lnTo>
                <a:lnTo>
                  <a:pt x="331" y="1"/>
                </a:lnTo>
                <a:lnTo>
                  <a:pt x="335" y="0"/>
                </a:lnTo>
                <a:lnTo>
                  <a:pt x="338" y="0"/>
                </a:lnTo>
                <a:lnTo>
                  <a:pt x="342" y="2"/>
                </a:lnTo>
                <a:lnTo>
                  <a:pt x="345" y="1"/>
                </a:lnTo>
                <a:lnTo>
                  <a:pt x="349" y="1"/>
                </a:lnTo>
                <a:lnTo>
                  <a:pt x="352" y="1"/>
                </a:lnTo>
                <a:lnTo>
                  <a:pt x="356" y="1"/>
                </a:lnTo>
                <a:lnTo>
                  <a:pt x="359" y="1"/>
                </a:lnTo>
                <a:lnTo>
                  <a:pt x="363" y="1"/>
                </a:lnTo>
                <a:lnTo>
                  <a:pt x="366" y="1"/>
                </a:lnTo>
                <a:lnTo>
                  <a:pt x="370" y="0"/>
                </a:lnTo>
                <a:lnTo>
                  <a:pt x="373" y="3"/>
                </a:lnTo>
                <a:lnTo>
                  <a:pt x="377" y="0"/>
                </a:lnTo>
                <a:lnTo>
                  <a:pt x="380" y="0"/>
                </a:lnTo>
                <a:lnTo>
                  <a:pt x="384" y="2"/>
                </a:lnTo>
                <a:lnTo>
                  <a:pt x="388" y="3"/>
                </a:lnTo>
                <a:lnTo>
                  <a:pt x="391" y="2"/>
                </a:lnTo>
                <a:lnTo>
                  <a:pt x="395" y="1"/>
                </a:lnTo>
                <a:lnTo>
                  <a:pt x="398" y="1"/>
                </a:lnTo>
                <a:lnTo>
                  <a:pt x="402" y="1"/>
                </a:lnTo>
                <a:lnTo>
                  <a:pt x="405" y="0"/>
                </a:lnTo>
                <a:lnTo>
                  <a:pt x="409" y="1"/>
                </a:lnTo>
                <a:lnTo>
                  <a:pt x="412" y="0"/>
                </a:lnTo>
                <a:lnTo>
                  <a:pt x="416" y="0"/>
                </a:lnTo>
                <a:lnTo>
                  <a:pt x="419" y="0"/>
                </a:lnTo>
                <a:lnTo>
                  <a:pt x="423" y="0"/>
                </a:lnTo>
                <a:lnTo>
                  <a:pt x="426" y="0"/>
                </a:lnTo>
                <a:lnTo>
                  <a:pt x="430" y="1"/>
                </a:lnTo>
                <a:lnTo>
                  <a:pt x="433" y="0"/>
                </a:lnTo>
                <a:lnTo>
                  <a:pt x="437" y="0"/>
                </a:lnTo>
                <a:lnTo>
                  <a:pt x="440" y="1"/>
                </a:lnTo>
                <a:lnTo>
                  <a:pt x="444" y="0"/>
                </a:lnTo>
                <a:lnTo>
                  <a:pt x="448" y="0"/>
                </a:lnTo>
                <a:lnTo>
                  <a:pt x="451" y="2"/>
                </a:lnTo>
                <a:lnTo>
                  <a:pt x="455" y="0"/>
                </a:lnTo>
                <a:lnTo>
                  <a:pt x="458" y="0"/>
                </a:lnTo>
                <a:lnTo>
                  <a:pt x="462" y="0"/>
                </a:lnTo>
                <a:lnTo>
                  <a:pt x="465" y="0"/>
                </a:lnTo>
                <a:lnTo>
                  <a:pt x="469" y="0"/>
                </a:lnTo>
                <a:lnTo>
                  <a:pt x="472" y="0"/>
                </a:lnTo>
                <a:lnTo>
                  <a:pt x="476" y="0"/>
                </a:lnTo>
                <a:lnTo>
                  <a:pt x="479" y="0"/>
                </a:lnTo>
                <a:lnTo>
                  <a:pt x="483" y="0"/>
                </a:lnTo>
                <a:lnTo>
                  <a:pt x="486" y="0"/>
                </a:lnTo>
                <a:lnTo>
                  <a:pt x="490" y="0"/>
                </a:lnTo>
                <a:lnTo>
                  <a:pt x="493" y="0"/>
                </a:lnTo>
                <a:lnTo>
                  <a:pt x="497" y="0"/>
                </a:lnTo>
                <a:lnTo>
                  <a:pt x="500" y="0"/>
                </a:lnTo>
                <a:lnTo>
                  <a:pt x="504" y="0"/>
                </a:lnTo>
                <a:lnTo>
                  <a:pt x="507" y="0"/>
                </a:lnTo>
                <a:lnTo>
                  <a:pt x="511" y="0"/>
                </a:lnTo>
                <a:lnTo>
                  <a:pt x="515" y="0"/>
                </a:lnTo>
                <a:lnTo>
                  <a:pt x="518" y="0"/>
                </a:lnTo>
                <a:lnTo>
                  <a:pt x="522" y="0"/>
                </a:lnTo>
                <a:lnTo>
                  <a:pt x="525" y="0"/>
                </a:lnTo>
                <a:lnTo>
                  <a:pt x="529" y="0"/>
                </a:lnTo>
                <a:lnTo>
                  <a:pt x="532" y="0"/>
                </a:lnTo>
                <a:lnTo>
                  <a:pt x="536" y="0"/>
                </a:lnTo>
                <a:lnTo>
                  <a:pt x="539" y="0"/>
                </a:lnTo>
                <a:lnTo>
                  <a:pt x="543" y="0"/>
                </a:lnTo>
                <a:lnTo>
                  <a:pt x="546" y="0"/>
                </a:lnTo>
                <a:lnTo>
                  <a:pt x="550" y="0"/>
                </a:lnTo>
                <a:lnTo>
                  <a:pt x="553" y="0"/>
                </a:lnTo>
                <a:lnTo>
                  <a:pt x="557" y="0"/>
                </a:lnTo>
                <a:lnTo>
                  <a:pt x="560" y="0"/>
                </a:lnTo>
                <a:lnTo>
                  <a:pt x="564" y="1"/>
                </a:lnTo>
                <a:lnTo>
                  <a:pt x="567" y="0"/>
                </a:lnTo>
                <a:lnTo>
                  <a:pt x="571" y="0"/>
                </a:lnTo>
                <a:lnTo>
                  <a:pt x="575" y="0"/>
                </a:lnTo>
                <a:lnTo>
                  <a:pt x="578" y="0"/>
                </a:lnTo>
                <a:lnTo>
                  <a:pt x="582" y="0"/>
                </a:lnTo>
                <a:lnTo>
                  <a:pt x="585" y="0"/>
                </a:lnTo>
                <a:lnTo>
                  <a:pt x="589" y="0"/>
                </a:lnTo>
                <a:lnTo>
                  <a:pt x="592" y="0"/>
                </a:lnTo>
                <a:lnTo>
                  <a:pt x="596" y="0"/>
                </a:lnTo>
                <a:lnTo>
                  <a:pt x="599" y="0"/>
                </a:lnTo>
                <a:lnTo>
                  <a:pt x="603" y="0"/>
                </a:lnTo>
                <a:lnTo>
                  <a:pt x="606" y="0"/>
                </a:lnTo>
                <a:lnTo>
                  <a:pt x="610" y="1"/>
                </a:lnTo>
                <a:lnTo>
                  <a:pt x="613" y="0"/>
                </a:lnTo>
                <a:lnTo>
                  <a:pt x="617" y="0"/>
                </a:lnTo>
                <a:lnTo>
                  <a:pt x="620" y="0"/>
                </a:lnTo>
                <a:lnTo>
                  <a:pt x="624" y="0"/>
                </a:lnTo>
                <a:lnTo>
                  <a:pt x="627" y="0"/>
                </a:lnTo>
                <a:lnTo>
                  <a:pt x="631" y="1"/>
                </a:lnTo>
                <a:lnTo>
                  <a:pt x="635" y="0"/>
                </a:lnTo>
                <a:lnTo>
                  <a:pt x="638" y="0"/>
                </a:lnTo>
                <a:lnTo>
                  <a:pt x="642" y="0"/>
                </a:lnTo>
                <a:lnTo>
                  <a:pt x="645" y="0"/>
                </a:lnTo>
                <a:lnTo>
                  <a:pt x="649" y="0"/>
                </a:lnTo>
                <a:lnTo>
                  <a:pt x="652" y="0"/>
                </a:lnTo>
                <a:lnTo>
                  <a:pt x="656" y="0"/>
                </a:lnTo>
                <a:lnTo>
                  <a:pt x="659" y="0"/>
                </a:lnTo>
                <a:lnTo>
                  <a:pt x="663" y="0"/>
                </a:lnTo>
                <a:lnTo>
                  <a:pt x="666" y="1"/>
                </a:lnTo>
                <a:lnTo>
                  <a:pt x="670" y="0"/>
                </a:lnTo>
                <a:lnTo>
                  <a:pt x="673" y="0"/>
                </a:lnTo>
                <a:lnTo>
                  <a:pt x="677" y="0"/>
                </a:lnTo>
                <a:lnTo>
                  <a:pt x="680" y="0"/>
                </a:lnTo>
                <a:lnTo>
                  <a:pt x="684" y="0"/>
                </a:lnTo>
                <a:lnTo>
                  <a:pt x="687" y="0"/>
                </a:lnTo>
                <a:lnTo>
                  <a:pt x="691" y="0"/>
                </a:lnTo>
                <a:lnTo>
                  <a:pt x="694" y="0"/>
                </a:lnTo>
                <a:lnTo>
                  <a:pt x="698" y="0"/>
                </a:lnTo>
                <a:lnTo>
                  <a:pt x="702" y="0"/>
                </a:lnTo>
                <a:lnTo>
                  <a:pt x="705" y="0"/>
                </a:lnTo>
                <a:lnTo>
                  <a:pt x="709" y="0"/>
                </a:lnTo>
                <a:lnTo>
                  <a:pt x="712" y="1"/>
                </a:lnTo>
                <a:lnTo>
                  <a:pt x="716" y="0"/>
                </a:lnTo>
                <a:lnTo>
                  <a:pt x="719" y="0"/>
                </a:lnTo>
                <a:lnTo>
                  <a:pt x="723" y="0"/>
                </a:lnTo>
                <a:lnTo>
                  <a:pt x="726" y="0"/>
                </a:lnTo>
                <a:lnTo>
                  <a:pt x="730" y="0"/>
                </a:lnTo>
                <a:lnTo>
                  <a:pt x="733" y="0"/>
                </a:lnTo>
                <a:lnTo>
                  <a:pt x="737" y="0"/>
                </a:lnTo>
                <a:lnTo>
                  <a:pt x="740" y="0"/>
                </a:lnTo>
                <a:lnTo>
                  <a:pt x="744" y="0"/>
                </a:lnTo>
                <a:lnTo>
                  <a:pt x="747" y="0"/>
                </a:lnTo>
                <a:lnTo>
                  <a:pt x="751" y="0"/>
                </a:lnTo>
                <a:lnTo>
                  <a:pt x="754" y="0"/>
                </a:lnTo>
                <a:lnTo>
                  <a:pt x="758" y="0"/>
                </a:lnTo>
                <a:lnTo>
                  <a:pt x="762" y="0"/>
                </a:lnTo>
                <a:lnTo>
                  <a:pt x="765" y="0"/>
                </a:lnTo>
                <a:lnTo>
                  <a:pt x="769" y="0"/>
                </a:lnTo>
                <a:lnTo>
                  <a:pt x="772" y="0"/>
                </a:lnTo>
                <a:lnTo>
                  <a:pt x="776" y="0"/>
                </a:lnTo>
                <a:lnTo>
                  <a:pt x="779" y="0"/>
                </a:lnTo>
                <a:lnTo>
                  <a:pt x="783" y="0"/>
                </a:lnTo>
                <a:lnTo>
                  <a:pt x="786" y="0"/>
                </a:lnTo>
                <a:lnTo>
                  <a:pt x="790" y="0"/>
                </a:lnTo>
                <a:lnTo>
                  <a:pt x="793" y="0"/>
                </a:lnTo>
                <a:lnTo>
                  <a:pt x="797" y="0"/>
                </a:lnTo>
                <a:lnTo>
                  <a:pt x="800" y="0"/>
                </a:lnTo>
                <a:lnTo>
                  <a:pt x="804" y="0"/>
                </a:lnTo>
                <a:lnTo>
                  <a:pt x="807" y="0"/>
                </a:lnTo>
                <a:lnTo>
                  <a:pt x="811" y="0"/>
                </a:lnTo>
                <a:lnTo>
                  <a:pt x="814" y="0"/>
                </a:lnTo>
                <a:lnTo>
                  <a:pt x="818" y="0"/>
                </a:lnTo>
                <a:lnTo>
                  <a:pt x="822" y="0"/>
                </a:lnTo>
                <a:lnTo>
                  <a:pt x="825" y="0"/>
                </a:lnTo>
                <a:lnTo>
                  <a:pt x="829" y="0"/>
                </a:lnTo>
                <a:lnTo>
                  <a:pt x="832" y="0"/>
                </a:lnTo>
                <a:lnTo>
                  <a:pt x="836" y="0"/>
                </a:lnTo>
                <a:lnTo>
                  <a:pt x="839" y="0"/>
                </a:lnTo>
                <a:lnTo>
                  <a:pt x="843" y="0"/>
                </a:lnTo>
                <a:lnTo>
                  <a:pt x="846" y="0"/>
                </a:lnTo>
                <a:lnTo>
                  <a:pt x="850" y="0"/>
                </a:lnTo>
                <a:lnTo>
                  <a:pt x="853" y="0"/>
                </a:lnTo>
                <a:lnTo>
                  <a:pt x="857" y="0"/>
                </a:lnTo>
                <a:lnTo>
                  <a:pt x="860" y="0"/>
                </a:lnTo>
                <a:lnTo>
                  <a:pt x="864" y="0"/>
                </a:lnTo>
                <a:lnTo>
                  <a:pt x="867" y="0"/>
                </a:lnTo>
                <a:lnTo>
                  <a:pt x="871" y="0"/>
                </a:lnTo>
                <a:lnTo>
                  <a:pt x="874" y="0"/>
                </a:lnTo>
                <a:lnTo>
                  <a:pt x="878" y="0"/>
                </a:lnTo>
                <a:lnTo>
                  <a:pt x="881" y="0"/>
                </a:lnTo>
                <a:lnTo>
                  <a:pt x="885" y="0"/>
                </a:lnTo>
                <a:lnTo>
                  <a:pt x="889" y="0"/>
                </a:lnTo>
                <a:lnTo>
                  <a:pt x="892" y="0"/>
                </a:lnTo>
                <a:lnTo>
                  <a:pt x="896" y="0"/>
                </a:lnTo>
                <a:lnTo>
                  <a:pt x="899" y="0"/>
                </a:lnTo>
                <a:lnTo>
                  <a:pt x="903" y="0"/>
                </a:lnTo>
                <a:lnTo>
                  <a:pt x="906" y="0"/>
                </a:lnTo>
                <a:lnTo>
                  <a:pt x="910" y="1"/>
                </a:lnTo>
                <a:lnTo>
                  <a:pt x="913" y="0"/>
                </a:lnTo>
                <a:lnTo>
                  <a:pt x="917" y="1"/>
                </a:lnTo>
                <a:lnTo>
                  <a:pt x="920" y="0"/>
                </a:lnTo>
                <a:lnTo>
                  <a:pt x="924" y="0"/>
                </a:lnTo>
                <a:lnTo>
                  <a:pt x="927" y="0"/>
                </a:lnTo>
                <a:lnTo>
                  <a:pt x="931" y="0"/>
                </a:lnTo>
                <a:lnTo>
                  <a:pt x="934" y="0"/>
                </a:lnTo>
                <a:lnTo>
                  <a:pt x="938" y="0"/>
                </a:lnTo>
                <a:lnTo>
                  <a:pt x="941" y="0"/>
                </a:lnTo>
                <a:lnTo>
                  <a:pt x="945" y="0"/>
                </a:lnTo>
                <a:lnTo>
                  <a:pt x="949" y="0"/>
                </a:lnTo>
                <a:lnTo>
                  <a:pt x="952" y="0"/>
                </a:lnTo>
                <a:lnTo>
                  <a:pt x="956" y="0"/>
                </a:lnTo>
                <a:lnTo>
                  <a:pt x="959" y="0"/>
                </a:lnTo>
                <a:lnTo>
                  <a:pt x="963" y="0"/>
                </a:lnTo>
                <a:lnTo>
                  <a:pt x="966" y="0"/>
                </a:lnTo>
                <a:lnTo>
                  <a:pt x="970" y="0"/>
                </a:lnTo>
                <a:lnTo>
                  <a:pt x="973" y="0"/>
                </a:lnTo>
                <a:lnTo>
                  <a:pt x="977" y="0"/>
                </a:lnTo>
                <a:lnTo>
                  <a:pt x="980" y="0"/>
                </a:lnTo>
                <a:lnTo>
                  <a:pt x="984" y="0"/>
                </a:lnTo>
                <a:lnTo>
                  <a:pt x="987" y="0"/>
                </a:lnTo>
                <a:lnTo>
                  <a:pt x="991" y="0"/>
                </a:lnTo>
                <a:lnTo>
                  <a:pt x="994" y="0"/>
                </a:lnTo>
                <a:lnTo>
                  <a:pt x="998" y="0"/>
                </a:lnTo>
                <a:lnTo>
                  <a:pt x="1001" y="0"/>
                </a:lnTo>
                <a:lnTo>
                  <a:pt x="1005" y="0"/>
                </a:lnTo>
                <a:lnTo>
                  <a:pt x="1009" y="0"/>
                </a:lnTo>
                <a:lnTo>
                  <a:pt x="1012" y="0"/>
                </a:lnTo>
                <a:lnTo>
                  <a:pt x="1016" y="0"/>
                </a:lnTo>
                <a:lnTo>
                  <a:pt x="1019" y="0"/>
                </a:lnTo>
                <a:lnTo>
                  <a:pt x="1023" y="0"/>
                </a:lnTo>
                <a:lnTo>
                  <a:pt x="1026" y="0"/>
                </a:lnTo>
                <a:lnTo>
                  <a:pt x="1030" y="0"/>
                </a:lnTo>
                <a:lnTo>
                  <a:pt x="1033" y="0"/>
                </a:lnTo>
                <a:lnTo>
                  <a:pt x="1037" y="0"/>
                </a:lnTo>
                <a:lnTo>
                  <a:pt x="1040" y="0"/>
                </a:lnTo>
                <a:lnTo>
                  <a:pt x="1044" y="0"/>
                </a:lnTo>
                <a:lnTo>
                  <a:pt x="1047" y="0"/>
                </a:lnTo>
                <a:lnTo>
                  <a:pt x="1051" y="0"/>
                </a:lnTo>
                <a:lnTo>
                  <a:pt x="1054" y="0"/>
                </a:lnTo>
                <a:lnTo>
                  <a:pt x="1058" y="0"/>
                </a:lnTo>
                <a:lnTo>
                  <a:pt x="1061" y="0"/>
                </a:lnTo>
                <a:lnTo>
                  <a:pt x="1065" y="0"/>
                </a:lnTo>
                <a:lnTo>
                  <a:pt x="1068" y="0"/>
                </a:lnTo>
                <a:lnTo>
                  <a:pt x="1072" y="0"/>
                </a:lnTo>
                <a:lnTo>
                  <a:pt x="1076" y="0"/>
                </a:lnTo>
                <a:lnTo>
                  <a:pt x="1079" y="0"/>
                </a:lnTo>
                <a:lnTo>
                  <a:pt x="1083" y="0"/>
                </a:lnTo>
                <a:lnTo>
                  <a:pt x="1086" y="0"/>
                </a:lnTo>
                <a:lnTo>
                  <a:pt x="1090" y="0"/>
                </a:lnTo>
                <a:lnTo>
                  <a:pt x="1093" y="0"/>
                </a:lnTo>
                <a:lnTo>
                  <a:pt x="1097" y="0"/>
                </a:lnTo>
                <a:lnTo>
                  <a:pt x="1100" y="0"/>
                </a:lnTo>
                <a:lnTo>
                  <a:pt x="1104" y="0"/>
                </a:lnTo>
                <a:lnTo>
                  <a:pt x="1107" y="0"/>
                </a:lnTo>
                <a:lnTo>
                  <a:pt x="1111" y="0"/>
                </a:lnTo>
                <a:lnTo>
                  <a:pt x="1114" y="1"/>
                </a:lnTo>
                <a:lnTo>
                  <a:pt x="1118" y="1"/>
                </a:lnTo>
                <a:lnTo>
                  <a:pt x="1121" y="0"/>
                </a:lnTo>
                <a:lnTo>
                  <a:pt x="1125" y="0"/>
                </a:lnTo>
                <a:lnTo>
                  <a:pt x="1128" y="0"/>
                </a:lnTo>
                <a:lnTo>
                  <a:pt x="1132" y="0"/>
                </a:lnTo>
                <a:lnTo>
                  <a:pt x="1136" y="0"/>
                </a:lnTo>
                <a:lnTo>
                  <a:pt x="1139" y="0"/>
                </a:lnTo>
                <a:lnTo>
                  <a:pt x="1143" y="0"/>
                </a:lnTo>
                <a:lnTo>
                  <a:pt x="1146" y="1"/>
                </a:lnTo>
                <a:lnTo>
                  <a:pt x="1150" y="0"/>
                </a:lnTo>
                <a:lnTo>
                  <a:pt x="1153" y="0"/>
                </a:lnTo>
                <a:lnTo>
                  <a:pt x="1157" y="0"/>
                </a:lnTo>
                <a:lnTo>
                  <a:pt x="1160" y="0"/>
                </a:lnTo>
                <a:lnTo>
                  <a:pt x="1164" y="0"/>
                </a:lnTo>
                <a:lnTo>
                  <a:pt x="1167" y="0"/>
                </a:lnTo>
                <a:lnTo>
                  <a:pt x="1171" y="0"/>
                </a:lnTo>
                <a:lnTo>
                  <a:pt x="1174" y="0"/>
                </a:lnTo>
                <a:lnTo>
                  <a:pt x="1178" y="0"/>
                </a:lnTo>
                <a:lnTo>
                  <a:pt x="1181" y="0"/>
                </a:lnTo>
                <a:lnTo>
                  <a:pt x="1185" y="0"/>
                </a:lnTo>
                <a:lnTo>
                  <a:pt x="1188" y="0"/>
                </a:lnTo>
                <a:lnTo>
                  <a:pt x="1192" y="0"/>
                </a:lnTo>
                <a:lnTo>
                  <a:pt x="1196" y="0"/>
                </a:lnTo>
                <a:lnTo>
                  <a:pt x="1199" y="0"/>
                </a:lnTo>
                <a:lnTo>
                  <a:pt x="1203" y="0"/>
                </a:lnTo>
                <a:lnTo>
                  <a:pt x="1206" y="0"/>
                </a:lnTo>
                <a:lnTo>
                  <a:pt x="1210" y="0"/>
                </a:lnTo>
                <a:lnTo>
                  <a:pt x="1213" y="0"/>
                </a:lnTo>
                <a:lnTo>
                  <a:pt x="1217" y="0"/>
                </a:lnTo>
                <a:lnTo>
                  <a:pt x="1220" y="0"/>
                </a:lnTo>
                <a:lnTo>
                  <a:pt x="1224" y="0"/>
                </a:lnTo>
                <a:lnTo>
                  <a:pt x="1227" y="0"/>
                </a:lnTo>
                <a:lnTo>
                  <a:pt x="1231" y="0"/>
                </a:lnTo>
                <a:lnTo>
                  <a:pt x="1234" y="0"/>
                </a:lnTo>
                <a:lnTo>
                  <a:pt x="1238" y="0"/>
                </a:lnTo>
                <a:lnTo>
                  <a:pt x="1241" y="0"/>
                </a:lnTo>
                <a:lnTo>
                  <a:pt x="1245" y="0"/>
                </a:lnTo>
                <a:lnTo>
                  <a:pt x="1248" y="0"/>
                </a:lnTo>
                <a:lnTo>
                  <a:pt x="1252" y="0"/>
                </a:lnTo>
                <a:lnTo>
                  <a:pt x="1256" y="0"/>
                </a:lnTo>
                <a:lnTo>
                  <a:pt x="1259" y="0"/>
                </a:lnTo>
                <a:lnTo>
                  <a:pt x="1263" y="0"/>
                </a:lnTo>
                <a:lnTo>
                  <a:pt x="1266" y="0"/>
                </a:lnTo>
                <a:lnTo>
                  <a:pt x="1270" y="0"/>
                </a:lnTo>
                <a:lnTo>
                  <a:pt x="1273" y="0"/>
                </a:lnTo>
                <a:lnTo>
                  <a:pt x="1277" y="0"/>
                </a:lnTo>
                <a:lnTo>
                  <a:pt x="1280" y="0"/>
                </a:lnTo>
                <a:lnTo>
                  <a:pt x="1284" y="0"/>
                </a:lnTo>
                <a:lnTo>
                  <a:pt x="1287" y="0"/>
                </a:lnTo>
                <a:lnTo>
                  <a:pt x="1291" y="0"/>
                </a:lnTo>
                <a:lnTo>
                  <a:pt x="1294" y="0"/>
                </a:lnTo>
                <a:lnTo>
                  <a:pt x="1298" y="0"/>
                </a:lnTo>
                <a:lnTo>
                  <a:pt x="1301" y="0"/>
                </a:lnTo>
                <a:lnTo>
                  <a:pt x="1305" y="0"/>
                </a:lnTo>
                <a:lnTo>
                  <a:pt x="1308" y="0"/>
                </a:lnTo>
                <a:lnTo>
                  <a:pt x="1312" y="0"/>
                </a:lnTo>
                <a:lnTo>
                  <a:pt x="1315" y="0"/>
                </a:lnTo>
                <a:lnTo>
                  <a:pt x="1319" y="0"/>
                </a:lnTo>
                <a:lnTo>
                  <a:pt x="1323" y="0"/>
                </a:lnTo>
                <a:lnTo>
                  <a:pt x="1326" y="0"/>
                </a:lnTo>
                <a:lnTo>
                  <a:pt x="1330" y="0"/>
                </a:lnTo>
                <a:lnTo>
                  <a:pt x="1333" y="0"/>
                </a:lnTo>
                <a:lnTo>
                  <a:pt x="1337" y="0"/>
                </a:lnTo>
                <a:lnTo>
                  <a:pt x="1340" y="0"/>
                </a:lnTo>
                <a:lnTo>
                  <a:pt x="1344" y="0"/>
                </a:lnTo>
                <a:lnTo>
                  <a:pt x="1347" y="0"/>
                </a:lnTo>
                <a:lnTo>
                  <a:pt x="1351" y="0"/>
                </a:lnTo>
                <a:lnTo>
                  <a:pt x="1354" y="0"/>
                </a:lnTo>
                <a:lnTo>
                  <a:pt x="1358" y="0"/>
                </a:lnTo>
                <a:lnTo>
                  <a:pt x="1361" y="0"/>
                </a:lnTo>
                <a:lnTo>
                  <a:pt x="1365" y="0"/>
                </a:lnTo>
                <a:lnTo>
                  <a:pt x="1368" y="0"/>
                </a:lnTo>
                <a:lnTo>
                  <a:pt x="1372" y="0"/>
                </a:lnTo>
                <a:lnTo>
                  <a:pt x="1375" y="0"/>
                </a:lnTo>
                <a:lnTo>
                  <a:pt x="1379" y="0"/>
                </a:lnTo>
                <a:lnTo>
                  <a:pt x="1383" y="0"/>
                </a:lnTo>
                <a:lnTo>
                  <a:pt x="1386" y="0"/>
                </a:lnTo>
                <a:lnTo>
                  <a:pt x="1390" y="0"/>
                </a:lnTo>
                <a:lnTo>
                  <a:pt x="1393" y="0"/>
                </a:lnTo>
                <a:lnTo>
                  <a:pt x="1397" y="0"/>
                </a:lnTo>
                <a:lnTo>
                  <a:pt x="1400" y="0"/>
                </a:lnTo>
                <a:lnTo>
                  <a:pt x="1404" y="0"/>
                </a:lnTo>
                <a:lnTo>
                  <a:pt x="1407" y="0"/>
                </a:lnTo>
                <a:lnTo>
                  <a:pt x="1411" y="0"/>
                </a:lnTo>
                <a:lnTo>
                  <a:pt x="1414" y="0"/>
                </a:lnTo>
                <a:lnTo>
                  <a:pt x="1418" y="0"/>
                </a:lnTo>
                <a:lnTo>
                  <a:pt x="1421" y="0"/>
                </a:lnTo>
                <a:lnTo>
                  <a:pt x="1425" y="0"/>
                </a:lnTo>
                <a:lnTo>
                  <a:pt x="1428" y="0"/>
                </a:lnTo>
                <a:lnTo>
                  <a:pt x="1432" y="0"/>
                </a:lnTo>
                <a:lnTo>
                  <a:pt x="1435" y="1"/>
                </a:lnTo>
                <a:lnTo>
                  <a:pt x="1439" y="0"/>
                </a:lnTo>
                <a:lnTo>
                  <a:pt x="1443" y="0"/>
                </a:lnTo>
                <a:lnTo>
                  <a:pt x="1446" y="0"/>
                </a:lnTo>
                <a:lnTo>
                  <a:pt x="1450" y="0"/>
                </a:lnTo>
                <a:lnTo>
                  <a:pt x="1453" y="0"/>
                </a:lnTo>
                <a:lnTo>
                  <a:pt x="1457" y="0"/>
                </a:lnTo>
                <a:lnTo>
                  <a:pt x="1460" y="0"/>
                </a:lnTo>
                <a:lnTo>
                  <a:pt x="1464" y="0"/>
                </a:lnTo>
                <a:lnTo>
                  <a:pt x="1467" y="0"/>
                </a:lnTo>
                <a:lnTo>
                  <a:pt x="1471" y="0"/>
                </a:lnTo>
                <a:lnTo>
                  <a:pt x="1474" y="0"/>
                </a:lnTo>
                <a:lnTo>
                  <a:pt x="1478" y="0"/>
                </a:lnTo>
                <a:lnTo>
                  <a:pt x="1481" y="0"/>
                </a:lnTo>
                <a:lnTo>
                  <a:pt x="1485" y="0"/>
                </a:lnTo>
                <a:lnTo>
                  <a:pt x="1488" y="0"/>
                </a:lnTo>
                <a:lnTo>
                  <a:pt x="1492" y="0"/>
                </a:lnTo>
                <a:lnTo>
                  <a:pt x="1495" y="0"/>
                </a:lnTo>
                <a:lnTo>
                  <a:pt x="1499" y="0"/>
                </a:lnTo>
                <a:lnTo>
                  <a:pt x="1502" y="0"/>
                </a:lnTo>
                <a:lnTo>
                  <a:pt x="1506" y="0"/>
                </a:lnTo>
                <a:lnTo>
                  <a:pt x="1510" y="0"/>
                </a:lnTo>
                <a:lnTo>
                  <a:pt x="1513" y="0"/>
                </a:lnTo>
                <a:lnTo>
                  <a:pt x="1517" y="0"/>
                </a:lnTo>
                <a:lnTo>
                  <a:pt x="1520" y="0"/>
                </a:lnTo>
                <a:lnTo>
                  <a:pt x="1524" y="0"/>
                </a:lnTo>
                <a:lnTo>
                  <a:pt x="1527" y="0"/>
                </a:lnTo>
                <a:lnTo>
                  <a:pt x="1531" y="0"/>
                </a:lnTo>
                <a:lnTo>
                  <a:pt x="1534" y="0"/>
                </a:lnTo>
                <a:lnTo>
                  <a:pt x="1538" y="0"/>
                </a:lnTo>
                <a:lnTo>
                  <a:pt x="1541" y="0"/>
                </a:lnTo>
                <a:lnTo>
                  <a:pt x="1545" y="0"/>
                </a:lnTo>
                <a:lnTo>
                  <a:pt x="1548" y="0"/>
                </a:lnTo>
                <a:lnTo>
                  <a:pt x="1552" y="0"/>
                </a:lnTo>
                <a:lnTo>
                  <a:pt x="1555" y="0"/>
                </a:lnTo>
                <a:lnTo>
                  <a:pt x="1559" y="0"/>
                </a:lnTo>
                <a:lnTo>
                  <a:pt x="1562" y="0"/>
                </a:lnTo>
                <a:lnTo>
                  <a:pt x="1566" y="0"/>
                </a:lnTo>
                <a:lnTo>
                  <a:pt x="1570" y="1"/>
                </a:lnTo>
                <a:lnTo>
                  <a:pt x="1573" y="0"/>
                </a:lnTo>
                <a:lnTo>
                  <a:pt x="1577" y="0"/>
                </a:lnTo>
                <a:lnTo>
                  <a:pt x="1580" y="0"/>
                </a:lnTo>
                <a:lnTo>
                  <a:pt x="1584" y="0"/>
                </a:lnTo>
                <a:lnTo>
                  <a:pt x="1587" y="1"/>
                </a:lnTo>
                <a:lnTo>
                  <a:pt x="1591" y="0"/>
                </a:lnTo>
                <a:lnTo>
                  <a:pt x="1594" y="0"/>
                </a:lnTo>
                <a:lnTo>
                  <a:pt x="1598" y="0"/>
                </a:lnTo>
                <a:lnTo>
                  <a:pt x="1601" y="0"/>
                </a:lnTo>
                <a:lnTo>
                  <a:pt x="1605" y="0"/>
                </a:lnTo>
                <a:lnTo>
                  <a:pt x="1608" y="0"/>
                </a:lnTo>
                <a:lnTo>
                  <a:pt x="1612" y="0"/>
                </a:lnTo>
                <a:lnTo>
                  <a:pt x="1615" y="0"/>
                </a:lnTo>
                <a:lnTo>
                  <a:pt x="1619" y="0"/>
                </a:lnTo>
                <a:lnTo>
                  <a:pt x="1622" y="1"/>
                </a:lnTo>
                <a:lnTo>
                  <a:pt x="1626" y="0"/>
                </a:lnTo>
                <a:lnTo>
                  <a:pt x="1630" y="0"/>
                </a:lnTo>
                <a:lnTo>
                  <a:pt x="1633" y="0"/>
                </a:lnTo>
                <a:lnTo>
                  <a:pt x="1637" y="0"/>
                </a:lnTo>
                <a:lnTo>
                  <a:pt x="1640" y="0"/>
                </a:lnTo>
                <a:lnTo>
                  <a:pt x="1644" y="0"/>
                </a:lnTo>
                <a:lnTo>
                  <a:pt x="1647" y="0"/>
                </a:lnTo>
                <a:lnTo>
                  <a:pt x="1651" y="1"/>
                </a:lnTo>
                <a:lnTo>
                  <a:pt x="1654" y="0"/>
                </a:lnTo>
                <a:lnTo>
                  <a:pt x="1658" y="0"/>
                </a:lnTo>
                <a:lnTo>
                  <a:pt x="1661" y="0"/>
                </a:lnTo>
                <a:lnTo>
                  <a:pt x="1665" y="0"/>
                </a:lnTo>
                <a:lnTo>
                  <a:pt x="1668" y="0"/>
                </a:lnTo>
                <a:lnTo>
                  <a:pt x="1672" y="0"/>
                </a:lnTo>
                <a:lnTo>
                  <a:pt x="1675" y="0"/>
                </a:lnTo>
                <a:lnTo>
                  <a:pt x="1679" y="0"/>
                </a:lnTo>
                <a:lnTo>
                  <a:pt x="1682" y="0"/>
                </a:lnTo>
                <a:lnTo>
                  <a:pt x="1686" y="0"/>
                </a:lnTo>
                <a:lnTo>
                  <a:pt x="1689" y="0"/>
                </a:lnTo>
                <a:lnTo>
                  <a:pt x="1693" y="0"/>
                </a:lnTo>
                <a:lnTo>
                  <a:pt x="1697" y="0"/>
                </a:lnTo>
                <a:lnTo>
                  <a:pt x="1700" y="0"/>
                </a:lnTo>
                <a:lnTo>
                  <a:pt x="1704" y="0"/>
                </a:lnTo>
                <a:lnTo>
                  <a:pt x="1707" y="0"/>
                </a:lnTo>
                <a:lnTo>
                  <a:pt x="1711" y="0"/>
                </a:lnTo>
                <a:lnTo>
                  <a:pt x="1714" y="0"/>
                </a:lnTo>
                <a:lnTo>
                  <a:pt x="1718" y="0"/>
                </a:lnTo>
                <a:lnTo>
                  <a:pt x="1721" y="0"/>
                </a:lnTo>
                <a:lnTo>
                  <a:pt x="1725" y="0"/>
                </a:lnTo>
                <a:lnTo>
                  <a:pt x="1728" y="0"/>
                </a:lnTo>
                <a:lnTo>
                  <a:pt x="1732" y="0"/>
                </a:lnTo>
                <a:lnTo>
                  <a:pt x="1735" y="0"/>
                </a:lnTo>
                <a:lnTo>
                  <a:pt x="1739" y="0"/>
                </a:lnTo>
                <a:lnTo>
                  <a:pt x="1742" y="0"/>
                </a:lnTo>
                <a:lnTo>
                  <a:pt x="1746" y="0"/>
                </a:lnTo>
                <a:lnTo>
                  <a:pt x="1749" y="0"/>
                </a:lnTo>
                <a:lnTo>
                  <a:pt x="1753" y="0"/>
                </a:lnTo>
                <a:lnTo>
                  <a:pt x="1757" y="0"/>
                </a:lnTo>
                <a:lnTo>
                  <a:pt x="1760" y="0"/>
                </a:lnTo>
                <a:lnTo>
                  <a:pt x="1764" y="0"/>
                </a:lnTo>
                <a:lnTo>
                  <a:pt x="1767" y="0"/>
                </a:lnTo>
                <a:lnTo>
                  <a:pt x="1771" y="0"/>
                </a:lnTo>
                <a:lnTo>
                  <a:pt x="1774" y="0"/>
                </a:lnTo>
                <a:lnTo>
                  <a:pt x="1778" y="0"/>
                </a:lnTo>
                <a:lnTo>
                  <a:pt x="1781" y="0"/>
                </a:lnTo>
                <a:lnTo>
                  <a:pt x="1785" y="0"/>
                </a:lnTo>
                <a:lnTo>
                  <a:pt x="1788" y="0"/>
                </a:lnTo>
                <a:lnTo>
                  <a:pt x="1792" y="0"/>
                </a:lnTo>
                <a:lnTo>
                  <a:pt x="1795" y="0"/>
                </a:lnTo>
                <a:lnTo>
                  <a:pt x="1799" y="0"/>
                </a:lnTo>
                <a:lnTo>
                  <a:pt x="1802" y="0"/>
                </a:lnTo>
                <a:lnTo>
                  <a:pt x="1806" y="0"/>
                </a:lnTo>
                <a:lnTo>
                  <a:pt x="1809" y="0"/>
                </a:lnTo>
                <a:lnTo>
                  <a:pt x="1813" y="0"/>
                </a:lnTo>
                <a:lnTo>
                  <a:pt x="1817" y="0"/>
                </a:lnTo>
                <a:lnTo>
                  <a:pt x="1820" y="0"/>
                </a:lnTo>
                <a:lnTo>
                  <a:pt x="1824" y="0"/>
                </a:lnTo>
                <a:lnTo>
                  <a:pt x="1827" y="1"/>
                </a:lnTo>
                <a:lnTo>
                  <a:pt x="1831" y="0"/>
                </a:lnTo>
                <a:lnTo>
                  <a:pt x="1834" y="0"/>
                </a:lnTo>
                <a:lnTo>
                  <a:pt x="1838" y="0"/>
                </a:lnTo>
                <a:lnTo>
                  <a:pt x="1841" y="0"/>
                </a:lnTo>
                <a:lnTo>
                  <a:pt x="1845" y="0"/>
                </a:lnTo>
                <a:lnTo>
                  <a:pt x="1848" y="0"/>
                </a:lnTo>
                <a:lnTo>
                  <a:pt x="1852" y="0"/>
                </a:lnTo>
                <a:lnTo>
                  <a:pt x="1855" y="0"/>
                </a:lnTo>
                <a:lnTo>
                  <a:pt x="1859" y="0"/>
                </a:lnTo>
                <a:lnTo>
                  <a:pt x="1862" y="0"/>
                </a:lnTo>
                <a:lnTo>
                  <a:pt x="1866" y="0"/>
                </a:lnTo>
                <a:lnTo>
                  <a:pt x="1869" y="0"/>
                </a:lnTo>
                <a:lnTo>
                  <a:pt x="1873" y="0"/>
                </a:lnTo>
                <a:lnTo>
                  <a:pt x="1876" y="0"/>
                </a:lnTo>
                <a:lnTo>
                  <a:pt x="1880" y="0"/>
                </a:lnTo>
                <a:lnTo>
                  <a:pt x="1884" y="0"/>
                </a:lnTo>
                <a:lnTo>
                  <a:pt x="1887" y="0"/>
                </a:lnTo>
                <a:lnTo>
                  <a:pt x="1891" y="0"/>
                </a:lnTo>
                <a:lnTo>
                  <a:pt x="1894" y="0"/>
                </a:lnTo>
                <a:lnTo>
                  <a:pt x="1898" y="0"/>
                </a:lnTo>
                <a:lnTo>
                  <a:pt x="1901" y="1"/>
                </a:lnTo>
                <a:lnTo>
                  <a:pt x="1905" y="0"/>
                </a:lnTo>
                <a:lnTo>
                  <a:pt x="1908" y="0"/>
                </a:lnTo>
                <a:lnTo>
                  <a:pt x="1912" y="0"/>
                </a:lnTo>
                <a:lnTo>
                  <a:pt x="1915" y="0"/>
                </a:lnTo>
                <a:lnTo>
                  <a:pt x="1919" y="0"/>
                </a:lnTo>
                <a:lnTo>
                  <a:pt x="1922" y="0"/>
                </a:lnTo>
                <a:lnTo>
                  <a:pt x="1926" y="0"/>
                </a:lnTo>
                <a:lnTo>
                  <a:pt x="1929" y="0"/>
                </a:lnTo>
                <a:lnTo>
                  <a:pt x="1933" y="0"/>
                </a:lnTo>
                <a:lnTo>
                  <a:pt x="1936" y="0"/>
                </a:lnTo>
                <a:lnTo>
                  <a:pt x="1940" y="0"/>
                </a:lnTo>
                <a:lnTo>
                  <a:pt x="1944" y="0"/>
                </a:lnTo>
                <a:lnTo>
                  <a:pt x="1947" y="0"/>
                </a:lnTo>
                <a:lnTo>
                  <a:pt x="1951" y="0"/>
                </a:lnTo>
                <a:lnTo>
                  <a:pt x="1954" y="0"/>
                </a:lnTo>
                <a:lnTo>
                  <a:pt x="1958" y="0"/>
                </a:lnTo>
                <a:lnTo>
                  <a:pt x="1961" y="0"/>
                </a:lnTo>
                <a:lnTo>
                  <a:pt x="1965" y="0"/>
                </a:lnTo>
                <a:lnTo>
                  <a:pt x="1968" y="0"/>
                </a:lnTo>
                <a:lnTo>
                  <a:pt x="1972" y="0"/>
                </a:lnTo>
                <a:lnTo>
                  <a:pt x="1975" y="0"/>
                </a:lnTo>
                <a:lnTo>
                  <a:pt x="1979" y="1"/>
                </a:lnTo>
                <a:lnTo>
                  <a:pt x="1982" y="0"/>
                </a:lnTo>
                <a:lnTo>
                  <a:pt x="1986" y="0"/>
                </a:lnTo>
                <a:lnTo>
                  <a:pt x="1989" y="0"/>
                </a:lnTo>
                <a:lnTo>
                  <a:pt x="1993" y="0"/>
                </a:lnTo>
                <a:lnTo>
                  <a:pt x="1996" y="0"/>
                </a:lnTo>
                <a:lnTo>
                  <a:pt x="2000" y="0"/>
                </a:lnTo>
                <a:lnTo>
                  <a:pt x="2004" y="0"/>
                </a:lnTo>
                <a:lnTo>
                  <a:pt x="2007" y="0"/>
                </a:lnTo>
                <a:lnTo>
                  <a:pt x="2011" y="0"/>
                </a:lnTo>
                <a:lnTo>
                  <a:pt x="2014" y="0"/>
                </a:lnTo>
                <a:lnTo>
                  <a:pt x="2018" y="0"/>
                </a:lnTo>
                <a:lnTo>
                  <a:pt x="2021" y="0"/>
                </a:lnTo>
                <a:lnTo>
                  <a:pt x="2025" y="0"/>
                </a:lnTo>
                <a:lnTo>
                  <a:pt x="2028" y="0"/>
                </a:lnTo>
                <a:lnTo>
                  <a:pt x="2032" y="0"/>
                </a:lnTo>
                <a:lnTo>
                  <a:pt x="2035" y="0"/>
                </a:lnTo>
                <a:lnTo>
                  <a:pt x="2039" y="0"/>
                </a:lnTo>
                <a:lnTo>
                  <a:pt x="2042" y="0"/>
                </a:lnTo>
                <a:lnTo>
                  <a:pt x="2046" y="0"/>
                </a:lnTo>
                <a:lnTo>
                  <a:pt x="2049" y="0"/>
                </a:lnTo>
                <a:lnTo>
                  <a:pt x="2053" y="0"/>
                </a:lnTo>
                <a:lnTo>
                  <a:pt x="2056" y="0"/>
                </a:lnTo>
                <a:lnTo>
                  <a:pt x="2060" y="0"/>
                </a:lnTo>
                <a:lnTo>
                  <a:pt x="2063" y="0"/>
                </a:lnTo>
                <a:lnTo>
                  <a:pt x="2067" y="0"/>
                </a:lnTo>
                <a:lnTo>
                  <a:pt x="2071" y="0"/>
                </a:lnTo>
                <a:lnTo>
                  <a:pt x="2074" y="0"/>
                </a:lnTo>
                <a:lnTo>
                  <a:pt x="2078" y="1"/>
                </a:lnTo>
                <a:lnTo>
                  <a:pt x="2081" y="0"/>
                </a:lnTo>
                <a:lnTo>
                  <a:pt x="2085" y="0"/>
                </a:lnTo>
                <a:lnTo>
                  <a:pt x="2088" y="0"/>
                </a:lnTo>
                <a:lnTo>
                  <a:pt x="2092" y="1"/>
                </a:lnTo>
                <a:lnTo>
                  <a:pt x="2095" y="0"/>
                </a:lnTo>
                <a:lnTo>
                  <a:pt x="2099" y="0"/>
                </a:lnTo>
                <a:lnTo>
                  <a:pt x="2102" y="0"/>
                </a:lnTo>
                <a:lnTo>
                  <a:pt x="2106" y="0"/>
                </a:lnTo>
                <a:lnTo>
                  <a:pt x="2109" y="0"/>
                </a:lnTo>
                <a:lnTo>
                  <a:pt x="2113" y="0"/>
                </a:lnTo>
                <a:lnTo>
                  <a:pt x="2116" y="1"/>
                </a:lnTo>
                <a:lnTo>
                  <a:pt x="2120" y="0"/>
                </a:lnTo>
                <a:lnTo>
                  <a:pt x="2123" y="0"/>
                </a:lnTo>
                <a:lnTo>
                  <a:pt x="2127" y="1"/>
                </a:lnTo>
                <a:lnTo>
                  <a:pt x="2131" y="0"/>
                </a:lnTo>
                <a:lnTo>
                  <a:pt x="2134" y="0"/>
                </a:lnTo>
                <a:lnTo>
                  <a:pt x="2138" y="0"/>
                </a:lnTo>
                <a:lnTo>
                  <a:pt x="2141" y="0"/>
                </a:lnTo>
                <a:lnTo>
                  <a:pt x="2145" y="0"/>
                </a:lnTo>
                <a:lnTo>
                  <a:pt x="2148" y="0"/>
                </a:lnTo>
                <a:lnTo>
                  <a:pt x="2152" y="0"/>
                </a:lnTo>
                <a:lnTo>
                  <a:pt x="2155" y="1"/>
                </a:lnTo>
                <a:lnTo>
                  <a:pt x="2159" y="0"/>
                </a:lnTo>
                <a:lnTo>
                  <a:pt x="2162" y="1"/>
                </a:lnTo>
                <a:lnTo>
                  <a:pt x="2166" y="0"/>
                </a:lnTo>
                <a:lnTo>
                  <a:pt x="2169" y="0"/>
                </a:lnTo>
                <a:lnTo>
                  <a:pt x="2173" y="0"/>
                </a:lnTo>
                <a:lnTo>
                  <a:pt x="2176" y="0"/>
                </a:lnTo>
                <a:lnTo>
                  <a:pt x="2180" y="0"/>
                </a:lnTo>
                <a:lnTo>
                  <a:pt x="2183" y="0"/>
                </a:lnTo>
                <a:lnTo>
                  <a:pt x="2187" y="0"/>
                </a:lnTo>
                <a:lnTo>
                  <a:pt x="2191" y="0"/>
                </a:lnTo>
                <a:lnTo>
                  <a:pt x="2194" y="0"/>
                </a:lnTo>
                <a:lnTo>
                  <a:pt x="2198" y="0"/>
                </a:lnTo>
                <a:lnTo>
                  <a:pt x="2201" y="0"/>
                </a:lnTo>
                <a:lnTo>
                  <a:pt x="2205" y="0"/>
                </a:lnTo>
                <a:lnTo>
                  <a:pt x="2208" y="0"/>
                </a:lnTo>
                <a:lnTo>
                  <a:pt x="2212" y="0"/>
                </a:lnTo>
                <a:lnTo>
                  <a:pt x="2215" y="0"/>
                </a:lnTo>
                <a:lnTo>
                  <a:pt x="2219" y="0"/>
                </a:lnTo>
                <a:lnTo>
                  <a:pt x="2222" y="0"/>
                </a:lnTo>
                <a:lnTo>
                  <a:pt x="2226" y="1"/>
                </a:lnTo>
                <a:lnTo>
                  <a:pt x="2229" y="1"/>
                </a:lnTo>
                <a:lnTo>
                  <a:pt x="2233" y="0"/>
                </a:lnTo>
                <a:lnTo>
                  <a:pt x="2236" y="0"/>
                </a:lnTo>
                <a:lnTo>
                  <a:pt x="2240" y="0"/>
                </a:lnTo>
                <a:lnTo>
                  <a:pt x="2243" y="0"/>
                </a:lnTo>
                <a:lnTo>
                  <a:pt x="2247" y="0"/>
                </a:lnTo>
                <a:lnTo>
                  <a:pt x="2250" y="0"/>
                </a:lnTo>
                <a:lnTo>
                  <a:pt x="2254" y="0"/>
                </a:lnTo>
                <a:lnTo>
                  <a:pt x="2258" y="0"/>
                </a:lnTo>
                <a:lnTo>
                  <a:pt x="2261" y="0"/>
                </a:lnTo>
                <a:lnTo>
                  <a:pt x="2265" y="0"/>
                </a:lnTo>
                <a:lnTo>
                  <a:pt x="2268" y="0"/>
                </a:lnTo>
                <a:lnTo>
                  <a:pt x="2272" y="0"/>
                </a:lnTo>
                <a:lnTo>
                  <a:pt x="2275" y="0"/>
                </a:lnTo>
                <a:lnTo>
                  <a:pt x="2279" y="1"/>
                </a:lnTo>
                <a:lnTo>
                  <a:pt x="2282" y="0"/>
                </a:lnTo>
                <a:lnTo>
                  <a:pt x="2286" y="0"/>
                </a:lnTo>
                <a:lnTo>
                  <a:pt x="2289" y="0"/>
                </a:lnTo>
                <a:lnTo>
                  <a:pt x="2293" y="0"/>
                </a:lnTo>
                <a:lnTo>
                  <a:pt x="2296" y="0"/>
                </a:lnTo>
                <a:lnTo>
                  <a:pt x="2300" y="0"/>
                </a:lnTo>
                <a:lnTo>
                  <a:pt x="2303" y="0"/>
                </a:lnTo>
                <a:lnTo>
                  <a:pt x="2307" y="0"/>
                </a:lnTo>
                <a:lnTo>
                  <a:pt x="2310" y="0"/>
                </a:lnTo>
                <a:lnTo>
                  <a:pt x="2314" y="0"/>
                </a:lnTo>
                <a:lnTo>
                  <a:pt x="2318" y="0"/>
                </a:lnTo>
                <a:lnTo>
                  <a:pt x="2321" y="2"/>
                </a:lnTo>
                <a:lnTo>
                  <a:pt x="2325" y="0"/>
                </a:lnTo>
                <a:lnTo>
                  <a:pt x="2328" y="0"/>
                </a:lnTo>
                <a:lnTo>
                  <a:pt x="2332" y="0"/>
                </a:lnTo>
                <a:lnTo>
                  <a:pt x="2335" y="0"/>
                </a:lnTo>
                <a:lnTo>
                  <a:pt x="2339" y="0"/>
                </a:lnTo>
                <a:lnTo>
                  <a:pt x="2342" y="0"/>
                </a:lnTo>
                <a:lnTo>
                  <a:pt x="2346" y="1"/>
                </a:lnTo>
                <a:lnTo>
                  <a:pt x="2349" y="0"/>
                </a:lnTo>
                <a:lnTo>
                  <a:pt x="2353" y="0"/>
                </a:lnTo>
                <a:lnTo>
                  <a:pt x="2356" y="0"/>
                </a:lnTo>
                <a:lnTo>
                  <a:pt x="2360" y="0"/>
                </a:lnTo>
                <a:lnTo>
                  <a:pt x="2363" y="0"/>
                </a:lnTo>
                <a:lnTo>
                  <a:pt x="2367" y="0"/>
                </a:lnTo>
                <a:lnTo>
                  <a:pt x="2370" y="0"/>
                </a:lnTo>
                <a:lnTo>
                  <a:pt x="2374" y="0"/>
                </a:lnTo>
                <a:lnTo>
                  <a:pt x="2378" y="0"/>
                </a:lnTo>
                <a:lnTo>
                  <a:pt x="2381" y="0"/>
                </a:lnTo>
                <a:lnTo>
                  <a:pt x="2385" y="0"/>
                </a:lnTo>
                <a:lnTo>
                  <a:pt x="2388" y="0"/>
                </a:lnTo>
                <a:lnTo>
                  <a:pt x="2392" y="0"/>
                </a:lnTo>
                <a:lnTo>
                  <a:pt x="2395" y="0"/>
                </a:lnTo>
                <a:lnTo>
                  <a:pt x="2399" y="0"/>
                </a:lnTo>
                <a:lnTo>
                  <a:pt x="2402" y="0"/>
                </a:lnTo>
                <a:lnTo>
                  <a:pt x="2406" y="0"/>
                </a:lnTo>
                <a:lnTo>
                  <a:pt x="2409" y="0"/>
                </a:lnTo>
                <a:lnTo>
                  <a:pt x="2413" y="0"/>
                </a:lnTo>
                <a:lnTo>
                  <a:pt x="2416" y="1"/>
                </a:lnTo>
                <a:lnTo>
                  <a:pt x="2420" y="0"/>
                </a:lnTo>
                <a:lnTo>
                  <a:pt x="2423" y="0"/>
                </a:lnTo>
                <a:lnTo>
                  <a:pt x="2427" y="0"/>
                </a:lnTo>
                <a:lnTo>
                  <a:pt x="2430" y="0"/>
                </a:lnTo>
                <a:lnTo>
                  <a:pt x="2434" y="1"/>
                </a:lnTo>
                <a:lnTo>
                  <a:pt x="2438" y="0"/>
                </a:lnTo>
                <a:lnTo>
                  <a:pt x="2441" y="0"/>
                </a:lnTo>
                <a:lnTo>
                  <a:pt x="2445" y="0"/>
                </a:lnTo>
                <a:lnTo>
                  <a:pt x="2448" y="0"/>
                </a:lnTo>
                <a:lnTo>
                  <a:pt x="2452" y="0"/>
                </a:lnTo>
                <a:lnTo>
                  <a:pt x="2455" y="1"/>
                </a:lnTo>
                <a:lnTo>
                  <a:pt x="2459" y="0"/>
                </a:lnTo>
                <a:lnTo>
                  <a:pt x="2462" y="0"/>
                </a:lnTo>
                <a:lnTo>
                  <a:pt x="2466" y="0"/>
                </a:lnTo>
                <a:lnTo>
                  <a:pt x="2469" y="0"/>
                </a:lnTo>
                <a:lnTo>
                  <a:pt x="2473" y="0"/>
                </a:lnTo>
                <a:lnTo>
                  <a:pt x="2476" y="1"/>
                </a:lnTo>
                <a:lnTo>
                  <a:pt x="2480" y="0"/>
                </a:lnTo>
                <a:lnTo>
                  <a:pt x="2483" y="0"/>
                </a:lnTo>
                <a:lnTo>
                  <a:pt x="2487" y="0"/>
                </a:lnTo>
                <a:lnTo>
                  <a:pt x="2490" y="0"/>
                </a:lnTo>
                <a:lnTo>
                  <a:pt x="2494" y="0"/>
                </a:lnTo>
                <a:lnTo>
                  <a:pt x="2497" y="0"/>
                </a:lnTo>
                <a:lnTo>
                  <a:pt x="2501" y="0"/>
                </a:lnTo>
                <a:lnTo>
                  <a:pt x="2505" y="0"/>
                </a:lnTo>
                <a:lnTo>
                  <a:pt x="2508" y="0"/>
                </a:lnTo>
                <a:lnTo>
                  <a:pt x="2512" y="0"/>
                </a:lnTo>
                <a:lnTo>
                  <a:pt x="2515" y="0"/>
                </a:lnTo>
                <a:lnTo>
                  <a:pt x="2519" y="0"/>
                </a:lnTo>
                <a:lnTo>
                  <a:pt x="2522" y="0"/>
                </a:lnTo>
                <a:lnTo>
                  <a:pt x="2526" y="0"/>
                </a:lnTo>
                <a:lnTo>
                  <a:pt x="2529" y="0"/>
                </a:lnTo>
                <a:lnTo>
                  <a:pt x="2533" y="0"/>
                </a:lnTo>
                <a:lnTo>
                  <a:pt x="2536" y="0"/>
                </a:lnTo>
                <a:lnTo>
                  <a:pt x="2540" y="0"/>
                </a:lnTo>
                <a:lnTo>
                  <a:pt x="2543" y="1"/>
                </a:lnTo>
                <a:lnTo>
                  <a:pt x="2547" y="1"/>
                </a:lnTo>
                <a:lnTo>
                  <a:pt x="2550" y="0"/>
                </a:lnTo>
                <a:lnTo>
                  <a:pt x="2554" y="0"/>
                </a:lnTo>
                <a:lnTo>
                  <a:pt x="2557" y="1"/>
                </a:lnTo>
                <a:lnTo>
                  <a:pt x="2561" y="1"/>
                </a:lnTo>
                <a:lnTo>
                  <a:pt x="2565" y="1"/>
                </a:lnTo>
                <a:lnTo>
                  <a:pt x="2568" y="0"/>
                </a:lnTo>
                <a:lnTo>
                  <a:pt x="2572" y="0"/>
                </a:lnTo>
                <a:lnTo>
                  <a:pt x="2575" y="0"/>
                </a:lnTo>
                <a:lnTo>
                  <a:pt x="2579" y="1"/>
                </a:lnTo>
                <a:lnTo>
                  <a:pt x="2582" y="2"/>
                </a:lnTo>
                <a:lnTo>
                  <a:pt x="2586" y="2"/>
                </a:lnTo>
                <a:lnTo>
                  <a:pt x="2589" y="1"/>
                </a:lnTo>
                <a:lnTo>
                  <a:pt x="2593" y="2"/>
                </a:lnTo>
                <a:lnTo>
                  <a:pt x="2596" y="0"/>
                </a:lnTo>
                <a:lnTo>
                  <a:pt x="2600" y="0"/>
                </a:lnTo>
                <a:lnTo>
                  <a:pt x="2603" y="1"/>
                </a:lnTo>
                <a:lnTo>
                  <a:pt x="2607" y="1"/>
                </a:lnTo>
                <a:lnTo>
                  <a:pt x="2610" y="2"/>
                </a:lnTo>
                <a:lnTo>
                  <a:pt x="2614" y="0"/>
                </a:lnTo>
                <a:lnTo>
                  <a:pt x="2617" y="0"/>
                </a:lnTo>
                <a:lnTo>
                  <a:pt x="2621" y="1"/>
                </a:lnTo>
                <a:lnTo>
                  <a:pt x="2625" y="0"/>
                </a:lnTo>
                <a:lnTo>
                  <a:pt x="2628" y="0"/>
                </a:lnTo>
                <a:lnTo>
                  <a:pt x="2632" y="1"/>
                </a:lnTo>
                <a:lnTo>
                  <a:pt x="2635" y="0"/>
                </a:lnTo>
                <a:lnTo>
                  <a:pt x="2639" y="3"/>
                </a:lnTo>
                <a:lnTo>
                  <a:pt x="2642" y="0"/>
                </a:lnTo>
                <a:lnTo>
                  <a:pt x="2646" y="1"/>
                </a:lnTo>
                <a:lnTo>
                  <a:pt x="2649" y="1"/>
                </a:lnTo>
                <a:lnTo>
                  <a:pt x="2653" y="0"/>
                </a:lnTo>
                <a:lnTo>
                  <a:pt x="2656" y="1"/>
                </a:lnTo>
                <a:lnTo>
                  <a:pt x="2660" y="1"/>
                </a:lnTo>
                <a:lnTo>
                  <a:pt x="2663" y="1"/>
                </a:lnTo>
                <a:lnTo>
                  <a:pt x="2667" y="0"/>
                </a:lnTo>
                <a:lnTo>
                  <a:pt x="2670" y="1"/>
                </a:lnTo>
                <a:lnTo>
                  <a:pt x="2674" y="0"/>
                </a:lnTo>
                <a:lnTo>
                  <a:pt x="2677" y="0"/>
                </a:lnTo>
                <a:lnTo>
                  <a:pt x="2681" y="0"/>
                </a:lnTo>
                <a:lnTo>
                  <a:pt x="2684" y="0"/>
                </a:lnTo>
                <a:lnTo>
                  <a:pt x="2688" y="0"/>
                </a:lnTo>
                <a:lnTo>
                  <a:pt x="2692" y="1"/>
                </a:lnTo>
                <a:lnTo>
                  <a:pt x="2695" y="1"/>
                </a:lnTo>
                <a:lnTo>
                  <a:pt x="2699" y="1"/>
                </a:lnTo>
                <a:lnTo>
                  <a:pt x="2702" y="1"/>
                </a:lnTo>
                <a:lnTo>
                  <a:pt x="2706" y="1"/>
                </a:lnTo>
                <a:lnTo>
                  <a:pt x="2709" y="1"/>
                </a:lnTo>
                <a:lnTo>
                  <a:pt x="2713" y="4"/>
                </a:lnTo>
                <a:lnTo>
                  <a:pt x="2716" y="0"/>
                </a:lnTo>
                <a:lnTo>
                  <a:pt x="2720" y="0"/>
                </a:lnTo>
                <a:lnTo>
                  <a:pt x="2723" y="1"/>
                </a:lnTo>
                <a:lnTo>
                  <a:pt x="2727" y="0"/>
                </a:lnTo>
                <a:lnTo>
                  <a:pt x="2730" y="0"/>
                </a:lnTo>
                <a:lnTo>
                  <a:pt x="2734" y="2"/>
                </a:lnTo>
                <a:lnTo>
                  <a:pt x="2737" y="1"/>
                </a:lnTo>
                <a:lnTo>
                  <a:pt x="2741" y="0"/>
                </a:lnTo>
                <a:lnTo>
                  <a:pt x="2744" y="2"/>
                </a:lnTo>
                <a:lnTo>
                  <a:pt x="2748" y="3"/>
                </a:lnTo>
                <a:lnTo>
                  <a:pt x="2752" y="3"/>
                </a:lnTo>
                <a:lnTo>
                  <a:pt x="2755" y="1"/>
                </a:lnTo>
                <a:lnTo>
                  <a:pt x="2759" y="2"/>
                </a:lnTo>
                <a:lnTo>
                  <a:pt x="2762" y="0"/>
                </a:lnTo>
                <a:lnTo>
                  <a:pt x="2766" y="3"/>
                </a:lnTo>
                <a:lnTo>
                  <a:pt x="2769" y="4"/>
                </a:lnTo>
                <a:lnTo>
                  <a:pt x="2773" y="2"/>
                </a:lnTo>
                <a:lnTo>
                  <a:pt x="2776" y="3"/>
                </a:lnTo>
                <a:lnTo>
                  <a:pt x="2780" y="2"/>
                </a:lnTo>
                <a:lnTo>
                  <a:pt x="2783" y="2"/>
                </a:lnTo>
                <a:lnTo>
                  <a:pt x="2787" y="1"/>
                </a:lnTo>
                <a:lnTo>
                  <a:pt x="2790" y="1"/>
                </a:lnTo>
                <a:lnTo>
                  <a:pt x="2794" y="3"/>
                </a:lnTo>
                <a:lnTo>
                  <a:pt x="2797" y="3"/>
                </a:lnTo>
                <a:lnTo>
                  <a:pt x="2801" y="3"/>
                </a:lnTo>
                <a:lnTo>
                  <a:pt x="2804" y="6"/>
                </a:lnTo>
                <a:lnTo>
                  <a:pt x="2808" y="0"/>
                </a:lnTo>
                <a:lnTo>
                  <a:pt x="2812" y="5"/>
                </a:lnTo>
                <a:lnTo>
                  <a:pt x="2815" y="2"/>
                </a:lnTo>
                <a:lnTo>
                  <a:pt x="2819" y="3"/>
                </a:lnTo>
                <a:lnTo>
                  <a:pt x="2822" y="6"/>
                </a:lnTo>
                <a:lnTo>
                  <a:pt x="2826" y="4"/>
                </a:lnTo>
                <a:lnTo>
                  <a:pt x="2829" y="1"/>
                </a:lnTo>
                <a:lnTo>
                  <a:pt x="2833" y="1"/>
                </a:lnTo>
                <a:lnTo>
                  <a:pt x="2836" y="2"/>
                </a:lnTo>
                <a:lnTo>
                  <a:pt x="2840" y="2"/>
                </a:lnTo>
                <a:lnTo>
                  <a:pt x="2843" y="7"/>
                </a:lnTo>
                <a:lnTo>
                  <a:pt x="2847" y="5"/>
                </a:lnTo>
                <a:lnTo>
                  <a:pt x="2850" y="2"/>
                </a:lnTo>
                <a:lnTo>
                  <a:pt x="2854" y="2"/>
                </a:lnTo>
                <a:lnTo>
                  <a:pt x="2857" y="3"/>
                </a:lnTo>
                <a:lnTo>
                  <a:pt x="2861" y="3"/>
                </a:lnTo>
                <a:lnTo>
                  <a:pt x="2864" y="1"/>
                </a:lnTo>
                <a:lnTo>
                  <a:pt x="2868" y="2"/>
                </a:lnTo>
                <a:lnTo>
                  <a:pt x="2871" y="3"/>
                </a:lnTo>
                <a:lnTo>
                  <a:pt x="2875" y="2"/>
                </a:lnTo>
                <a:lnTo>
                  <a:pt x="2879" y="3"/>
                </a:lnTo>
                <a:lnTo>
                  <a:pt x="2882" y="2"/>
                </a:lnTo>
                <a:lnTo>
                  <a:pt x="2886" y="4"/>
                </a:lnTo>
                <a:lnTo>
                  <a:pt x="2889" y="3"/>
                </a:lnTo>
                <a:lnTo>
                  <a:pt x="2893" y="1"/>
                </a:lnTo>
                <a:lnTo>
                  <a:pt x="2896" y="1"/>
                </a:lnTo>
                <a:lnTo>
                  <a:pt x="2900" y="3"/>
                </a:lnTo>
                <a:lnTo>
                  <a:pt x="2903" y="3"/>
                </a:lnTo>
                <a:lnTo>
                  <a:pt x="2907" y="3"/>
                </a:lnTo>
                <a:lnTo>
                  <a:pt x="2910" y="3"/>
                </a:lnTo>
                <a:lnTo>
                  <a:pt x="2914" y="7"/>
                </a:lnTo>
                <a:lnTo>
                  <a:pt x="2917" y="5"/>
                </a:lnTo>
                <a:lnTo>
                  <a:pt x="2921" y="4"/>
                </a:lnTo>
                <a:lnTo>
                  <a:pt x="2924" y="7"/>
                </a:lnTo>
                <a:lnTo>
                  <a:pt x="2928" y="11"/>
                </a:lnTo>
                <a:lnTo>
                  <a:pt x="2931" y="15"/>
                </a:lnTo>
                <a:lnTo>
                  <a:pt x="2935" y="9"/>
                </a:lnTo>
                <a:lnTo>
                  <a:pt x="2939" y="15"/>
                </a:lnTo>
                <a:lnTo>
                  <a:pt x="2942" y="19"/>
                </a:lnTo>
                <a:lnTo>
                  <a:pt x="2946" y="13"/>
                </a:lnTo>
                <a:lnTo>
                  <a:pt x="2949" y="14"/>
                </a:lnTo>
                <a:lnTo>
                  <a:pt x="2953" y="14"/>
                </a:lnTo>
                <a:lnTo>
                  <a:pt x="2956" y="24"/>
                </a:lnTo>
                <a:lnTo>
                  <a:pt x="2960" y="15"/>
                </a:lnTo>
                <a:lnTo>
                  <a:pt x="2963" y="23"/>
                </a:lnTo>
                <a:lnTo>
                  <a:pt x="2967" y="18"/>
                </a:lnTo>
                <a:lnTo>
                  <a:pt x="2970" y="23"/>
                </a:lnTo>
                <a:lnTo>
                  <a:pt x="2974" y="21"/>
                </a:lnTo>
                <a:lnTo>
                  <a:pt x="2977" y="22"/>
                </a:lnTo>
                <a:lnTo>
                  <a:pt x="2981" y="19"/>
                </a:lnTo>
                <a:lnTo>
                  <a:pt x="2984" y="18"/>
                </a:lnTo>
                <a:lnTo>
                  <a:pt x="2988" y="25"/>
                </a:lnTo>
                <a:lnTo>
                  <a:pt x="2991" y="20"/>
                </a:lnTo>
                <a:lnTo>
                  <a:pt x="2995" y="22"/>
                </a:lnTo>
                <a:lnTo>
                  <a:pt x="2999" y="13"/>
                </a:lnTo>
                <a:lnTo>
                  <a:pt x="3002" y="17"/>
                </a:lnTo>
                <a:lnTo>
                  <a:pt x="3006" y="21"/>
                </a:lnTo>
                <a:lnTo>
                  <a:pt x="3009" y="25"/>
                </a:lnTo>
                <a:lnTo>
                  <a:pt x="3013" y="20"/>
                </a:lnTo>
                <a:lnTo>
                  <a:pt x="3016" y="21"/>
                </a:lnTo>
                <a:lnTo>
                  <a:pt x="3020" y="19"/>
                </a:lnTo>
                <a:lnTo>
                  <a:pt x="3023" y="22"/>
                </a:lnTo>
                <a:lnTo>
                  <a:pt x="3027" y="17"/>
                </a:lnTo>
                <a:lnTo>
                  <a:pt x="3030" y="13"/>
                </a:lnTo>
                <a:lnTo>
                  <a:pt x="3034" y="15"/>
                </a:lnTo>
                <a:lnTo>
                  <a:pt x="3037" y="15"/>
                </a:lnTo>
                <a:lnTo>
                  <a:pt x="3041" y="13"/>
                </a:lnTo>
                <a:lnTo>
                  <a:pt x="3044" y="11"/>
                </a:lnTo>
                <a:lnTo>
                  <a:pt x="3048" y="11"/>
                </a:lnTo>
                <a:lnTo>
                  <a:pt x="3051" y="15"/>
                </a:lnTo>
                <a:lnTo>
                  <a:pt x="3055" y="10"/>
                </a:lnTo>
                <a:lnTo>
                  <a:pt x="3058" y="14"/>
                </a:lnTo>
                <a:lnTo>
                  <a:pt x="3062" y="13"/>
                </a:lnTo>
                <a:lnTo>
                  <a:pt x="3066" y="11"/>
                </a:lnTo>
                <a:lnTo>
                  <a:pt x="3069" y="6"/>
                </a:lnTo>
                <a:lnTo>
                  <a:pt x="3073" y="9"/>
                </a:lnTo>
                <a:lnTo>
                  <a:pt x="3076" y="9"/>
                </a:lnTo>
                <a:lnTo>
                  <a:pt x="3080" y="9"/>
                </a:lnTo>
                <a:lnTo>
                  <a:pt x="3083" y="10"/>
                </a:lnTo>
                <a:lnTo>
                  <a:pt x="3087" y="9"/>
                </a:lnTo>
                <a:lnTo>
                  <a:pt x="3090" y="6"/>
                </a:lnTo>
                <a:lnTo>
                  <a:pt x="3094" y="12"/>
                </a:lnTo>
                <a:lnTo>
                  <a:pt x="3097" y="7"/>
                </a:lnTo>
                <a:lnTo>
                  <a:pt x="3101" y="7"/>
                </a:lnTo>
                <a:lnTo>
                  <a:pt x="3104" y="9"/>
                </a:lnTo>
                <a:lnTo>
                  <a:pt x="3108" y="8"/>
                </a:lnTo>
                <a:lnTo>
                  <a:pt x="3111" y="9"/>
                </a:lnTo>
                <a:lnTo>
                  <a:pt x="3115" y="5"/>
                </a:lnTo>
                <a:lnTo>
                  <a:pt x="3118" y="7"/>
                </a:lnTo>
                <a:lnTo>
                  <a:pt x="3122" y="7"/>
                </a:lnTo>
                <a:lnTo>
                  <a:pt x="3126" y="8"/>
                </a:lnTo>
                <a:lnTo>
                  <a:pt x="3129" y="5"/>
                </a:lnTo>
                <a:lnTo>
                  <a:pt x="3133" y="7"/>
                </a:lnTo>
                <a:lnTo>
                  <a:pt x="3136" y="10"/>
                </a:lnTo>
                <a:lnTo>
                  <a:pt x="3140" y="7"/>
                </a:lnTo>
                <a:lnTo>
                  <a:pt x="3143" y="6"/>
                </a:lnTo>
                <a:lnTo>
                  <a:pt x="3147" y="6"/>
                </a:lnTo>
                <a:lnTo>
                  <a:pt x="3150" y="7"/>
                </a:lnTo>
                <a:lnTo>
                  <a:pt x="3154" y="3"/>
                </a:lnTo>
                <a:lnTo>
                  <a:pt x="3157" y="6"/>
                </a:lnTo>
                <a:lnTo>
                  <a:pt x="3161" y="6"/>
                </a:lnTo>
                <a:lnTo>
                  <a:pt x="3164" y="4"/>
                </a:lnTo>
                <a:lnTo>
                  <a:pt x="3168" y="3"/>
                </a:lnTo>
                <a:lnTo>
                  <a:pt x="3171" y="5"/>
                </a:lnTo>
                <a:lnTo>
                  <a:pt x="3175" y="6"/>
                </a:lnTo>
                <a:lnTo>
                  <a:pt x="3178" y="5"/>
                </a:lnTo>
                <a:lnTo>
                  <a:pt x="3182" y="5"/>
                </a:lnTo>
                <a:lnTo>
                  <a:pt x="3186" y="3"/>
                </a:lnTo>
                <a:lnTo>
                  <a:pt x="3189" y="4"/>
                </a:lnTo>
                <a:lnTo>
                  <a:pt x="3193" y="5"/>
                </a:lnTo>
                <a:lnTo>
                  <a:pt x="3196" y="4"/>
                </a:lnTo>
                <a:lnTo>
                  <a:pt x="3200" y="2"/>
                </a:lnTo>
                <a:lnTo>
                  <a:pt x="3203" y="6"/>
                </a:lnTo>
                <a:lnTo>
                  <a:pt x="3207" y="1"/>
                </a:lnTo>
                <a:lnTo>
                  <a:pt x="3210" y="4"/>
                </a:lnTo>
                <a:lnTo>
                  <a:pt x="3214" y="3"/>
                </a:lnTo>
                <a:lnTo>
                  <a:pt x="3217" y="3"/>
                </a:lnTo>
                <a:lnTo>
                  <a:pt x="3221" y="3"/>
                </a:lnTo>
                <a:lnTo>
                  <a:pt x="3224" y="3"/>
                </a:lnTo>
                <a:lnTo>
                  <a:pt x="3228" y="1"/>
                </a:lnTo>
                <a:lnTo>
                  <a:pt x="3231" y="1"/>
                </a:lnTo>
                <a:lnTo>
                  <a:pt x="3235" y="1"/>
                </a:lnTo>
                <a:lnTo>
                  <a:pt x="3238" y="0"/>
                </a:lnTo>
                <a:lnTo>
                  <a:pt x="3242" y="0"/>
                </a:lnTo>
                <a:lnTo>
                  <a:pt x="3245" y="0"/>
                </a:lnTo>
                <a:lnTo>
                  <a:pt x="3249" y="0"/>
                </a:lnTo>
                <a:lnTo>
                  <a:pt x="3253" y="0"/>
                </a:lnTo>
                <a:lnTo>
                  <a:pt x="3256" y="1"/>
                </a:lnTo>
                <a:lnTo>
                  <a:pt x="3260" y="0"/>
                </a:lnTo>
                <a:lnTo>
                  <a:pt x="3263" y="1"/>
                </a:lnTo>
                <a:lnTo>
                  <a:pt x="3267" y="1"/>
                </a:lnTo>
                <a:lnTo>
                  <a:pt x="3270" y="1"/>
                </a:lnTo>
                <a:lnTo>
                  <a:pt x="3274" y="0"/>
                </a:lnTo>
                <a:lnTo>
                  <a:pt x="3277" y="1"/>
                </a:lnTo>
                <a:lnTo>
                  <a:pt x="3281" y="0"/>
                </a:lnTo>
                <a:lnTo>
                  <a:pt x="3284" y="0"/>
                </a:lnTo>
                <a:lnTo>
                  <a:pt x="3288" y="0"/>
                </a:lnTo>
                <a:lnTo>
                  <a:pt x="3291" y="1"/>
                </a:lnTo>
                <a:lnTo>
                  <a:pt x="3295" y="0"/>
                </a:lnTo>
                <a:lnTo>
                  <a:pt x="3298" y="0"/>
                </a:lnTo>
                <a:lnTo>
                  <a:pt x="3302" y="0"/>
                </a:lnTo>
                <a:lnTo>
                  <a:pt x="3305" y="2"/>
                </a:lnTo>
                <a:lnTo>
                  <a:pt x="3309" y="1"/>
                </a:lnTo>
                <a:lnTo>
                  <a:pt x="3313" y="2"/>
                </a:lnTo>
                <a:lnTo>
                  <a:pt x="3316" y="0"/>
                </a:lnTo>
                <a:lnTo>
                  <a:pt x="3320" y="0"/>
                </a:lnTo>
                <a:lnTo>
                  <a:pt x="3323" y="1"/>
                </a:lnTo>
                <a:lnTo>
                  <a:pt x="3327" y="0"/>
                </a:lnTo>
                <a:lnTo>
                  <a:pt x="3330" y="0"/>
                </a:lnTo>
                <a:lnTo>
                  <a:pt x="3334" y="0"/>
                </a:lnTo>
                <a:lnTo>
                  <a:pt x="3337" y="0"/>
                </a:lnTo>
                <a:lnTo>
                  <a:pt x="3341" y="1"/>
                </a:lnTo>
                <a:lnTo>
                  <a:pt x="3344" y="1"/>
                </a:lnTo>
                <a:lnTo>
                  <a:pt x="3348" y="1"/>
                </a:lnTo>
                <a:lnTo>
                  <a:pt x="3351" y="0"/>
                </a:lnTo>
                <a:lnTo>
                  <a:pt x="3355" y="0"/>
                </a:lnTo>
                <a:lnTo>
                  <a:pt x="3358" y="0"/>
                </a:lnTo>
                <a:lnTo>
                  <a:pt x="3362" y="0"/>
                </a:lnTo>
                <a:lnTo>
                  <a:pt x="3365" y="0"/>
                </a:lnTo>
                <a:lnTo>
                  <a:pt x="3369" y="0"/>
                </a:lnTo>
                <a:lnTo>
                  <a:pt x="3373" y="1"/>
                </a:lnTo>
                <a:lnTo>
                  <a:pt x="3376" y="1"/>
                </a:lnTo>
                <a:lnTo>
                  <a:pt x="3380" y="0"/>
                </a:lnTo>
                <a:lnTo>
                  <a:pt x="3383" y="1"/>
                </a:lnTo>
                <a:lnTo>
                  <a:pt x="3387" y="1"/>
                </a:lnTo>
                <a:lnTo>
                  <a:pt x="3390" y="1"/>
                </a:lnTo>
                <a:lnTo>
                  <a:pt x="3394" y="1"/>
                </a:lnTo>
                <a:lnTo>
                  <a:pt x="3397" y="0"/>
                </a:lnTo>
                <a:lnTo>
                  <a:pt x="3401" y="2"/>
                </a:lnTo>
                <a:lnTo>
                  <a:pt x="3404" y="0"/>
                </a:lnTo>
                <a:lnTo>
                  <a:pt x="3408" y="1"/>
                </a:lnTo>
                <a:lnTo>
                  <a:pt x="3411" y="3"/>
                </a:lnTo>
                <a:lnTo>
                  <a:pt x="3415" y="0"/>
                </a:lnTo>
                <a:lnTo>
                  <a:pt x="3418" y="2"/>
                </a:lnTo>
                <a:lnTo>
                  <a:pt x="3422" y="1"/>
                </a:lnTo>
                <a:lnTo>
                  <a:pt x="3425" y="1"/>
                </a:lnTo>
                <a:lnTo>
                  <a:pt x="3429" y="1"/>
                </a:lnTo>
                <a:lnTo>
                  <a:pt x="3432" y="0"/>
                </a:lnTo>
                <a:lnTo>
                  <a:pt x="3436" y="0"/>
                </a:lnTo>
                <a:lnTo>
                  <a:pt x="3440" y="1"/>
                </a:lnTo>
                <a:lnTo>
                  <a:pt x="3443" y="0"/>
                </a:lnTo>
                <a:lnTo>
                  <a:pt x="3447" y="1"/>
                </a:lnTo>
                <a:lnTo>
                  <a:pt x="3450" y="0"/>
                </a:lnTo>
                <a:lnTo>
                  <a:pt x="3454" y="2"/>
                </a:lnTo>
                <a:lnTo>
                  <a:pt x="3457" y="0"/>
                </a:lnTo>
                <a:lnTo>
                  <a:pt x="3461" y="0"/>
                </a:lnTo>
                <a:lnTo>
                  <a:pt x="3464" y="0"/>
                </a:lnTo>
                <a:lnTo>
                  <a:pt x="3468" y="0"/>
                </a:lnTo>
                <a:lnTo>
                  <a:pt x="3471" y="1"/>
                </a:lnTo>
                <a:lnTo>
                  <a:pt x="3475" y="0"/>
                </a:lnTo>
                <a:lnTo>
                  <a:pt x="3478" y="1"/>
                </a:lnTo>
                <a:lnTo>
                  <a:pt x="3482" y="0"/>
                </a:lnTo>
                <a:lnTo>
                  <a:pt x="3485" y="0"/>
                </a:lnTo>
                <a:lnTo>
                  <a:pt x="3489" y="0"/>
                </a:lnTo>
                <a:lnTo>
                  <a:pt x="3492" y="0"/>
                </a:lnTo>
                <a:lnTo>
                  <a:pt x="3496" y="0"/>
                </a:lnTo>
                <a:lnTo>
                  <a:pt x="3500" y="0"/>
                </a:lnTo>
                <a:lnTo>
                  <a:pt x="3503" y="0"/>
                </a:lnTo>
                <a:lnTo>
                  <a:pt x="3507" y="0"/>
                </a:lnTo>
                <a:lnTo>
                  <a:pt x="3510" y="0"/>
                </a:lnTo>
                <a:lnTo>
                  <a:pt x="3514" y="0"/>
                </a:lnTo>
                <a:lnTo>
                  <a:pt x="3517" y="0"/>
                </a:lnTo>
                <a:lnTo>
                  <a:pt x="3521" y="0"/>
                </a:lnTo>
                <a:lnTo>
                  <a:pt x="3524" y="0"/>
                </a:lnTo>
                <a:lnTo>
                  <a:pt x="3528" y="2"/>
                </a:lnTo>
                <a:lnTo>
                  <a:pt x="3531" y="0"/>
                </a:lnTo>
                <a:lnTo>
                  <a:pt x="3535" y="0"/>
                </a:lnTo>
                <a:lnTo>
                  <a:pt x="3538" y="0"/>
                </a:lnTo>
                <a:lnTo>
                  <a:pt x="3542" y="1"/>
                </a:lnTo>
                <a:lnTo>
                  <a:pt x="3545" y="0"/>
                </a:lnTo>
                <a:lnTo>
                  <a:pt x="3549" y="1"/>
                </a:lnTo>
                <a:lnTo>
                  <a:pt x="3552" y="0"/>
                </a:lnTo>
                <a:lnTo>
                  <a:pt x="3556" y="0"/>
                </a:lnTo>
                <a:lnTo>
                  <a:pt x="3560" y="0"/>
                </a:lnTo>
                <a:lnTo>
                  <a:pt x="3563" y="0"/>
                </a:lnTo>
                <a:lnTo>
                  <a:pt x="3567" y="0"/>
                </a:lnTo>
                <a:lnTo>
                  <a:pt x="3570" y="0"/>
                </a:lnTo>
                <a:lnTo>
                  <a:pt x="3574" y="1"/>
                </a:lnTo>
                <a:lnTo>
                  <a:pt x="3577" y="0"/>
                </a:lnTo>
                <a:lnTo>
                  <a:pt x="3581" y="0"/>
                </a:lnTo>
                <a:lnTo>
                  <a:pt x="3584" y="0"/>
                </a:lnTo>
                <a:lnTo>
                  <a:pt x="3588" y="0"/>
                </a:lnTo>
                <a:lnTo>
                  <a:pt x="3591" y="0"/>
                </a:lnTo>
                <a:lnTo>
                  <a:pt x="3595" y="0"/>
                </a:lnTo>
                <a:lnTo>
                  <a:pt x="3598" y="1"/>
                </a:lnTo>
                <a:lnTo>
                  <a:pt x="3602" y="0"/>
                </a:lnTo>
                <a:lnTo>
                  <a:pt x="3605" y="0"/>
                </a:lnTo>
                <a:lnTo>
                  <a:pt x="3609" y="1"/>
                </a:lnTo>
                <a:lnTo>
                  <a:pt x="3612" y="0"/>
                </a:lnTo>
                <a:lnTo>
                  <a:pt x="3616" y="2"/>
                </a:lnTo>
                <a:lnTo>
                  <a:pt x="3619" y="3"/>
                </a:lnTo>
                <a:lnTo>
                  <a:pt x="3623" y="0"/>
                </a:lnTo>
                <a:lnTo>
                  <a:pt x="3627" y="3"/>
                </a:lnTo>
                <a:lnTo>
                  <a:pt x="3630" y="0"/>
                </a:lnTo>
                <a:lnTo>
                  <a:pt x="3634" y="0"/>
                </a:lnTo>
                <a:lnTo>
                  <a:pt x="3637" y="0"/>
                </a:lnTo>
                <a:lnTo>
                  <a:pt x="3641" y="0"/>
                </a:lnTo>
                <a:lnTo>
                  <a:pt x="3644" y="0"/>
                </a:lnTo>
                <a:lnTo>
                  <a:pt x="3648" y="1"/>
                </a:lnTo>
                <a:lnTo>
                  <a:pt x="3651" y="1"/>
                </a:lnTo>
                <a:lnTo>
                  <a:pt x="3655" y="1"/>
                </a:lnTo>
                <a:lnTo>
                  <a:pt x="3658" y="0"/>
                </a:lnTo>
                <a:lnTo>
                  <a:pt x="3662" y="1"/>
                </a:lnTo>
                <a:lnTo>
                  <a:pt x="3665" y="1"/>
                </a:lnTo>
                <a:lnTo>
                  <a:pt x="3669" y="0"/>
                </a:lnTo>
                <a:lnTo>
                  <a:pt x="3672" y="0"/>
                </a:lnTo>
                <a:lnTo>
                  <a:pt x="3676" y="0"/>
                </a:lnTo>
                <a:lnTo>
                  <a:pt x="3679" y="0"/>
                </a:lnTo>
                <a:lnTo>
                  <a:pt x="3683" y="3"/>
                </a:lnTo>
                <a:lnTo>
                  <a:pt x="3687" y="1"/>
                </a:lnTo>
                <a:lnTo>
                  <a:pt x="3690" y="0"/>
                </a:lnTo>
                <a:lnTo>
                  <a:pt x="3694" y="3"/>
                </a:lnTo>
                <a:lnTo>
                  <a:pt x="3697" y="0"/>
                </a:lnTo>
                <a:lnTo>
                  <a:pt x="3701" y="0"/>
                </a:lnTo>
                <a:lnTo>
                  <a:pt x="3704" y="0"/>
                </a:lnTo>
                <a:lnTo>
                  <a:pt x="3708" y="1"/>
                </a:lnTo>
                <a:lnTo>
                  <a:pt x="3711" y="0"/>
                </a:lnTo>
                <a:lnTo>
                  <a:pt x="3715" y="1"/>
                </a:lnTo>
                <a:lnTo>
                  <a:pt x="3718" y="0"/>
                </a:lnTo>
                <a:lnTo>
                  <a:pt x="3722" y="0"/>
                </a:lnTo>
                <a:lnTo>
                  <a:pt x="3725" y="1"/>
                </a:lnTo>
                <a:lnTo>
                  <a:pt x="3729" y="1"/>
                </a:lnTo>
                <a:lnTo>
                  <a:pt x="3732" y="1"/>
                </a:lnTo>
                <a:lnTo>
                  <a:pt x="3736" y="1"/>
                </a:lnTo>
                <a:lnTo>
                  <a:pt x="3739" y="0"/>
                </a:lnTo>
                <a:lnTo>
                  <a:pt x="3743" y="0"/>
                </a:lnTo>
                <a:lnTo>
                  <a:pt x="3747" y="0"/>
                </a:lnTo>
                <a:lnTo>
                  <a:pt x="3750" y="0"/>
                </a:lnTo>
                <a:lnTo>
                  <a:pt x="3754" y="1"/>
                </a:lnTo>
                <a:lnTo>
                  <a:pt x="3757" y="0"/>
                </a:lnTo>
                <a:lnTo>
                  <a:pt x="3761" y="2"/>
                </a:lnTo>
                <a:lnTo>
                  <a:pt x="3764" y="0"/>
                </a:lnTo>
                <a:lnTo>
                  <a:pt x="3768" y="1"/>
                </a:lnTo>
                <a:lnTo>
                  <a:pt x="3771" y="1"/>
                </a:lnTo>
                <a:lnTo>
                  <a:pt x="3775" y="0"/>
                </a:lnTo>
                <a:lnTo>
                  <a:pt x="3778" y="0"/>
                </a:lnTo>
                <a:lnTo>
                  <a:pt x="3782" y="1"/>
                </a:lnTo>
                <a:lnTo>
                  <a:pt x="3785" y="2"/>
                </a:lnTo>
                <a:lnTo>
                  <a:pt x="3789" y="4"/>
                </a:lnTo>
                <a:lnTo>
                  <a:pt x="3792" y="1"/>
                </a:lnTo>
                <a:lnTo>
                  <a:pt x="3796" y="2"/>
                </a:lnTo>
                <a:lnTo>
                  <a:pt x="3799" y="3"/>
                </a:lnTo>
                <a:lnTo>
                  <a:pt x="3803" y="0"/>
                </a:lnTo>
                <a:lnTo>
                  <a:pt x="3807" y="1"/>
                </a:lnTo>
                <a:lnTo>
                  <a:pt x="3810" y="1"/>
                </a:lnTo>
                <a:lnTo>
                  <a:pt x="3814" y="4"/>
                </a:lnTo>
                <a:lnTo>
                  <a:pt x="3817" y="0"/>
                </a:lnTo>
                <a:lnTo>
                  <a:pt x="3821" y="1"/>
                </a:lnTo>
                <a:lnTo>
                  <a:pt x="3824" y="3"/>
                </a:lnTo>
                <a:lnTo>
                  <a:pt x="3828" y="2"/>
                </a:lnTo>
                <a:lnTo>
                  <a:pt x="3831" y="2"/>
                </a:lnTo>
                <a:lnTo>
                  <a:pt x="3835" y="1"/>
                </a:lnTo>
                <a:lnTo>
                  <a:pt x="3838" y="6"/>
                </a:lnTo>
                <a:lnTo>
                  <a:pt x="3842" y="2"/>
                </a:lnTo>
                <a:lnTo>
                  <a:pt x="3845" y="0"/>
                </a:lnTo>
                <a:lnTo>
                  <a:pt x="3849" y="4"/>
                </a:lnTo>
                <a:lnTo>
                  <a:pt x="3852" y="4"/>
                </a:lnTo>
                <a:lnTo>
                  <a:pt x="3856" y="1"/>
                </a:lnTo>
                <a:lnTo>
                  <a:pt x="3859" y="2"/>
                </a:lnTo>
                <a:lnTo>
                  <a:pt x="3863" y="3"/>
                </a:lnTo>
                <a:lnTo>
                  <a:pt x="3866" y="0"/>
                </a:lnTo>
                <a:lnTo>
                  <a:pt x="3870" y="0"/>
                </a:lnTo>
                <a:lnTo>
                  <a:pt x="3874" y="1"/>
                </a:lnTo>
                <a:lnTo>
                  <a:pt x="3877" y="2"/>
                </a:lnTo>
                <a:lnTo>
                  <a:pt x="3881" y="2"/>
                </a:lnTo>
                <a:lnTo>
                  <a:pt x="3884" y="0"/>
                </a:lnTo>
                <a:lnTo>
                  <a:pt x="3888" y="2"/>
                </a:lnTo>
                <a:lnTo>
                  <a:pt x="3891" y="4"/>
                </a:lnTo>
                <a:lnTo>
                  <a:pt x="3895" y="4"/>
                </a:lnTo>
                <a:lnTo>
                  <a:pt x="3898" y="0"/>
                </a:lnTo>
                <a:lnTo>
                  <a:pt x="3902" y="2"/>
                </a:lnTo>
                <a:lnTo>
                  <a:pt x="3905" y="3"/>
                </a:lnTo>
                <a:lnTo>
                  <a:pt x="3909" y="1"/>
                </a:lnTo>
                <a:lnTo>
                  <a:pt x="3912" y="1"/>
                </a:lnTo>
                <a:lnTo>
                  <a:pt x="3916" y="3"/>
                </a:lnTo>
                <a:lnTo>
                  <a:pt x="3919" y="0"/>
                </a:lnTo>
                <a:lnTo>
                  <a:pt x="3923" y="3"/>
                </a:lnTo>
                <a:lnTo>
                  <a:pt x="3926" y="6"/>
                </a:lnTo>
                <a:lnTo>
                  <a:pt x="3930" y="6"/>
                </a:lnTo>
                <a:lnTo>
                  <a:pt x="3934" y="6"/>
                </a:lnTo>
                <a:lnTo>
                  <a:pt x="3937" y="2"/>
                </a:lnTo>
                <a:lnTo>
                  <a:pt x="3941" y="4"/>
                </a:lnTo>
                <a:lnTo>
                  <a:pt x="3944" y="1"/>
                </a:lnTo>
                <a:lnTo>
                  <a:pt x="3948" y="2"/>
                </a:lnTo>
                <a:lnTo>
                  <a:pt x="3951" y="1"/>
                </a:lnTo>
                <a:lnTo>
                  <a:pt x="3955" y="1"/>
                </a:lnTo>
                <a:lnTo>
                  <a:pt x="3958" y="1"/>
                </a:lnTo>
                <a:lnTo>
                  <a:pt x="3962" y="6"/>
                </a:lnTo>
                <a:lnTo>
                  <a:pt x="3965" y="1"/>
                </a:lnTo>
                <a:lnTo>
                  <a:pt x="3969" y="1"/>
                </a:lnTo>
                <a:lnTo>
                  <a:pt x="3972" y="1"/>
                </a:lnTo>
                <a:lnTo>
                  <a:pt x="3976" y="2"/>
                </a:lnTo>
                <a:lnTo>
                  <a:pt x="3979" y="0"/>
                </a:lnTo>
                <a:lnTo>
                  <a:pt x="3983" y="1"/>
                </a:lnTo>
                <a:lnTo>
                  <a:pt x="3986" y="2"/>
                </a:lnTo>
                <a:lnTo>
                  <a:pt x="3990" y="1"/>
                </a:lnTo>
                <a:lnTo>
                  <a:pt x="3994" y="3"/>
                </a:lnTo>
                <a:lnTo>
                  <a:pt x="3997" y="1"/>
                </a:lnTo>
                <a:lnTo>
                  <a:pt x="4001" y="0"/>
                </a:lnTo>
                <a:lnTo>
                  <a:pt x="4004" y="0"/>
                </a:lnTo>
                <a:lnTo>
                  <a:pt x="4008" y="0"/>
                </a:lnTo>
                <a:lnTo>
                  <a:pt x="4011" y="0"/>
                </a:lnTo>
                <a:lnTo>
                  <a:pt x="4015" y="2"/>
                </a:lnTo>
                <a:lnTo>
                  <a:pt x="4018" y="1"/>
                </a:lnTo>
                <a:lnTo>
                  <a:pt x="4022" y="1"/>
                </a:lnTo>
                <a:lnTo>
                  <a:pt x="4025" y="0"/>
                </a:lnTo>
                <a:lnTo>
                  <a:pt x="4029" y="2"/>
                </a:lnTo>
                <a:lnTo>
                  <a:pt x="4032" y="3"/>
                </a:lnTo>
                <a:lnTo>
                  <a:pt x="4036" y="0"/>
                </a:lnTo>
                <a:lnTo>
                  <a:pt x="4039" y="0"/>
                </a:lnTo>
                <a:lnTo>
                  <a:pt x="4043" y="0"/>
                </a:lnTo>
                <a:lnTo>
                  <a:pt x="4046" y="1"/>
                </a:lnTo>
                <a:lnTo>
                  <a:pt x="4050" y="0"/>
                </a:lnTo>
                <a:lnTo>
                  <a:pt x="4053" y="0"/>
                </a:lnTo>
                <a:lnTo>
                  <a:pt x="4057" y="1"/>
                </a:lnTo>
                <a:lnTo>
                  <a:pt x="4061" y="0"/>
                </a:lnTo>
                <a:lnTo>
                  <a:pt x="4064" y="2"/>
                </a:lnTo>
                <a:lnTo>
                  <a:pt x="4068" y="0"/>
                </a:lnTo>
                <a:lnTo>
                  <a:pt x="4071" y="0"/>
                </a:lnTo>
                <a:lnTo>
                  <a:pt x="4075" y="0"/>
                </a:lnTo>
                <a:lnTo>
                  <a:pt x="4078" y="0"/>
                </a:lnTo>
                <a:lnTo>
                  <a:pt x="4082" y="0"/>
                </a:lnTo>
                <a:lnTo>
                  <a:pt x="4085" y="0"/>
                </a:lnTo>
                <a:lnTo>
                  <a:pt x="4089" y="0"/>
                </a:lnTo>
                <a:lnTo>
                  <a:pt x="4092" y="0"/>
                </a:lnTo>
                <a:lnTo>
                  <a:pt x="4096" y="0"/>
                </a:lnTo>
                <a:lnTo>
                  <a:pt x="4099" y="0"/>
                </a:lnTo>
                <a:lnTo>
                  <a:pt x="4103" y="0"/>
                </a:lnTo>
                <a:lnTo>
                  <a:pt x="4106" y="0"/>
                </a:lnTo>
                <a:lnTo>
                  <a:pt x="4110" y="1"/>
                </a:lnTo>
                <a:lnTo>
                  <a:pt x="4113" y="0"/>
                </a:lnTo>
                <a:lnTo>
                  <a:pt x="4117" y="1"/>
                </a:lnTo>
                <a:lnTo>
                  <a:pt x="4121" y="1"/>
                </a:lnTo>
                <a:lnTo>
                  <a:pt x="4124" y="0"/>
                </a:lnTo>
                <a:lnTo>
                  <a:pt x="4128" y="2"/>
                </a:lnTo>
                <a:lnTo>
                  <a:pt x="4131" y="1"/>
                </a:lnTo>
                <a:lnTo>
                  <a:pt x="4135" y="2"/>
                </a:lnTo>
                <a:lnTo>
                  <a:pt x="4138" y="1"/>
                </a:lnTo>
                <a:lnTo>
                  <a:pt x="4142" y="1"/>
                </a:lnTo>
                <a:lnTo>
                  <a:pt x="4145" y="2"/>
                </a:lnTo>
                <a:lnTo>
                  <a:pt x="4149" y="0"/>
                </a:lnTo>
                <a:lnTo>
                  <a:pt x="4152" y="1"/>
                </a:lnTo>
                <a:lnTo>
                  <a:pt x="4156" y="3"/>
                </a:lnTo>
                <a:lnTo>
                  <a:pt x="4159" y="4"/>
                </a:lnTo>
                <a:lnTo>
                  <a:pt x="4163" y="3"/>
                </a:lnTo>
                <a:lnTo>
                  <a:pt x="4166" y="3"/>
                </a:lnTo>
                <a:lnTo>
                  <a:pt x="4170" y="2"/>
                </a:lnTo>
                <a:lnTo>
                  <a:pt x="4173" y="2"/>
                </a:lnTo>
                <a:lnTo>
                  <a:pt x="4177" y="0"/>
                </a:lnTo>
                <a:lnTo>
                  <a:pt x="4181" y="1"/>
                </a:lnTo>
                <a:lnTo>
                  <a:pt x="4184" y="1"/>
                </a:lnTo>
                <a:lnTo>
                  <a:pt x="4188" y="0"/>
                </a:lnTo>
                <a:lnTo>
                  <a:pt x="4191" y="1"/>
                </a:lnTo>
                <a:lnTo>
                  <a:pt x="4195" y="2"/>
                </a:lnTo>
                <a:lnTo>
                  <a:pt x="4198" y="3"/>
                </a:lnTo>
                <a:lnTo>
                  <a:pt x="4202" y="3"/>
                </a:lnTo>
                <a:lnTo>
                  <a:pt x="4205" y="3"/>
                </a:lnTo>
                <a:lnTo>
                  <a:pt x="4209" y="3"/>
                </a:lnTo>
                <a:lnTo>
                  <a:pt x="4212" y="1"/>
                </a:lnTo>
                <a:lnTo>
                  <a:pt x="4216" y="1"/>
                </a:lnTo>
                <a:lnTo>
                  <a:pt x="4219" y="1"/>
                </a:lnTo>
                <a:lnTo>
                  <a:pt x="4223" y="2"/>
                </a:lnTo>
                <a:lnTo>
                  <a:pt x="4226" y="0"/>
                </a:lnTo>
                <a:lnTo>
                  <a:pt x="4230" y="1"/>
                </a:lnTo>
                <a:lnTo>
                  <a:pt x="4233" y="5"/>
                </a:lnTo>
                <a:lnTo>
                  <a:pt x="4237" y="1"/>
                </a:lnTo>
                <a:lnTo>
                  <a:pt x="4240" y="1"/>
                </a:lnTo>
                <a:lnTo>
                  <a:pt x="4244" y="0"/>
                </a:lnTo>
                <a:lnTo>
                  <a:pt x="4248" y="4"/>
                </a:lnTo>
                <a:lnTo>
                  <a:pt x="4251" y="0"/>
                </a:lnTo>
                <a:lnTo>
                  <a:pt x="4255" y="4"/>
                </a:lnTo>
                <a:lnTo>
                  <a:pt x="4258" y="2"/>
                </a:lnTo>
                <a:lnTo>
                  <a:pt x="4262" y="4"/>
                </a:lnTo>
                <a:lnTo>
                  <a:pt x="4265" y="1"/>
                </a:lnTo>
                <a:lnTo>
                  <a:pt x="4269" y="4"/>
                </a:lnTo>
                <a:lnTo>
                  <a:pt x="4272" y="6"/>
                </a:lnTo>
                <a:lnTo>
                  <a:pt x="4276" y="1"/>
                </a:lnTo>
                <a:lnTo>
                  <a:pt x="4279" y="3"/>
                </a:lnTo>
                <a:lnTo>
                  <a:pt x="4283" y="1"/>
                </a:lnTo>
                <a:lnTo>
                  <a:pt x="4286" y="3"/>
                </a:lnTo>
                <a:lnTo>
                  <a:pt x="4290" y="1"/>
                </a:lnTo>
                <a:lnTo>
                  <a:pt x="4293" y="4"/>
                </a:lnTo>
                <a:lnTo>
                  <a:pt x="4297" y="4"/>
                </a:lnTo>
                <a:lnTo>
                  <a:pt x="4300" y="5"/>
                </a:lnTo>
                <a:lnTo>
                  <a:pt x="4304" y="2"/>
                </a:lnTo>
                <a:lnTo>
                  <a:pt x="4308" y="7"/>
                </a:lnTo>
                <a:lnTo>
                  <a:pt x="4311" y="6"/>
                </a:lnTo>
                <a:lnTo>
                  <a:pt x="4315" y="4"/>
                </a:lnTo>
                <a:lnTo>
                  <a:pt x="4318" y="7"/>
                </a:lnTo>
                <a:lnTo>
                  <a:pt x="4322" y="3"/>
                </a:lnTo>
                <a:lnTo>
                  <a:pt x="4325" y="1"/>
                </a:lnTo>
                <a:lnTo>
                  <a:pt x="4329" y="6"/>
                </a:lnTo>
                <a:lnTo>
                  <a:pt x="4332" y="3"/>
                </a:lnTo>
                <a:lnTo>
                  <a:pt x="4336" y="4"/>
                </a:lnTo>
                <a:lnTo>
                  <a:pt x="4339" y="5"/>
                </a:lnTo>
                <a:lnTo>
                  <a:pt x="4343" y="5"/>
                </a:lnTo>
                <a:lnTo>
                  <a:pt x="4346" y="4"/>
                </a:lnTo>
                <a:lnTo>
                  <a:pt x="4350" y="4"/>
                </a:lnTo>
                <a:lnTo>
                  <a:pt x="4353" y="4"/>
                </a:lnTo>
                <a:lnTo>
                  <a:pt x="4357" y="1"/>
                </a:lnTo>
                <a:lnTo>
                  <a:pt x="4360" y="4"/>
                </a:lnTo>
                <a:lnTo>
                  <a:pt x="4364" y="1"/>
                </a:lnTo>
                <a:lnTo>
                  <a:pt x="4368" y="3"/>
                </a:lnTo>
                <a:lnTo>
                  <a:pt x="4371" y="3"/>
                </a:lnTo>
                <a:lnTo>
                  <a:pt x="4375" y="6"/>
                </a:lnTo>
                <a:lnTo>
                  <a:pt x="4378" y="0"/>
                </a:lnTo>
                <a:lnTo>
                  <a:pt x="4382" y="0"/>
                </a:lnTo>
                <a:lnTo>
                  <a:pt x="4385" y="3"/>
                </a:lnTo>
                <a:lnTo>
                  <a:pt x="4389" y="1"/>
                </a:lnTo>
                <a:lnTo>
                  <a:pt x="4392" y="1"/>
                </a:lnTo>
                <a:lnTo>
                  <a:pt x="4396" y="0"/>
                </a:lnTo>
                <a:lnTo>
                  <a:pt x="4399" y="5"/>
                </a:lnTo>
                <a:lnTo>
                  <a:pt x="4403" y="1"/>
                </a:lnTo>
                <a:lnTo>
                  <a:pt x="4406" y="1"/>
                </a:lnTo>
                <a:lnTo>
                  <a:pt x="4410" y="0"/>
                </a:lnTo>
                <a:lnTo>
                  <a:pt x="4413" y="3"/>
                </a:lnTo>
                <a:lnTo>
                  <a:pt x="4417" y="0"/>
                </a:lnTo>
                <a:lnTo>
                  <a:pt x="4420" y="7"/>
                </a:lnTo>
                <a:lnTo>
                  <a:pt x="4424" y="1"/>
                </a:lnTo>
                <a:lnTo>
                  <a:pt x="4427" y="0"/>
                </a:lnTo>
                <a:lnTo>
                  <a:pt x="4431" y="1"/>
                </a:lnTo>
                <a:lnTo>
                  <a:pt x="4435" y="1"/>
                </a:lnTo>
                <a:lnTo>
                  <a:pt x="4438" y="0"/>
                </a:lnTo>
                <a:lnTo>
                  <a:pt x="4442" y="1"/>
                </a:lnTo>
                <a:lnTo>
                  <a:pt x="4445" y="1"/>
                </a:lnTo>
                <a:lnTo>
                  <a:pt x="4449" y="1"/>
                </a:lnTo>
                <a:lnTo>
                  <a:pt x="4452" y="0"/>
                </a:lnTo>
                <a:lnTo>
                  <a:pt x="4456" y="0"/>
                </a:lnTo>
                <a:lnTo>
                  <a:pt x="4459" y="1"/>
                </a:lnTo>
                <a:lnTo>
                  <a:pt x="4463" y="1"/>
                </a:lnTo>
                <a:lnTo>
                  <a:pt x="4466" y="1"/>
                </a:lnTo>
                <a:lnTo>
                  <a:pt x="4470" y="2"/>
                </a:lnTo>
                <a:lnTo>
                  <a:pt x="4473" y="0"/>
                </a:lnTo>
                <a:lnTo>
                  <a:pt x="4477" y="4"/>
                </a:lnTo>
                <a:lnTo>
                  <a:pt x="4480" y="1"/>
                </a:lnTo>
                <a:lnTo>
                  <a:pt x="4484" y="4"/>
                </a:lnTo>
                <a:lnTo>
                  <a:pt x="4487" y="0"/>
                </a:lnTo>
                <a:lnTo>
                  <a:pt x="4491" y="0"/>
                </a:lnTo>
                <a:lnTo>
                  <a:pt x="4495" y="1"/>
                </a:lnTo>
                <a:lnTo>
                  <a:pt x="4498" y="0"/>
                </a:lnTo>
                <a:lnTo>
                  <a:pt x="4502" y="3"/>
                </a:lnTo>
                <a:lnTo>
                  <a:pt x="4505" y="1"/>
                </a:lnTo>
                <a:lnTo>
                  <a:pt x="4509" y="1"/>
                </a:lnTo>
                <a:lnTo>
                  <a:pt x="4512" y="0"/>
                </a:lnTo>
                <a:lnTo>
                  <a:pt x="4516" y="0"/>
                </a:lnTo>
                <a:lnTo>
                  <a:pt x="4519" y="0"/>
                </a:lnTo>
                <a:lnTo>
                  <a:pt x="4523" y="0"/>
                </a:lnTo>
                <a:lnTo>
                  <a:pt x="4526" y="1"/>
                </a:lnTo>
                <a:lnTo>
                  <a:pt x="4530" y="1"/>
                </a:lnTo>
                <a:lnTo>
                  <a:pt x="4533" y="0"/>
                </a:lnTo>
                <a:lnTo>
                  <a:pt x="4537" y="1"/>
                </a:lnTo>
                <a:lnTo>
                  <a:pt x="4540" y="2"/>
                </a:lnTo>
                <a:lnTo>
                  <a:pt x="4544" y="1"/>
                </a:lnTo>
                <a:lnTo>
                  <a:pt x="4547" y="0"/>
                </a:lnTo>
                <a:lnTo>
                  <a:pt x="4551" y="0"/>
                </a:lnTo>
                <a:lnTo>
                  <a:pt x="4555" y="1"/>
                </a:lnTo>
                <a:lnTo>
                  <a:pt x="4558" y="1"/>
                </a:lnTo>
                <a:lnTo>
                  <a:pt x="4562" y="0"/>
                </a:lnTo>
                <a:lnTo>
                  <a:pt x="4565" y="0"/>
                </a:lnTo>
                <a:lnTo>
                  <a:pt x="4569" y="0"/>
                </a:lnTo>
                <a:lnTo>
                  <a:pt x="4572" y="0"/>
                </a:lnTo>
                <a:lnTo>
                  <a:pt x="4576" y="1"/>
                </a:lnTo>
                <a:lnTo>
                  <a:pt x="4579" y="0"/>
                </a:lnTo>
                <a:lnTo>
                  <a:pt x="4583" y="1"/>
                </a:lnTo>
                <a:lnTo>
                  <a:pt x="4586" y="1"/>
                </a:lnTo>
                <a:lnTo>
                  <a:pt x="4590" y="0"/>
                </a:lnTo>
                <a:lnTo>
                  <a:pt x="4593" y="0"/>
                </a:lnTo>
                <a:lnTo>
                  <a:pt x="4597" y="0"/>
                </a:lnTo>
                <a:lnTo>
                  <a:pt x="4600" y="0"/>
                </a:lnTo>
                <a:lnTo>
                  <a:pt x="4604" y="0"/>
                </a:lnTo>
                <a:lnTo>
                  <a:pt x="4607" y="0"/>
                </a:lnTo>
                <a:lnTo>
                  <a:pt x="4611" y="0"/>
                </a:lnTo>
                <a:lnTo>
                  <a:pt x="4614" y="1"/>
                </a:lnTo>
                <a:lnTo>
                  <a:pt x="4618" y="0"/>
                </a:lnTo>
                <a:lnTo>
                  <a:pt x="4622" y="0"/>
                </a:lnTo>
                <a:lnTo>
                  <a:pt x="4625" y="0"/>
                </a:lnTo>
                <a:lnTo>
                  <a:pt x="4629" y="0"/>
                </a:lnTo>
                <a:lnTo>
                  <a:pt x="4632" y="0"/>
                </a:lnTo>
                <a:lnTo>
                  <a:pt x="4636" y="2"/>
                </a:lnTo>
                <a:lnTo>
                  <a:pt x="4639" y="0"/>
                </a:lnTo>
                <a:lnTo>
                  <a:pt x="4643" y="0"/>
                </a:lnTo>
                <a:lnTo>
                  <a:pt x="4646" y="1"/>
                </a:lnTo>
                <a:lnTo>
                  <a:pt x="4650" y="0"/>
                </a:lnTo>
                <a:lnTo>
                  <a:pt x="4653" y="0"/>
                </a:lnTo>
                <a:lnTo>
                  <a:pt x="4657" y="1"/>
                </a:lnTo>
                <a:lnTo>
                  <a:pt x="4660" y="2"/>
                </a:lnTo>
                <a:lnTo>
                  <a:pt x="4664" y="0"/>
                </a:lnTo>
                <a:lnTo>
                  <a:pt x="4667" y="0"/>
                </a:lnTo>
                <a:lnTo>
                  <a:pt x="4671" y="1"/>
                </a:lnTo>
                <a:lnTo>
                  <a:pt x="4674" y="1"/>
                </a:lnTo>
                <a:lnTo>
                  <a:pt x="4678" y="0"/>
                </a:lnTo>
                <a:lnTo>
                  <a:pt x="4682" y="2"/>
                </a:lnTo>
                <a:lnTo>
                  <a:pt x="4685" y="0"/>
                </a:lnTo>
                <a:lnTo>
                  <a:pt x="4689" y="4"/>
                </a:lnTo>
                <a:lnTo>
                  <a:pt x="4692" y="2"/>
                </a:lnTo>
                <a:lnTo>
                  <a:pt x="4696" y="1"/>
                </a:lnTo>
                <a:lnTo>
                  <a:pt x="4699" y="0"/>
                </a:lnTo>
                <a:lnTo>
                  <a:pt x="4703" y="1"/>
                </a:lnTo>
                <a:lnTo>
                  <a:pt x="4706" y="3"/>
                </a:lnTo>
                <a:lnTo>
                  <a:pt x="4710" y="0"/>
                </a:lnTo>
                <a:lnTo>
                  <a:pt x="4713" y="1"/>
                </a:lnTo>
                <a:lnTo>
                  <a:pt x="4717" y="2"/>
                </a:lnTo>
                <a:lnTo>
                  <a:pt x="4720" y="0"/>
                </a:lnTo>
                <a:lnTo>
                  <a:pt x="4724" y="2"/>
                </a:lnTo>
                <a:lnTo>
                  <a:pt x="4727" y="0"/>
                </a:lnTo>
                <a:lnTo>
                  <a:pt x="4731" y="1"/>
                </a:lnTo>
                <a:lnTo>
                  <a:pt x="4734" y="4"/>
                </a:lnTo>
                <a:lnTo>
                  <a:pt x="4738" y="5"/>
                </a:lnTo>
                <a:lnTo>
                  <a:pt x="4742" y="1"/>
                </a:lnTo>
                <a:lnTo>
                  <a:pt x="4745" y="2"/>
                </a:lnTo>
                <a:lnTo>
                  <a:pt x="4749" y="5"/>
                </a:lnTo>
                <a:lnTo>
                  <a:pt x="4752" y="1"/>
                </a:lnTo>
                <a:lnTo>
                  <a:pt x="4756" y="6"/>
                </a:lnTo>
                <a:lnTo>
                  <a:pt x="4759" y="4"/>
                </a:lnTo>
                <a:lnTo>
                  <a:pt x="4763" y="2"/>
                </a:lnTo>
                <a:lnTo>
                  <a:pt x="4766" y="2"/>
                </a:lnTo>
                <a:lnTo>
                  <a:pt x="4770" y="4"/>
                </a:lnTo>
                <a:lnTo>
                  <a:pt x="4773" y="4"/>
                </a:lnTo>
                <a:lnTo>
                  <a:pt x="4777" y="4"/>
                </a:lnTo>
                <a:lnTo>
                  <a:pt x="4780" y="5"/>
                </a:lnTo>
                <a:lnTo>
                  <a:pt x="4784" y="3"/>
                </a:lnTo>
                <a:lnTo>
                  <a:pt x="4787" y="3"/>
                </a:lnTo>
                <a:lnTo>
                  <a:pt x="4791" y="5"/>
                </a:lnTo>
                <a:lnTo>
                  <a:pt x="4794" y="3"/>
                </a:lnTo>
                <a:lnTo>
                  <a:pt x="4798" y="2"/>
                </a:lnTo>
                <a:lnTo>
                  <a:pt x="4801" y="4"/>
                </a:lnTo>
                <a:lnTo>
                  <a:pt x="4805" y="5"/>
                </a:lnTo>
                <a:lnTo>
                  <a:pt x="4809" y="3"/>
                </a:lnTo>
                <a:lnTo>
                  <a:pt x="4812" y="4"/>
                </a:lnTo>
                <a:lnTo>
                  <a:pt x="4816" y="4"/>
                </a:lnTo>
                <a:lnTo>
                  <a:pt x="4819" y="4"/>
                </a:lnTo>
                <a:lnTo>
                  <a:pt x="4823" y="5"/>
                </a:lnTo>
                <a:lnTo>
                  <a:pt x="4826" y="1"/>
                </a:lnTo>
                <a:lnTo>
                  <a:pt x="4830" y="1"/>
                </a:lnTo>
                <a:lnTo>
                  <a:pt x="4833" y="5"/>
                </a:lnTo>
                <a:lnTo>
                  <a:pt x="4837" y="6"/>
                </a:lnTo>
                <a:lnTo>
                  <a:pt x="4840" y="1"/>
                </a:lnTo>
                <a:lnTo>
                  <a:pt x="4844" y="3"/>
                </a:lnTo>
                <a:lnTo>
                  <a:pt x="4847" y="1"/>
                </a:lnTo>
                <a:lnTo>
                  <a:pt x="4851" y="2"/>
                </a:lnTo>
                <a:lnTo>
                  <a:pt x="4854" y="5"/>
                </a:lnTo>
                <a:lnTo>
                  <a:pt x="4858" y="5"/>
                </a:lnTo>
                <a:lnTo>
                  <a:pt x="4861" y="3"/>
                </a:lnTo>
                <a:lnTo>
                  <a:pt x="4865" y="1"/>
                </a:lnTo>
                <a:lnTo>
                  <a:pt x="4869" y="2"/>
                </a:lnTo>
                <a:lnTo>
                  <a:pt x="4872" y="3"/>
                </a:lnTo>
                <a:lnTo>
                  <a:pt x="4876" y="1"/>
                </a:lnTo>
                <a:lnTo>
                  <a:pt x="4879" y="4"/>
                </a:lnTo>
                <a:lnTo>
                  <a:pt x="4883" y="0"/>
                </a:lnTo>
                <a:lnTo>
                  <a:pt x="4886" y="1"/>
                </a:lnTo>
                <a:lnTo>
                  <a:pt x="4890" y="0"/>
                </a:lnTo>
                <a:lnTo>
                  <a:pt x="4893" y="0"/>
                </a:lnTo>
                <a:lnTo>
                  <a:pt x="4897" y="1"/>
                </a:lnTo>
                <a:lnTo>
                  <a:pt x="4900" y="0"/>
                </a:lnTo>
                <a:lnTo>
                  <a:pt x="4904" y="1"/>
                </a:lnTo>
                <a:lnTo>
                  <a:pt x="4907" y="4"/>
                </a:lnTo>
                <a:lnTo>
                  <a:pt x="4911" y="2"/>
                </a:lnTo>
                <a:lnTo>
                  <a:pt x="4914" y="1"/>
                </a:lnTo>
                <a:lnTo>
                  <a:pt x="4918" y="2"/>
                </a:lnTo>
                <a:lnTo>
                  <a:pt x="4921" y="1"/>
                </a:lnTo>
                <a:lnTo>
                  <a:pt x="4925" y="3"/>
                </a:lnTo>
                <a:lnTo>
                  <a:pt x="4929" y="1"/>
                </a:lnTo>
                <a:lnTo>
                  <a:pt x="4932" y="1"/>
                </a:lnTo>
                <a:lnTo>
                  <a:pt x="4936" y="1"/>
                </a:lnTo>
                <a:lnTo>
                  <a:pt x="4939" y="4"/>
                </a:lnTo>
                <a:lnTo>
                  <a:pt x="4943" y="3"/>
                </a:lnTo>
                <a:lnTo>
                  <a:pt x="4946" y="2"/>
                </a:lnTo>
                <a:lnTo>
                  <a:pt x="4950" y="0"/>
                </a:lnTo>
                <a:lnTo>
                  <a:pt x="4953" y="0"/>
                </a:lnTo>
                <a:lnTo>
                  <a:pt x="4957" y="2"/>
                </a:lnTo>
                <a:lnTo>
                  <a:pt x="4960" y="2"/>
                </a:lnTo>
                <a:lnTo>
                  <a:pt x="4964" y="4"/>
                </a:lnTo>
                <a:lnTo>
                  <a:pt x="4967" y="2"/>
                </a:lnTo>
                <a:lnTo>
                  <a:pt x="4971" y="1"/>
                </a:lnTo>
                <a:lnTo>
                  <a:pt x="4974" y="0"/>
                </a:lnTo>
                <a:lnTo>
                  <a:pt x="4978" y="4"/>
                </a:lnTo>
                <a:lnTo>
                  <a:pt x="4981" y="5"/>
                </a:lnTo>
                <a:lnTo>
                  <a:pt x="4985" y="1"/>
                </a:lnTo>
                <a:lnTo>
                  <a:pt x="4989" y="1"/>
                </a:lnTo>
                <a:lnTo>
                  <a:pt x="4992" y="1"/>
                </a:lnTo>
                <a:lnTo>
                  <a:pt x="4996" y="2"/>
                </a:lnTo>
                <a:lnTo>
                  <a:pt x="4999" y="2"/>
                </a:lnTo>
                <a:lnTo>
                  <a:pt x="5003" y="2"/>
                </a:lnTo>
                <a:lnTo>
                  <a:pt x="5006" y="0"/>
                </a:lnTo>
                <a:lnTo>
                  <a:pt x="5010" y="0"/>
                </a:lnTo>
                <a:lnTo>
                  <a:pt x="5013" y="3"/>
                </a:lnTo>
                <a:lnTo>
                  <a:pt x="5017" y="1"/>
                </a:lnTo>
                <a:lnTo>
                  <a:pt x="5020" y="1"/>
                </a:lnTo>
                <a:lnTo>
                  <a:pt x="5024" y="0"/>
                </a:lnTo>
                <a:lnTo>
                  <a:pt x="5027" y="0"/>
                </a:lnTo>
                <a:lnTo>
                  <a:pt x="5031" y="1"/>
                </a:lnTo>
                <a:lnTo>
                  <a:pt x="5034" y="0"/>
                </a:lnTo>
                <a:lnTo>
                  <a:pt x="5038" y="1"/>
                </a:lnTo>
                <a:lnTo>
                  <a:pt x="5041" y="1"/>
                </a:lnTo>
                <a:lnTo>
                  <a:pt x="5045" y="1"/>
                </a:lnTo>
                <a:lnTo>
                  <a:pt x="5048" y="2"/>
                </a:lnTo>
                <a:lnTo>
                  <a:pt x="5052" y="2"/>
                </a:lnTo>
                <a:lnTo>
                  <a:pt x="5056" y="2"/>
                </a:lnTo>
                <a:lnTo>
                  <a:pt x="5059" y="2"/>
                </a:lnTo>
                <a:lnTo>
                  <a:pt x="5063" y="4"/>
                </a:lnTo>
                <a:lnTo>
                  <a:pt x="5066" y="1"/>
                </a:lnTo>
                <a:lnTo>
                  <a:pt x="5070" y="4"/>
                </a:lnTo>
                <a:lnTo>
                  <a:pt x="5073" y="5"/>
                </a:lnTo>
                <a:lnTo>
                  <a:pt x="5077" y="2"/>
                </a:lnTo>
                <a:lnTo>
                  <a:pt x="5080" y="1"/>
                </a:lnTo>
                <a:lnTo>
                  <a:pt x="5084" y="1"/>
                </a:lnTo>
                <a:lnTo>
                  <a:pt x="5087" y="1"/>
                </a:lnTo>
                <a:lnTo>
                  <a:pt x="5091" y="3"/>
                </a:lnTo>
                <a:lnTo>
                  <a:pt x="5094" y="3"/>
                </a:lnTo>
                <a:lnTo>
                  <a:pt x="5098" y="0"/>
                </a:lnTo>
                <a:lnTo>
                  <a:pt x="5101" y="1"/>
                </a:lnTo>
                <a:lnTo>
                  <a:pt x="5105" y="4"/>
                </a:lnTo>
                <a:lnTo>
                  <a:pt x="5108" y="4"/>
                </a:lnTo>
                <a:lnTo>
                  <a:pt x="5112" y="2"/>
                </a:lnTo>
                <a:lnTo>
                  <a:pt x="5116" y="1"/>
                </a:lnTo>
                <a:lnTo>
                  <a:pt x="5119" y="1"/>
                </a:lnTo>
                <a:lnTo>
                  <a:pt x="5123" y="2"/>
                </a:lnTo>
                <a:lnTo>
                  <a:pt x="5126" y="1"/>
                </a:lnTo>
                <a:lnTo>
                  <a:pt x="5130" y="1"/>
                </a:lnTo>
                <a:lnTo>
                  <a:pt x="5133" y="1"/>
                </a:lnTo>
                <a:lnTo>
                  <a:pt x="5137" y="1"/>
                </a:lnTo>
                <a:lnTo>
                  <a:pt x="5140" y="0"/>
                </a:lnTo>
                <a:lnTo>
                  <a:pt x="5144" y="2"/>
                </a:lnTo>
                <a:lnTo>
                  <a:pt x="5147" y="2"/>
                </a:lnTo>
                <a:lnTo>
                  <a:pt x="5151" y="2"/>
                </a:lnTo>
                <a:lnTo>
                  <a:pt x="5154" y="2"/>
                </a:lnTo>
                <a:lnTo>
                  <a:pt x="5158" y="1"/>
                </a:lnTo>
                <a:lnTo>
                  <a:pt x="5161" y="3"/>
                </a:lnTo>
                <a:lnTo>
                  <a:pt x="5165" y="2"/>
                </a:lnTo>
                <a:lnTo>
                  <a:pt x="5168" y="1"/>
                </a:lnTo>
                <a:lnTo>
                  <a:pt x="5172" y="5"/>
                </a:lnTo>
                <a:lnTo>
                  <a:pt x="5176" y="5"/>
                </a:lnTo>
                <a:lnTo>
                  <a:pt x="5179" y="6"/>
                </a:lnTo>
                <a:lnTo>
                  <a:pt x="5183" y="4"/>
                </a:lnTo>
                <a:lnTo>
                  <a:pt x="5186" y="4"/>
                </a:lnTo>
                <a:lnTo>
                  <a:pt x="5190" y="3"/>
                </a:lnTo>
                <a:lnTo>
                  <a:pt x="5193" y="8"/>
                </a:lnTo>
                <a:lnTo>
                  <a:pt x="5197" y="5"/>
                </a:lnTo>
                <a:lnTo>
                  <a:pt x="5200" y="6"/>
                </a:lnTo>
                <a:lnTo>
                  <a:pt x="5204" y="7"/>
                </a:lnTo>
                <a:lnTo>
                  <a:pt x="5207" y="11"/>
                </a:lnTo>
                <a:lnTo>
                  <a:pt x="5211" y="13"/>
                </a:lnTo>
                <a:lnTo>
                  <a:pt x="5214" y="16"/>
                </a:lnTo>
                <a:lnTo>
                  <a:pt x="5218" y="17"/>
                </a:lnTo>
                <a:lnTo>
                  <a:pt x="5221" y="13"/>
                </a:lnTo>
                <a:lnTo>
                  <a:pt x="5225" y="17"/>
                </a:lnTo>
                <a:lnTo>
                  <a:pt x="5228" y="18"/>
                </a:lnTo>
                <a:lnTo>
                  <a:pt x="5232" y="24"/>
                </a:lnTo>
                <a:lnTo>
                  <a:pt x="5235" y="18"/>
                </a:lnTo>
                <a:lnTo>
                  <a:pt x="5239" y="19"/>
                </a:lnTo>
                <a:lnTo>
                  <a:pt x="5243" y="17"/>
                </a:lnTo>
                <a:lnTo>
                  <a:pt x="5246" y="19"/>
                </a:lnTo>
                <a:lnTo>
                  <a:pt x="5250" y="24"/>
                </a:lnTo>
                <a:lnTo>
                  <a:pt x="5253" y="16"/>
                </a:lnTo>
                <a:lnTo>
                  <a:pt x="5257" y="13"/>
                </a:lnTo>
                <a:lnTo>
                  <a:pt x="5260" y="17"/>
                </a:lnTo>
                <a:lnTo>
                  <a:pt x="5264" y="18"/>
                </a:lnTo>
                <a:lnTo>
                  <a:pt x="5267" y="17"/>
                </a:lnTo>
                <a:lnTo>
                  <a:pt x="5271" y="15"/>
                </a:lnTo>
                <a:lnTo>
                  <a:pt x="5274" y="12"/>
                </a:lnTo>
                <a:lnTo>
                  <a:pt x="5278" y="12"/>
                </a:lnTo>
                <a:lnTo>
                  <a:pt x="5281" y="10"/>
                </a:lnTo>
                <a:lnTo>
                  <a:pt x="5285" y="11"/>
                </a:lnTo>
                <a:lnTo>
                  <a:pt x="5288" y="8"/>
                </a:lnTo>
                <a:lnTo>
                  <a:pt x="5292" y="12"/>
                </a:lnTo>
                <a:lnTo>
                  <a:pt x="5295" y="10"/>
                </a:lnTo>
                <a:lnTo>
                  <a:pt x="5299" y="8"/>
                </a:lnTo>
                <a:lnTo>
                  <a:pt x="5303" y="10"/>
                </a:lnTo>
                <a:lnTo>
                  <a:pt x="5306" y="5"/>
                </a:lnTo>
                <a:lnTo>
                  <a:pt x="5310" y="9"/>
                </a:lnTo>
                <a:lnTo>
                  <a:pt x="5313" y="4"/>
                </a:lnTo>
                <a:lnTo>
                  <a:pt x="5317" y="7"/>
                </a:lnTo>
                <a:lnTo>
                  <a:pt x="5320" y="5"/>
                </a:lnTo>
                <a:lnTo>
                  <a:pt x="5324" y="4"/>
                </a:lnTo>
                <a:lnTo>
                  <a:pt x="5327" y="4"/>
                </a:lnTo>
                <a:lnTo>
                  <a:pt x="5331" y="4"/>
                </a:lnTo>
                <a:lnTo>
                  <a:pt x="5334" y="10"/>
                </a:lnTo>
                <a:lnTo>
                  <a:pt x="5338" y="6"/>
                </a:lnTo>
                <a:lnTo>
                  <a:pt x="5341" y="7"/>
                </a:lnTo>
                <a:lnTo>
                  <a:pt x="5345" y="8"/>
                </a:lnTo>
                <a:lnTo>
                  <a:pt x="5348" y="4"/>
                </a:lnTo>
                <a:lnTo>
                  <a:pt x="5352" y="10"/>
                </a:lnTo>
                <a:lnTo>
                  <a:pt x="5355" y="7"/>
                </a:lnTo>
                <a:lnTo>
                  <a:pt x="5359" y="11"/>
                </a:lnTo>
                <a:lnTo>
                  <a:pt x="5363" y="10"/>
                </a:lnTo>
                <a:lnTo>
                  <a:pt x="5366" y="8"/>
                </a:lnTo>
                <a:lnTo>
                  <a:pt x="5370" y="4"/>
                </a:lnTo>
                <a:lnTo>
                  <a:pt x="5373" y="11"/>
                </a:lnTo>
                <a:lnTo>
                  <a:pt x="5377" y="12"/>
                </a:lnTo>
                <a:lnTo>
                  <a:pt x="5380" y="11"/>
                </a:lnTo>
                <a:lnTo>
                  <a:pt x="5384" y="7"/>
                </a:lnTo>
                <a:lnTo>
                  <a:pt x="5387" y="8"/>
                </a:lnTo>
                <a:lnTo>
                  <a:pt x="5391" y="11"/>
                </a:lnTo>
                <a:lnTo>
                  <a:pt x="5394" y="15"/>
                </a:lnTo>
                <a:lnTo>
                  <a:pt x="5398" y="11"/>
                </a:lnTo>
                <a:lnTo>
                  <a:pt x="5401" y="7"/>
                </a:lnTo>
                <a:lnTo>
                  <a:pt x="5405" y="2"/>
                </a:lnTo>
                <a:lnTo>
                  <a:pt x="5408" y="7"/>
                </a:lnTo>
                <a:lnTo>
                  <a:pt x="5412" y="2"/>
                </a:lnTo>
                <a:lnTo>
                  <a:pt x="5415" y="6"/>
                </a:lnTo>
                <a:lnTo>
                  <a:pt x="5419" y="10"/>
                </a:lnTo>
                <a:lnTo>
                  <a:pt x="5422" y="5"/>
                </a:lnTo>
                <a:lnTo>
                  <a:pt x="5426" y="6"/>
                </a:lnTo>
                <a:lnTo>
                  <a:pt x="5430" y="8"/>
                </a:lnTo>
                <a:lnTo>
                  <a:pt x="5433" y="6"/>
                </a:lnTo>
                <a:lnTo>
                  <a:pt x="5437" y="5"/>
                </a:lnTo>
                <a:lnTo>
                  <a:pt x="5440" y="7"/>
                </a:lnTo>
                <a:lnTo>
                  <a:pt x="5444" y="8"/>
                </a:lnTo>
                <a:lnTo>
                  <a:pt x="5447" y="3"/>
                </a:lnTo>
                <a:lnTo>
                  <a:pt x="5451" y="4"/>
                </a:lnTo>
                <a:lnTo>
                  <a:pt x="5454" y="7"/>
                </a:lnTo>
                <a:lnTo>
                  <a:pt x="5458" y="6"/>
                </a:lnTo>
                <a:lnTo>
                  <a:pt x="5461" y="11"/>
                </a:lnTo>
                <a:lnTo>
                  <a:pt x="5465" y="4"/>
                </a:lnTo>
                <a:lnTo>
                  <a:pt x="5468" y="9"/>
                </a:lnTo>
                <a:lnTo>
                  <a:pt x="5472" y="7"/>
                </a:lnTo>
                <a:lnTo>
                  <a:pt x="5475" y="6"/>
                </a:lnTo>
                <a:lnTo>
                  <a:pt x="5479" y="12"/>
                </a:lnTo>
                <a:lnTo>
                  <a:pt x="5482" y="5"/>
                </a:lnTo>
                <a:lnTo>
                  <a:pt x="5486" y="9"/>
                </a:lnTo>
                <a:lnTo>
                  <a:pt x="5490" y="6"/>
                </a:lnTo>
                <a:lnTo>
                  <a:pt x="5493" y="9"/>
                </a:lnTo>
                <a:lnTo>
                  <a:pt x="5497" y="6"/>
                </a:lnTo>
                <a:lnTo>
                  <a:pt x="5500" y="9"/>
                </a:lnTo>
                <a:lnTo>
                  <a:pt x="5504" y="12"/>
                </a:lnTo>
                <a:lnTo>
                  <a:pt x="5507" y="10"/>
                </a:lnTo>
                <a:lnTo>
                  <a:pt x="5511" y="6"/>
                </a:lnTo>
                <a:lnTo>
                  <a:pt x="5514" y="6"/>
                </a:lnTo>
                <a:lnTo>
                  <a:pt x="5518" y="7"/>
                </a:lnTo>
                <a:lnTo>
                  <a:pt x="5521" y="13"/>
                </a:lnTo>
                <a:lnTo>
                  <a:pt x="5525" y="7"/>
                </a:lnTo>
                <a:lnTo>
                  <a:pt x="5528" y="9"/>
                </a:lnTo>
                <a:lnTo>
                  <a:pt x="5532" y="10"/>
                </a:lnTo>
                <a:lnTo>
                  <a:pt x="5535" y="10"/>
                </a:lnTo>
                <a:lnTo>
                  <a:pt x="5539" y="11"/>
                </a:lnTo>
                <a:lnTo>
                  <a:pt x="5542" y="8"/>
                </a:lnTo>
                <a:lnTo>
                  <a:pt x="5546" y="8"/>
                </a:lnTo>
                <a:lnTo>
                  <a:pt x="5550" y="6"/>
                </a:lnTo>
                <a:lnTo>
                  <a:pt x="5553" y="10"/>
                </a:lnTo>
                <a:lnTo>
                  <a:pt x="5557" y="6"/>
                </a:lnTo>
                <a:lnTo>
                  <a:pt x="5560" y="9"/>
                </a:lnTo>
                <a:lnTo>
                  <a:pt x="5564" y="8"/>
                </a:lnTo>
                <a:lnTo>
                  <a:pt x="5567" y="8"/>
                </a:lnTo>
                <a:lnTo>
                  <a:pt x="5571" y="5"/>
                </a:lnTo>
                <a:lnTo>
                  <a:pt x="5574" y="9"/>
                </a:lnTo>
                <a:lnTo>
                  <a:pt x="5578" y="8"/>
                </a:lnTo>
                <a:lnTo>
                  <a:pt x="5581" y="7"/>
                </a:lnTo>
                <a:lnTo>
                  <a:pt x="5585" y="5"/>
                </a:lnTo>
                <a:lnTo>
                  <a:pt x="5588" y="6"/>
                </a:lnTo>
                <a:lnTo>
                  <a:pt x="5592" y="4"/>
                </a:lnTo>
                <a:lnTo>
                  <a:pt x="5595" y="1"/>
                </a:lnTo>
                <a:lnTo>
                  <a:pt x="5599" y="3"/>
                </a:lnTo>
                <a:lnTo>
                  <a:pt x="5602" y="1"/>
                </a:lnTo>
                <a:lnTo>
                  <a:pt x="5606" y="1"/>
                </a:lnTo>
                <a:lnTo>
                  <a:pt x="5609" y="4"/>
                </a:lnTo>
                <a:lnTo>
                  <a:pt x="5613" y="2"/>
                </a:lnTo>
                <a:lnTo>
                  <a:pt x="5617" y="2"/>
                </a:lnTo>
                <a:lnTo>
                  <a:pt x="5620" y="0"/>
                </a:lnTo>
                <a:lnTo>
                  <a:pt x="5624" y="2"/>
                </a:lnTo>
                <a:lnTo>
                  <a:pt x="5627" y="0"/>
                </a:lnTo>
                <a:lnTo>
                  <a:pt x="5631" y="0"/>
                </a:lnTo>
                <a:lnTo>
                  <a:pt x="5634" y="1"/>
                </a:lnTo>
                <a:lnTo>
                  <a:pt x="5638" y="1"/>
                </a:lnTo>
                <a:lnTo>
                  <a:pt x="5641" y="2"/>
                </a:lnTo>
                <a:lnTo>
                  <a:pt x="5645" y="5"/>
                </a:lnTo>
                <a:lnTo>
                  <a:pt x="5648" y="0"/>
                </a:lnTo>
                <a:lnTo>
                  <a:pt x="5652" y="1"/>
                </a:lnTo>
                <a:lnTo>
                  <a:pt x="5655" y="4"/>
                </a:lnTo>
                <a:lnTo>
                  <a:pt x="5659" y="2"/>
                </a:lnTo>
                <a:lnTo>
                  <a:pt x="5662" y="3"/>
                </a:lnTo>
                <a:lnTo>
                  <a:pt x="5666" y="1"/>
                </a:lnTo>
                <a:lnTo>
                  <a:pt x="5669" y="1"/>
                </a:lnTo>
                <a:lnTo>
                  <a:pt x="5673" y="1"/>
                </a:lnTo>
                <a:lnTo>
                  <a:pt x="5677" y="3"/>
                </a:lnTo>
                <a:lnTo>
                  <a:pt x="5680" y="0"/>
                </a:lnTo>
                <a:lnTo>
                  <a:pt x="5684" y="2"/>
                </a:lnTo>
                <a:lnTo>
                  <a:pt x="5687" y="0"/>
                </a:lnTo>
                <a:lnTo>
                  <a:pt x="5691" y="0"/>
                </a:lnTo>
                <a:lnTo>
                  <a:pt x="5694" y="1"/>
                </a:lnTo>
                <a:lnTo>
                  <a:pt x="5698" y="0"/>
                </a:lnTo>
                <a:lnTo>
                  <a:pt x="5701" y="0"/>
                </a:lnTo>
                <a:lnTo>
                  <a:pt x="5705" y="1"/>
                </a:lnTo>
                <a:lnTo>
                  <a:pt x="5708" y="2"/>
                </a:lnTo>
                <a:lnTo>
                  <a:pt x="5712" y="2"/>
                </a:lnTo>
                <a:lnTo>
                  <a:pt x="5715" y="0"/>
                </a:lnTo>
                <a:lnTo>
                  <a:pt x="5719" y="1"/>
                </a:lnTo>
                <a:lnTo>
                  <a:pt x="5722" y="0"/>
                </a:lnTo>
                <a:lnTo>
                  <a:pt x="5726" y="2"/>
                </a:lnTo>
                <a:lnTo>
                  <a:pt x="5729" y="3"/>
                </a:lnTo>
                <a:lnTo>
                  <a:pt x="5733" y="0"/>
                </a:lnTo>
                <a:lnTo>
                  <a:pt x="5737" y="1"/>
                </a:lnTo>
                <a:lnTo>
                  <a:pt x="5740" y="1"/>
                </a:lnTo>
                <a:lnTo>
                  <a:pt x="5744" y="0"/>
                </a:lnTo>
                <a:lnTo>
                  <a:pt x="5747" y="1"/>
                </a:lnTo>
                <a:lnTo>
                  <a:pt x="5751" y="2"/>
                </a:lnTo>
                <a:lnTo>
                  <a:pt x="5754" y="1"/>
                </a:lnTo>
                <a:lnTo>
                  <a:pt x="5758" y="1"/>
                </a:lnTo>
                <a:lnTo>
                  <a:pt x="5761" y="2"/>
                </a:lnTo>
                <a:lnTo>
                  <a:pt x="5765" y="2"/>
                </a:lnTo>
                <a:lnTo>
                  <a:pt x="5768" y="2"/>
                </a:lnTo>
                <a:lnTo>
                  <a:pt x="5772" y="3"/>
                </a:lnTo>
                <a:lnTo>
                  <a:pt x="5775" y="1"/>
                </a:lnTo>
                <a:lnTo>
                  <a:pt x="5779" y="3"/>
                </a:lnTo>
                <a:lnTo>
                  <a:pt x="5782" y="3"/>
                </a:lnTo>
                <a:lnTo>
                  <a:pt x="5786" y="0"/>
                </a:lnTo>
                <a:lnTo>
                  <a:pt x="5789" y="1"/>
                </a:lnTo>
                <a:lnTo>
                  <a:pt x="5793" y="1"/>
                </a:lnTo>
                <a:lnTo>
                  <a:pt x="5796" y="1"/>
                </a:lnTo>
                <a:lnTo>
                  <a:pt x="5800" y="0"/>
                </a:lnTo>
                <a:lnTo>
                  <a:pt x="5804" y="0"/>
                </a:lnTo>
                <a:lnTo>
                  <a:pt x="5807" y="0"/>
                </a:lnTo>
                <a:lnTo>
                  <a:pt x="5811" y="0"/>
                </a:lnTo>
                <a:lnTo>
                  <a:pt x="5814" y="1"/>
                </a:lnTo>
                <a:lnTo>
                  <a:pt x="5818" y="0"/>
                </a:lnTo>
                <a:lnTo>
                  <a:pt x="5821" y="1"/>
                </a:lnTo>
                <a:lnTo>
                  <a:pt x="5825" y="1"/>
                </a:lnTo>
                <a:lnTo>
                  <a:pt x="5828" y="1"/>
                </a:lnTo>
                <a:lnTo>
                  <a:pt x="5832" y="1"/>
                </a:lnTo>
                <a:lnTo>
                  <a:pt x="5835" y="0"/>
                </a:lnTo>
                <a:lnTo>
                  <a:pt x="5839" y="0"/>
                </a:lnTo>
                <a:lnTo>
                  <a:pt x="5842" y="0"/>
                </a:lnTo>
                <a:lnTo>
                  <a:pt x="5846" y="0"/>
                </a:lnTo>
                <a:lnTo>
                  <a:pt x="5849" y="0"/>
                </a:lnTo>
                <a:lnTo>
                  <a:pt x="5853" y="0"/>
                </a:lnTo>
                <a:lnTo>
                  <a:pt x="5856" y="0"/>
                </a:lnTo>
                <a:lnTo>
                  <a:pt x="5860" y="0"/>
                </a:lnTo>
                <a:lnTo>
                  <a:pt x="5864" y="1"/>
                </a:lnTo>
                <a:lnTo>
                  <a:pt x="5867" y="1"/>
                </a:lnTo>
                <a:lnTo>
                  <a:pt x="5871" y="0"/>
                </a:lnTo>
                <a:lnTo>
                  <a:pt x="5874" y="0"/>
                </a:lnTo>
                <a:lnTo>
                  <a:pt x="5878" y="1"/>
                </a:lnTo>
                <a:lnTo>
                  <a:pt x="5881" y="0"/>
                </a:lnTo>
                <a:lnTo>
                  <a:pt x="5885" y="0"/>
                </a:lnTo>
                <a:lnTo>
                  <a:pt x="5888" y="0"/>
                </a:lnTo>
                <a:lnTo>
                  <a:pt x="5892" y="0"/>
                </a:lnTo>
                <a:lnTo>
                  <a:pt x="5895" y="1"/>
                </a:lnTo>
                <a:lnTo>
                  <a:pt x="5899" y="0"/>
                </a:lnTo>
                <a:lnTo>
                  <a:pt x="5902" y="1"/>
                </a:lnTo>
                <a:lnTo>
                  <a:pt x="5906" y="0"/>
                </a:lnTo>
                <a:lnTo>
                  <a:pt x="5909" y="1"/>
                </a:lnTo>
                <a:lnTo>
                  <a:pt x="5913" y="1"/>
                </a:lnTo>
                <a:lnTo>
                  <a:pt x="5916" y="1"/>
                </a:lnTo>
                <a:lnTo>
                  <a:pt x="5920" y="2"/>
                </a:lnTo>
                <a:lnTo>
                  <a:pt x="5924" y="3"/>
                </a:lnTo>
                <a:lnTo>
                  <a:pt x="5927" y="3"/>
                </a:lnTo>
                <a:lnTo>
                  <a:pt x="5931" y="3"/>
                </a:lnTo>
                <a:lnTo>
                  <a:pt x="5934" y="4"/>
                </a:lnTo>
                <a:lnTo>
                  <a:pt x="5938" y="6"/>
                </a:lnTo>
                <a:lnTo>
                  <a:pt x="5941" y="4"/>
                </a:lnTo>
                <a:lnTo>
                  <a:pt x="5945" y="6"/>
                </a:lnTo>
                <a:lnTo>
                  <a:pt x="5948" y="7"/>
                </a:lnTo>
                <a:lnTo>
                  <a:pt x="5952" y="10"/>
                </a:lnTo>
                <a:lnTo>
                  <a:pt x="5955" y="8"/>
                </a:lnTo>
                <a:lnTo>
                  <a:pt x="5959" y="6"/>
                </a:lnTo>
                <a:lnTo>
                  <a:pt x="5962" y="4"/>
                </a:lnTo>
                <a:lnTo>
                  <a:pt x="5966" y="3"/>
                </a:lnTo>
                <a:lnTo>
                  <a:pt x="5969" y="3"/>
                </a:lnTo>
                <a:lnTo>
                  <a:pt x="5973" y="5"/>
                </a:lnTo>
                <a:lnTo>
                  <a:pt x="5976" y="4"/>
                </a:lnTo>
                <a:lnTo>
                  <a:pt x="5980" y="4"/>
                </a:lnTo>
                <a:lnTo>
                  <a:pt x="5983" y="5"/>
                </a:lnTo>
                <a:lnTo>
                  <a:pt x="5987" y="2"/>
                </a:lnTo>
                <a:lnTo>
                  <a:pt x="5991" y="5"/>
                </a:lnTo>
                <a:lnTo>
                  <a:pt x="5994" y="4"/>
                </a:lnTo>
                <a:lnTo>
                  <a:pt x="5998" y="3"/>
                </a:lnTo>
                <a:lnTo>
                  <a:pt x="6001" y="1"/>
                </a:lnTo>
                <a:lnTo>
                  <a:pt x="6005" y="0"/>
                </a:lnTo>
                <a:lnTo>
                  <a:pt x="6008" y="1"/>
                </a:lnTo>
                <a:lnTo>
                  <a:pt x="6012" y="3"/>
                </a:lnTo>
                <a:lnTo>
                  <a:pt x="6015" y="3"/>
                </a:lnTo>
                <a:lnTo>
                  <a:pt x="6019" y="2"/>
                </a:lnTo>
                <a:lnTo>
                  <a:pt x="6022" y="1"/>
                </a:lnTo>
                <a:lnTo>
                  <a:pt x="6026" y="1"/>
                </a:lnTo>
                <a:lnTo>
                  <a:pt x="6029" y="2"/>
                </a:lnTo>
                <a:lnTo>
                  <a:pt x="6033" y="1"/>
                </a:lnTo>
                <a:lnTo>
                  <a:pt x="6036" y="1"/>
                </a:lnTo>
                <a:lnTo>
                  <a:pt x="6040" y="0"/>
                </a:lnTo>
                <a:lnTo>
                  <a:pt x="6043" y="0"/>
                </a:lnTo>
                <a:lnTo>
                  <a:pt x="6047" y="1"/>
                </a:lnTo>
                <a:lnTo>
                  <a:pt x="6051" y="0"/>
                </a:lnTo>
                <a:lnTo>
                  <a:pt x="6054" y="0"/>
                </a:lnTo>
                <a:lnTo>
                  <a:pt x="6058" y="2"/>
                </a:lnTo>
                <a:lnTo>
                  <a:pt x="6061" y="0"/>
                </a:lnTo>
                <a:lnTo>
                  <a:pt x="6065" y="1"/>
                </a:lnTo>
                <a:lnTo>
                  <a:pt x="6068" y="0"/>
                </a:lnTo>
                <a:lnTo>
                  <a:pt x="6072" y="0"/>
                </a:lnTo>
                <a:lnTo>
                  <a:pt x="6075" y="1"/>
                </a:lnTo>
                <a:lnTo>
                  <a:pt x="6079" y="0"/>
                </a:lnTo>
                <a:lnTo>
                  <a:pt x="6082" y="0"/>
                </a:lnTo>
                <a:lnTo>
                  <a:pt x="6086" y="0"/>
                </a:lnTo>
                <a:lnTo>
                  <a:pt x="6089" y="0"/>
                </a:lnTo>
                <a:lnTo>
                  <a:pt x="6093" y="2"/>
                </a:lnTo>
                <a:lnTo>
                  <a:pt x="6096" y="0"/>
                </a:lnTo>
                <a:lnTo>
                  <a:pt x="6100" y="1"/>
                </a:lnTo>
                <a:lnTo>
                  <a:pt x="6103" y="2"/>
                </a:lnTo>
                <a:lnTo>
                  <a:pt x="6107" y="1"/>
                </a:lnTo>
                <a:lnTo>
                  <a:pt x="6111" y="2"/>
                </a:lnTo>
                <a:lnTo>
                  <a:pt x="6114" y="4"/>
                </a:lnTo>
                <a:lnTo>
                  <a:pt x="6118" y="3"/>
                </a:lnTo>
                <a:lnTo>
                  <a:pt x="6121" y="8"/>
                </a:lnTo>
                <a:lnTo>
                  <a:pt x="6125" y="6"/>
                </a:lnTo>
                <a:lnTo>
                  <a:pt x="6128" y="9"/>
                </a:lnTo>
                <a:lnTo>
                  <a:pt x="6132" y="5"/>
                </a:lnTo>
                <a:lnTo>
                  <a:pt x="6135" y="8"/>
                </a:lnTo>
                <a:lnTo>
                  <a:pt x="6139" y="7"/>
                </a:lnTo>
                <a:lnTo>
                  <a:pt x="6142" y="6"/>
                </a:lnTo>
                <a:lnTo>
                  <a:pt x="6146" y="7"/>
                </a:lnTo>
                <a:lnTo>
                  <a:pt x="6149" y="5"/>
                </a:lnTo>
                <a:lnTo>
                  <a:pt x="6153" y="3"/>
                </a:lnTo>
                <a:lnTo>
                  <a:pt x="6156" y="4"/>
                </a:lnTo>
                <a:lnTo>
                  <a:pt x="6160" y="9"/>
                </a:lnTo>
                <a:lnTo>
                  <a:pt x="6163" y="6"/>
                </a:lnTo>
                <a:lnTo>
                  <a:pt x="6167" y="4"/>
                </a:lnTo>
                <a:lnTo>
                  <a:pt x="6171" y="5"/>
                </a:lnTo>
                <a:lnTo>
                  <a:pt x="6174" y="8"/>
                </a:lnTo>
                <a:lnTo>
                  <a:pt x="6178" y="3"/>
                </a:lnTo>
                <a:lnTo>
                  <a:pt x="6181" y="3"/>
                </a:lnTo>
                <a:lnTo>
                  <a:pt x="6185" y="5"/>
                </a:lnTo>
                <a:lnTo>
                  <a:pt x="6188" y="6"/>
                </a:lnTo>
                <a:lnTo>
                  <a:pt x="6192" y="0"/>
                </a:lnTo>
                <a:lnTo>
                  <a:pt x="6195" y="0"/>
                </a:lnTo>
                <a:lnTo>
                  <a:pt x="6199" y="2"/>
                </a:lnTo>
                <a:lnTo>
                  <a:pt x="6202" y="3"/>
                </a:lnTo>
                <a:lnTo>
                  <a:pt x="6206" y="3"/>
                </a:lnTo>
                <a:lnTo>
                  <a:pt x="6209" y="1"/>
                </a:lnTo>
                <a:lnTo>
                  <a:pt x="6213" y="0"/>
                </a:lnTo>
                <a:lnTo>
                  <a:pt x="6216" y="0"/>
                </a:lnTo>
                <a:lnTo>
                  <a:pt x="6220" y="2"/>
                </a:lnTo>
                <a:lnTo>
                  <a:pt x="6223" y="0"/>
                </a:lnTo>
                <a:lnTo>
                  <a:pt x="6227" y="1"/>
                </a:lnTo>
                <a:lnTo>
                  <a:pt x="6230" y="1"/>
                </a:lnTo>
                <a:lnTo>
                  <a:pt x="6234" y="0"/>
                </a:lnTo>
                <a:lnTo>
                  <a:pt x="6238" y="0"/>
                </a:lnTo>
                <a:lnTo>
                  <a:pt x="6241" y="0"/>
                </a:lnTo>
                <a:lnTo>
                  <a:pt x="6245" y="0"/>
                </a:lnTo>
                <a:lnTo>
                  <a:pt x="6248" y="1"/>
                </a:lnTo>
                <a:lnTo>
                  <a:pt x="6252" y="0"/>
                </a:lnTo>
                <a:lnTo>
                  <a:pt x="6255" y="0"/>
                </a:lnTo>
                <a:lnTo>
                  <a:pt x="6259" y="3"/>
                </a:lnTo>
                <a:lnTo>
                  <a:pt x="6262" y="1"/>
                </a:lnTo>
                <a:lnTo>
                  <a:pt x="6266" y="0"/>
                </a:lnTo>
                <a:lnTo>
                  <a:pt x="6269" y="1"/>
                </a:lnTo>
                <a:lnTo>
                  <a:pt x="6273" y="1"/>
                </a:lnTo>
                <a:lnTo>
                  <a:pt x="6276" y="3"/>
                </a:lnTo>
                <a:lnTo>
                  <a:pt x="6280" y="3"/>
                </a:lnTo>
                <a:lnTo>
                  <a:pt x="6283" y="6"/>
                </a:lnTo>
                <a:lnTo>
                  <a:pt x="6287" y="7"/>
                </a:lnTo>
                <a:lnTo>
                  <a:pt x="6290" y="8"/>
                </a:lnTo>
                <a:lnTo>
                  <a:pt x="6294" y="9"/>
                </a:lnTo>
                <a:lnTo>
                  <a:pt x="6298" y="8"/>
                </a:lnTo>
                <a:lnTo>
                  <a:pt x="6301" y="12"/>
                </a:lnTo>
                <a:lnTo>
                  <a:pt x="6305" y="13"/>
                </a:lnTo>
                <a:lnTo>
                  <a:pt x="6308" y="9"/>
                </a:lnTo>
                <a:lnTo>
                  <a:pt x="6312" y="12"/>
                </a:lnTo>
                <a:lnTo>
                  <a:pt x="6315" y="9"/>
                </a:lnTo>
                <a:lnTo>
                  <a:pt x="6319" y="7"/>
                </a:lnTo>
                <a:lnTo>
                  <a:pt x="6322" y="13"/>
                </a:lnTo>
                <a:lnTo>
                  <a:pt x="6326" y="8"/>
                </a:lnTo>
                <a:lnTo>
                  <a:pt x="6329" y="14"/>
                </a:lnTo>
                <a:lnTo>
                  <a:pt x="6333" y="4"/>
                </a:lnTo>
                <a:lnTo>
                  <a:pt x="6336" y="8"/>
                </a:lnTo>
                <a:lnTo>
                  <a:pt x="6340" y="8"/>
                </a:lnTo>
                <a:lnTo>
                  <a:pt x="6343" y="6"/>
                </a:lnTo>
                <a:lnTo>
                  <a:pt x="6347" y="5"/>
                </a:lnTo>
                <a:lnTo>
                  <a:pt x="6350" y="5"/>
                </a:lnTo>
                <a:lnTo>
                  <a:pt x="6354" y="6"/>
                </a:lnTo>
                <a:lnTo>
                  <a:pt x="6358" y="9"/>
                </a:lnTo>
                <a:lnTo>
                  <a:pt x="6361" y="0"/>
                </a:lnTo>
                <a:lnTo>
                  <a:pt x="6365" y="2"/>
                </a:lnTo>
                <a:lnTo>
                  <a:pt x="6368" y="1"/>
                </a:lnTo>
                <a:lnTo>
                  <a:pt x="6372" y="4"/>
                </a:lnTo>
                <a:lnTo>
                  <a:pt x="6375" y="0"/>
                </a:lnTo>
                <a:lnTo>
                  <a:pt x="6379" y="0"/>
                </a:lnTo>
                <a:lnTo>
                  <a:pt x="6382" y="0"/>
                </a:lnTo>
                <a:lnTo>
                  <a:pt x="6386" y="2"/>
                </a:lnTo>
                <a:lnTo>
                  <a:pt x="6389" y="1"/>
                </a:lnTo>
                <a:lnTo>
                  <a:pt x="6393" y="0"/>
                </a:lnTo>
                <a:lnTo>
                  <a:pt x="6396" y="0"/>
                </a:lnTo>
                <a:lnTo>
                  <a:pt x="6400" y="0"/>
                </a:lnTo>
                <a:lnTo>
                  <a:pt x="6403" y="0"/>
                </a:lnTo>
                <a:lnTo>
                  <a:pt x="6407" y="0"/>
                </a:lnTo>
                <a:lnTo>
                  <a:pt x="6410" y="0"/>
                </a:lnTo>
                <a:lnTo>
                  <a:pt x="6414" y="1"/>
                </a:lnTo>
                <a:lnTo>
                  <a:pt x="6417" y="0"/>
                </a:lnTo>
                <a:lnTo>
                  <a:pt x="6421" y="0"/>
                </a:lnTo>
                <a:lnTo>
                  <a:pt x="6425" y="0"/>
                </a:lnTo>
                <a:lnTo>
                  <a:pt x="6428" y="1"/>
                </a:lnTo>
                <a:lnTo>
                  <a:pt x="6432" y="0"/>
                </a:lnTo>
                <a:lnTo>
                  <a:pt x="6435" y="1"/>
                </a:lnTo>
                <a:lnTo>
                  <a:pt x="6439" y="0"/>
                </a:lnTo>
                <a:lnTo>
                  <a:pt x="6442" y="1"/>
                </a:lnTo>
                <a:lnTo>
                  <a:pt x="6446" y="0"/>
                </a:lnTo>
                <a:lnTo>
                  <a:pt x="6449" y="1"/>
                </a:lnTo>
                <a:lnTo>
                  <a:pt x="6453" y="2"/>
                </a:lnTo>
                <a:lnTo>
                  <a:pt x="6456" y="1"/>
                </a:lnTo>
                <a:lnTo>
                  <a:pt x="6460" y="2"/>
                </a:lnTo>
                <a:lnTo>
                  <a:pt x="6463" y="3"/>
                </a:lnTo>
                <a:lnTo>
                  <a:pt x="6467" y="0"/>
                </a:lnTo>
                <a:lnTo>
                  <a:pt x="6470" y="4"/>
                </a:lnTo>
                <a:lnTo>
                  <a:pt x="6474" y="5"/>
                </a:lnTo>
                <a:lnTo>
                  <a:pt x="6477" y="6"/>
                </a:lnTo>
                <a:lnTo>
                  <a:pt x="6481" y="2"/>
                </a:lnTo>
                <a:lnTo>
                  <a:pt x="6485" y="6"/>
                </a:lnTo>
                <a:lnTo>
                  <a:pt x="6488" y="7"/>
                </a:lnTo>
                <a:lnTo>
                  <a:pt x="6492" y="1"/>
                </a:lnTo>
                <a:lnTo>
                  <a:pt x="6495" y="4"/>
                </a:lnTo>
                <a:lnTo>
                  <a:pt x="6499" y="8"/>
                </a:lnTo>
                <a:lnTo>
                  <a:pt x="6502" y="3"/>
                </a:lnTo>
                <a:lnTo>
                  <a:pt x="6506" y="4"/>
                </a:lnTo>
                <a:lnTo>
                  <a:pt x="6509" y="8"/>
                </a:lnTo>
                <a:lnTo>
                  <a:pt x="6513" y="1"/>
                </a:lnTo>
                <a:lnTo>
                  <a:pt x="6516" y="4"/>
                </a:lnTo>
                <a:lnTo>
                  <a:pt x="6520" y="0"/>
                </a:lnTo>
                <a:lnTo>
                  <a:pt x="6523" y="3"/>
                </a:lnTo>
                <a:lnTo>
                  <a:pt x="6527" y="4"/>
                </a:lnTo>
                <a:lnTo>
                  <a:pt x="6530" y="0"/>
                </a:lnTo>
                <a:lnTo>
                  <a:pt x="6534" y="0"/>
                </a:lnTo>
                <a:lnTo>
                  <a:pt x="6537" y="0"/>
                </a:lnTo>
                <a:lnTo>
                  <a:pt x="6541" y="1"/>
                </a:lnTo>
                <a:lnTo>
                  <a:pt x="6545" y="1"/>
                </a:lnTo>
                <a:lnTo>
                  <a:pt x="6548" y="1"/>
                </a:lnTo>
                <a:lnTo>
                  <a:pt x="6552" y="1"/>
                </a:lnTo>
                <a:lnTo>
                  <a:pt x="6555" y="0"/>
                </a:lnTo>
                <a:lnTo>
                  <a:pt x="6559" y="3"/>
                </a:lnTo>
                <a:lnTo>
                  <a:pt x="6562" y="3"/>
                </a:lnTo>
                <a:lnTo>
                  <a:pt x="6566" y="0"/>
                </a:lnTo>
                <a:lnTo>
                  <a:pt x="6569" y="0"/>
                </a:lnTo>
                <a:lnTo>
                  <a:pt x="6573" y="0"/>
                </a:lnTo>
                <a:lnTo>
                  <a:pt x="6576" y="0"/>
                </a:lnTo>
                <a:lnTo>
                  <a:pt x="6580" y="1"/>
                </a:lnTo>
                <a:lnTo>
                  <a:pt x="6583" y="2"/>
                </a:lnTo>
                <a:lnTo>
                  <a:pt x="6587" y="0"/>
                </a:lnTo>
                <a:lnTo>
                  <a:pt x="6590" y="0"/>
                </a:lnTo>
                <a:lnTo>
                  <a:pt x="6594" y="0"/>
                </a:lnTo>
                <a:lnTo>
                  <a:pt x="6597" y="0"/>
                </a:lnTo>
                <a:lnTo>
                  <a:pt x="6601" y="0"/>
                </a:lnTo>
                <a:lnTo>
                  <a:pt x="6604" y="0"/>
                </a:lnTo>
                <a:lnTo>
                  <a:pt x="6608" y="0"/>
                </a:lnTo>
                <a:lnTo>
                  <a:pt x="6612" y="0"/>
                </a:lnTo>
                <a:lnTo>
                  <a:pt x="6615" y="0"/>
                </a:lnTo>
                <a:lnTo>
                  <a:pt x="6619" y="2"/>
                </a:lnTo>
                <a:lnTo>
                  <a:pt x="6622" y="0"/>
                </a:lnTo>
                <a:lnTo>
                  <a:pt x="6626" y="0"/>
                </a:lnTo>
                <a:lnTo>
                  <a:pt x="6629" y="0"/>
                </a:lnTo>
                <a:lnTo>
                  <a:pt x="6633" y="0"/>
                </a:lnTo>
                <a:lnTo>
                  <a:pt x="6636" y="0"/>
                </a:lnTo>
                <a:lnTo>
                  <a:pt x="6640" y="0"/>
                </a:lnTo>
                <a:lnTo>
                  <a:pt x="6643" y="1"/>
                </a:lnTo>
                <a:lnTo>
                  <a:pt x="6647" y="0"/>
                </a:lnTo>
                <a:lnTo>
                  <a:pt x="6650" y="0"/>
                </a:lnTo>
                <a:lnTo>
                  <a:pt x="6654" y="1"/>
                </a:lnTo>
                <a:lnTo>
                  <a:pt x="6657" y="0"/>
                </a:lnTo>
                <a:lnTo>
                  <a:pt x="6661" y="0"/>
                </a:lnTo>
                <a:lnTo>
                  <a:pt x="6664" y="0"/>
                </a:lnTo>
                <a:lnTo>
                  <a:pt x="6668" y="1"/>
                </a:lnTo>
                <a:lnTo>
                  <a:pt x="6672" y="1"/>
                </a:lnTo>
                <a:lnTo>
                  <a:pt x="6675" y="1"/>
                </a:lnTo>
                <a:lnTo>
                  <a:pt x="6679" y="0"/>
                </a:lnTo>
                <a:lnTo>
                  <a:pt x="6682" y="0"/>
                </a:lnTo>
                <a:lnTo>
                  <a:pt x="6686" y="1"/>
                </a:lnTo>
                <a:lnTo>
                  <a:pt x="6689" y="0"/>
                </a:lnTo>
                <a:lnTo>
                  <a:pt x="6693" y="0"/>
                </a:lnTo>
                <a:lnTo>
                  <a:pt x="6696" y="0"/>
                </a:lnTo>
                <a:lnTo>
                  <a:pt x="6700" y="0"/>
                </a:lnTo>
                <a:lnTo>
                  <a:pt x="6703" y="0"/>
                </a:lnTo>
                <a:lnTo>
                  <a:pt x="6707" y="0"/>
                </a:lnTo>
                <a:lnTo>
                  <a:pt x="6710" y="1"/>
                </a:lnTo>
                <a:lnTo>
                  <a:pt x="6714" y="0"/>
                </a:lnTo>
                <a:lnTo>
                  <a:pt x="6717" y="0"/>
                </a:lnTo>
                <a:lnTo>
                  <a:pt x="6721" y="0"/>
                </a:lnTo>
                <a:lnTo>
                  <a:pt x="6724" y="0"/>
                </a:lnTo>
                <a:lnTo>
                  <a:pt x="6728" y="0"/>
                </a:lnTo>
                <a:lnTo>
                  <a:pt x="6732" y="0"/>
                </a:lnTo>
                <a:lnTo>
                  <a:pt x="6735" y="1"/>
                </a:lnTo>
                <a:lnTo>
                  <a:pt x="6739" y="0"/>
                </a:lnTo>
                <a:lnTo>
                  <a:pt x="6742" y="2"/>
                </a:lnTo>
                <a:lnTo>
                  <a:pt x="6746" y="0"/>
                </a:lnTo>
                <a:lnTo>
                  <a:pt x="6749" y="1"/>
                </a:lnTo>
                <a:lnTo>
                  <a:pt x="6753" y="0"/>
                </a:lnTo>
                <a:lnTo>
                  <a:pt x="6756" y="0"/>
                </a:lnTo>
                <a:lnTo>
                  <a:pt x="6760" y="0"/>
                </a:lnTo>
                <a:lnTo>
                  <a:pt x="6763" y="3"/>
                </a:lnTo>
                <a:lnTo>
                  <a:pt x="6767" y="0"/>
                </a:lnTo>
                <a:lnTo>
                  <a:pt x="6770" y="1"/>
                </a:lnTo>
                <a:lnTo>
                  <a:pt x="6774" y="0"/>
                </a:lnTo>
                <a:lnTo>
                  <a:pt x="6777" y="0"/>
                </a:lnTo>
                <a:lnTo>
                  <a:pt x="6781" y="0"/>
                </a:lnTo>
                <a:lnTo>
                  <a:pt x="6784" y="0"/>
                </a:lnTo>
                <a:lnTo>
                  <a:pt x="6788" y="0"/>
                </a:lnTo>
                <a:lnTo>
                  <a:pt x="6791" y="0"/>
                </a:lnTo>
                <a:lnTo>
                  <a:pt x="6795" y="0"/>
                </a:lnTo>
                <a:lnTo>
                  <a:pt x="6799" y="0"/>
                </a:lnTo>
                <a:lnTo>
                  <a:pt x="6802" y="0"/>
                </a:lnTo>
                <a:lnTo>
                  <a:pt x="6806" y="1"/>
                </a:lnTo>
                <a:lnTo>
                  <a:pt x="6809" y="1"/>
                </a:lnTo>
                <a:lnTo>
                  <a:pt x="6813" y="0"/>
                </a:lnTo>
                <a:lnTo>
                  <a:pt x="6816" y="0"/>
                </a:lnTo>
                <a:lnTo>
                  <a:pt x="6820" y="0"/>
                </a:lnTo>
                <a:lnTo>
                  <a:pt x="6823" y="0"/>
                </a:lnTo>
                <a:lnTo>
                  <a:pt x="6827" y="0"/>
                </a:lnTo>
                <a:lnTo>
                  <a:pt x="6830" y="1"/>
                </a:lnTo>
                <a:lnTo>
                  <a:pt x="6834" y="4"/>
                </a:lnTo>
                <a:lnTo>
                  <a:pt x="6837" y="4"/>
                </a:lnTo>
                <a:lnTo>
                  <a:pt x="6841" y="5"/>
                </a:lnTo>
                <a:lnTo>
                  <a:pt x="6844" y="2"/>
                </a:lnTo>
                <a:lnTo>
                  <a:pt x="6848" y="6"/>
                </a:lnTo>
                <a:lnTo>
                  <a:pt x="6851" y="8"/>
                </a:lnTo>
                <a:lnTo>
                  <a:pt x="6855" y="14"/>
                </a:lnTo>
                <a:lnTo>
                  <a:pt x="6859" y="11"/>
                </a:lnTo>
                <a:lnTo>
                  <a:pt x="6862" y="14"/>
                </a:lnTo>
                <a:lnTo>
                  <a:pt x="6866" y="5"/>
                </a:lnTo>
                <a:lnTo>
                  <a:pt x="6869" y="14"/>
                </a:lnTo>
                <a:lnTo>
                  <a:pt x="6873" y="9"/>
                </a:lnTo>
                <a:lnTo>
                  <a:pt x="6876" y="13"/>
                </a:lnTo>
                <a:lnTo>
                  <a:pt x="6880" y="5"/>
                </a:lnTo>
                <a:lnTo>
                  <a:pt x="6883" y="2"/>
                </a:lnTo>
                <a:lnTo>
                  <a:pt x="6887" y="9"/>
                </a:lnTo>
                <a:lnTo>
                  <a:pt x="6890" y="8"/>
                </a:lnTo>
                <a:lnTo>
                  <a:pt x="6894" y="4"/>
                </a:lnTo>
                <a:lnTo>
                  <a:pt x="6897" y="2"/>
                </a:lnTo>
                <a:lnTo>
                  <a:pt x="6901" y="3"/>
                </a:lnTo>
                <a:lnTo>
                  <a:pt x="6904" y="5"/>
                </a:lnTo>
                <a:lnTo>
                  <a:pt x="6908" y="3"/>
                </a:lnTo>
                <a:lnTo>
                  <a:pt x="6911" y="1"/>
                </a:lnTo>
                <a:lnTo>
                  <a:pt x="6915" y="1"/>
                </a:lnTo>
                <a:lnTo>
                  <a:pt x="6919" y="1"/>
                </a:lnTo>
                <a:lnTo>
                  <a:pt x="6922" y="3"/>
                </a:lnTo>
                <a:lnTo>
                  <a:pt x="6926" y="3"/>
                </a:lnTo>
                <a:lnTo>
                  <a:pt x="6929" y="0"/>
                </a:lnTo>
                <a:lnTo>
                  <a:pt x="6933" y="0"/>
                </a:lnTo>
                <a:lnTo>
                  <a:pt x="6936" y="2"/>
                </a:lnTo>
                <a:lnTo>
                  <a:pt x="6940" y="0"/>
                </a:lnTo>
                <a:lnTo>
                  <a:pt x="6943" y="0"/>
                </a:lnTo>
                <a:lnTo>
                  <a:pt x="6947" y="1"/>
                </a:lnTo>
                <a:lnTo>
                  <a:pt x="6950" y="1"/>
                </a:lnTo>
                <a:lnTo>
                  <a:pt x="6954" y="0"/>
                </a:lnTo>
                <a:lnTo>
                  <a:pt x="6957" y="0"/>
                </a:lnTo>
                <a:lnTo>
                  <a:pt x="6961" y="1"/>
                </a:lnTo>
                <a:lnTo>
                  <a:pt x="6964" y="0"/>
                </a:lnTo>
                <a:lnTo>
                  <a:pt x="6968" y="1"/>
                </a:lnTo>
                <a:lnTo>
                  <a:pt x="6971" y="0"/>
                </a:lnTo>
                <a:lnTo>
                  <a:pt x="6975" y="0"/>
                </a:lnTo>
                <a:lnTo>
                  <a:pt x="6978" y="0"/>
                </a:lnTo>
                <a:lnTo>
                  <a:pt x="6982" y="0"/>
                </a:lnTo>
                <a:lnTo>
                  <a:pt x="6986" y="0"/>
                </a:lnTo>
                <a:lnTo>
                  <a:pt x="6989" y="0"/>
                </a:lnTo>
                <a:lnTo>
                  <a:pt x="6993" y="1"/>
                </a:lnTo>
                <a:lnTo>
                  <a:pt x="6996" y="0"/>
                </a:lnTo>
                <a:lnTo>
                  <a:pt x="7000" y="1"/>
                </a:lnTo>
                <a:lnTo>
                  <a:pt x="7003" y="0"/>
                </a:lnTo>
                <a:lnTo>
                  <a:pt x="7007" y="0"/>
                </a:lnTo>
                <a:lnTo>
                  <a:pt x="7010" y="0"/>
                </a:lnTo>
                <a:lnTo>
                  <a:pt x="7014" y="0"/>
                </a:lnTo>
                <a:lnTo>
                  <a:pt x="7017" y="1"/>
                </a:lnTo>
                <a:lnTo>
                  <a:pt x="7021" y="0"/>
                </a:lnTo>
                <a:lnTo>
                  <a:pt x="7024" y="0"/>
                </a:lnTo>
                <a:lnTo>
                  <a:pt x="7028" y="0"/>
                </a:lnTo>
                <a:lnTo>
                  <a:pt x="7031" y="1"/>
                </a:lnTo>
                <a:lnTo>
                  <a:pt x="7035" y="0"/>
                </a:lnTo>
                <a:lnTo>
                  <a:pt x="7038" y="1"/>
                </a:lnTo>
                <a:lnTo>
                  <a:pt x="7042" y="0"/>
                </a:lnTo>
                <a:lnTo>
                  <a:pt x="7046" y="0"/>
                </a:lnTo>
                <a:lnTo>
                  <a:pt x="7049" y="0"/>
                </a:lnTo>
                <a:lnTo>
                  <a:pt x="7053" y="1"/>
                </a:lnTo>
                <a:lnTo>
                  <a:pt x="7056" y="1"/>
                </a:lnTo>
                <a:lnTo>
                  <a:pt x="7060" y="0"/>
                </a:lnTo>
                <a:lnTo>
                  <a:pt x="7063" y="1"/>
                </a:lnTo>
                <a:lnTo>
                  <a:pt x="7067" y="0"/>
                </a:lnTo>
                <a:lnTo>
                  <a:pt x="7070" y="0"/>
                </a:lnTo>
                <a:lnTo>
                  <a:pt x="7074" y="1"/>
                </a:lnTo>
                <a:lnTo>
                  <a:pt x="7077" y="0"/>
                </a:lnTo>
                <a:lnTo>
                  <a:pt x="7081" y="0"/>
                </a:lnTo>
                <a:lnTo>
                  <a:pt x="7084" y="0"/>
                </a:lnTo>
                <a:lnTo>
                  <a:pt x="7088" y="0"/>
                </a:lnTo>
                <a:lnTo>
                  <a:pt x="7091" y="1"/>
                </a:lnTo>
                <a:lnTo>
                  <a:pt x="7095" y="0"/>
                </a:lnTo>
                <a:lnTo>
                  <a:pt x="7098" y="0"/>
                </a:lnTo>
                <a:lnTo>
                  <a:pt x="7102" y="0"/>
                </a:lnTo>
                <a:lnTo>
                  <a:pt x="7106" y="0"/>
                </a:lnTo>
                <a:lnTo>
                  <a:pt x="7109" y="0"/>
                </a:lnTo>
                <a:lnTo>
                  <a:pt x="7113" y="0"/>
                </a:lnTo>
                <a:lnTo>
                  <a:pt x="7116" y="0"/>
                </a:lnTo>
                <a:lnTo>
                  <a:pt x="7120" y="0"/>
                </a:lnTo>
                <a:lnTo>
                  <a:pt x="7123" y="1"/>
                </a:lnTo>
                <a:lnTo>
                  <a:pt x="7127" y="1"/>
                </a:lnTo>
                <a:lnTo>
                  <a:pt x="7130" y="1"/>
                </a:lnTo>
                <a:lnTo>
                  <a:pt x="7134" y="0"/>
                </a:lnTo>
                <a:lnTo>
                  <a:pt x="7137" y="1"/>
                </a:lnTo>
                <a:lnTo>
                  <a:pt x="7141" y="0"/>
                </a:lnTo>
                <a:lnTo>
                  <a:pt x="7144" y="0"/>
                </a:lnTo>
                <a:lnTo>
                  <a:pt x="7148" y="1"/>
                </a:lnTo>
                <a:lnTo>
                  <a:pt x="7151" y="2"/>
                </a:lnTo>
                <a:lnTo>
                  <a:pt x="7155" y="1"/>
                </a:lnTo>
                <a:lnTo>
                  <a:pt x="7158" y="1"/>
                </a:lnTo>
                <a:lnTo>
                  <a:pt x="7162" y="2"/>
                </a:lnTo>
                <a:lnTo>
                  <a:pt x="7165" y="4"/>
                </a:lnTo>
                <a:lnTo>
                  <a:pt x="7169" y="5"/>
                </a:lnTo>
                <a:lnTo>
                  <a:pt x="7173" y="2"/>
                </a:lnTo>
                <a:lnTo>
                  <a:pt x="7176" y="3"/>
                </a:lnTo>
                <a:lnTo>
                  <a:pt x="7180" y="2"/>
                </a:lnTo>
                <a:lnTo>
                  <a:pt x="7183" y="1"/>
                </a:lnTo>
                <a:lnTo>
                  <a:pt x="7187" y="1"/>
                </a:lnTo>
                <a:lnTo>
                  <a:pt x="7190" y="1"/>
                </a:lnTo>
                <a:lnTo>
                  <a:pt x="7194" y="0"/>
                </a:lnTo>
                <a:lnTo>
                  <a:pt x="7197" y="0"/>
                </a:lnTo>
                <a:lnTo>
                  <a:pt x="7201" y="0"/>
                </a:lnTo>
                <a:lnTo>
                  <a:pt x="7204" y="2"/>
                </a:lnTo>
                <a:lnTo>
                  <a:pt x="7208" y="0"/>
                </a:lnTo>
                <a:lnTo>
                  <a:pt x="7211" y="1"/>
                </a:lnTo>
                <a:lnTo>
                  <a:pt x="7215" y="1"/>
                </a:lnTo>
                <a:lnTo>
                  <a:pt x="7218" y="0"/>
                </a:lnTo>
                <a:lnTo>
                  <a:pt x="7222" y="0"/>
                </a:lnTo>
                <a:lnTo>
                  <a:pt x="7225" y="0"/>
                </a:lnTo>
                <a:lnTo>
                  <a:pt x="7229" y="3"/>
                </a:lnTo>
                <a:lnTo>
                  <a:pt x="7233" y="0"/>
                </a:lnTo>
                <a:lnTo>
                  <a:pt x="7236" y="1"/>
                </a:lnTo>
                <a:lnTo>
                  <a:pt x="7240" y="0"/>
                </a:lnTo>
                <a:lnTo>
                  <a:pt x="7243" y="1"/>
                </a:lnTo>
                <a:lnTo>
                  <a:pt x="7247" y="0"/>
                </a:lnTo>
                <a:lnTo>
                  <a:pt x="7250" y="3"/>
                </a:lnTo>
                <a:lnTo>
                  <a:pt x="7254" y="1"/>
                </a:lnTo>
                <a:lnTo>
                  <a:pt x="7257" y="6"/>
                </a:lnTo>
                <a:lnTo>
                  <a:pt x="7261" y="4"/>
                </a:lnTo>
                <a:lnTo>
                  <a:pt x="7264" y="3"/>
                </a:lnTo>
                <a:lnTo>
                  <a:pt x="7268" y="3"/>
                </a:lnTo>
                <a:lnTo>
                  <a:pt x="7271" y="3"/>
                </a:lnTo>
                <a:lnTo>
                  <a:pt x="7275" y="3"/>
                </a:lnTo>
                <a:lnTo>
                  <a:pt x="7278" y="1"/>
                </a:lnTo>
                <a:lnTo>
                  <a:pt x="7282" y="0"/>
                </a:lnTo>
                <a:lnTo>
                  <a:pt x="7285" y="2"/>
                </a:lnTo>
                <a:lnTo>
                  <a:pt x="7289" y="1"/>
                </a:lnTo>
                <a:lnTo>
                  <a:pt x="7293" y="1"/>
                </a:lnTo>
                <a:lnTo>
                  <a:pt x="7296" y="2"/>
                </a:lnTo>
                <a:lnTo>
                  <a:pt x="7300" y="1"/>
                </a:lnTo>
                <a:lnTo>
                  <a:pt x="7303" y="1"/>
                </a:lnTo>
                <a:lnTo>
                  <a:pt x="7307" y="0"/>
                </a:lnTo>
                <a:lnTo>
                  <a:pt x="7310" y="1"/>
                </a:lnTo>
                <a:lnTo>
                  <a:pt x="7314" y="2"/>
                </a:lnTo>
                <a:lnTo>
                  <a:pt x="7317" y="1"/>
                </a:lnTo>
                <a:lnTo>
                  <a:pt x="7321" y="0"/>
                </a:lnTo>
                <a:lnTo>
                  <a:pt x="7324" y="0"/>
                </a:lnTo>
                <a:lnTo>
                  <a:pt x="7328" y="1"/>
                </a:lnTo>
                <a:lnTo>
                  <a:pt x="7331" y="0"/>
                </a:lnTo>
                <a:lnTo>
                  <a:pt x="7335" y="0"/>
                </a:lnTo>
                <a:lnTo>
                  <a:pt x="7338" y="1"/>
                </a:lnTo>
                <a:lnTo>
                  <a:pt x="7342" y="0"/>
                </a:lnTo>
                <a:lnTo>
                  <a:pt x="7345" y="0"/>
                </a:lnTo>
                <a:lnTo>
                  <a:pt x="7349" y="1"/>
                </a:lnTo>
                <a:lnTo>
                  <a:pt x="7352" y="1"/>
                </a:lnTo>
                <a:lnTo>
                  <a:pt x="7356" y="1"/>
                </a:lnTo>
                <a:lnTo>
                  <a:pt x="7360" y="1"/>
                </a:lnTo>
                <a:lnTo>
                  <a:pt x="7363" y="4"/>
                </a:lnTo>
                <a:lnTo>
                  <a:pt x="7367" y="5"/>
                </a:lnTo>
                <a:lnTo>
                  <a:pt x="7370" y="2"/>
                </a:lnTo>
                <a:lnTo>
                  <a:pt x="7374" y="5"/>
                </a:lnTo>
                <a:lnTo>
                  <a:pt x="7377" y="8"/>
                </a:lnTo>
                <a:lnTo>
                  <a:pt x="7381" y="4"/>
                </a:lnTo>
                <a:lnTo>
                  <a:pt x="7384" y="10"/>
                </a:lnTo>
                <a:lnTo>
                  <a:pt x="7388" y="7"/>
                </a:lnTo>
                <a:lnTo>
                  <a:pt x="7391" y="13"/>
                </a:lnTo>
                <a:lnTo>
                  <a:pt x="7395" y="8"/>
                </a:lnTo>
                <a:lnTo>
                  <a:pt x="7398" y="14"/>
                </a:lnTo>
                <a:lnTo>
                  <a:pt x="7402" y="4"/>
                </a:lnTo>
                <a:lnTo>
                  <a:pt x="7405" y="4"/>
                </a:lnTo>
                <a:lnTo>
                  <a:pt x="7409" y="7"/>
                </a:lnTo>
                <a:lnTo>
                  <a:pt x="7412" y="8"/>
                </a:lnTo>
                <a:lnTo>
                  <a:pt x="7416" y="3"/>
                </a:lnTo>
                <a:lnTo>
                  <a:pt x="7420" y="6"/>
                </a:lnTo>
                <a:lnTo>
                  <a:pt x="7423" y="5"/>
                </a:lnTo>
                <a:lnTo>
                  <a:pt x="7427" y="6"/>
                </a:lnTo>
                <a:lnTo>
                  <a:pt x="7430" y="5"/>
                </a:lnTo>
                <a:lnTo>
                  <a:pt x="7434" y="4"/>
                </a:lnTo>
                <a:lnTo>
                  <a:pt x="7437" y="0"/>
                </a:lnTo>
                <a:lnTo>
                  <a:pt x="7441" y="0"/>
                </a:lnTo>
                <a:lnTo>
                  <a:pt x="7444" y="5"/>
                </a:lnTo>
                <a:lnTo>
                  <a:pt x="7448" y="0"/>
                </a:lnTo>
                <a:lnTo>
                  <a:pt x="7451" y="0"/>
                </a:lnTo>
                <a:lnTo>
                  <a:pt x="7455" y="1"/>
                </a:lnTo>
                <a:lnTo>
                  <a:pt x="7458" y="0"/>
                </a:lnTo>
                <a:lnTo>
                  <a:pt x="7462" y="0"/>
                </a:lnTo>
                <a:lnTo>
                  <a:pt x="7465" y="0"/>
                </a:lnTo>
                <a:lnTo>
                  <a:pt x="7469" y="0"/>
                </a:lnTo>
                <a:lnTo>
                  <a:pt x="7472" y="0"/>
                </a:lnTo>
                <a:lnTo>
                  <a:pt x="7476" y="0"/>
                </a:lnTo>
                <a:lnTo>
                  <a:pt x="7480" y="1"/>
                </a:lnTo>
                <a:lnTo>
                  <a:pt x="7483" y="1"/>
                </a:lnTo>
                <a:lnTo>
                  <a:pt x="7487" y="0"/>
                </a:lnTo>
                <a:lnTo>
                  <a:pt x="7490" y="1"/>
                </a:lnTo>
                <a:lnTo>
                  <a:pt x="7494" y="1"/>
                </a:lnTo>
                <a:lnTo>
                  <a:pt x="7497" y="0"/>
                </a:lnTo>
                <a:lnTo>
                  <a:pt x="7501" y="0"/>
                </a:lnTo>
                <a:lnTo>
                  <a:pt x="7504" y="0"/>
                </a:lnTo>
                <a:lnTo>
                  <a:pt x="7508" y="0"/>
                </a:lnTo>
                <a:lnTo>
                  <a:pt x="7511" y="1"/>
                </a:lnTo>
                <a:lnTo>
                  <a:pt x="7515" y="1"/>
                </a:lnTo>
                <a:lnTo>
                  <a:pt x="7518" y="0"/>
                </a:lnTo>
                <a:lnTo>
                  <a:pt x="7522" y="0"/>
                </a:lnTo>
                <a:lnTo>
                  <a:pt x="7525" y="1"/>
                </a:lnTo>
                <a:lnTo>
                  <a:pt x="7529" y="0"/>
                </a:lnTo>
                <a:lnTo>
                  <a:pt x="7532" y="0"/>
                </a:lnTo>
                <a:lnTo>
                  <a:pt x="7536" y="0"/>
                </a:lnTo>
                <a:lnTo>
                  <a:pt x="7540" y="1"/>
                </a:lnTo>
                <a:lnTo>
                  <a:pt x="7543" y="0"/>
                </a:lnTo>
                <a:lnTo>
                  <a:pt x="7547" y="1"/>
                </a:lnTo>
                <a:lnTo>
                  <a:pt x="7550" y="1"/>
                </a:lnTo>
                <a:lnTo>
                  <a:pt x="7554" y="0"/>
                </a:lnTo>
                <a:lnTo>
                  <a:pt x="7557" y="0"/>
                </a:lnTo>
                <a:lnTo>
                  <a:pt x="7561" y="1"/>
                </a:lnTo>
                <a:lnTo>
                  <a:pt x="7564" y="4"/>
                </a:lnTo>
                <a:lnTo>
                  <a:pt x="7568" y="2"/>
                </a:lnTo>
                <a:lnTo>
                  <a:pt x="7571" y="5"/>
                </a:lnTo>
                <a:lnTo>
                  <a:pt x="7575" y="5"/>
                </a:lnTo>
                <a:lnTo>
                  <a:pt x="7578" y="2"/>
                </a:lnTo>
                <a:lnTo>
                  <a:pt x="7582" y="2"/>
                </a:lnTo>
                <a:lnTo>
                  <a:pt x="7585" y="3"/>
                </a:lnTo>
                <a:lnTo>
                  <a:pt x="7589" y="2"/>
                </a:lnTo>
                <a:lnTo>
                  <a:pt x="7592" y="0"/>
                </a:lnTo>
                <a:lnTo>
                  <a:pt x="7596" y="3"/>
                </a:lnTo>
                <a:lnTo>
                  <a:pt x="7599" y="1"/>
                </a:lnTo>
                <a:lnTo>
                  <a:pt x="7603" y="2"/>
                </a:lnTo>
                <a:lnTo>
                  <a:pt x="7607" y="3"/>
                </a:lnTo>
                <a:lnTo>
                  <a:pt x="7610" y="1"/>
                </a:lnTo>
                <a:lnTo>
                  <a:pt x="7614" y="2"/>
                </a:lnTo>
                <a:lnTo>
                  <a:pt x="7617" y="0"/>
                </a:lnTo>
                <a:lnTo>
                  <a:pt x="7621" y="1"/>
                </a:lnTo>
                <a:lnTo>
                  <a:pt x="7624" y="3"/>
                </a:lnTo>
                <a:lnTo>
                  <a:pt x="7628" y="2"/>
                </a:lnTo>
                <a:lnTo>
                  <a:pt x="7631" y="2"/>
                </a:lnTo>
                <a:lnTo>
                  <a:pt x="7635" y="1"/>
                </a:lnTo>
                <a:lnTo>
                  <a:pt x="7638" y="1"/>
                </a:lnTo>
                <a:lnTo>
                  <a:pt x="7642" y="0"/>
                </a:lnTo>
                <a:lnTo>
                  <a:pt x="7645" y="2"/>
                </a:lnTo>
                <a:lnTo>
                  <a:pt x="7649" y="0"/>
                </a:lnTo>
                <a:lnTo>
                  <a:pt x="7652" y="0"/>
                </a:lnTo>
                <a:lnTo>
                  <a:pt x="7656" y="0"/>
                </a:lnTo>
                <a:lnTo>
                  <a:pt x="7659" y="1"/>
                </a:lnTo>
                <a:lnTo>
                  <a:pt x="7663" y="0"/>
                </a:lnTo>
                <a:lnTo>
                  <a:pt x="7667" y="0"/>
                </a:lnTo>
                <a:lnTo>
                  <a:pt x="7670" y="2"/>
                </a:lnTo>
                <a:lnTo>
                  <a:pt x="7674" y="6"/>
                </a:lnTo>
                <a:lnTo>
                  <a:pt x="7677" y="8"/>
                </a:lnTo>
                <a:lnTo>
                  <a:pt x="7681" y="14"/>
                </a:lnTo>
                <a:lnTo>
                  <a:pt x="7684" y="31"/>
                </a:lnTo>
                <a:lnTo>
                  <a:pt x="7688" y="62"/>
                </a:lnTo>
                <a:lnTo>
                  <a:pt x="7691" y="97"/>
                </a:lnTo>
                <a:lnTo>
                  <a:pt x="7695" y="144"/>
                </a:lnTo>
                <a:lnTo>
                  <a:pt x="7698" y="194"/>
                </a:lnTo>
                <a:lnTo>
                  <a:pt x="7702" y="259"/>
                </a:lnTo>
                <a:lnTo>
                  <a:pt x="7705" y="292"/>
                </a:lnTo>
                <a:lnTo>
                  <a:pt x="7709" y="343"/>
                </a:lnTo>
                <a:lnTo>
                  <a:pt x="7712" y="355"/>
                </a:lnTo>
                <a:lnTo>
                  <a:pt x="7716" y="392"/>
                </a:lnTo>
                <a:lnTo>
                  <a:pt x="7719" y="393"/>
                </a:lnTo>
                <a:lnTo>
                  <a:pt x="7723" y="386"/>
                </a:lnTo>
                <a:lnTo>
                  <a:pt x="7727" y="407"/>
                </a:lnTo>
                <a:lnTo>
                  <a:pt x="7730" y="394"/>
                </a:lnTo>
                <a:lnTo>
                  <a:pt x="7734" y="386"/>
                </a:lnTo>
                <a:lnTo>
                  <a:pt x="7737" y="365"/>
                </a:lnTo>
                <a:lnTo>
                  <a:pt x="7741" y="344"/>
                </a:lnTo>
                <a:lnTo>
                  <a:pt x="7744" y="302"/>
                </a:lnTo>
                <a:lnTo>
                  <a:pt x="7748" y="278"/>
                </a:lnTo>
                <a:lnTo>
                  <a:pt x="7751" y="234"/>
                </a:lnTo>
                <a:lnTo>
                  <a:pt x="7755" y="240"/>
                </a:lnTo>
                <a:lnTo>
                  <a:pt x="7758" y="195"/>
                </a:lnTo>
                <a:lnTo>
                  <a:pt x="7762" y="170"/>
                </a:lnTo>
                <a:lnTo>
                  <a:pt x="7765" y="146"/>
                </a:lnTo>
                <a:lnTo>
                  <a:pt x="7769" y="130"/>
                </a:lnTo>
                <a:lnTo>
                  <a:pt x="7772" y="107"/>
                </a:lnTo>
                <a:lnTo>
                  <a:pt x="7776" y="92"/>
                </a:lnTo>
                <a:lnTo>
                  <a:pt x="7779" y="77"/>
                </a:lnTo>
                <a:lnTo>
                  <a:pt x="7783" y="71"/>
                </a:lnTo>
                <a:lnTo>
                  <a:pt x="7786" y="64"/>
                </a:lnTo>
                <a:lnTo>
                  <a:pt x="7790" y="61"/>
                </a:lnTo>
                <a:lnTo>
                  <a:pt x="7794" y="51"/>
                </a:lnTo>
                <a:lnTo>
                  <a:pt x="7797" y="43"/>
                </a:lnTo>
                <a:lnTo>
                  <a:pt x="7801" y="36"/>
                </a:lnTo>
                <a:lnTo>
                  <a:pt x="7804" y="36"/>
                </a:lnTo>
                <a:lnTo>
                  <a:pt x="7808" y="31"/>
                </a:lnTo>
                <a:lnTo>
                  <a:pt x="7811" y="34"/>
                </a:lnTo>
                <a:lnTo>
                  <a:pt x="7815" y="20"/>
                </a:lnTo>
                <a:lnTo>
                  <a:pt x="7818" y="16"/>
                </a:lnTo>
                <a:lnTo>
                  <a:pt x="7822" y="14"/>
                </a:lnTo>
                <a:lnTo>
                  <a:pt x="7825" y="21"/>
                </a:lnTo>
                <a:lnTo>
                  <a:pt x="7829" y="13"/>
                </a:lnTo>
                <a:lnTo>
                  <a:pt x="7832" y="12"/>
                </a:lnTo>
                <a:lnTo>
                  <a:pt x="7836" y="5"/>
                </a:lnTo>
                <a:lnTo>
                  <a:pt x="7839" y="7"/>
                </a:lnTo>
                <a:lnTo>
                  <a:pt x="7843" y="3"/>
                </a:lnTo>
                <a:lnTo>
                  <a:pt x="7846" y="7"/>
                </a:lnTo>
                <a:lnTo>
                  <a:pt x="7850" y="10"/>
                </a:lnTo>
                <a:lnTo>
                  <a:pt x="7854" y="5"/>
                </a:lnTo>
                <a:lnTo>
                  <a:pt x="7857" y="7"/>
                </a:lnTo>
                <a:lnTo>
                  <a:pt x="7861" y="6"/>
                </a:lnTo>
                <a:lnTo>
                  <a:pt x="7864" y="2"/>
                </a:lnTo>
                <a:lnTo>
                  <a:pt x="7868" y="0"/>
                </a:lnTo>
                <a:lnTo>
                  <a:pt x="7871" y="3"/>
                </a:lnTo>
                <a:lnTo>
                  <a:pt x="7875" y="2"/>
                </a:lnTo>
                <a:lnTo>
                  <a:pt x="7878" y="1"/>
                </a:lnTo>
                <a:lnTo>
                  <a:pt x="7882" y="2"/>
                </a:lnTo>
                <a:lnTo>
                  <a:pt x="7885" y="1"/>
                </a:lnTo>
                <a:lnTo>
                  <a:pt x="7889" y="3"/>
                </a:lnTo>
                <a:lnTo>
                  <a:pt x="7892" y="1"/>
                </a:lnTo>
                <a:lnTo>
                  <a:pt x="7896" y="4"/>
                </a:lnTo>
                <a:lnTo>
                  <a:pt x="7899" y="2"/>
                </a:lnTo>
                <a:lnTo>
                  <a:pt x="7903" y="4"/>
                </a:lnTo>
                <a:lnTo>
                  <a:pt x="7906" y="5"/>
                </a:lnTo>
                <a:lnTo>
                  <a:pt x="7910" y="6"/>
                </a:lnTo>
                <a:lnTo>
                  <a:pt x="7914" y="2"/>
                </a:lnTo>
                <a:lnTo>
                  <a:pt x="7917" y="5"/>
                </a:lnTo>
                <a:lnTo>
                  <a:pt x="7921" y="5"/>
                </a:lnTo>
                <a:lnTo>
                  <a:pt x="7924" y="0"/>
                </a:lnTo>
                <a:lnTo>
                  <a:pt x="7928" y="5"/>
                </a:lnTo>
                <a:lnTo>
                  <a:pt x="7931" y="5"/>
                </a:lnTo>
                <a:lnTo>
                  <a:pt x="7935" y="12"/>
                </a:lnTo>
                <a:lnTo>
                  <a:pt x="7938" y="23"/>
                </a:lnTo>
                <a:lnTo>
                  <a:pt x="7942" y="58"/>
                </a:lnTo>
                <a:lnTo>
                  <a:pt x="7945" y="120"/>
                </a:lnTo>
                <a:lnTo>
                  <a:pt x="7949" y="222"/>
                </a:lnTo>
                <a:lnTo>
                  <a:pt x="7952" y="379"/>
                </a:lnTo>
                <a:lnTo>
                  <a:pt x="7956" y="578"/>
                </a:lnTo>
                <a:lnTo>
                  <a:pt x="7959" y="796"/>
                </a:lnTo>
                <a:lnTo>
                  <a:pt x="7963" y="1010"/>
                </a:lnTo>
                <a:lnTo>
                  <a:pt x="7966" y="1273"/>
                </a:lnTo>
                <a:lnTo>
                  <a:pt x="7970" y="1453"/>
                </a:lnTo>
                <a:lnTo>
                  <a:pt x="7973" y="1596"/>
                </a:lnTo>
                <a:lnTo>
                  <a:pt x="7977" y="1647"/>
                </a:lnTo>
                <a:lnTo>
                  <a:pt x="7981" y="1648"/>
                </a:lnTo>
                <a:lnTo>
                  <a:pt x="7984" y="1549"/>
                </a:lnTo>
                <a:lnTo>
                  <a:pt x="7988" y="1423"/>
                </a:lnTo>
                <a:lnTo>
                  <a:pt x="7991" y="1283"/>
                </a:lnTo>
                <a:lnTo>
                  <a:pt x="7995" y="1093"/>
                </a:lnTo>
                <a:lnTo>
                  <a:pt x="7998" y="920"/>
                </a:lnTo>
                <a:lnTo>
                  <a:pt x="8002" y="766"/>
                </a:lnTo>
                <a:lnTo>
                  <a:pt x="8005" y="666"/>
                </a:lnTo>
                <a:lnTo>
                  <a:pt x="8009" y="531"/>
                </a:lnTo>
                <a:lnTo>
                  <a:pt x="8012" y="430"/>
                </a:lnTo>
                <a:lnTo>
                  <a:pt x="8016" y="332"/>
                </a:lnTo>
                <a:lnTo>
                  <a:pt x="8019" y="267"/>
                </a:lnTo>
                <a:lnTo>
                  <a:pt x="8023" y="192"/>
                </a:lnTo>
                <a:lnTo>
                  <a:pt x="8026" y="123"/>
                </a:lnTo>
                <a:lnTo>
                  <a:pt x="8030" y="90"/>
                </a:lnTo>
                <a:lnTo>
                  <a:pt x="8033" y="72"/>
                </a:lnTo>
                <a:lnTo>
                  <a:pt x="8037" y="47"/>
                </a:lnTo>
                <a:lnTo>
                  <a:pt x="8041" y="32"/>
                </a:lnTo>
                <a:lnTo>
                  <a:pt x="8044" y="27"/>
                </a:lnTo>
                <a:lnTo>
                  <a:pt x="8048" y="17"/>
                </a:lnTo>
                <a:lnTo>
                  <a:pt x="8051" y="9"/>
                </a:lnTo>
                <a:lnTo>
                  <a:pt x="8055" y="10"/>
                </a:lnTo>
                <a:lnTo>
                  <a:pt x="8058" y="12"/>
                </a:lnTo>
                <a:lnTo>
                  <a:pt x="8062" y="4"/>
                </a:lnTo>
                <a:lnTo>
                  <a:pt x="8065" y="6"/>
                </a:lnTo>
                <a:lnTo>
                  <a:pt x="8069" y="4"/>
                </a:lnTo>
                <a:lnTo>
                  <a:pt x="8072" y="4"/>
                </a:lnTo>
                <a:lnTo>
                  <a:pt x="8076" y="3"/>
                </a:lnTo>
                <a:lnTo>
                  <a:pt x="8079" y="1"/>
                </a:lnTo>
                <a:lnTo>
                  <a:pt x="8083" y="2"/>
                </a:lnTo>
                <a:lnTo>
                  <a:pt x="8086" y="0"/>
                </a:lnTo>
                <a:lnTo>
                  <a:pt x="8090" y="2"/>
                </a:lnTo>
                <a:lnTo>
                  <a:pt x="8093" y="1"/>
                </a:lnTo>
                <a:lnTo>
                  <a:pt x="8097" y="0"/>
                </a:lnTo>
                <a:lnTo>
                  <a:pt x="8101" y="1"/>
                </a:lnTo>
                <a:lnTo>
                  <a:pt x="8104" y="0"/>
                </a:lnTo>
                <a:lnTo>
                  <a:pt x="8108" y="1"/>
                </a:lnTo>
                <a:lnTo>
                  <a:pt x="8111" y="4"/>
                </a:lnTo>
                <a:lnTo>
                  <a:pt x="8115" y="1"/>
                </a:lnTo>
                <a:lnTo>
                  <a:pt x="8118" y="2"/>
                </a:lnTo>
                <a:lnTo>
                  <a:pt x="8122" y="6"/>
                </a:lnTo>
                <a:lnTo>
                  <a:pt x="8125" y="13"/>
                </a:lnTo>
                <a:lnTo>
                  <a:pt x="8129" y="10"/>
                </a:lnTo>
                <a:lnTo>
                  <a:pt x="8132" y="14"/>
                </a:lnTo>
                <a:lnTo>
                  <a:pt x="8136" y="21"/>
                </a:lnTo>
                <a:lnTo>
                  <a:pt x="8139" y="27"/>
                </a:lnTo>
                <a:lnTo>
                  <a:pt x="8143" y="30"/>
                </a:lnTo>
                <a:lnTo>
                  <a:pt x="8146" y="39"/>
                </a:lnTo>
                <a:lnTo>
                  <a:pt x="8150" y="58"/>
                </a:lnTo>
                <a:lnTo>
                  <a:pt x="8153" y="97"/>
                </a:lnTo>
                <a:lnTo>
                  <a:pt x="8157" y="174"/>
                </a:lnTo>
                <a:lnTo>
                  <a:pt x="8160" y="284"/>
                </a:lnTo>
                <a:lnTo>
                  <a:pt x="8164" y="464"/>
                </a:lnTo>
                <a:lnTo>
                  <a:pt x="8168" y="722"/>
                </a:lnTo>
                <a:lnTo>
                  <a:pt x="8171" y="1056"/>
                </a:lnTo>
                <a:lnTo>
                  <a:pt x="8175" y="1524"/>
                </a:lnTo>
                <a:lnTo>
                  <a:pt x="8178" y="2036"/>
                </a:lnTo>
                <a:lnTo>
                  <a:pt x="8182" y="2640"/>
                </a:lnTo>
                <a:lnTo>
                  <a:pt x="8185" y="3324"/>
                </a:lnTo>
                <a:lnTo>
                  <a:pt x="8189" y="4020"/>
                </a:lnTo>
                <a:lnTo>
                  <a:pt x="8192" y="4837"/>
                </a:lnTo>
                <a:lnTo>
                  <a:pt x="8196" y="5631"/>
                </a:lnTo>
                <a:lnTo>
                  <a:pt x="8199" y="6514"/>
                </a:lnTo>
                <a:lnTo>
                  <a:pt x="8203" y="7154"/>
                </a:lnTo>
                <a:lnTo>
                  <a:pt x="8206" y="7720"/>
                </a:lnTo>
                <a:lnTo>
                  <a:pt x="8210" y="7966"/>
                </a:lnTo>
                <a:lnTo>
                  <a:pt x="8213" y="7785"/>
                </a:lnTo>
                <a:lnTo>
                  <a:pt x="8217" y="6752"/>
                </a:lnTo>
                <a:lnTo>
                  <a:pt x="8220" y="5222"/>
                </a:lnTo>
                <a:lnTo>
                  <a:pt x="8224" y="3547"/>
                </a:lnTo>
                <a:lnTo>
                  <a:pt x="8228" y="2327"/>
                </a:lnTo>
                <a:lnTo>
                  <a:pt x="8231" y="1573"/>
                </a:lnTo>
                <a:lnTo>
                  <a:pt x="8235" y="1105"/>
                </a:lnTo>
                <a:lnTo>
                  <a:pt x="8238" y="841"/>
                </a:lnTo>
                <a:lnTo>
                  <a:pt x="8242" y="669"/>
                </a:lnTo>
                <a:lnTo>
                  <a:pt x="8245" y="554"/>
                </a:lnTo>
                <a:lnTo>
                  <a:pt x="8249" y="457"/>
                </a:lnTo>
                <a:lnTo>
                  <a:pt x="8252" y="408"/>
                </a:lnTo>
                <a:lnTo>
                  <a:pt x="8256" y="354"/>
                </a:lnTo>
                <a:lnTo>
                  <a:pt x="8259" y="305"/>
                </a:lnTo>
                <a:lnTo>
                  <a:pt x="8263" y="275"/>
                </a:lnTo>
                <a:lnTo>
                  <a:pt x="8266" y="250"/>
                </a:lnTo>
                <a:lnTo>
                  <a:pt x="8270" y="239"/>
                </a:lnTo>
                <a:lnTo>
                  <a:pt x="8273" y="230"/>
                </a:lnTo>
                <a:lnTo>
                  <a:pt x="8277" y="218"/>
                </a:lnTo>
                <a:lnTo>
                  <a:pt x="8280" y="197"/>
                </a:lnTo>
                <a:lnTo>
                  <a:pt x="8284" y="192"/>
                </a:lnTo>
                <a:lnTo>
                  <a:pt x="8288" y="176"/>
                </a:lnTo>
                <a:lnTo>
                  <a:pt x="8291" y="184"/>
                </a:lnTo>
                <a:lnTo>
                  <a:pt x="8295" y="164"/>
                </a:lnTo>
                <a:lnTo>
                  <a:pt x="8298" y="148"/>
                </a:lnTo>
                <a:lnTo>
                  <a:pt x="8302" y="145"/>
                </a:lnTo>
                <a:lnTo>
                  <a:pt x="8305" y="135"/>
                </a:lnTo>
                <a:lnTo>
                  <a:pt x="8309" y="124"/>
                </a:lnTo>
                <a:lnTo>
                  <a:pt x="8312" y="130"/>
                </a:lnTo>
                <a:lnTo>
                  <a:pt x="8316" y="116"/>
                </a:lnTo>
                <a:lnTo>
                  <a:pt x="8319" y="113"/>
                </a:lnTo>
                <a:lnTo>
                  <a:pt x="8323" y="107"/>
                </a:lnTo>
                <a:lnTo>
                  <a:pt x="8326" y="100"/>
                </a:lnTo>
                <a:lnTo>
                  <a:pt x="8330" y="96"/>
                </a:lnTo>
                <a:lnTo>
                  <a:pt x="8333" y="98"/>
                </a:lnTo>
                <a:lnTo>
                  <a:pt x="8337" y="82"/>
                </a:lnTo>
                <a:lnTo>
                  <a:pt x="8340" y="87"/>
                </a:lnTo>
                <a:lnTo>
                  <a:pt x="8344" y="80"/>
                </a:lnTo>
                <a:lnTo>
                  <a:pt x="8347" y="74"/>
                </a:lnTo>
                <a:lnTo>
                  <a:pt x="8351" y="71"/>
                </a:lnTo>
                <a:lnTo>
                  <a:pt x="8355" y="81"/>
                </a:lnTo>
                <a:lnTo>
                  <a:pt x="8358" y="76"/>
                </a:lnTo>
                <a:lnTo>
                  <a:pt x="8362" y="66"/>
                </a:lnTo>
                <a:lnTo>
                  <a:pt x="8365" y="69"/>
                </a:lnTo>
                <a:lnTo>
                  <a:pt x="8369" y="67"/>
                </a:lnTo>
                <a:lnTo>
                  <a:pt x="8372" y="69"/>
                </a:lnTo>
                <a:lnTo>
                  <a:pt x="8376" y="69"/>
                </a:lnTo>
                <a:lnTo>
                  <a:pt x="8379" y="61"/>
                </a:lnTo>
                <a:lnTo>
                  <a:pt x="8383" y="56"/>
                </a:lnTo>
                <a:lnTo>
                  <a:pt x="8386" y="64"/>
                </a:lnTo>
                <a:lnTo>
                  <a:pt x="8390" y="59"/>
                </a:lnTo>
                <a:lnTo>
                  <a:pt x="8393" y="53"/>
                </a:lnTo>
                <a:lnTo>
                  <a:pt x="8397" y="51"/>
                </a:lnTo>
                <a:lnTo>
                  <a:pt x="8400" y="43"/>
                </a:lnTo>
                <a:lnTo>
                  <a:pt x="8404" y="45"/>
                </a:lnTo>
                <a:lnTo>
                  <a:pt x="8407" y="48"/>
                </a:lnTo>
                <a:lnTo>
                  <a:pt x="8411" y="47"/>
                </a:lnTo>
                <a:lnTo>
                  <a:pt x="8415" y="42"/>
                </a:lnTo>
                <a:lnTo>
                  <a:pt x="8418" y="37"/>
                </a:lnTo>
                <a:lnTo>
                  <a:pt x="8422" y="40"/>
                </a:lnTo>
                <a:lnTo>
                  <a:pt x="8425" y="41"/>
                </a:lnTo>
                <a:lnTo>
                  <a:pt x="8429" y="38"/>
                </a:lnTo>
                <a:lnTo>
                  <a:pt x="8432" y="39"/>
                </a:lnTo>
                <a:lnTo>
                  <a:pt x="8436" y="45"/>
                </a:lnTo>
                <a:lnTo>
                  <a:pt x="8439" y="40"/>
                </a:lnTo>
                <a:lnTo>
                  <a:pt x="8443" y="37"/>
                </a:lnTo>
                <a:lnTo>
                  <a:pt x="8446" y="42"/>
                </a:lnTo>
                <a:lnTo>
                  <a:pt x="8450" y="49"/>
                </a:lnTo>
                <a:lnTo>
                  <a:pt x="8453" y="56"/>
                </a:lnTo>
                <a:lnTo>
                  <a:pt x="8457" y="47"/>
                </a:lnTo>
                <a:lnTo>
                  <a:pt x="8460" y="57"/>
                </a:lnTo>
                <a:lnTo>
                  <a:pt x="8464" y="53"/>
                </a:lnTo>
                <a:lnTo>
                  <a:pt x="8467" y="48"/>
                </a:lnTo>
                <a:lnTo>
                  <a:pt x="8471" y="54"/>
                </a:lnTo>
                <a:lnTo>
                  <a:pt x="8475" y="53"/>
                </a:lnTo>
                <a:lnTo>
                  <a:pt x="8478" y="42"/>
                </a:lnTo>
                <a:lnTo>
                  <a:pt x="8482" y="44"/>
                </a:lnTo>
                <a:lnTo>
                  <a:pt x="8485" y="42"/>
                </a:lnTo>
                <a:lnTo>
                  <a:pt x="8489" y="37"/>
                </a:lnTo>
                <a:lnTo>
                  <a:pt x="8492" y="54"/>
                </a:lnTo>
                <a:lnTo>
                  <a:pt x="8496" y="88"/>
                </a:lnTo>
                <a:lnTo>
                  <a:pt x="8499" y="166"/>
                </a:lnTo>
                <a:lnTo>
                  <a:pt x="8503" y="290"/>
                </a:lnTo>
                <a:lnTo>
                  <a:pt x="8506" y="492"/>
                </a:lnTo>
                <a:lnTo>
                  <a:pt x="8510" y="823"/>
                </a:lnTo>
                <a:lnTo>
                  <a:pt x="8513" y="1223"/>
                </a:lnTo>
                <a:lnTo>
                  <a:pt x="8517" y="1718"/>
                </a:lnTo>
                <a:lnTo>
                  <a:pt x="8520" y="2325"/>
                </a:lnTo>
                <a:lnTo>
                  <a:pt x="8524" y="2945"/>
                </a:lnTo>
                <a:lnTo>
                  <a:pt x="8527" y="3603"/>
                </a:lnTo>
                <a:lnTo>
                  <a:pt x="8531" y="4447"/>
                </a:lnTo>
                <a:lnTo>
                  <a:pt x="8534" y="5141"/>
                </a:lnTo>
                <a:lnTo>
                  <a:pt x="8538" y="5609"/>
                </a:lnTo>
                <a:lnTo>
                  <a:pt x="8542" y="5873"/>
                </a:lnTo>
                <a:lnTo>
                  <a:pt x="8545" y="5677"/>
                </a:lnTo>
                <a:lnTo>
                  <a:pt x="8549" y="5024"/>
                </a:lnTo>
                <a:lnTo>
                  <a:pt x="8552" y="4067"/>
                </a:lnTo>
                <a:lnTo>
                  <a:pt x="8556" y="2877"/>
                </a:lnTo>
                <a:lnTo>
                  <a:pt x="8559" y="1971"/>
                </a:lnTo>
                <a:lnTo>
                  <a:pt x="8563" y="1361"/>
                </a:lnTo>
                <a:lnTo>
                  <a:pt x="8566" y="939"/>
                </a:lnTo>
                <a:lnTo>
                  <a:pt x="8570" y="702"/>
                </a:lnTo>
                <a:lnTo>
                  <a:pt x="8573" y="534"/>
                </a:lnTo>
                <a:lnTo>
                  <a:pt x="8577" y="455"/>
                </a:lnTo>
                <a:lnTo>
                  <a:pt x="8580" y="377"/>
                </a:lnTo>
                <a:lnTo>
                  <a:pt x="8584" y="310"/>
                </a:lnTo>
                <a:lnTo>
                  <a:pt x="8587" y="274"/>
                </a:lnTo>
                <a:lnTo>
                  <a:pt x="8591" y="242"/>
                </a:lnTo>
                <a:lnTo>
                  <a:pt x="8594" y="222"/>
                </a:lnTo>
                <a:lnTo>
                  <a:pt x="8598" y="201"/>
                </a:lnTo>
                <a:lnTo>
                  <a:pt x="8602" y="173"/>
                </a:lnTo>
                <a:lnTo>
                  <a:pt x="8605" y="167"/>
                </a:lnTo>
                <a:lnTo>
                  <a:pt x="8609" y="138"/>
                </a:lnTo>
                <a:lnTo>
                  <a:pt x="8612" y="144"/>
                </a:lnTo>
                <a:lnTo>
                  <a:pt x="8616" y="120"/>
                </a:lnTo>
                <a:lnTo>
                  <a:pt x="8619" y="102"/>
                </a:lnTo>
                <a:lnTo>
                  <a:pt x="8623" y="106"/>
                </a:lnTo>
                <a:lnTo>
                  <a:pt x="8626" y="92"/>
                </a:lnTo>
                <a:lnTo>
                  <a:pt x="8630" y="87"/>
                </a:lnTo>
                <a:lnTo>
                  <a:pt x="8633" y="79"/>
                </a:lnTo>
                <a:lnTo>
                  <a:pt x="8637" y="71"/>
                </a:lnTo>
                <a:lnTo>
                  <a:pt x="8640" y="74"/>
                </a:lnTo>
                <a:lnTo>
                  <a:pt x="8644" y="78"/>
                </a:lnTo>
                <a:lnTo>
                  <a:pt x="8647" y="81"/>
                </a:lnTo>
                <a:lnTo>
                  <a:pt x="8651" y="86"/>
                </a:lnTo>
                <a:lnTo>
                  <a:pt x="8654" y="85"/>
                </a:lnTo>
                <a:lnTo>
                  <a:pt x="8658" y="86"/>
                </a:lnTo>
                <a:lnTo>
                  <a:pt x="8662" y="86"/>
                </a:lnTo>
                <a:lnTo>
                  <a:pt x="8665" y="85"/>
                </a:lnTo>
                <a:lnTo>
                  <a:pt x="8669" y="71"/>
                </a:lnTo>
                <a:lnTo>
                  <a:pt x="8672" y="76"/>
                </a:lnTo>
                <a:lnTo>
                  <a:pt x="8676" y="75"/>
                </a:lnTo>
                <a:lnTo>
                  <a:pt x="8679" y="58"/>
                </a:lnTo>
                <a:lnTo>
                  <a:pt x="8683" y="45"/>
                </a:lnTo>
                <a:lnTo>
                  <a:pt x="8686" y="51"/>
                </a:lnTo>
                <a:lnTo>
                  <a:pt x="8690" y="38"/>
                </a:lnTo>
                <a:lnTo>
                  <a:pt x="8693" y="36"/>
                </a:lnTo>
                <a:lnTo>
                  <a:pt x="8697" y="37"/>
                </a:lnTo>
                <a:lnTo>
                  <a:pt x="8700" y="31"/>
                </a:lnTo>
                <a:lnTo>
                  <a:pt x="8704" y="35"/>
                </a:lnTo>
                <a:lnTo>
                  <a:pt x="8707" y="19"/>
                </a:lnTo>
                <a:lnTo>
                  <a:pt x="8711" y="24"/>
                </a:lnTo>
                <a:lnTo>
                  <a:pt x="8714" y="16"/>
                </a:lnTo>
                <a:lnTo>
                  <a:pt x="8718" y="22"/>
                </a:lnTo>
                <a:lnTo>
                  <a:pt x="8722" y="24"/>
                </a:lnTo>
                <a:lnTo>
                  <a:pt x="8725" y="20"/>
                </a:lnTo>
                <a:lnTo>
                  <a:pt x="8729" y="18"/>
                </a:lnTo>
                <a:lnTo>
                  <a:pt x="8732" y="16"/>
                </a:lnTo>
                <a:lnTo>
                  <a:pt x="8736" y="19"/>
                </a:lnTo>
                <a:lnTo>
                  <a:pt x="8739" y="15"/>
                </a:lnTo>
                <a:lnTo>
                  <a:pt x="8743" y="14"/>
                </a:lnTo>
                <a:lnTo>
                  <a:pt x="8746" y="18"/>
                </a:lnTo>
                <a:lnTo>
                  <a:pt x="8750" y="9"/>
                </a:lnTo>
                <a:lnTo>
                  <a:pt x="8753" y="12"/>
                </a:lnTo>
                <a:lnTo>
                  <a:pt x="8757" y="11"/>
                </a:lnTo>
                <a:lnTo>
                  <a:pt x="8760" y="9"/>
                </a:lnTo>
                <a:lnTo>
                  <a:pt x="8764" y="14"/>
                </a:lnTo>
                <a:lnTo>
                  <a:pt x="8767" y="14"/>
                </a:lnTo>
                <a:lnTo>
                  <a:pt x="8771" y="9"/>
                </a:lnTo>
                <a:lnTo>
                  <a:pt x="8774" y="13"/>
                </a:lnTo>
                <a:lnTo>
                  <a:pt x="8778" y="11"/>
                </a:lnTo>
                <a:lnTo>
                  <a:pt x="8781" y="9"/>
                </a:lnTo>
                <a:lnTo>
                  <a:pt x="8785" y="10"/>
                </a:lnTo>
                <a:lnTo>
                  <a:pt x="8789" y="10"/>
                </a:lnTo>
                <a:lnTo>
                  <a:pt x="8792" y="11"/>
                </a:lnTo>
                <a:lnTo>
                  <a:pt x="8796" y="10"/>
                </a:lnTo>
                <a:lnTo>
                  <a:pt x="8799" y="10"/>
                </a:lnTo>
                <a:lnTo>
                  <a:pt x="8803" y="10"/>
                </a:lnTo>
                <a:lnTo>
                  <a:pt x="8806" y="10"/>
                </a:lnTo>
                <a:lnTo>
                  <a:pt x="8810" y="14"/>
                </a:lnTo>
                <a:lnTo>
                  <a:pt x="8813" y="11"/>
                </a:lnTo>
                <a:lnTo>
                  <a:pt x="8817" y="11"/>
                </a:lnTo>
                <a:lnTo>
                  <a:pt x="8820" y="11"/>
                </a:lnTo>
                <a:lnTo>
                  <a:pt x="8824" y="13"/>
                </a:lnTo>
                <a:lnTo>
                  <a:pt x="8827" y="15"/>
                </a:lnTo>
                <a:lnTo>
                  <a:pt x="8831" y="14"/>
                </a:lnTo>
                <a:lnTo>
                  <a:pt x="8834" y="14"/>
                </a:lnTo>
                <a:lnTo>
                  <a:pt x="8838" y="9"/>
                </a:lnTo>
                <a:lnTo>
                  <a:pt x="8841" y="12"/>
                </a:lnTo>
                <a:lnTo>
                  <a:pt x="8845" y="12"/>
                </a:lnTo>
                <a:lnTo>
                  <a:pt x="8849" y="6"/>
                </a:lnTo>
                <a:lnTo>
                  <a:pt x="8852" y="8"/>
                </a:lnTo>
                <a:lnTo>
                  <a:pt x="8856" y="7"/>
                </a:lnTo>
                <a:lnTo>
                  <a:pt x="8859" y="5"/>
                </a:lnTo>
                <a:lnTo>
                  <a:pt x="8863" y="11"/>
                </a:lnTo>
                <a:lnTo>
                  <a:pt x="8866" y="4"/>
                </a:lnTo>
                <a:lnTo>
                  <a:pt x="8870" y="5"/>
                </a:lnTo>
                <a:lnTo>
                  <a:pt x="8873" y="6"/>
                </a:lnTo>
                <a:lnTo>
                  <a:pt x="8877" y="7"/>
                </a:lnTo>
                <a:lnTo>
                  <a:pt x="8880" y="7"/>
                </a:lnTo>
                <a:lnTo>
                  <a:pt x="8884" y="6"/>
                </a:lnTo>
                <a:lnTo>
                  <a:pt x="8887" y="4"/>
                </a:lnTo>
                <a:lnTo>
                  <a:pt x="8891" y="4"/>
                </a:lnTo>
                <a:lnTo>
                  <a:pt x="8894" y="6"/>
                </a:lnTo>
                <a:lnTo>
                  <a:pt x="8898" y="3"/>
                </a:lnTo>
                <a:lnTo>
                  <a:pt x="8901" y="8"/>
                </a:lnTo>
                <a:lnTo>
                  <a:pt x="8905" y="3"/>
                </a:lnTo>
                <a:lnTo>
                  <a:pt x="8909" y="5"/>
                </a:lnTo>
                <a:lnTo>
                  <a:pt x="8912" y="7"/>
                </a:lnTo>
                <a:lnTo>
                  <a:pt x="8916" y="5"/>
                </a:lnTo>
                <a:lnTo>
                  <a:pt x="8919" y="6"/>
                </a:lnTo>
                <a:lnTo>
                  <a:pt x="8923" y="6"/>
                </a:lnTo>
                <a:lnTo>
                  <a:pt x="8926" y="7"/>
                </a:lnTo>
                <a:lnTo>
                  <a:pt x="8930" y="6"/>
                </a:lnTo>
                <a:lnTo>
                  <a:pt x="8933" y="7"/>
                </a:lnTo>
                <a:lnTo>
                  <a:pt x="8937" y="7"/>
                </a:lnTo>
                <a:lnTo>
                  <a:pt x="8940" y="8"/>
                </a:lnTo>
                <a:lnTo>
                  <a:pt x="8944" y="7"/>
                </a:lnTo>
                <a:lnTo>
                  <a:pt x="8947" y="7"/>
                </a:lnTo>
                <a:lnTo>
                  <a:pt x="8951" y="2"/>
                </a:lnTo>
                <a:lnTo>
                  <a:pt x="8954" y="3"/>
                </a:lnTo>
                <a:lnTo>
                  <a:pt x="8958" y="2"/>
                </a:lnTo>
                <a:lnTo>
                  <a:pt x="8961" y="2"/>
                </a:lnTo>
                <a:lnTo>
                  <a:pt x="8965" y="4"/>
                </a:lnTo>
                <a:lnTo>
                  <a:pt x="8968" y="5"/>
                </a:lnTo>
                <a:lnTo>
                  <a:pt x="8972" y="5"/>
                </a:lnTo>
                <a:lnTo>
                  <a:pt x="8976" y="1"/>
                </a:lnTo>
                <a:lnTo>
                  <a:pt x="8979" y="4"/>
                </a:lnTo>
                <a:lnTo>
                  <a:pt x="8983" y="3"/>
                </a:lnTo>
                <a:lnTo>
                  <a:pt x="8986" y="9"/>
                </a:lnTo>
                <a:lnTo>
                  <a:pt x="8990" y="5"/>
                </a:lnTo>
                <a:lnTo>
                  <a:pt x="8993" y="9"/>
                </a:lnTo>
                <a:lnTo>
                  <a:pt x="8997" y="7"/>
                </a:lnTo>
                <a:lnTo>
                  <a:pt x="9000" y="8"/>
                </a:lnTo>
                <a:lnTo>
                  <a:pt x="9004" y="6"/>
                </a:lnTo>
                <a:lnTo>
                  <a:pt x="9007" y="8"/>
                </a:lnTo>
                <a:lnTo>
                  <a:pt x="9011" y="6"/>
                </a:lnTo>
                <a:lnTo>
                  <a:pt x="9014" y="3"/>
                </a:lnTo>
                <a:lnTo>
                  <a:pt x="9018" y="4"/>
                </a:lnTo>
                <a:lnTo>
                  <a:pt x="9021" y="4"/>
                </a:lnTo>
                <a:lnTo>
                  <a:pt x="9025" y="4"/>
                </a:lnTo>
                <a:lnTo>
                  <a:pt x="9028" y="2"/>
                </a:lnTo>
                <a:lnTo>
                  <a:pt x="9032" y="3"/>
                </a:lnTo>
                <a:lnTo>
                  <a:pt x="9036" y="5"/>
                </a:lnTo>
                <a:lnTo>
                  <a:pt x="9039" y="1"/>
                </a:lnTo>
                <a:lnTo>
                  <a:pt x="9043" y="1"/>
                </a:lnTo>
                <a:lnTo>
                  <a:pt x="9046" y="3"/>
                </a:lnTo>
                <a:lnTo>
                  <a:pt x="9050" y="1"/>
                </a:lnTo>
                <a:lnTo>
                  <a:pt x="9053" y="2"/>
                </a:lnTo>
                <a:lnTo>
                  <a:pt x="9057" y="8"/>
                </a:lnTo>
                <a:lnTo>
                  <a:pt x="9060" y="8"/>
                </a:lnTo>
                <a:lnTo>
                  <a:pt x="9064" y="4"/>
                </a:lnTo>
                <a:lnTo>
                  <a:pt x="9067" y="7"/>
                </a:lnTo>
                <a:lnTo>
                  <a:pt x="9071" y="4"/>
                </a:lnTo>
                <a:lnTo>
                  <a:pt x="9074" y="5"/>
                </a:lnTo>
                <a:lnTo>
                  <a:pt x="9078" y="7"/>
                </a:lnTo>
                <a:lnTo>
                  <a:pt x="9081" y="6"/>
                </a:lnTo>
                <a:lnTo>
                  <a:pt x="9085" y="2"/>
                </a:lnTo>
                <a:lnTo>
                  <a:pt x="9088" y="9"/>
                </a:lnTo>
                <a:lnTo>
                  <a:pt x="9092" y="1"/>
                </a:lnTo>
                <a:lnTo>
                  <a:pt x="9096" y="1"/>
                </a:lnTo>
                <a:lnTo>
                  <a:pt x="9099" y="4"/>
                </a:lnTo>
                <a:lnTo>
                  <a:pt x="9103" y="1"/>
                </a:lnTo>
                <a:lnTo>
                  <a:pt x="9106" y="3"/>
                </a:lnTo>
                <a:lnTo>
                  <a:pt x="9110" y="4"/>
                </a:lnTo>
                <a:lnTo>
                  <a:pt x="9113" y="3"/>
                </a:lnTo>
                <a:lnTo>
                  <a:pt x="9117" y="7"/>
                </a:lnTo>
                <a:lnTo>
                  <a:pt x="9120" y="1"/>
                </a:lnTo>
                <a:lnTo>
                  <a:pt x="9124" y="4"/>
                </a:lnTo>
                <a:lnTo>
                  <a:pt x="9127" y="4"/>
                </a:lnTo>
                <a:lnTo>
                  <a:pt x="9131" y="8"/>
                </a:lnTo>
                <a:lnTo>
                  <a:pt x="9134" y="15"/>
                </a:lnTo>
                <a:lnTo>
                  <a:pt x="9138" y="21"/>
                </a:lnTo>
                <a:lnTo>
                  <a:pt x="9141" y="26"/>
                </a:lnTo>
                <a:lnTo>
                  <a:pt x="9145" y="27"/>
                </a:lnTo>
                <a:lnTo>
                  <a:pt x="9148" y="32"/>
                </a:lnTo>
                <a:lnTo>
                  <a:pt x="9152" y="42"/>
                </a:lnTo>
                <a:lnTo>
                  <a:pt x="9155" y="52"/>
                </a:lnTo>
                <a:lnTo>
                  <a:pt x="9159" y="47"/>
                </a:lnTo>
                <a:lnTo>
                  <a:pt x="9163" y="47"/>
                </a:lnTo>
                <a:lnTo>
                  <a:pt x="9166" y="62"/>
                </a:lnTo>
                <a:lnTo>
                  <a:pt x="9170" y="51"/>
                </a:lnTo>
                <a:lnTo>
                  <a:pt x="9173" y="51"/>
                </a:lnTo>
                <a:lnTo>
                  <a:pt x="9177" y="42"/>
                </a:lnTo>
                <a:lnTo>
                  <a:pt x="9180" y="49"/>
                </a:lnTo>
                <a:lnTo>
                  <a:pt x="9184" y="47"/>
                </a:lnTo>
                <a:lnTo>
                  <a:pt x="9187" y="39"/>
                </a:lnTo>
                <a:lnTo>
                  <a:pt x="9191" y="33"/>
                </a:lnTo>
                <a:lnTo>
                  <a:pt x="9194" y="31"/>
                </a:lnTo>
                <a:lnTo>
                  <a:pt x="9198" y="25"/>
                </a:lnTo>
                <a:lnTo>
                  <a:pt x="9201" y="18"/>
                </a:lnTo>
                <a:lnTo>
                  <a:pt x="9205" y="22"/>
                </a:lnTo>
                <a:lnTo>
                  <a:pt x="9208" y="17"/>
                </a:lnTo>
                <a:lnTo>
                  <a:pt x="9212" y="12"/>
                </a:lnTo>
                <a:lnTo>
                  <a:pt x="9215" y="11"/>
                </a:lnTo>
                <a:lnTo>
                  <a:pt x="9219" y="11"/>
                </a:lnTo>
                <a:lnTo>
                  <a:pt x="9223" y="13"/>
                </a:lnTo>
                <a:lnTo>
                  <a:pt x="9226" y="7"/>
                </a:lnTo>
                <a:lnTo>
                  <a:pt x="9230" y="4"/>
                </a:lnTo>
                <a:lnTo>
                  <a:pt x="9233" y="6"/>
                </a:lnTo>
                <a:lnTo>
                  <a:pt x="9237" y="9"/>
                </a:lnTo>
                <a:lnTo>
                  <a:pt x="9240" y="4"/>
                </a:lnTo>
                <a:lnTo>
                  <a:pt x="9244" y="5"/>
                </a:lnTo>
                <a:lnTo>
                  <a:pt x="9247" y="5"/>
                </a:lnTo>
                <a:lnTo>
                  <a:pt x="9251" y="4"/>
                </a:lnTo>
                <a:lnTo>
                  <a:pt x="9254" y="5"/>
                </a:lnTo>
                <a:lnTo>
                  <a:pt x="9258" y="4"/>
                </a:lnTo>
                <a:lnTo>
                  <a:pt x="9261" y="4"/>
                </a:lnTo>
                <a:lnTo>
                  <a:pt x="9265" y="2"/>
                </a:lnTo>
                <a:lnTo>
                  <a:pt x="9268" y="2"/>
                </a:lnTo>
                <a:lnTo>
                  <a:pt x="9272" y="3"/>
                </a:lnTo>
                <a:lnTo>
                  <a:pt x="9275" y="1"/>
                </a:lnTo>
                <a:lnTo>
                  <a:pt x="9279" y="7"/>
                </a:lnTo>
                <a:lnTo>
                  <a:pt x="9283" y="7"/>
                </a:lnTo>
                <a:lnTo>
                  <a:pt x="9286" y="7"/>
                </a:lnTo>
                <a:lnTo>
                  <a:pt x="9290" y="11"/>
                </a:lnTo>
                <a:lnTo>
                  <a:pt x="9293" y="19"/>
                </a:lnTo>
                <a:lnTo>
                  <a:pt x="9297" y="28"/>
                </a:lnTo>
                <a:lnTo>
                  <a:pt x="9300" y="14"/>
                </a:lnTo>
                <a:lnTo>
                  <a:pt x="9304" y="21"/>
                </a:lnTo>
                <a:lnTo>
                  <a:pt x="9307" y="19"/>
                </a:lnTo>
                <a:lnTo>
                  <a:pt x="9311" y="15"/>
                </a:lnTo>
                <a:lnTo>
                  <a:pt x="9314" y="20"/>
                </a:lnTo>
                <a:lnTo>
                  <a:pt x="9318" y="17"/>
                </a:lnTo>
                <a:lnTo>
                  <a:pt x="9321" y="11"/>
                </a:lnTo>
                <a:lnTo>
                  <a:pt x="9325" y="9"/>
                </a:lnTo>
                <a:lnTo>
                  <a:pt x="9328" y="7"/>
                </a:lnTo>
                <a:lnTo>
                  <a:pt x="9332" y="7"/>
                </a:lnTo>
                <a:lnTo>
                  <a:pt x="9335" y="4"/>
                </a:lnTo>
                <a:lnTo>
                  <a:pt x="9339" y="5"/>
                </a:lnTo>
                <a:lnTo>
                  <a:pt x="9342" y="1"/>
                </a:lnTo>
                <a:lnTo>
                  <a:pt x="9346" y="1"/>
                </a:lnTo>
                <a:lnTo>
                  <a:pt x="9350" y="3"/>
                </a:lnTo>
                <a:lnTo>
                  <a:pt x="9353" y="3"/>
                </a:lnTo>
                <a:lnTo>
                  <a:pt x="9357" y="0"/>
                </a:lnTo>
                <a:lnTo>
                  <a:pt x="9360" y="0"/>
                </a:lnTo>
                <a:lnTo>
                  <a:pt x="9364" y="3"/>
                </a:lnTo>
                <a:lnTo>
                  <a:pt x="9367" y="1"/>
                </a:lnTo>
                <a:lnTo>
                  <a:pt x="9371" y="1"/>
                </a:lnTo>
                <a:lnTo>
                  <a:pt x="9374" y="0"/>
                </a:lnTo>
                <a:lnTo>
                  <a:pt x="9378" y="1"/>
                </a:lnTo>
                <a:lnTo>
                  <a:pt x="9381" y="1"/>
                </a:lnTo>
                <a:lnTo>
                  <a:pt x="9385" y="1"/>
                </a:lnTo>
                <a:lnTo>
                  <a:pt x="9388" y="0"/>
                </a:lnTo>
                <a:lnTo>
                  <a:pt x="9392" y="2"/>
                </a:lnTo>
              </a:path>
            </a:pathLst>
          </a:custGeom>
          <a:noFill/>
          <a:ln w="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" name="TextBox 347"/>
          <p:cNvSpPr txBox="1"/>
          <p:nvPr/>
        </p:nvSpPr>
        <p:spPr>
          <a:xfrm>
            <a:off x="2112879" y="1134944"/>
            <a:ext cx="2142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 GPP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9" name="TextBox 348"/>
          <p:cNvSpPr txBox="1"/>
          <p:nvPr/>
        </p:nvSpPr>
        <p:spPr>
          <a:xfrm rot="16200000">
            <a:off x="1130420" y="1634013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abundance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800" dirty="0" smtClean="0">
                <a:latin typeface="Arial" pitchFamily="34" charset="0"/>
                <a:cs typeface="Arial" pitchFamily="34" charset="0"/>
              </a:rPr>
              <a:t> (TIC x 1,000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ions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0" name="TextBox 349"/>
          <p:cNvSpPr txBox="1"/>
          <p:nvPr/>
        </p:nvSpPr>
        <p:spPr>
          <a:xfrm>
            <a:off x="4218977" y="2175108"/>
            <a:ext cx="1084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nerol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TextBox 350"/>
          <p:cNvSpPr txBox="1"/>
          <p:nvPr/>
        </p:nvSpPr>
        <p:spPr>
          <a:xfrm>
            <a:off x="4310035" y="2013620"/>
            <a:ext cx="1084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neral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2" name="TextBox 351"/>
          <p:cNvSpPr txBox="1"/>
          <p:nvPr/>
        </p:nvSpPr>
        <p:spPr>
          <a:xfrm>
            <a:off x="4403955" y="1141457"/>
            <a:ext cx="1084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geraniol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3" name="TextBox 352"/>
          <p:cNvSpPr txBox="1"/>
          <p:nvPr/>
        </p:nvSpPr>
        <p:spPr>
          <a:xfrm>
            <a:off x="4606575" y="1425030"/>
            <a:ext cx="1084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geranial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7" name="Group 1466"/>
          <p:cNvGrpSpPr/>
          <p:nvPr/>
        </p:nvGrpSpPr>
        <p:grpSpPr>
          <a:xfrm>
            <a:off x="1944671" y="4199695"/>
            <a:ext cx="3060234" cy="1345731"/>
            <a:chOff x="802920" y="4433888"/>
            <a:chExt cx="3556355" cy="1687942"/>
          </a:xfrm>
        </p:grpSpPr>
        <p:sp>
          <p:nvSpPr>
            <p:cNvPr id="1310" name="Line 337"/>
            <p:cNvSpPr>
              <a:spLocks noChangeShapeType="1"/>
            </p:cNvSpPr>
            <p:nvPr/>
          </p:nvSpPr>
          <p:spPr bwMode="auto">
            <a:xfrm>
              <a:off x="984250" y="5940426"/>
              <a:ext cx="337502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1" name="Line 338"/>
            <p:cNvSpPr>
              <a:spLocks noChangeShapeType="1"/>
            </p:cNvSpPr>
            <p:nvPr/>
          </p:nvSpPr>
          <p:spPr bwMode="auto">
            <a:xfrm flipV="1">
              <a:off x="98742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Line 339"/>
            <p:cNvSpPr>
              <a:spLocks noChangeShapeType="1"/>
            </p:cNvSpPr>
            <p:nvPr/>
          </p:nvSpPr>
          <p:spPr bwMode="auto">
            <a:xfrm flipV="1">
              <a:off x="105410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Line 340"/>
            <p:cNvSpPr>
              <a:spLocks noChangeShapeType="1"/>
            </p:cNvSpPr>
            <p:nvPr/>
          </p:nvSpPr>
          <p:spPr bwMode="auto">
            <a:xfrm flipV="1">
              <a:off x="112236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Line 341"/>
            <p:cNvSpPr>
              <a:spLocks noChangeShapeType="1"/>
            </p:cNvSpPr>
            <p:nvPr/>
          </p:nvSpPr>
          <p:spPr bwMode="auto">
            <a:xfrm flipV="1">
              <a:off x="11890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Line 342"/>
            <p:cNvSpPr>
              <a:spLocks noChangeShapeType="1"/>
            </p:cNvSpPr>
            <p:nvPr/>
          </p:nvSpPr>
          <p:spPr bwMode="auto">
            <a:xfrm flipV="1">
              <a:off x="125730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Line 343"/>
            <p:cNvSpPr>
              <a:spLocks noChangeShapeType="1"/>
            </p:cNvSpPr>
            <p:nvPr/>
          </p:nvSpPr>
          <p:spPr bwMode="auto">
            <a:xfrm flipV="1">
              <a:off x="13239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Line 344"/>
            <p:cNvSpPr>
              <a:spLocks noChangeShapeType="1"/>
            </p:cNvSpPr>
            <p:nvPr/>
          </p:nvSpPr>
          <p:spPr bwMode="auto">
            <a:xfrm flipV="1">
              <a:off x="13922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Line 345"/>
            <p:cNvSpPr>
              <a:spLocks noChangeShapeType="1"/>
            </p:cNvSpPr>
            <p:nvPr/>
          </p:nvSpPr>
          <p:spPr bwMode="auto">
            <a:xfrm flipV="1">
              <a:off x="14589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Line 346"/>
            <p:cNvSpPr>
              <a:spLocks noChangeShapeType="1"/>
            </p:cNvSpPr>
            <p:nvPr/>
          </p:nvSpPr>
          <p:spPr bwMode="auto">
            <a:xfrm flipV="1">
              <a:off x="15271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Line 347"/>
            <p:cNvSpPr>
              <a:spLocks noChangeShapeType="1"/>
            </p:cNvSpPr>
            <p:nvPr/>
          </p:nvSpPr>
          <p:spPr bwMode="auto">
            <a:xfrm flipV="1">
              <a:off x="15938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Line 348"/>
            <p:cNvSpPr>
              <a:spLocks noChangeShapeType="1"/>
            </p:cNvSpPr>
            <p:nvPr/>
          </p:nvSpPr>
          <p:spPr bwMode="auto">
            <a:xfrm flipV="1">
              <a:off x="16621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Line 349"/>
            <p:cNvSpPr>
              <a:spLocks noChangeShapeType="1"/>
            </p:cNvSpPr>
            <p:nvPr/>
          </p:nvSpPr>
          <p:spPr bwMode="auto">
            <a:xfrm flipV="1">
              <a:off x="172878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Line 350"/>
            <p:cNvSpPr>
              <a:spLocks noChangeShapeType="1"/>
            </p:cNvSpPr>
            <p:nvPr/>
          </p:nvSpPr>
          <p:spPr bwMode="auto">
            <a:xfrm flipV="1">
              <a:off x="17970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Line 351"/>
            <p:cNvSpPr>
              <a:spLocks noChangeShapeType="1"/>
            </p:cNvSpPr>
            <p:nvPr/>
          </p:nvSpPr>
          <p:spPr bwMode="auto">
            <a:xfrm flipV="1">
              <a:off x="186372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Line 352"/>
            <p:cNvSpPr>
              <a:spLocks noChangeShapeType="1"/>
            </p:cNvSpPr>
            <p:nvPr/>
          </p:nvSpPr>
          <p:spPr bwMode="auto">
            <a:xfrm flipV="1">
              <a:off x="193198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Line 353"/>
            <p:cNvSpPr>
              <a:spLocks noChangeShapeType="1"/>
            </p:cNvSpPr>
            <p:nvPr/>
          </p:nvSpPr>
          <p:spPr bwMode="auto">
            <a:xfrm flipV="1">
              <a:off x="199866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Line 354"/>
            <p:cNvSpPr>
              <a:spLocks noChangeShapeType="1"/>
            </p:cNvSpPr>
            <p:nvPr/>
          </p:nvSpPr>
          <p:spPr bwMode="auto">
            <a:xfrm flipV="1">
              <a:off x="20653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Line 355"/>
            <p:cNvSpPr>
              <a:spLocks noChangeShapeType="1"/>
            </p:cNvSpPr>
            <p:nvPr/>
          </p:nvSpPr>
          <p:spPr bwMode="auto">
            <a:xfrm flipV="1">
              <a:off x="213360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Line 356"/>
            <p:cNvSpPr>
              <a:spLocks noChangeShapeType="1"/>
            </p:cNvSpPr>
            <p:nvPr/>
          </p:nvSpPr>
          <p:spPr bwMode="auto">
            <a:xfrm flipV="1">
              <a:off x="22002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Line 357"/>
            <p:cNvSpPr>
              <a:spLocks noChangeShapeType="1"/>
            </p:cNvSpPr>
            <p:nvPr/>
          </p:nvSpPr>
          <p:spPr bwMode="auto">
            <a:xfrm flipV="1">
              <a:off x="22685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Line 358"/>
            <p:cNvSpPr>
              <a:spLocks noChangeShapeType="1"/>
            </p:cNvSpPr>
            <p:nvPr/>
          </p:nvSpPr>
          <p:spPr bwMode="auto">
            <a:xfrm flipV="1">
              <a:off x="23352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Line 359"/>
            <p:cNvSpPr>
              <a:spLocks noChangeShapeType="1"/>
            </p:cNvSpPr>
            <p:nvPr/>
          </p:nvSpPr>
          <p:spPr bwMode="auto">
            <a:xfrm flipV="1">
              <a:off x="24034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Line 360"/>
            <p:cNvSpPr>
              <a:spLocks noChangeShapeType="1"/>
            </p:cNvSpPr>
            <p:nvPr/>
          </p:nvSpPr>
          <p:spPr bwMode="auto">
            <a:xfrm flipV="1">
              <a:off x="24701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Line 361"/>
            <p:cNvSpPr>
              <a:spLocks noChangeShapeType="1"/>
            </p:cNvSpPr>
            <p:nvPr/>
          </p:nvSpPr>
          <p:spPr bwMode="auto">
            <a:xfrm flipV="1">
              <a:off x="25384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Line 362"/>
            <p:cNvSpPr>
              <a:spLocks noChangeShapeType="1"/>
            </p:cNvSpPr>
            <p:nvPr/>
          </p:nvSpPr>
          <p:spPr bwMode="auto">
            <a:xfrm flipV="1">
              <a:off x="260508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Line 363"/>
            <p:cNvSpPr>
              <a:spLocks noChangeShapeType="1"/>
            </p:cNvSpPr>
            <p:nvPr/>
          </p:nvSpPr>
          <p:spPr bwMode="auto">
            <a:xfrm flipV="1">
              <a:off x="26733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Line 364"/>
            <p:cNvSpPr>
              <a:spLocks noChangeShapeType="1"/>
            </p:cNvSpPr>
            <p:nvPr/>
          </p:nvSpPr>
          <p:spPr bwMode="auto">
            <a:xfrm flipV="1">
              <a:off x="274002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Line 365"/>
            <p:cNvSpPr>
              <a:spLocks noChangeShapeType="1"/>
            </p:cNvSpPr>
            <p:nvPr/>
          </p:nvSpPr>
          <p:spPr bwMode="auto">
            <a:xfrm flipV="1">
              <a:off x="280670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Line 366"/>
            <p:cNvSpPr>
              <a:spLocks noChangeShapeType="1"/>
            </p:cNvSpPr>
            <p:nvPr/>
          </p:nvSpPr>
          <p:spPr bwMode="auto">
            <a:xfrm flipV="1">
              <a:off x="287496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Line 367"/>
            <p:cNvSpPr>
              <a:spLocks noChangeShapeType="1"/>
            </p:cNvSpPr>
            <p:nvPr/>
          </p:nvSpPr>
          <p:spPr bwMode="auto">
            <a:xfrm flipV="1">
              <a:off x="29416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Line 368"/>
            <p:cNvSpPr>
              <a:spLocks noChangeShapeType="1"/>
            </p:cNvSpPr>
            <p:nvPr/>
          </p:nvSpPr>
          <p:spPr bwMode="auto">
            <a:xfrm flipV="1">
              <a:off x="300990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Line 369"/>
            <p:cNvSpPr>
              <a:spLocks noChangeShapeType="1"/>
            </p:cNvSpPr>
            <p:nvPr/>
          </p:nvSpPr>
          <p:spPr bwMode="auto">
            <a:xfrm flipV="1">
              <a:off x="30765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Line 370"/>
            <p:cNvSpPr>
              <a:spLocks noChangeShapeType="1"/>
            </p:cNvSpPr>
            <p:nvPr/>
          </p:nvSpPr>
          <p:spPr bwMode="auto">
            <a:xfrm flipV="1">
              <a:off x="31448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Line 371"/>
            <p:cNvSpPr>
              <a:spLocks noChangeShapeType="1"/>
            </p:cNvSpPr>
            <p:nvPr/>
          </p:nvSpPr>
          <p:spPr bwMode="auto">
            <a:xfrm flipV="1">
              <a:off x="32115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Line 372"/>
            <p:cNvSpPr>
              <a:spLocks noChangeShapeType="1"/>
            </p:cNvSpPr>
            <p:nvPr/>
          </p:nvSpPr>
          <p:spPr bwMode="auto">
            <a:xfrm flipV="1">
              <a:off x="32797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Line 373"/>
            <p:cNvSpPr>
              <a:spLocks noChangeShapeType="1"/>
            </p:cNvSpPr>
            <p:nvPr/>
          </p:nvSpPr>
          <p:spPr bwMode="auto">
            <a:xfrm flipV="1">
              <a:off x="33464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Line 374"/>
            <p:cNvSpPr>
              <a:spLocks noChangeShapeType="1"/>
            </p:cNvSpPr>
            <p:nvPr/>
          </p:nvSpPr>
          <p:spPr bwMode="auto">
            <a:xfrm flipV="1">
              <a:off x="34147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Line 375"/>
            <p:cNvSpPr>
              <a:spLocks noChangeShapeType="1"/>
            </p:cNvSpPr>
            <p:nvPr/>
          </p:nvSpPr>
          <p:spPr bwMode="auto">
            <a:xfrm flipV="1">
              <a:off x="348138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Line 376"/>
            <p:cNvSpPr>
              <a:spLocks noChangeShapeType="1"/>
            </p:cNvSpPr>
            <p:nvPr/>
          </p:nvSpPr>
          <p:spPr bwMode="auto">
            <a:xfrm flipV="1">
              <a:off x="35496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Line 377"/>
            <p:cNvSpPr>
              <a:spLocks noChangeShapeType="1"/>
            </p:cNvSpPr>
            <p:nvPr/>
          </p:nvSpPr>
          <p:spPr bwMode="auto">
            <a:xfrm flipV="1">
              <a:off x="361632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Line 378"/>
            <p:cNvSpPr>
              <a:spLocks noChangeShapeType="1"/>
            </p:cNvSpPr>
            <p:nvPr/>
          </p:nvSpPr>
          <p:spPr bwMode="auto">
            <a:xfrm flipV="1">
              <a:off x="368458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Line 379"/>
            <p:cNvSpPr>
              <a:spLocks noChangeShapeType="1"/>
            </p:cNvSpPr>
            <p:nvPr/>
          </p:nvSpPr>
          <p:spPr bwMode="auto">
            <a:xfrm flipV="1">
              <a:off x="375126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Line 380"/>
            <p:cNvSpPr>
              <a:spLocks noChangeShapeType="1"/>
            </p:cNvSpPr>
            <p:nvPr/>
          </p:nvSpPr>
          <p:spPr bwMode="auto">
            <a:xfrm flipV="1">
              <a:off x="38179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Line 381"/>
            <p:cNvSpPr>
              <a:spLocks noChangeShapeType="1"/>
            </p:cNvSpPr>
            <p:nvPr/>
          </p:nvSpPr>
          <p:spPr bwMode="auto">
            <a:xfrm flipV="1">
              <a:off x="388620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Line 382"/>
            <p:cNvSpPr>
              <a:spLocks noChangeShapeType="1"/>
            </p:cNvSpPr>
            <p:nvPr/>
          </p:nvSpPr>
          <p:spPr bwMode="auto">
            <a:xfrm flipV="1">
              <a:off x="39528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Line 383"/>
            <p:cNvSpPr>
              <a:spLocks noChangeShapeType="1"/>
            </p:cNvSpPr>
            <p:nvPr/>
          </p:nvSpPr>
          <p:spPr bwMode="auto">
            <a:xfrm flipV="1">
              <a:off x="402113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Line 384"/>
            <p:cNvSpPr>
              <a:spLocks noChangeShapeType="1"/>
            </p:cNvSpPr>
            <p:nvPr/>
          </p:nvSpPr>
          <p:spPr bwMode="auto">
            <a:xfrm flipV="1">
              <a:off x="40878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Line 385"/>
            <p:cNvSpPr>
              <a:spLocks noChangeShapeType="1"/>
            </p:cNvSpPr>
            <p:nvPr/>
          </p:nvSpPr>
          <p:spPr bwMode="auto">
            <a:xfrm flipV="1">
              <a:off x="4156075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Line 386"/>
            <p:cNvSpPr>
              <a:spLocks noChangeShapeType="1"/>
            </p:cNvSpPr>
            <p:nvPr/>
          </p:nvSpPr>
          <p:spPr bwMode="auto">
            <a:xfrm flipV="1">
              <a:off x="4222750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Line 387"/>
            <p:cNvSpPr>
              <a:spLocks noChangeShapeType="1"/>
            </p:cNvSpPr>
            <p:nvPr/>
          </p:nvSpPr>
          <p:spPr bwMode="auto">
            <a:xfrm flipV="1">
              <a:off x="4291013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Line 388"/>
            <p:cNvSpPr>
              <a:spLocks noChangeShapeType="1"/>
            </p:cNvSpPr>
            <p:nvPr/>
          </p:nvSpPr>
          <p:spPr bwMode="auto">
            <a:xfrm flipV="1">
              <a:off x="4357688" y="5940426"/>
              <a:ext cx="0" cy="142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Rectangle 390"/>
            <p:cNvSpPr>
              <a:spLocks noChangeArrowheads="1"/>
            </p:cNvSpPr>
            <p:nvPr/>
          </p:nvSpPr>
          <p:spPr bwMode="auto">
            <a:xfrm>
              <a:off x="1167553" y="5967413"/>
              <a:ext cx="301786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19.00</a:t>
              </a:r>
              <a:endPara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79" name="Rectangle 392"/>
            <p:cNvSpPr>
              <a:spLocks noChangeArrowheads="1"/>
            </p:cNvSpPr>
            <p:nvPr/>
          </p:nvSpPr>
          <p:spPr bwMode="auto">
            <a:xfrm>
              <a:off x="1842240" y="5967413"/>
              <a:ext cx="301786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21.00</a:t>
              </a:r>
              <a:endPara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81" name="Rectangle 394"/>
            <p:cNvSpPr>
              <a:spLocks noChangeArrowheads="1"/>
            </p:cNvSpPr>
            <p:nvPr/>
          </p:nvSpPr>
          <p:spPr bwMode="auto">
            <a:xfrm>
              <a:off x="2516928" y="5967413"/>
              <a:ext cx="301786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23.00</a:t>
              </a:r>
              <a:endPara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383" name="Rectangle 396"/>
            <p:cNvSpPr>
              <a:spLocks noChangeArrowheads="1"/>
            </p:cNvSpPr>
            <p:nvPr/>
          </p:nvSpPr>
          <p:spPr bwMode="auto">
            <a:xfrm>
              <a:off x="3190028" y="5967413"/>
              <a:ext cx="301786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25.00</a:t>
              </a:r>
              <a:endPara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45" name="Rectangle 398"/>
            <p:cNvSpPr>
              <a:spLocks noChangeArrowheads="1"/>
            </p:cNvSpPr>
            <p:nvPr/>
          </p:nvSpPr>
          <p:spPr bwMode="auto">
            <a:xfrm>
              <a:off x="3864714" y="5967413"/>
              <a:ext cx="301786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27.00</a:t>
              </a:r>
              <a:endPara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46" name="Line 399"/>
            <p:cNvSpPr>
              <a:spLocks noChangeShapeType="1"/>
            </p:cNvSpPr>
            <p:nvPr/>
          </p:nvSpPr>
          <p:spPr bwMode="auto">
            <a:xfrm flipV="1">
              <a:off x="987425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7" name="Line 400"/>
            <p:cNvSpPr>
              <a:spLocks noChangeShapeType="1"/>
            </p:cNvSpPr>
            <p:nvPr/>
          </p:nvSpPr>
          <p:spPr bwMode="auto">
            <a:xfrm flipV="1">
              <a:off x="1323975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8" name="Line 401"/>
            <p:cNvSpPr>
              <a:spLocks noChangeShapeType="1"/>
            </p:cNvSpPr>
            <p:nvPr/>
          </p:nvSpPr>
          <p:spPr bwMode="auto">
            <a:xfrm flipV="1">
              <a:off x="1662113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9" name="Line 402"/>
            <p:cNvSpPr>
              <a:spLocks noChangeShapeType="1"/>
            </p:cNvSpPr>
            <p:nvPr/>
          </p:nvSpPr>
          <p:spPr bwMode="auto">
            <a:xfrm flipV="1">
              <a:off x="1998663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0" name="Line 403"/>
            <p:cNvSpPr>
              <a:spLocks noChangeShapeType="1"/>
            </p:cNvSpPr>
            <p:nvPr/>
          </p:nvSpPr>
          <p:spPr bwMode="auto">
            <a:xfrm flipV="1">
              <a:off x="2335213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" name="Line 404"/>
            <p:cNvSpPr>
              <a:spLocks noChangeShapeType="1"/>
            </p:cNvSpPr>
            <p:nvPr/>
          </p:nvSpPr>
          <p:spPr bwMode="auto">
            <a:xfrm flipV="1">
              <a:off x="2673350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" name="Line 405"/>
            <p:cNvSpPr>
              <a:spLocks noChangeShapeType="1"/>
            </p:cNvSpPr>
            <p:nvPr/>
          </p:nvSpPr>
          <p:spPr bwMode="auto">
            <a:xfrm flipV="1">
              <a:off x="3009900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3" name="Line 406"/>
            <p:cNvSpPr>
              <a:spLocks noChangeShapeType="1"/>
            </p:cNvSpPr>
            <p:nvPr/>
          </p:nvSpPr>
          <p:spPr bwMode="auto">
            <a:xfrm flipV="1">
              <a:off x="3346450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4" name="Line 407"/>
            <p:cNvSpPr>
              <a:spLocks noChangeShapeType="1"/>
            </p:cNvSpPr>
            <p:nvPr/>
          </p:nvSpPr>
          <p:spPr bwMode="auto">
            <a:xfrm flipV="1">
              <a:off x="3684588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5" name="Line 408"/>
            <p:cNvSpPr>
              <a:spLocks noChangeShapeType="1"/>
            </p:cNvSpPr>
            <p:nvPr/>
          </p:nvSpPr>
          <p:spPr bwMode="auto">
            <a:xfrm flipV="1">
              <a:off x="4021138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6" name="Line 409"/>
            <p:cNvSpPr>
              <a:spLocks noChangeShapeType="1"/>
            </p:cNvSpPr>
            <p:nvPr/>
          </p:nvSpPr>
          <p:spPr bwMode="auto">
            <a:xfrm flipV="1">
              <a:off x="4357688" y="5940426"/>
              <a:ext cx="0" cy="269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8" name="Line 410"/>
            <p:cNvSpPr>
              <a:spLocks noChangeShapeType="1"/>
            </p:cNvSpPr>
            <p:nvPr/>
          </p:nvSpPr>
          <p:spPr bwMode="auto">
            <a:xfrm flipV="1">
              <a:off x="984250" y="4433888"/>
              <a:ext cx="0" cy="15065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" name="Line 411"/>
            <p:cNvSpPr>
              <a:spLocks noChangeShapeType="1"/>
            </p:cNvSpPr>
            <p:nvPr/>
          </p:nvSpPr>
          <p:spPr bwMode="auto">
            <a:xfrm>
              <a:off x="979488" y="59213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0" name="Line 412"/>
            <p:cNvSpPr>
              <a:spLocks noChangeShapeType="1"/>
            </p:cNvSpPr>
            <p:nvPr/>
          </p:nvSpPr>
          <p:spPr bwMode="auto">
            <a:xfrm>
              <a:off x="979488" y="59007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" name="Line 413"/>
            <p:cNvSpPr>
              <a:spLocks noChangeShapeType="1"/>
            </p:cNvSpPr>
            <p:nvPr/>
          </p:nvSpPr>
          <p:spPr bwMode="auto">
            <a:xfrm>
              <a:off x="979488" y="58801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2" name="Line 414"/>
            <p:cNvSpPr>
              <a:spLocks noChangeShapeType="1"/>
            </p:cNvSpPr>
            <p:nvPr/>
          </p:nvSpPr>
          <p:spPr bwMode="auto">
            <a:xfrm>
              <a:off x="979488" y="58610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3" name="Line 415"/>
            <p:cNvSpPr>
              <a:spLocks noChangeShapeType="1"/>
            </p:cNvSpPr>
            <p:nvPr/>
          </p:nvSpPr>
          <p:spPr bwMode="auto">
            <a:xfrm>
              <a:off x="979488" y="58404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" name="Line 416"/>
            <p:cNvSpPr>
              <a:spLocks noChangeShapeType="1"/>
            </p:cNvSpPr>
            <p:nvPr/>
          </p:nvSpPr>
          <p:spPr bwMode="auto">
            <a:xfrm>
              <a:off x="979488" y="58197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5" name="Line 417"/>
            <p:cNvSpPr>
              <a:spLocks noChangeShapeType="1"/>
            </p:cNvSpPr>
            <p:nvPr/>
          </p:nvSpPr>
          <p:spPr bwMode="auto">
            <a:xfrm>
              <a:off x="979488" y="580072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" name="Line 418"/>
            <p:cNvSpPr>
              <a:spLocks noChangeShapeType="1"/>
            </p:cNvSpPr>
            <p:nvPr/>
          </p:nvSpPr>
          <p:spPr bwMode="auto">
            <a:xfrm>
              <a:off x="979488" y="57800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7" name="Line 419"/>
            <p:cNvSpPr>
              <a:spLocks noChangeShapeType="1"/>
            </p:cNvSpPr>
            <p:nvPr/>
          </p:nvSpPr>
          <p:spPr bwMode="auto">
            <a:xfrm>
              <a:off x="979488" y="57594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8" name="Line 420"/>
            <p:cNvSpPr>
              <a:spLocks noChangeShapeType="1"/>
            </p:cNvSpPr>
            <p:nvPr/>
          </p:nvSpPr>
          <p:spPr bwMode="auto">
            <a:xfrm>
              <a:off x="979488" y="57404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9" name="Line 421"/>
            <p:cNvSpPr>
              <a:spLocks noChangeShapeType="1"/>
            </p:cNvSpPr>
            <p:nvPr/>
          </p:nvSpPr>
          <p:spPr bwMode="auto">
            <a:xfrm>
              <a:off x="979488" y="57197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0" name="Line 422"/>
            <p:cNvSpPr>
              <a:spLocks noChangeShapeType="1"/>
            </p:cNvSpPr>
            <p:nvPr/>
          </p:nvSpPr>
          <p:spPr bwMode="auto">
            <a:xfrm>
              <a:off x="979488" y="57007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1" name="Line 423"/>
            <p:cNvSpPr>
              <a:spLocks noChangeShapeType="1"/>
            </p:cNvSpPr>
            <p:nvPr/>
          </p:nvSpPr>
          <p:spPr bwMode="auto">
            <a:xfrm>
              <a:off x="979488" y="56800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" name="Line 424"/>
            <p:cNvSpPr>
              <a:spLocks noChangeShapeType="1"/>
            </p:cNvSpPr>
            <p:nvPr/>
          </p:nvSpPr>
          <p:spPr bwMode="auto">
            <a:xfrm>
              <a:off x="979488" y="56594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" name="Line 425"/>
            <p:cNvSpPr>
              <a:spLocks noChangeShapeType="1"/>
            </p:cNvSpPr>
            <p:nvPr/>
          </p:nvSpPr>
          <p:spPr bwMode="auto">
            <a:xfrm>
              <a:off x="979488" y="56403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4" name="Line 426"/>
            <p:cNvSpPr>
              <a:spLocks noChangeShapeType="1"/>
            </p:cNvSpPr>
            <p:nvPr/>
          </p:nvSpPr>
          <p:spPr bwMode="auto">
            <a:xfrm>
              <a:off x="979488" y="56197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5" name="Line 427"/>
            <p:cNvSpPr>
              <a:spLocks noChangeShapeType="1"/>
            </p:cNvSpPr>
            <p:nvPr/>
          </p:nvSpPr>
          <p:spPr bwMode="auto">
            <a:xfrm>
              <a:off x="979488" y="55991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6" name="Line 428"/>
            <p:cNvSpPr>
              <a:spLocks noChangeShapeType="1"/>
            </p:cNvSpPr>
            <p:nvPr/>
          </p:nvSpPr>
          <p:spPr bwMode="auto">
            <a:xfrm>
              <a:off x="979488" y="55800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7" name="Line 429"/>
            <p:cNvSpPr>
              <a:spLocks noChangeShapeType="1"/>
            </p:cNvSpPr>
            <p:nvPr/>
          </p:nvSpPr>
          <p:spPr bwMode="auto">
            <a:xfrm>
              <a:off x="979488" y="555942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8" name="Line 430"/>
            <p:cNvSpPr>
              <a:spLocks noChangeShapeType="1"/>
            </p:cNvSpPr>
            <p:nvPr/>
          </p:nvSpPr>
          <p:spPr bwMode="auto">
            <a:xfrm>
              <a:off x="979488" y="55387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9" name="Line 431"/>
            <p:cNvSpPr>
              <a:spLocks noChangeShapeType="1"/>
            </p:cNvSpPr>
            <p:nvPr/>
          </p:nvSpPr>
          <p:spPr bwMode="auto">
            <a:xfrm>
              <a:off x="979488" y="55197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0" name="Line 432"/>
            <p:cNvSpPr>
              <a:spLocks noChangeShapeType="1"/>
            </p:cNvSpPr>
            <p:nvPr/>
          </p:nvSpPr>
          <p:spPr bwMode="auto">
            <a:xfrm>
              <a:off x="979488" y="54991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1" name="Line 433"/>
            <p:cNvSpPr>
              <a:spLocks noChangeShapeType="1"/>
            </p:cNvSpPr>
            <p:nvPr/>
          </p:nvSpPr>
          <p:spPr bwMode="auto">
            <a:xfrm>
              <a:off x="979488" y="54784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2" name="Line 434"/>
            <p:cNvSpPr>
              <a:spLocks noChangeShapeType="1"/>
            </p:cNvSpPr>
            <p:nvPr/>
          </p:nvSpPr>
          <p:spPr bwMode="auto">
            <a:xfrm>
              <a:off x="979488" y="54594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3" name="Line 435"/>
            <p:cNvSpPr>
              <a:spLocks noChangeShapeType="1"/>
            </p:cNvSpPr>
            <p:nvPr/>
          </p:nvSpPr>
          <p:spPr bwMode="auto">
            <a:xfrm>
              <a:off x="979488" y="54387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4" name="Line 436"/>
            <p:cNvSpPr>
              <a:spLocks noChangeShapeType="1"/>
            </p:cNvSpPr>
            <p:nvPr/>
          </p:nvSpPr>
          <p:spPr bwMode="auto">
            <a:xfrm>
              <a:off x="979488" y="54181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5" name="Line 437"/>
            <p:cNvSpPr>
              <a:spLocks noChangeShapeType="1"/>
            </p:cNvSpPr>
            <p:nvPr/>
          </p:nvSpPr>
          <p:spPr bwMode="auto">
            <a:xfrm>
              <a:off x="979488" y="53990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6" name="Line 438"/>
            <p:cNvSpPr>
              <a:spLocks noChangeShapeType="1"/>
            </p:cNvSpPr>
            <p:nvPr/>
          </p:nvSpPr>
          <p:spPr bwMode="auto">
            <a:xfrm>
              <a:off x="979488" y="53784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7" name="Line 439"/>
            <p:cNvSpPr>
              <a:spLocks noChangeShapeType="1"/>
            </p:cNvSpPr>
            <p:nvPr/>
          </p:nvSpPr>
          <p:spPr bwMode="auto">
            <a:xfrm>
              <a:off x="979488" y="53578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8" name="Line 440"/>
            <p:cNvSpPr>
              <a:spLocks noChangeShapeType="1"/>
            </p:cNvSpPr>
            <p:nvPr/>
          </p:nvSpPr>
          <p:spPr bwMode="auto">
            <a:xfrm>
              <a:off x="979488" y="53387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9" name="Line 441"/>
            <p:cNvSpPr>
              <a:spLocks noChangeShapeType="1"/>
            </p:cNvSpPr>
            <p:nvPr/>
          </p:nvSpPr>
          <p:spPr bwMode="auto">
            <a:xfrm>
              <a:off x="979488" y="531812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0" name="Line 442"/>
            <p:cNvSpPr>
              <a:spLocks noChangeShapeType="1"/>
            </p:cNvSpPr>
            <p:nvPr/>
          </p:nvSpPr>
          <p:spPr bwMode="auto">
            <a:xfrm>
              <a:off x="979488" y="52974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1" name="Line 443"/>
            <p:cNvSpPr>
              <a:spLocks noChangeShapeType="1"/>
            </p:cNvSpPr>
            <p:nvPr/>
          </p:nvSpPr>
          <p:spPr bwMode="auto">
            <a:xfrm>
              <a:off x="979488" y="52784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2" name="Line 444"/>
            <p:cNvSpPr>
              <a:spLocks noChangeShapeType="1"/>
            </p:cNvSpPr>
            <p:nvPr/>
          </p:nvSpPr>
          <p:spPr bwMode="auto">
            <a:xfrm>
              <a:off x="979488" y="52578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3" name="Line 445"/>
            <p:cNvSpPr>
              <a:spLocks noChangeShapeType="1"/>
            </p:cNvSpPr>
            <p:nvPr/>
          </p:nvSpPr>
          <p:spPr bwMode="auto">
            <a:xfrm>
              <a:off x="979488" y="52371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4" name="Line 446"/>
            <p:cNvSpPr>
              <a:spLocks noChangeShapeType="1"/>
            </p:cNvSpPr>
            <p:nvPr/>
          </p:nvSpPr>
          <p:spPr bwMode="auto">
            <a:xfrm>
              <a:off x="979488" y="52181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5" name="Line 447"/>
            <p:cNvSpPr>
              <a:spLocks noChangeShapeType="1"/>
            </p:cNvSpPr>
            <p:nvPr/>
          </p:nvSpPr>
          <p:spPr bwMode="auto">
            <a:xfrm>
              <a:off x="979488" y="51974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6" name="Line 448"/>
            <p:cNvSpPr>
              <a:spLocks noChangeShapeType="1"/>
            </p:cNvSpPr>
            <p:nvPr/>
          </p:nvSpPr>
          <p:spPr bwMode="auto">
            <a:xfrm>
              <a:off x="979488" y="51768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7" name="Line 449"/>
            <p:cNvSpPr>
              <a:spLocks noChangeShapeType="1"/>
            </p:cNvSpPr>
            <p:nvPr/>
          </p:nvSpPr>
          <p:spPr bwMode="auto">
            <a:xfrm>
              <a:off x="979488" y="51577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8" name="Line 450"/>
            <p:cNvSpPr>
              <a:spLocks noChangeShapeType="1"/>
            </p:cNvSpPr>
            <p:nvPr/>
          </p:nvSpPr>
          <p:spPr bwMode="auto">
            <a:xfrm>
              <a:off x="979488" y="51371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9" name="Line 451"/>
            <p:cNvSpPr>
              <a:spLocks noChangeShapeType="1"/>
            </p:cNvSpPr>
            <p:nvPr/>
          </p:nvSpPr>
          <p:spPr bwMode="auto">
            <a:xfrm>
              <a:off x="979488" y="51165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0" name="Line 452"/>
            <p:cNvSpPr>
              <a:spLocks noChangeShapeType="1"/>
            </p:cNvSpPr>
            <p:nvPr/>
          </p:nvSpPr>
          <p:spPr bwMode="auto">
            <a:xfrm>
              <a:off x="979488" y="50974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1" name="Line 453"/>
            <p:cNvSpPr>
              <a:spLocks noChangeShapeType="1"/>
            </p:cNvSpPr>
            <p:nvPr/>
          </p:nvSpPr>
          <p:spPr bwMode="auto">
            <a:xfrm>
              <a:off x="979488" y="507682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2" name="Line 454"/>
            <p:cNvSpPr>
              <a:spLocks noChangeShapeType="1"/>
            </p:cNvSpPr>
            <p:nvPr/>
          </p:nvSpPr>
          <p:spPr bwMode="auto">
            <a:xfrm>
              <a:off x="979488" y="50561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" name="Line 455"/>
            <p:cNvSpPr>
              <a:spLocks noChangeShapeType="1"/>
            </p:cNvSpPr>
            <p:nvPr/>
          </p:nvSpPr>
          <p:spPr bwMode="auto">
            <a:xfrm>
              <a:off x="979488" y="50371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4" name="Line 456"/>
            <p:cNvSpPr>
              <a:spLocks noChangeShapeType="1"/>
            </p:cNvSpPr>
            <p:nvPr/>
          </p:nvSpPr>
          <p:spPr bwMode="auto">
            <a:xfrm>
              <a:off x="979488" y="50165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5" name="Line 457"/>
            <p:cNvSpPr>
              <a:spLocks noChangeShapeType="1"/>
            </p:cNvSpPr>
            <p:nvPr/>
          </p:nvSpPr>
          <p:spPr bwMode="auto">
            <a:xfrm>
              <a:off x="979488" y="49958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6" name="Line 458"/>
            <p:cNvSpPr>
              <a:spLocks noChangeShapeType="1"/>
            </p:cNvSpPr>
            <p:nvPr/>
          </p:nvSpPr>
          <p:spPr bwMode="auto">
            <a:xfrm>
              <a:off x="979488" y="49768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7" name="Line 459"/>
            <p:cNvSpPr>
              <a:spLocks noChangeShapeType="1"/>
            </p:cNvSpPr>
            <p:nvPr/>
          </p:nvSpPr>
          <p:spPr bwMode="auto">
            <a:xfrm>
              <a:off x="979488" y="49561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8" name="Line 460"/>
            <p:cNvSpPr>
              <a:spLocks noChangeShapeType="1"/>
            </p:cNvSpPr>
            <p:nvPr/>
          </p:nvSpPr>
          <p:spPr bwMode="auto">
            <a:xfrm>
              <a:off x="979488" y="49355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9" name="Line 461"/>
            <p:cNvSpPr>
              <a:spLocks noChangeShapeType="1"/>
            </p:cNvSpPr>
            <p:nvPr/>
          </p:nvSpPr>
          <p:spPr bwMode="auto">
            <a:xfrm>
              <a:off x="979488" y="49164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0" name="Line 462"/>
            <p:cNvSpPr>
              <a:spLocks noChangeShapeType="1"/>
            </p:cNvSpPr>
            <p:nvPr/>
          </p:nvSpPr>
          <p:spPr bwMode="auto">
            <a:xfrm>
              <a:off x="979488" y="48958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1" name="Line 463"/>
            <p:cNvSpPr>
              <a:spLocks noChangeShapeType="1"/>
            </p:cNvSpPr>
            <p:nvPr/>
          </p:nvSpPr>
          <p:spPr bwMode="auto">
            <a:xfrm>
              <a:off x="979488" y="48752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2" name="Line 464"/>
            <p:cNvSpPr>
              <a:spLocks noChangeShapeType="1"/>
            </p:cNvSpPr>
            <p:nvPr/>
          </p:nvSpPr>
          <p:spPr bwMode="auto">
            <a:xfrm>
              <a:off x="979488" y="48561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" name="Line 465"/>
            <p:cNvSpPr>
              <a:spLocks noChangeShapeType="1"/>
            </p:cNvSpPr>
            <p:nvPr/>
          </p:nvSpPr>
          <p:spPr bwMode="auto">
            <a:xfrm>
              <a:off x="979488" y="483552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4" name="Line 466"/>
            <p:cNvSpPr>
              <a:spLocks noChangeShapeType="1"/>
            </p:cNvSpPr>
            <p:nvPr/>
          </p:nvSpPr>
          <p:spPr bwMode="auto">
            <a:xfrm>
              <a:off x="979488" y="48148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5" name="Line 467"/>
            <p:cNvSpPr>
              <a:spLocks noChangeShapeType="1"/>
            </p:cNvSpPr>
            <p:nvPr/>
          </p:nvSpPr>
          <p:spPr bwMode="auto">
            <a:xfrm>
              <a:off x="979488" y="47958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6" name="Line 468"/>
            <p:cNvSpPr>
              <a:spLocks noChangeShapeType="1"/>
            </p:cNvSpPr>
            <p:nvPr/>
          </p:nvSpPr>
          <p:spPr bwMode="auto">
            <a:xfrm>
              <a:off x="979488" y="47752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7" name="Line 469"/>
            <p:cNvSpPr>
              <a:spLocks noChangeShapeType="1"/>
            </p:cNvSpPr>
            <p:nvPr/>
          </p:nvSpPr>
          <p:spPr bwMode="auto">
            <a:xfrm>
              <a:off x="979488" y="47545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8" name="Line 470"/>
            <p:cNvSpPr>
              <a:spLocks noChangeShapeType="1"/>
            </p:cNvSpPr>
            <p:nvPr/>
          </p:nvSpPr>
          <p:spPr bwMode="auto">
            <a:xfrm>
              <a:off x="979488" y="47355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9" name="Line 471"/>
            <p:cNvSpPr>
              <a:spLocks noChangeShapeType="1"/>
            </p:cNvSpPr>
            <p:nvPr/>
          </p:nvSpPr>
          <p:spPr bwMode="auto">
            <a:xfrm>
              <a:off x="979488" y="47148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0" name="Line 472"/>
            <p:cNvSpPr>
              <a:spLocks noChangeShapeType="1"/>
            </p:cNvSpPr>
            <p:nvPr/>
          </p:nvSpPr>
          <p:spPr bwMode="auto">
            <a:xfrm>
              <a:off x="979488" y="46942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1" name="Line 473"/>
            <p:cNvSpPr>
              <a:spLocks noChangeShapeType="1"/>
            </p:cNvSpPr>
            <p:nvPr/>
          </p:nvSpPr>
          <p:spPr bwMode="auto">
            <a:xfrm>
              <a:off x="979488" y="46751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2" name="Line 474"/>
            <p:cNvSpPr>
              <a:spLocks noChangeShapeType="1"/>
            </p:cNvSpPr>
            <p:nvPr/>
          </p:nvSpPr>
          <p:spPr bwMode="auto">
            <a:xfrm>
              <a:off x="979488" y="465455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" name="Line 475"/>
            <p:cNvSpPr>
              <a:spLocks noChangeShapeType="1"/>
            </p:cNvSpPr>
            <p:nvPr/>
          </p:nvSpPr>
          <p:spPr bwMode="auto">
            <a:xfrm>
              <a:off x="979488" y="46339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4" name="Line 476"/>
            <p:cNvSpPr>
              <a:spLocks noChangeShapeType="1"/>
            </p:cNvSpPr>
            <p:nvPr/>
          </p:nvSpPr>
          <p:spPr bwMode="auto">
            <a:xfrm>
              <a:off x="979488" y="46148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5" name="Line 477"/>
            <p:cNvSpPr>
              <a:spLocks noChangeShapeType="1"/>
            </p:cNvSpPr>
            <p:nvPr/>
          </p:nvSpPr>
          <p:spPr bwMode="auto">
            <a:xfrm>
              <a:off x="979488" y="459422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6" name="Line 478"/>
            <p:cNvSpPr>
              <a:spLocks noChangeShapeType="1"/>
            </p:cNvSpPr>
            <p:nvPr/>
          </p:nvSpPr>
          <p:spPr bwMode="auto">
            <a:xfrm>
              <a:off x="979488" y="457358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7" name="Line 479"/>
            <p:cNvSpPr>
              <a:spLocks noChangeShapeType="1"/>
            </p:cNvSpPr>
            <p:nvPr/>
          </p:nvSpPr>
          <p:spPr bwMode="auto">
            <a:xfrm>
              <a:off x="979488" y="45545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8" name="Line 480"/>
            <p:cNvSpPr>
              <a:spLocks noChangeShapeType="1"/>
            </p:cNvSpPr>
            <p:nvPr/>
          </p:nvSpPr>
          <p:spPr bwMode="auto">
            <a:xfrm>
              <a:off x="979488" y="4533901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9" name="Line 481"/>
            <p:cNvSpPr>
              <a:spLocks noChangeShapeType="1"/>
            </p:cNvSpPr>
            <p:nvPr/>
          </p:nvSpPr>
          <p:spPr bwMode="auto">
            <a:xfrm>
              <a:off x="979488" y="451326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0" name="Line 482"/>
            <p:cNvSpPr>
              <a:spLocks noChangeShapeType="1"/>
            </p:cNvSpPr>
            <p:nvPr/>
          </p:nvSpPr>
          <p:spPr bwMode="auto">
            <a:xfrm>
              <a:off x="979488" y="4494213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1" name="Line 483"/>
            <p:cNvSpPr>
              <a:spLocks noChangeShapeType="1"/>
            </p:cNvSpPr>
            <p:nvPr/>
          </p:nvSpPr>
          <p:spPr bwMode="auto">
            <a:xfrm>
              <a:off x="979488" y="4473576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2" name="Line 484"/>
            <p:cNvSpPr>
              <a:spLocks noChangeShapeType="1"/>
            </p:cNvSpPr>
            <p:nvPr/>
          </p:nvSpPr>
          <p:spPr bwMode="auto">
            <a:xfrm>
              <a:off x="979488" y="4452938"/>
              <a:ext cx="47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" name="Line 485"/>
            <p:cNvSpPr>
              <a:spLocks noChangeShapeType="1"/>
            </p:cNvSpPr>
            <p:nvPr/>
          </p:nvSpPr>
          <p:spPr bwMode="auto">
            <a:xfrm>
              <a:off x="973138" y="5900738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" name="Line 487"/>
            <p:cNvSpPr>
              <a:spLocks noChangeShapeType="1"/>
            </p:cNvSpPr>
            <p:nvPr/>
          </p:nvSpPr>
          <p:spPr bwMode="auto">
            <a:xfrm>
              <a:off x="973138" y="5800726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" name="Line 489"/>
            <p:cNvSpPr>
              <a:spLocks noChangeShapeType="1"/>
            </p:cNvSpPr>
            <p:nvPr/>
          </p:nvSpPr>
          <p:spPr bwMode="auto">
            <a:xfrm>
              <a:off x="973138" y="5700713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" name="Line 491"/>
            <p:cNvSpPr>
              <a:spLocks noChangeShapeType="1"/>
            </p:cNvSpPr>
            <p:nvPr/>
          </p:nvSpPr>
          <p:spPr bwMode="auto">
            <a:xfrm>
              <a:off x="973138" y="5599113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" name="Line 493"/>
            <p:cNvSpPr>
              <a:spLocks noChangeShapeType="1"/>
            </p:cNvSpPr>
            <p:nvPr/>
          </p:nvSpPr>
          <p:spPr bwMode="auto">
            <a:xfrm>
              <a:off x="973138" y="5499101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" name="Rectangle 494"/>
            <p:cNvSpPr>
              <a:spLocks noChangeArrowheads="1"/>
            </p:cNvSpPr>
            <p:nvPr/>
          </p:nvSpPr>
          <p:spPr bwMode="auto">
            <a:xfrm>
              <a:off x="802920" y="5442476"/>
              <a:ext cx="134127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10</a:t>
              </a:r>
              <a:endPara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43" name="Line 495"/>
            <p:cNvSpPr>
              <a:spLocks noChangeShapeType="1"/>
            </p:cNvSpPr>
            <p:nvPr/>
          </p:nvSpPr>
          <p:spPr bwMode="auto">
            <a:xfrm>
              <a:off x="973138" y="5399088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" name="Line 497"/>
            <p:cNvSpPr>
              <a:spLocks noChangeShapeType="1"/>
            </p:cNvSpPr>
            <p:nvPr/>
          </p:nvSpPr>
          <p:spPr bwMode="auto">
            <a:xfrm>
              <a:off x="973138" y="5297488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" name="Line 499"/>
            <p:cNvSpPr>
              <a:spLocks noChangeShapeType="1"/>
            </p:cNvSpPr>
            <p:nvPr/>
          </p:nvSpPr>
          <p:spPr bwMode="auto">
            <a:xfrm>
              <a:off x="973138" y="5197476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" name="Line 501"/>
            <p:cNvSpPr>
              <a:spLocks noChangeShapeType="1"/>
            </p:cNvSpPr>
            <p:nvPr/>
          </p:nvSpPr>
          <p:spPr bwMode="auto">
            <a:xfrm>
              <a:off x="973138" y="5097463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" name="Line 503"/>
            <p:cNvSpPr>
              <a:spLocks noChangeShapeType="1"/>
            </p:cNvSpPr>
            <p:nvPr/>
          </p:nvSpPr>
          <p:spPr bwMode="auto">
            <a:xfrm>
              <a:off x="973138" y="4995863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2" name="Rectangle 504"/>
            <p:cNvSpPr>
              <a:spLocks noChangeArrowheads="1"/>
            </p:cNvSpPr>
            <p:nvPr/>
          </p:nvSpPr>
          <p:spPr bwMode="auto">
            <a:xfrm>
              <a:off x="802920" y="4940826"/>
              <a:ext cx="134127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20</a:t>
              </a:r>
              <a:endPara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53" name="Line 505"/>
            <p:cNvSpPr>
              <a:spLocks noChangeShapeType="1"/>
            </p:cNvSpPr>
            <p:nvPr/>
          </p:nvSpPr>
          <p:spPr bwMode="auto">
            <a:xfrm>
              <a:off x="973138" y="4895851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5" name="Line 507"/>
            <p:cNvSpPr>
              <a:spLocks noChangeShapeType="1"/>
            </p:cNvSpPr>
            <p:nvPr/>
          </p:nvSpPr>
          <p:spPr bwMode="auto">
            <a:xfrm>
              <a:off x="973138" y="4795838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7" name="Line 509"/>
            <p:cNvSpPr>
              <a:spLocks noChangeShapeType="1"/>
            </p:cNvSpPr>
            <p:nvPr/>
          </p:nvSpPr>
          <p:spPr bwMode="auto">
            <a:xfrm>
              <a:off x="973138" y="4694238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9" name="Line 511"/>
            <p:cNvSpPr>
              <a:spLocks noChangeShapeType="1"/>
            </p:cNvSpPr>
            <p:nvPr/>
          </p:nvSpPr>
          <p:spPr bwMode="auto">
            <a:xfrm>
              <a:off x="973138" y="4594226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1" name="Line 513"/>
            <p:cNvSpPr>
              <a:spLocks noChangeShapeType="1"/>
            </p:cNvSpPr>
            <p:nvPr/>
          </p:nvSpPr>
          <p:spPr bwMode="auto">
            <a:xfrm>
              <a:off x="973138" y="4494213"/>
              <a:ext cx="111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2" name="Rectangle 514"/>
            <p:cNvSpPr>
              <a:spLocks noChangeArrowheads="1"/>
            </p:cNvSpPr>
            <p:nvPr/>
          </p:nvSpPr>
          <p:spPr bwMode="auto">
            <a:xfrm>
              <a:off x="802920" y="4437588"/>
              <a:ext cx="134127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30</a:t>
              </a:r>
              <a:endPara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66" name="Freeform 518"/>
            <p:cNvSpPr>
              <a:spLocks/>
            </p:cNvSpPr>
            <p:nvPr/>
          </p:nvSpPr>
          <p:spPr bwMode="auto">
            <a:xfrm flipV="1">
              <a:off x="984250" y="5805488"/>
              <a:ext cx="3375025" cy="109538"/>
            </a:xfrm>
            <a:custGeom>
              <a:avLst/>
              <a:gdLst>
                <a:gd name="T0" fmla="*/ 144 w 9387"/>
                <a:gd name="T1" fmla="*/ 200 h 545"/>
                <a:gd name="T2" fmla="*/ 293 w 9387"/>
                <a:gd name="T3" fmla="*/ 196 h 545"/>
                <a:gd name="T4" fmla="*/ 441 w 9387"/>
                <a:gd name="T5" fmla="*/ 204 h 545"/>
                <a:gd name="T6" fmla="*/ 590 w 9387"/>
                <a:gd name="T7" fmla="*/ 170 h 545"/>
                <a:gd name="T8" fmla="*/ 738 w 9387"/>
                <a:gd name="T9" fmla="*/ 126 h 545"/>
                <a:gd name="T10" fmla="*/ 886 w 9387"/>
                <a:gd name="T11" fmla="*/ 201 h 545"/>
                <a:gd name="T12" fmla="*/ 1035 w 9387"/>
                <a:gd name="T13" fmla="*/ 56 h 545"/>
                <a:gd name="T14" fmla="*/ 1183 w 9387"/>
                <a:gd name="T15" fmla="*/ 89 h 545"/>
                <a:gd name="T16" fmla="*/ 1331 w 9387"/>
                <a:gd name="T17" fmla="*/ 143 h 545"/>
                <a:gd name="T18" fmla="*/ 1480 w 9387"/>
                <a:gd name="T19" fmla="*/ 283 h 545"/>
                <a:gd name="T20" fmla="*/ 1628 w 9387"/>
                <a:gd name="T21" fmla="*/ 179 h 545"/>
                <a:gd name="T22" fmla="*/ 1777 w 9387"/>
                <a:gd name="T23" fmla="*/ 174 h 545"/>
                <a:gd name="T24" fmla="*/ 1925 w 9387"/>
                <a:gd name="T25" fmla="*/ 192 h 545"/>
                <a:gd name="T26" fmla="*/ 2073 w 9387"/>
                <a:gd name="T27" fmla="*/ 193 h 545"/>
                <a:gd name="T28" fmla="*/ 2222 w 9387"/>
                <a:gd name="T29" fmla="*/ 103 h 545"/>
                <a:gd name="T30" fmla="*/ 2370 w 9387"/>
                <a:gd name="T31" fmla="*/ 273 h 545"/>
                <a:gd name="T32" fmla="*/ 2519 w 9387"/>
                <a:gd name="T33" fmla="*/ 173 h 545"/>
                <a:gd name="T34" fmla="*/ 2667 w 9387"/>
                <a:gd name="T35" fmla="*/ 218 h 545"/>
                <a:gd name="T36" fmla="*/ 2815 w 9387"/>
                <a:gd name="T37" fmla="*/ 203 h 545"/>
                <a:gd name="T38" fmla="*/ 2964 w 9387"/>
                <a:gd name="T39" fmla="*/ 193 h 545"/>
                <a:gd name="T40" fmla="*/ 3112 w 9387"/>
                <a:gd name="T41" fmla="*/ 415 h 545"/>
                <a:gd name="T42" fmla="*/ 3261 w 9387"/>
                <a:gd name="T43" fmla="*/ 256 h 545"/>
                <a:gd name="T44" fmla="*/ 3409 w 9387"/>
                <a:gd name="T45" fmla="*/ 362 h 545"/>
                <a:gd name="T46" fmla="*/ 3557 w 9387"/>
                <a:gd name="T47" fmla="*/ 313 h 545"/>
                <a:gd name="T48" fmla="*/ 3706 w 9387"/>
                <a:gd name="T49" fmla="*/ 336 h 545"/>
                <a:gd name="T50" fmla="*/ 3854 w 9387"/>
                <a:gd name="T51" fmla="*/ 368 h 545"/>
                <a:gd name="T52" fmla="*/ 4002 w 9387"/>
                <a:gd name="T53" fmla="*/ 349 h 545"/>
                <a:gd name="T54" fmla="*/ 4151 w 9387"/>
                <a:gd name="T55" fmla="*/ 198 h 545"/>
                <a:gd name="T56" fmla="*/ 4299 w 9387"/>
                <a:gd name="T57" fmla="*/ 172 h 545"/>
                <a:gd name="T58" fmla="*/ 4448 w 9387"/>
                <a:gd name="T59" fmla="*/ 259 h 545"/>
                <a:gd name="T60" fmla="*/ 4596 w 9387"/>
                <a:gd name="T61" fmla="*/ 265 h 545"/>
                <a:gd name="T62" fmla="*/ 4744 w 9387"/>
                <a:gd name="T63" fmla="*/ 266 h 545"/>
                <a:gd name="T64" fmla="*/ 4893 w 9387"/>
                <a:gd name="T65" fmla="*/ 427 h 545"/>
                <a:gd name="T66" fmla="*/ 5041 w 9387"/>
                <a:gd name="T67" fmla="*/ 276 h 545"/>
                <a:gd name="T68" fmla="*/ 5190 w 9387"/>
                <a:gd name="T69" fmla="*/ 237 h 545"/>
                <a:gd name="T70" fmla="*/ 5338 w 9387"/>
                <a:gd name="T71" fmla="*/ 239 h 545"/>
                <a:gd name="T72" fmla="*/ 5486 w 9387"/>
                <a:gd name="T73" fmla="*/ 246 h 545"/>
                <a:gd name="T74" fmla="*/ 5635 w 9387"/>
                <a:gd name="T75" fmla="*/ 239 h 545"/>
                <a:gd name="T76" fmla="*/ 5783 w 9387"/>
                <a:gd name="T77" fmla="*/ 168 h 545"/>
                <a:gd name="T78" fmla="*/ 5932 w 9387"/>
                <a:gd name="T79" fmla="*/ 126 h 545"/>
                <a:gd name="T80" fmla="*/ 6080 w 9387"/>
                <a:gd name="T81" fmla="*/ 230 h 545"/>
                <a:gd name="T82" fmla="*/ 6228 w 9387"/>
                <a:gd name="T83" fmla="*/ 132 h 545"/>
                <a:gd name="T84" fmla="*/ 6377 w 9387"/>
                <a:gd name="T85" fmla="*/ 166 h 545"/>
                <a:gd name="T86" fmla="*/ 6525 w 9387"/>
                <a:gd name="T87" fmla="*/ 211 h 545"/>
                <a:gd name="T88" fmla="*/ 6673 w 9387"/>
                <a:gd name="T89" fmla="*/ 260 h 545"/>
                <a:gd name="T90" fmla="*/ 6822 w 9387"/>
                <a:gd name="T91" fmla="*/ 243 h 545"/>
                <a:gd name="T92" fmla="*/ 6970 w 9387"/>
                <a:gd name="T93" fmla="*/ 166 h 545"/>
                <a:gd name="T94" fmla="*/ 7119 w 9387"/>
                <a:gd name="T95" fmla="*/ 265 h 545"/>
                <a:gd name="T96" fmla="*/ 7267 w 9387"/>
                <a:gd name="T97" fmla="*/ 267 h 545"/>
                <a:gd name="T98" fmla="*/ 7415 w 9387"/>
                <a:gd name="T99" fmla="*/ 292 h 545"/>
                <a:gd name="T100" fmla="*/ 7564 w 9387"/>
                <a:gd name="T101" fmla="*/ 415 h 545"/>
                <a:gd name="T102" fmla="*/ 7712 w 9387"/>
                <a:gd name="T103" fmla="*/ 360 h 545"/>
                <a:gd name="T104" fmla="*/ 7861 w 9387"/>
                <a:gd name="T105" fmla="*/ 282 h 545"/>
                <a:gd name="T106" fmla="*/ 8009 w 9387"/>
                <a:gd name="T107" fmla="*/ 222 h 545"/>
                <a:gd name="T108" fmla="*/ 8157 w 9387"/>
                <a:gd name="T109" fmla="*/ 330 h 545"/>
                <a:gd name="T110" fmla="*/ 8306 w 9387"/>
                <a:gd name="T111" fmla="*/ 251 h 545"/>
                <a:gd name="T112" fmla="*/ 8454 w 9387"/>
                <a:gd name="T113" fmla="*/ 482 h 545"/>
                <a:gd name="T114" fmla="*/ 8603 w 9387"/>
                <a:gd name="T115" fmla="*/ 367 h 545"/>
                <a:gd name="T116" fmla="*/ 8751 w 9387"/>
                <a:gd name="T117" fmla="*/ 303 h 545"/>
                <a:gd name="T118" fmla="*/ 8899 w 9387"/>
                <a:gd name="T119" fmla="*/ 244 h 545"/>
                <a:gd name="T120" fmla="*/ 9048 w 9387"/>
                <a:gd name="T121" fmla="*/ 399 h 545"/>
                <a:gd name="T122" fmla="*/ 9196 w 9387"/>
                <a:gd name="T123" fmla="*/ 306 h 545"/>
                <a:gd name="T124" fmla="*/ 9344 w 9387"/>
                <a:gd name="T125" fmla="*/ 381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87" h="545">
                  <a:moveTo>
                    <a:pt x="0" y="190"/>
                  </a:moveTo>
                  <a:lnTo>
                    <a:pt x="2" y="156"/>
                  </a:lnTo>
                  <a:lnTo>
                    <a:pt x="5" y="146"/>
                  </a:lnTo>
                  <a:lnTo>
                    <a:pt x="8" y="243"/>
                  </a:lnTo>
                  <a:lnTo>
                    <a:pt x="11" y="174"/>
                  </a:lnTo>
                  <a:lnTo>
                    <a:pt x="14" y="221"/>
                  </a:lnTo>
                  <a:lnTo>
                    <a:pt x="17" y="54"/>
                  </a:lnTo>
                  <a:lnTo>
                    <a:pt x="20" y="230"/>
                  </a:lnTo>
                  <a:lnTo>
                    <a:pt x="23" y="170"/>
                  </a:lnTo>
                  <a:lnTo>
                    <a:pt x="26" y="198"/>
                  </a:lnTo>
                  <a:lnTo>
                    <a:pt x="29" y="122"/>
                  </a:lnTo>
                  <a:lnTo>
                    <a:pt x="32" y="91"/>
                  </a:lnTo>
                  <a:lnTo>
                    <a:pt x="35" y="239"/>
                  </a:lnTo>
                  <a:lnTo>
                    <a:pt x="38" y="116"/>
                  </a:lnTo>
                  <a:lnTo>
                    <a:pt x="41" y="85"/>
                  </a:lnTo>
                  <a:lnTo>
                    <a:pt x="44" y="149"/>
                  </a:lnTo>
                  <a:lnTo>
                    <a:pt x="47" y="84"/>
                  </a:lnTo>
                  <a:lnTo>
                    <a:pt x="50" y="150"/>
                  </a:lnTo>
                  <a:lnTo>
                    <a:pt x="54" y="151"/>
                  </a:lnTo>
                  <a:lnTo>
                    <a:pt x="57" y="169"/>
                  </a:lnTo>
                  <a:lnTo>
                    <a:pt x="60" y="105"/>
                  </a:lnTo>
                  <a:lnTo>
                    <a:pt x="63" y="214"/>
                  </a:lnTo>
                  <a:lnTo>
                    <a:pt x="66" y="154"/>
                  </a:lnTo>
                  <a:lnTo>
                    <a:pt x="69" y="150"/>
                  </a:lnTo>
                  <a:lnTo>
                    <a:pt x="72" y="161"/>
                  </a:lnTo>
                  <a:lnTo>
                    <a:pt x="75" y="152"/>
                  </a:lnTo>
                  <a:lnTo>
                    <a:pt x="78" y="168"/>
                  </a:lnTo>
                  <a:lnTo>
                    <a:pt x="81" y="158"/>
                  </a:lnTo>
                  <a:lnTo>
                    <a:pt x="84" y="135"/>
                  </a:lnTo>
                  <a:lnTo>
                    <a:pt x="87" y="32"/>
                  </a:lnTo>
                  <a:lnTo>
                    <a:pt x="90" y="94"/>
                  </a:lnTo>
                  <a:lnTo>
                    <a:pt x="93" y="172"/>
                  </a:lnTo>
                  <a:lnTo>
                    <a:pt x="96" y="136"/>
                  </a:lnTo>
                  <a:lnTo>
                    <a:pt x="99" y="98"/>
                  </a:lnTo>
                  <a:lnTo>
                    <a:pt x="102" y="51"/>
                  </a:lnTo>
                  <a:lnTo>
                    <a:pt x="105" y="165"/>
                  </a:lnTo>
                  <a:lnTo>
                    <a:pt x="108" y="132"/>
                  </a:lnTo>
                  <a:lnTo>
                    <a:pt x="111" y="144"/>
                  </a:lnTo>
                  <a:lnTo>
                    <a:pt x="114" y="171"/>
                  </a:lnTo>
                  <a:lnTo>
                    <a:pt x="117" y="92"/>
                  </a:lnTo>
                  <a:lnTo>
                    <a:pt x="120" y="109"/>
                  </a:lnTo>
                  <a:lnTo>
                    <a:pt x="123" y="92"/>
                  </a:lnTo>
                  <a:lnTo>
                    <a:pt x="126" y="214"/>
                  </a:lnTo>
                  <a:lnTo>
                    <a:pt x="129" y="163"/>
                  </a:lnTo>
                  <a:lnTo>
                    <a:pt x="132" y="137"/>
                  </a:lnTo>
                  <a:lnTo>
                    <a:pt x="135" y="190"/>
                  </a:lnTo>
                  <a:lnTo>
                    <a:pt x="138" y="162"/>
                  </a:lnTo>
                  <a:lnTo>
                    <a:pt x="141" y="261"/>
                  </a:lnTo>
                  <a:lnTo>
                    <a:pt x="144" y="200"/>
                  </a:lnTo>
                  <a:lnTo>
                    <a:pt x="147" y="184"/>
                  </a:lnTo>
                  <a:lnTo>
                    <a:pt x="150" y="85"/>
                  </a:lnTo>
                  <a:lnTo>
                    <a:pt x="153" y="260"/>
                  </a:lnTo>
                  <a:lnTo>
                    <a:pt x="156" y="157"/>
                  </a:lnTo>
                  <a:lnTo>
                    <a:pt x="159" y="164"/>
                  </a:lnTo>
                  <a:lnTo>
                    <a:pt x="163" y="72"/>
                  </a:lnTo>
                  <a:lnTo>
                    <a:pt x="166" y="84"/>
                  </a:lnTo>
                  <a:lnTo>
                    <a:pt x="169" y="164"/>
                  </a:lnTo>
                  <a:lnTo>
                    <a:pt x="172" y="88"/>
                  </a:lnTo>
                  <a:lnTo>
                    <a:pt x="175" y="103"/>
                  </a:lnTo>
                  <a:lnTo>
                    <a:pt x="178" y="202"/>
                  </a:lnTo>
                  <a:lnTo>
                    <a:pt x="181" y="141"/>
                  </a:lnTo>
                  <a:lnTo>
                    <a:pt x="184" y="164"/>
                  </a:lnTo>
                  <a:lnTo>
                    <a:pt x="187" y="159"/>
                  </a:lnTo>
                  <a:lnTo>
                    <a:pt x="190" y="196"/>
                  </a:lnTo>
                  <a:lnTo>
                    <a:pt x="193" y="302"/>
                  </a:lnTo>
                  <a:lnTo>
                    <a:pt x="196" y="156"/>
                  </a:lnTo>
                  <a:lnTo>
                    <a:pt x="199" y="136"/>
                  </a:lnTo>
                  <a:lnTo>
                    <a:pt x="202" y="131"/>
                  </a:lnTo>
                  <a:lnTo>
                    <a:pt x="205" y="86"/>
                  </a:lnTo>
                  <a:lnTo>
                    <a:pt x="208" y="101"/>
                  </a:lnTo>
                  <a:lnTo>
                    <a:pt x="211" y="100"/>
                  </a:lnTo>
                  <a:lnTo>
                    <a:pt x="214" y="94"/>
                  </a:lnTo>
                  <a:lnTo>
                    <a:pt x="217" y="182"/>
                  </a:lnTo>
                  <a:lnTo>
                    <a:pt x="220" y="138"/>
                  </a:lnTo>
                  <a:lnTo>
                    <a:pt x="223" y="240"/>
                  </a:lnTo>
                  <a:lnTo>
                    <a:pt x="226" y="235"/>
                  </a:lnTo>
                  <a:lnTo>
                    <a:pt x="229" y="150"/>
                  </a:lnTo>
                  <a:lnTo>
                    <a:pt x="232" y="118"/>
                  </a:lnTo>
                  <a:lnTo>
                    <a:pt x="235" y="107"/>
                  </a:lnTo>
                  <a:lnTo>
                    <a:pt x="238" y="89"/>
                  </a:lnTo>
                  <a:lnTo>
                    <a:pt x="241" y="150"/>
                  </a:lnTo>
                  <a:lnTo>
                    <a:pt x="244" y="208"/>
                  </a:lnTo>
                  <a:lnTo>
                    <a:pt x="247" y="96"/>
                  </a:lnTo>
                  <a:lnTo>
                    <a:pt x="250" y="240"/>
                  </a:lnTo>
                  <a:lnTo>
                    <a:pt x="253" y="145"/>
                  </a:lnTo>
                  <a:lnTo>
                    <a:pt x="256" y="200"/>
                  </a:lnTo>
                  <a:lnTo>
                    <a:pt x="259" y="41"/>
                  </a:lnTo>
                  <a:lnTo>
                    <a:pt x="262" y="76"/>
                  </a:lnTo>
                  <a:lnTo>
                    <a:pt x="265" y="177"/>
                  </a:lnTo>
                  <a:lnTo>
                    <a:pt x="269" y="163"/>
                  </a:lnTo>
                  <a:lnTo>
                    <a:pt x="272" y="234"/>
                  </a:lnTo>
                  <a:lnTo>
                    <a:pt x="275" y="146"/>
                  </a:lnTo>
                  <a:lnTo>
                    <a:pt x="278" y="126"/>
                  </a:lnTo>
                  <a:lnTo>
                    <a:pt x="281" y="130"/>
                  </a:lnTo>
                  <a:lnTo>
                    <a:pt x="284" y="149"/>
                  </a:lnTo>
                  <a:lnTo>
                    <a:pt x="287" y="111"/>
                  </a:lnTo>
                  <a:lnTo>
                    <a:pt x="290" y="150"/>
                  </a:lnTo>
                  <a:lnTo>
                    <a:pt x="293" y="196"/>
                  </a:lnTo>
                  <a:lnTo>
                    <a:pt x="296" y="210"/>
                  </a:lnTo>
                  <a:lnTo>
                    <a:pt x="299" y="182"/>
                  </a:lnTo>
                  <a:lnTo>
                    <a:pt x="302" y="68"/>
                  </a:lnTo>
                  <a:lnTo>
                    <a:pt x="305" y="154"/>
                  </a:lnTo>
                  <a:lnTo>
                    <a:pt x="308" y="184"/>
                  </a:lnTo>
                  <a:lnTo>
                    <a:pt x="311" y="162"/>
                  </a:lnTo>
                  <a:lnTo>
                    <a:pt x="314" y="138"/>
                  </a:lnTo>
                  <a:lnTo>
                    <a:pt x="317" y="69"/>
                  </a:lnTo>
                  <a:lnTo>
                    <a:pt x="320" y="199"/>
                  </a:lnTo>
                  <a:lnTo>
                    <a:pt x="323" y="237"/>
                  </a:lnTo>
                  <a:lnTo>
                    <a:pt x="326" y="54"/>
                  </a:lnTo>
                  <a:lnTo>
                    <a:pt x="329" y="163"/>
                  </a:lnTo>
                  <a:lnTo>
                    <a:pt x="332" y="89"/>
                  </a:lnTo>
                  <a:lnTo>
                    <a:pt x="335" y="203"/>
                  </a:lnTo>
                  <a:lnTo>
                    <a:pt x="338" y="162"/>
                  </a:lnTo>
                  <a:lnTo>
                    <a:pt x="341" y="107"/>
                  </a:lnTo>
                  <a:lnTo>
                    <a:pt x="344" y="138"/>
                  </a:lnTo>
                  <a:lnTo>
                    <a:pt x="347" y="202"/>
                  </a:lnTo>
                  <a:lnTo>
                    <a:pt x="350" y="129"/>
                  </a:lnTo>
                  <a:lnTo>
                    <a:pt x="353" y="40"/>
                  </a:lnTo>
                  <a:lnTo>
                    <a:pt x="356" y="137"/>
                  </a:lnTo>
                  <a:lnTo>
                    <a:pt x="359" y="148"/>
                  </a:lnTo>
                  <a:lnTo>
                    <a:pt x="362" y="33"/>
                  </a:lnTo>
                  <a:lnTo>
                    <a:pt x="365" y="190"/>
                  </a:lnTo>
                  <a:lnTo>
                    <a:pt x="368" y="131"/>
                  </a:lnTo>
                  <a:lnTo>
                    <a:pt x="371" y="110"/>
                  </a:lnTo>
                  <a:lnTo>
                    <a:pt x="375" y="185"/>
                  </a:lnTo>
                  <a:lnTo>
                    <a:pt x="378" y="130"/>
                  </a:lnTo>
                  <a:lnTo>
                    <a:pt x="381" y="101"/>
                  </a:lnTo>
                  <a:lnTo>
                    <a:pt x="384" y="118"/>
                  </a:lnTo>
                  <a:lnTo>
                    <a:pt x="387" y="126"/>
                  </a:lnTo>
                  <a:lnTo>
                    <a:pt x="390" y="208"/>
                  </a:lnTo>
                  <a:lnTo>
                    <a:pt x="393" y="192"/>
                  </a:lnTo>
                  <a:lnTo>
                    <a:pt x="396" y="101"/>
                  </a:lnTo>
                  <a:lnTo>
                    <a:pt x="399" y="149"/>
                  </a:lnTo>
                  <a:lnTo>
                    <a:pt x="402" y="100"/>
                  </a:lnTo>
                  <a:lnTo>
                    <a:pt x="405" y="153"/>
                  </a:lnTo>
                  <a:lnTo>
                    <a:pt x="408" y="196"/>
                  </a:lnTo>
                  <a:lnTo>
                    <a:pt x="411" y="204"/>
                  </a:lnTo>
                  <a:lnTo>
                    <a:pt x="414" y="137"/>
                  </a:lnTo>
                  <a:lnTo>
                    <a:pt x="417" y="112"/>
                  </a:lnTo>
                  <a:lnTo>
                    <a:pt x="420" y="150"/>
                  </a:lnTo>
                  <a:lnTo>
                    <a:pt x="423" y="75"/>
                  </a:lnTo>
                  <a:lnTo>
                    <a:pt x="426" y="124"/>
                  </a:lnTo>
                  <a:lnTo>
                    <a:pt x="429" y="134"/>
                  </a:lnTo>
                  <a:lnTo>
                    <a:pt x="432" y="120"/>
                  </a:lnTo>
                  <a:lnTo>
                    <a:pt x="435" y="194"/>
                  </a:lnTo>
                  <a:lnTo>
                    <a:pt x="438" y="129"/>
                  </a:lnTo>
                  <a:lnTo>
                    <a:pt x="441" y="204"/>
                  </a:lnTo>
                  <a:lnTo>
                    <a:pt x="444" y="174"/>
                  </a:lnTo>
                  <a:lnTo>
                    <a:pt x="447" y="106"/>
                  </a:lnTo>
                  <a:lnTo>
                    <a:pt x="450" y="139"/>
                  </a:lnTo>
                  <a:lnTo>
                    <a:pt x="453" y="126"/>
                  </a:lnTo>
                  <a:lnTo>
                    <a:pt x="456" y="191"/>
                  </a:lnTo>
                  <a:lnTo>
                    <a:pt x="459" y="182"/>
                  </a:lnTo>
                  <a:lnTo>
                    <a:pt x="462" y="218"/>
                  </a:lnTo>
                  <a:lnTo>
                    <a:pt x="465" y="141"/>
                  </a:lnTo>
                  <a:lnTo>
                    <a:pt x="468" y="227"/>
                  </a:lnTo>
                  <a:lnTo>
                    <a:pt x="471" y="155"/>
                  </a:lnTo>
                  <a:lnTo>
                    <a:pt x="474" y="162"/>
                  </a:lnTo>
                  <a:lnTo>
                    <a:pt x="477" y="197"/>
                  </a:lnTo>
                  <a:lnTo>
                    <a:pt x="481" y="144"/>
                  </a:lnTo>
                  <a:lnTo>
                    <a:pt x="484" y="138"/>
                  </a:lnTo>
                  <a:lnTo>
                    <a:pt x="487" y="171"/>
                  </a:lnTo>
                  <a:lnTo>
                    <a:pt x="490" y="69"/>
                  </a:lnTo>
                  <a:lnTo>
                    <a:pt x="493" y="101"/>
                  </a:lnTo>
                  <a:lnTo>
                    <a:pt x="496" y="83"/>
                  </a:lnTo>
                  <a:lnTo>
                    <a:pt x="499" y="170"/>
                  </a:lnTo>
                  <a:lnTo>
                    <a:pt x="502" y="129"/>
                  </a:lnTo>
                  <a:lnTo>
                    <a:pt x="505" y="176"/>
                  </a:lnTo>
                  <a:lnTo>
                    <a:pt x="508" y="125"/>
                  </a:lnTo>
                  <a:lnTo>
                    <a:pt x="511" y="170"/>
                  </a:lnTo>
                  <a:lnTo>
                    <a:pt x="514" y="219"/>
                  </a:lnTo>
                  <a:lnTo>
                    <a:pt x="517" y="60"/>
                  </a:lnTo>
                  <a:lnTo>
                    <a:pt x="520" y="135"/>
                  </a:lnTo>
                  <a:lnTo>
                    <a:pt x="523" y="70"/>
                  </a:lnTo>
                  <a:lnTo>
                    <a:pt x="526" y="152"/>
                  </a:lnTo>
                  <a:lnTo>
                    <a:pt x="529" y="205"/>
                  </a:lnTo>
                  <a:lnTo>
                    <a:pt x="532" y="56"/>
                  </a:lnTo>
                  <a:lnTo>
                    <a:pt x="535" y="210"/>
                  </a:lnTo>
                  <a:lnTo>
                    <a:pt x="538" y="214"/>
                  </a:lnTo>
                  <a:lnTo>
                    <a:pt x="541" y="147"/>
                  </a:lnTo>
                  <a:lnTo>
                    <a:pt x="544" y="99"/>
                  </a:lnTo>
                  <a:lnTo>
                    <a:pt x="547" y="131"/>
                  </a:lnTo>
                  <a:lnTo>
                    <a:pt x="550" y="302"/>
                  </a:lnTo>
                  <a:lnTo>
                    <a:pt x="553" y="182"/>
                  </a:lnTo>
                  <a:lnTo>
                    <a:pt x="556" y="89"/>
                  </a:lnTo>
                  <a:lnTo>
                    <a:pt x="559" y="38"/>
                  </a:lnTo>
                  <a:lnTo>
                    <a:pt x="562" y="217"/>
                  </a:lnTo>
                  <a:lnTo>
                    <a:pt x="565" y="95"/>
                  </a:lnTo>
                  <a:lnTo>
                    <a:pt x="568" y="86"/>
                  </a:lnTo>
                  <a:lnTo>
                    <a:pt x="571" y="138"/>
                  </a:lnTo>
                  <a:lnTo>
                    <a:pt x="574" y="164"/>
                  </a:lnTo>
                  <a:lnTo>
                    <a:pt x="577" y="94"/>
                  </a:lnTo>
                  <a:lnTo>
                    <a:pt x="580" y="199"/>
                  </a:lnTo>
                  <a:lnTo>
                    <a:pt x="583" y="129"/>
                  </a:lnTo>
                  <a:lnTo>
                    <a:pt x="586" y="163"/>
                  </a:lnTo>
                  <a:lnTo>
                    <a:pt x="590" y="170"/>
                  </a:lnTo>
                  <a:lnTo>
                    <a:pt x="593" y="259"/>
                  </a:lnTo>
                  <a:lnTo>
                    <a:pt x="596" y="135"/>
                  </a:lnTo>
                  <a:lnTo>
                    <a:pt x="599" y="95"/>
                  </a:lnTo>
                  <a:lnTo>
                    <a:pt x="602" y="123"/>
                  </a:lnTo>
                  <a:lnTo>
                    <a:pt x="605" y="183"/>
                  </a:lnTo>
                  <a:lnTo>
                    <a:pt x="608" y="124"/>
                  </a:lnTo>
                  <a:lnTo>
                    <a:pt x="611" y="127"/>
                  </a:lnTo>
                  <a:lnTo>
                    <a:pt x="614" y="22"/>
                  </a:lnTo>
                  <a:lnTo>
                    <a:pt x="617" y="134"/>
                  </a:lnTo>
                  <a:lnTo>
                    <a:pt x="620" y="133"/>
                  </a:lnTo>
                  <a:lnTo>
                    <a:pt x="623" y="162"/>
                  </a:lnTo>
                  <a:lnTo>
                    <a:pt x="626" y="191"/>
                  </a:lnTo>
                  <a:lnTo>
                    <a:pt x="629" y="260"/>
                  </a:lnTo>
                  <a:lnTo>
                    <a:pt x="632" y="227"/>
                  </a:lnTo>
                  <a:lnTo>
                    <a:pt x="635" y="194"/>
                  </a:lnTo>
                  <a:lnTo>
                    <a:pt x="638" y="99"/>
                  </a:lnTo>
                  <a:lnTo>
                    <a:pt x="641" y="139"/>
                  </a:lnTo>
                  <a:lnTo>
                    <a:pt x="644" y="135"/>
                  </a:lnTo>
                  <a:lnTo>
                    <a:pt x="647" y="37"/>
                  </a:lnTo>
                  <a:lnTo>
                    <a:pt x="650" y="178"/>
                  </a:lnTo>
                  <a:lnTo>
                    <a:pt x="653" y="194"/>
                  </a:lnTo>
                  <a:lnTo>
                    <a:pt x="656" y="133"/>
                  </a:lnTo>
                  <a:lnTo>
                    <a:pt x="659" y="113"/>
                  </a:lnTo>
                  <a:lnTo>
                    <a:pt x="662" y="153"/>
                  </a:lnTo>
                  <a:lnTo>
                    <a:pt x="665" y="145"/>
                  </a:lnTo>
                  <a:lnTo>
                    <a:pt x="668" y="131"/>
                  </a:lnTo>
                  <a:lnTo>
                    <a:pt x="671" y="153"/>
                  </a:lnTo>
                  <a:lnTo>
                    <a:pt x="674" y="96"/>
                  </a:lnTo>
                  <a:lnTo>
                    <a:pt x="677" y="167"/>
                  </a:lnTo>
                  <a:lnTo>
                    <a:pt x="680" y="163"/>
                  </a:lnTo>
                  <a:lnTo>
                    <a:pt x="683" y="198"/>
                  </a:lnTo>
                  <a:lnTo>
                    <a:pt x="686" y="104"/>
                  </a:lnTo>
                  <a:lnTo>
                    <a:pt x="689" y="56"/>
                  </a:lnTo>
                  <a:lnTo>
                    <a:pt x="692" y="87"/>
                  </a:lnTo>
                  <a:lnTo>
                    <a:pt x="696" y="231"/>
                  </a:lnTo>
                  <a:lnTo>
                    <a:pt x="699" y="149"/>
                  </a:lnTo>
                  <a:lnTo>
                    <a:pt x="702" y="124"/>
                  </a:lnTo>
                  <a:lnTo>
                    <a:pt x="705" y="155"/>
                  </a:lnTo>
                  <a:lnTo>
                    <a:pt x="708" y="179"/>
                  </a:lnTo>
                  <a:lnTo>
                    <a:pt x="711" y="183"/>
                  </a:lnTo>
                  <a:lnTo>
                    <a:pt x="714" y="174"/>
                  </a:lnTo>
                  <a:lnTo>
                    <a:pt x="717" y="221"/>
                  </a:lnTo>
                  <a:lnTo>
                    <a:pt x="720" y="117"/>
                  </a:lnTo>
                  <a:lnTo>
                    <a:pt x="723" y="182"/>
                  </a:lnTo>
                  <a:lnTo>
                    <a:pt x="726" y="123"/>
                  </a:lnTo>
                  <a:lnTo>
                    <a:pt x="729" y="110"/>
                  </a:lnTo>
                  <a:lnTo>
                    <a:pt x="732" y="22"/>
                  </a:lnTo>
                  <a:lnTo>
                    <a:pt x="735" y="109"/>
                  </a:lnTo>
                  <a:lnTo>
                    <a:pt x="738" y="126"/>
                  </a:lnTo>
                  <a:lnTo>
                    <a:pt x="741" y="83"/>
                  </a:lnTo>
                  <a:lnTo>
                    <a:pt x="744" y="131"/>
                  </a:lnTo>
                  <a:lnTo>
                    <a:pt x="747" y="109"/>
                  </a:lnTo>
                  <a:lnTo>
                    <a:pt x="750" y="187"/>
                  </a:lnTo>
                  <a:lnTo>
                    <a:pt x="753" y="161"/>
                  </a:lnTo>
                  <a:lnTo>
                    <a:pt x="756" y="139"/>
                  </a:lnTo>
                  <a:lnTo>
                    <a:pt x="759" y="37"/>
                  </a:lnTo>
                  <a:lnTo>
                    <a:pt x="762" y="93"/>
                  </a:lnTo>
                  <a:lnTo>
                    <a:pt x="765" y="170"/>
                  </a:lnTo>
                  <a:lnTo>
                    <a:pt x="768" y="158"/>
                  </a:lnTo>
                  <a:lnTo>
                    <a:pt x="771" y="188"/>
                  </a:lnTo>
                  <a:lnTo>
                    <a:pt x="774" y="195"/>
                  </a:lnTo>
                  <a:lnTo>
                    <a:pt x="777" y="132"/>
                  </a:lnTo>
                  <a:lnTo>
                    <a:pt x="780" y="72"/>
                  </a:lnTo>
                  <a:lnTo>
                    <a:pt x="783" y="190"/>
                  </a:lnTo>
                  <a:lnTo>
                    <a:pt x="786" y="90"/>
                  </a:lnTo>
                  <a:lnTo>
                    <a:pt x="789" y="95"/>
                  </a:lnTo>
                  <a:lnTo>
                    <a:pt x="792" y="132"/>
                  </a:lnTo>
                  <a:lnTo>
                    <a:pt x="795" y="116"/>
                  </a:lnTo>
                  <a:lnTo>
                    <a:pt x="798" y="209"/>
                  </a:lnTo>
                  <a:lnTo>
                    <a:pt x="802" y="125"/>
                  </a:lnTo>
                  <a:lnTo>
                    <a:pt x="805" y="211"/>
                  </a:lnTo>
                  <a:lnTo>
                    <a:pt x="808" y="200"/>
                  </a:lnTo>
                  <a:lnTo>
                    <a:pt x="811" y="141"/>
                  </a:lnTo>
                  <a:lnTo>
                    <a:pt x="814" y="77"/>
                  </a:lnTo>
                  <a:lnTo>
                    <a:pt x="817" y="97"/>
                  </a:lnTo>
                  <a:lnTo>
                    <a:pt x="820" y="228"/>
                  </a:lnTo>
                  <a:lnTo>
                    <a:pt x="823" y="75"/>
                  </a:lnTo>
                  <a:lnTo>
                    <a:pt x="826" y="117"/>
                  </a:lnTo>
                  <a:lnTo>
                    <a:pt x="829" y="94"/>
                  </a:lnTo>
                  <a:lnTo>
                    <a:pt x="832" y="50"/>
                  </a:lnTo>
                  <a:lnTo>
                    <a:pt x="835" y="200"/>
                  </a:lnTo>
                  <a:lnTo>
                    <a:pt x="838" y="145"/>
                  </a:lnTo>
                  <a:lnTo>
                    <a:pt x="841" y="168"/>
                  </a:lnTo>
                  <a:lnTo>
                    <a:pt x="844" y="36"/>
                  </a:lnTo>
                  <a:lnTo>
                    <a:pt x="847" y="129"/>
                  </a:lnTo>
                  <a:lnTo>
                    <a:pt x="850" y="69"/>
                  </a:lnTo>
                  <a:lnTo>
                    <a:pt x="853" y="310"/>
                  </a:lnTo>
                  <a:lnTo>
                    <a:pt x="856" y="137"/>
                  </a:lnTo>
                  <a:lnTo>
                    <a:pt x="859" y="17"/>
                  </a:lnTo>
                  <a:lnTo>
                    <a:pt x="862" y="120"/>
                  </a:lnTo>
                  <a:lnTo>
                    <a:pt x="865" y="258"/>
                  </a:lnTo>
                  <a:lnTo>
                    <a:pt x="868" y="24"/>
                  </a:lnTo>
                  <a:lnTo>
                    <a:pt x="871" y="112"/>
                  </a:lnTo>
                  <a:lnTo>
                    <a:pt x="874" y="125"/>
                  </a:lnTo>
                  <a:lnTo>
                    <a:pt x="877" y="196"/>
                  </a:lnTo>
                  <a:lnTo>
                    <a:pt x="880" y="64"/>
                  </a:lnTo>
                  <a:lnTo>
                    <a:pt x="883" y="134"/>
                  </a:lnTo>
                  <a:lnTo>
                    <a:pt x="886" y="201"/>
                  </a:lnTo>
                  <a:lnTo>
                    <a:pt x="889" y="140"/>
                  </a:lnTo>
                  <a:lnTo>
                    <a:pt x="892" y="190"/>
                  </a:lnTo>
                  <a:lnTo>
                    <a:pt x="895" y="136"/>
                  </a:lnTo>
                  <a:lnTo>
                    <a:pt x="898" y="145"/>
                  </a:lnTo>
                  <a:lnTo>
                    <a:pt x="901" y="121"/>
                  </a:lnTo>
                  <a:lnTo>
                    <a:pt x="904" y="112"/>
                  </a:lnTo>
                  <a:lnTo>
                    <a:pt x="908" y="35"/>
                  </a:lnTo>
                  <a:lnTo>
                    <a:pt x="911" y="167"/>
                  </a:lnTo>
                  <a:lnTo>
                    <a:pt x="914" y="107"/>
                  </a:lnTo>
                  <a:lnTo>
                    <a:pt x="917" y="205"/>
                  </a:lnTo>
                  <a:lnTo>
                    <a:pt x="920" y="114"/>
                  </a:lnTo>
                  <a:lnTo>
                    <a:pt x="923" y="105"/>
                  </a:lnTo>
                  <a:lnTo>
                    <a:pt x="926" y="248"/>
                  </a:lnTo>
                  <a:lnTo>
                    <a:pt x="929" y="80"/>
                  </a:lnTo>
                  <a:lnTo>
                    <a:pt x="932" y="213"/>
                  </a:lnTo>
                  <a:lnTo>
                    <a:pt x="935" y="162"/>
                  </a:lnTo>
                  <a:lnTo>
                    <a:pt x="938" y="53"/>
                  </a:lnTo>
                  <a:lnTo>
                    <a:pt x="941" y="113"/>
                  </a:lnTo>
                  <a:lnTo>
                    <a:pt x="944" y="174"/>
                  </a:lnTo>
                  <a:lnTo>
                    <a:pt x="947" y="237"/>
                  </a:lnTo>
                  <a:lnTo>
                    <a:pt x="950" y="117"/>
                  </a:lnTo>
                  <a:lnTo>
                    <a:pt x="953" y="151"/>
                  </a:lnTo>
                  <a:lnTo>
                    <a:pt x="956" y="93"/>
                  </a:lnTo>
                  <a:lnTo>
                    <a:pt x="959" y="76"/>
                  </a:lnTo>
                  <a:lnTo>
                    <a:pt x="962" y="154"/>
                  </a:lnTo>
                  <a:lnTo>
                    <a:pt x="965" y="182"/>
                  </a:lnTo>
                  <a:lnTo>
                    <a:pt x="968" y="81"/>
                  </a:lnTo>
                  <a:lnTo>
                    <a:pt x="971" y="91"/>
                  </a:lnTo>
                  <a:lnTo>
                    <a:pt x="974" y="151"/>
                  </a:lnTo>
                  <a:lnTo>
                    <a:pt x="977" y="102"/>
                  </a:lnTo>
                  <a:lnTo>
                    <a:pt x="980" y="62"/>
                  </a:lnTo>
                  <a:lnTo>
                    <a:pt x="983" y="254"/>
                  </a:lnTo>
                  <a:lnTo>
                    <a:pt x="986" y="195"/>
                  </a:lnTo>
                  <a:lnTo>
                    <a:pt x="989" y="97"/>
                  </a:lnTo>
                  <a:lnTo>
                    <a:pt x="992" y="122"/>
                  </a:lnTo>
                  <a:lnTo>
                    <a:pt x="995" y="67"/>
                  </a:lnTo>
                  <a:lnTo>
                    <a:pt x="998" y="217"/>
                  </a:lnTo>
                  <a:lnTo>
                    <a:pt x="1001" y="272"/>
                  </a:lnTo>
                  <a:lnTo>
                    <a:pt x="1004" y="140"/>
                  </a:lnTo>
                  <a:lnTo>
                    <a:pt x="1007" y="123"/>
                  </a:lnTo>
                  <a:lnTo>
                    <a:pt x="1010" y="144"/>
                  </a:lnTo>
                  <a:lnTo>
                    <a:pt x="1013" y="201"/>
                  </a:lnTo>
                  <a:lnTo>
                    <a:pt x="1017" y="153"/>
                  </a:lnTo>
                  <a:lnTo>
                    <a:pt x="1020" y="98"/>
                  </a:lnTo>
                  <a:lnTo>
                    <a:pt x="1023" y="164"/>
                  </a:lnTo>
                  <a:lnTo>
                    <a:pt x="1026" y="69"/>
                  </a:lnTo>
                  <a:lnTo>
                    <a:pt x="1029" y="211"/>
                  </a:lnTo>
                  <a:lnTo>
                    <a:pt x="1032" y="118"/>
                  </a:lnTo>
                  <a:lnTo>
                    <a:pt x="1035" y="56"/>
                  </a:lnTo>
                  <a:lnTo>
                    <a:pt x="1038" y="69"/>
                  </a:lnTo>
                  <a:lnTo>
                    <a:pt x="1041" y="77"/>
                  </a:lnTo>
                  <a:lnTo>
                    <a:pt x="1044" y="170"/>
                  </a:lnTo>
                  <a:lnTo>
                    <a:pt x="1047" y="128"/>
                  </a:lnTo>
                  <a:lnTo>
                    <a:pt x="1050" y="180"/>
                  </a:lnTo>
                  <a:lnTo>
                    <a:pt x="1053" y="195"/>
                  </a:lnTo>
                  <a:lnTo>
                    <a:pt x="1056" y="188"/>
                  </a:lnTo>
                  <a:lnTo>
                    <a:pt x="1059" y="280"/>
                  </a:lnTo>
                  <a:lnTo>
                    <a:pt x="1062" y="138"/>
                  </a:lnTo>
                  <a:lnTo>
                    <a:pt x="1065" y="155"/>
                  </a:lnTo>
                  <a:lnTo>
                    <a:pt x="1068" y="210"/>
                  </a:lnTo>
                  <a:lnTo>
                    <a:pt x="1071" y="175"/>
                  </a:lnTo>
                  <a:lnTo>
                    <a:pt x="1074" y="155"/>
                  </a:lnTo>
                  <a:lnTo>
                    <a:pt x="1077" y="261"/>
                  </a:lnTo>
                  <a:lnTo>
                    <a:pt x="1080" y="77"/>
                  </a:lnTo>
                  <a:lnTo>
                    <a:pt x="1083" y="184"/>
                  </a:lnTo>
                  <a:lnTo>
                    <a:pt x="1086" y="144"/>
                  </a:lnTo>
                  <a:lnTo>
                    <a:pt x="1089" y="58"/>
                  </a:lnTo>
                  <a:lnTo>
                    <a:pt x="1092" y="191"/>
                  </a:lnTo>
                  <a:lnTo>
                    <a:pt x="1095" y="85"/>
                  </a:lnTo>
                  <a:lnTo>
                    <a:pt x="1098" y="108"/>
                  </a:lnTo>
                  <a:lnTo>
                    <a:pt x="1101" y="166"/>
                  </a:lnTo>
                  <a:lnTo>
                    <a:pt x="1104" y="145"/>
                  </a:lnTo>
                  <a:lnTo>
                    <a:pt x="1107" y="181"/>
                  </a:lnTo>
                  <a:lnTo>
                    <a:pt x="1110" y="125"/>
                  </a:lnTo>
                  <a:lnTo>
                    <a:pt x="1113" y="5"/>
                  </a:lnTo>
                  <a:lnTo>
                    <a:pt x="1116" y="208"/>
                  </a:lnTo>
                  <a:lnTo>
                    <a:pt x="1119" y="244"/>
                  </a:lnTo>
                  <a:lnTo>
                    <a:pt x="1123" y="41"/>
                  </a:lnTo>
                  <a:lnTo>
                    <a:pt x="1126" y="109"/>
                  </a:lnTo>
                  <a:lnTo>
                    <a:pt x="1129" y="200"/>
                  </a:lnTo>
                  <a:lnTo>
                    <a:pt x="1132" y="130"/>
                  </a:lnTo>
                  <a:lnTo>
                    <a:pt x="1135" y="112"/>
                  </a:lnTo>
                  <a:lnTo>
                    <a:pt x="1138" y="193"/>
                  </a:lnTo>
                  <a:lnTo>
                    <a:pt x="1141" y="154"/>
                  </a:lnTo>
                  <a:lnTo>
                    <a:pt x="1144" y="147"/>
                  </a:lnTo>
                  <a:lnTo>
                    <a:pt x="1147" y="265"/>
                  </a:lnTo>
                  <a:lnTo>
                    <a:pt x="1150" y="97"/>
                  </a:lnTo>
                  <a:lnTo>
                    <a:pt x="1153" y="215"/>
                  </a:lnTo>
                  <a:lnTo>
                    <a:pt x="1156" y="158"/>
                  </a:lnTo>
                  <a:lnTo>
                    <a:pt x="1159" y="175"/>
                  </a:lnTo>
                  <a:lnTo>
                    <a:pt x="1162" y="171"/>
                  </a:lnTo>
                  <a:lnTo>
                    <a:pt x="1165" y="109"/>
                  </a:lnTo>
                  <a:lnTo>
                    <a:pt x="1168" y="124"/>
                  </a:lnTo>
                  <a:lnTo>
                    <a:pt x="1171" y="159"/>
                  </a:lnTo>
                  <a:lnTo>
                    <a:pt x="1174" y="75"/>
                  </a:lnTo>
                  <a:lnTo>
                    <a:pt x="1177" y="131"/>
                  </a:lnTo>
                  <a:lnTo>
                    <a:pt x="1180" y="160"/>
                  </a:lnTo>
                  <a:lnTo>
                    <a:pt x="1183" y="89"/>
                  </a:lnTo>
                  <a:lnTo>
                    <a:pt x="1186" y="91"/>
                  </a:lnTo>
                  <a:lnTo>
                    <a:pt x="1189" y="141"/>
                  </a:lnTo>
                  <a:lnTo>
                    <a:pt x="1192" y="151"/>
                  </a:lnTo>
                  <a:lnTo>
                    <a:pt x="1195" y="59"/>
                  </a:lnTo>
                  <a:lnTo>
                    <a:pt x="1198" y="97"/>
                  </a:lnTo>
                  <a:lnTo>
                    <a:pt x="1201" y="178"/>
                  </a:lnTo>
                  <a:lnTo>
                    <a:pt x="1204" y="107"/>
                  </a:lnTo>
                  <a:lnTo>
                    <a:pt x="1207" y="92"/>
                  </a:lnTo>
                  <a:lnTo>
                    <a:pt x="1210" y="46"/>
                  </a:lnTo>
                  <a:lnTo>
                    <a:pt x="1213" y="187"/>
                  </a:lnTo>
                  <a:lnTo>
                    <a:pt x="1216" y="38"/>
                  </a:lnTo>
                  <a:lnTo>
                    <a:pt x="1219" y="223"/>
                  </a:lnTo>
                  <a:lnTo>
                    <a:pt x="1222" y="240"/>
                  </a:lnTo>
                  <a:lnTo>
                    <a:pt x="1225" y="205"/>
                  </a:lnTo>
                  <a:lnTo>
                    <a:pt x="1229" y="152"/>
                  </a:lnTo>
                  <a:lnTo>
                    <a:pt x="1232" y="172"/>
                  </a:lnTo>
                  <a:lnTo>
                    <a:pt x="1235" y="149"/>
                  </a:lnTo>
                  <a:lnTo>
                    <a:pt x="1238" y="170"/>
                  </a:lnTo>
                  <a:lnTo>
                    <a:pt x="1241" y="120"/>
                  </a:lnTo>
                  <a:lnTo>
                    <a:pt x="1244" y="95"/>
                  </a:lnTo>
                  <a:lnTo>
                    <a:pt x="1247" y="149"/>
                  </a:lnTo>
                  <a:lnTo>
                    <a:pt x="1250" y="191"/>
                  </a:lnTo>
                  <a:lnTo>
                    <a:pt x="1253" y="176"/>
                  </a:lnTo>
                  <a:lnTo>
                    <a:pt x="1256" y="124"/>
                  </a:lnTo>
                  <a:lnTo>
                    <a:pt x="1259" y="53"/>
                  </a:lnTo>
                  <a:lnTo>
                    <a:pt x="1262" y="206"/>
                  </a:lnTo>
                  <a:lnTo>
                    <a:pt x="1265" y="78"/>
                  </a:lnTo>
                  <a:lnTo>
                    <a:pt x="1268" y="175"/>
                  </a:lnTo>
                  <a:lnTo>
                    <a:pt x="1271" y="139"/>
                  </a:lnTo>
                  <a:lnTo>
                    <a:pt x="1274" y="160"/>
                  </a:lnTo>
                  <a:lnTo>
                    <a:pt x="1277" y="125"/>
                  </a:lnTo>
                  <a:lnTo>
                    <a:pt x="1280" y="169"/>
                  </a:lnTo>
                  <a:lnTo>
                    <a:pt x="1283" y="211"/>
                  </a:lnTo>
                  <a:lnTo>
                    <a:pt x="1286" y="84"/>
                  </a:lnTo>
                  <a:lnTo>
                    <a:pt x="1289" y="192"/>
                  </a:lnTo>
                  <a:lnTo>
                    <a:pt x="1292" y="214"/>
                  </a:lnTo>
                  <a:lnTo>
                    <a:pt x="1295" y="114"/>
                  </a:lnTo>
                  <a:lnTo>
                    <a:pt x="1298" y="165"/>
                  </a:lnTo>
                  <a:lnTo>
                    <a:pt x="1301" y="122"/>
                  </a:lnTo>
                  <a:lnTo>
                    <a:pt x="1304" y="225"/>
                  </a:lnTo>
                  <a:lnTo>
                    <a:pt x="1307" y="157"/>
                  </a:lnTo>
                  <a:lnTo>
                    <a:pt x="1310" y="189"/>
                  </a:lnTo>
                  <a:lnTo>
                    <a:pt x="1313" y="112"/>
                  </a:lnTo>
                  <a:lnTo>
                    <a:pt x="1316" y="140"/>
                  </a:lnTo>
                  <a:lnTo>
                    <a:pt x="1319" y="248"/>
                  </a:lnTo>
                  <a:lnTo>
                    <a:pt x="1322" y="129"/>
                  </a:lnTo>
                  <a:lnTo>
                    <a:pt x="1325" y="62"/>
                  </a:lnTo>
                  <a:lnTo>
                    <a:pt x="1328" y="112"/>
                  </a:lnTo>
                  <a:lnTo>
                    <a:pt x="1331" y="143"/>
                  </a:lnTo>
                  <a:lnTo>
                    <a:pt x="1334" y="181"/>
                  </a:lnTo>
                  <a:lnTo>
                    <a:pt x="1338" y="136"/>
                  </a:lnTo>
                  <a:lnTo>
                    <a:pt x="1341" y="136"/>
                  </a:lnTo>
                  <a:lnTo>
                    <a:pt x="1344" y="206"/>
                  </a:lnTo>
                  <a:lnTo>
                    <a:pt x="1347" y="232"/>
                  </a:lnTo>
                  <a:lnTo>
                    <a:pt x="1350" y="142"/>
                  </a:lnTo>
                  <a:lnTo>
                    <a:pt x="1353" y="137"/>
                  </a:lnTo>
                  <a:lnTo>
                    <a:pt x="1356" y="166"/>
                  </a:lnTo>
                  <a:lnTo>
                    <a:pt x="1359" y="92"/>
                  </a:lnTo>
                  <a:lnTo>
                    <a:pt x="1362" y="206"/>
                  </a:lnTo>
                  <a:lnTo>
                    <a:pt x="1365" y="83"/>
                  </a:lnTo>
                  <a:lnTo>
                    <a:pt x="1368" y="127"/>
                  </a:lnTo>
                  <a:lnTo>
                    <a:pt x="1371" y="183"/>
                  </a:lnTo>
                  <a:lnTo>
                    <a:pt x="1374" y="120"/>
                  </a:lnTo>
                  <a:lnTo>
                    <a:pt x="1377" y="203"/>
                  </a:lnTo>
                  <a:lnTo>
                    <a:pt x="1380" y="177"/>
                  </a:lnTo>
                  <a:lnTo>
                    <a:pt x="1383" y="162"/>
                  </a:lnTo>
                  <a:lnTo>
                    <a:pt x="1386" y="393"/>
                  </a:lnTo>
                  <a:lnTo>
                    <a:pt x="1389" y="84"/>
                  </a:lnTo>
                  <a:lnTo>
                    <a:pt x="1392" y="196"/>
                  </a:lnTo>
                  <a:lnTo>
                    <a:pt x="1395" y="117"/>
                  </a:lnTo>
                  <a:lnTo>
                    <a:pt x="1398" y="138"/>
                  </a:lnTo>
                  <a:lnTo>
                    <a:pt x="1401" y="125"/>
                  </a:lnTo>
                  <a:lnTo>
                    <a:pt x="1404" y="315"/>
                  </a:lnTo>
                  <a:lnTo>
                    <a:pt x="1407" y="190"/>
                  </a:lnTo>
                  <a:lnTo>
                    <a:pt x="1410" y="125"/>
                  </a:lnTo>
                  <a:lnTo>
                    <a:pt x="1413" y="158"/>
                  </a:lnTo>
                  <a:lnTo>
                    <a:pt x="1416" y="201"/>
                  </a:lnTo>
                  <a:lnTo>
                    <a:pt x="1419" y="75"/>
                  </a:lnTo>
                  <a:lnTo>
                    <a:pt x="1422" y="180"/>
                  </a:lnTo>
                  <a:lnTo>
                    <a:pt x="1425" y="165"/>
                  </a:lnTo>
                  <a:lnTo>
                    <a:pt x="1428" y="206"/>
                  </a:lnTo>
                  <a:lnTo>
                    <a:pt x="1431" y="158"/>
                  </a:lnTo>
                  <a:lnTo>
                    <a:pt x="1434" y="162"/>
                  </a:lnTo>
                  <a:lnTo>
                    <a:pt x="1437" y="231"/>
                  </a:lnTo>
                  <a:lnTo>
                    <a:pt x="1440" y="107"/>
                  </a:lnTo>
                  <a:lnTo>
                    <a:pt x="1444" y="205"/>
                  </a:lnTo>
                  <a:lnTo>
                    <a:pt x="1447" y="78"/>
                  </a:lnTo>
                  <a:lnTo>
                    <a:pt x="1450" y="85"/>
                  </a:lnTo>
                  <a:lnTo>
                    <a:pt x="1453" y="133"/>
                  </a:lnTo>
                  <a:lnTo>
                    <a:pt x="1456" y="104"/>
                  </a:lnTo>
                  <a:lnTo>
                    <a:pt x="1459" y="293"/>
                  </a:lnTo>
                  <a:lnTo>
                    <a:pt x="1462" y="195"/>
                  </a:lnTo>
                  <a:lnTo>
                    <a:pt x="1465" y="21"/>
                  </a:lnTo>
                  <a:lnTo>
                    <a:pt x="1468" y="202"/>
                  </a:lnTo>
                  <a:lnTo>
                    <a:pt x="1471" y="122"/>
                  </a:lnTo>
                  <a:lnTo>
                    <a:pt x="1474" y="99"/>
                  </a:lnTo>
                  <a:lnTo>
                    <a:pt x="1477" y="135"/>
                  </a:lnTo>
                  <a:lnTo>
                    <a:pt x="1480" y="283"/>
                  </a:lnTo>
                  <a:lnTo>
                    <a:pt x="1483" y="194"/>
                  </a:lnTo>
                  <a:lnTo>
                    <a:pt x="1486" y="169"/>
                  </a:lnTo>
                  <a:lnTo>
                    <a:pt x="1489" y="136"/>
                  </a:lnTo>
                  <a:lnTo>
                    <a:pt x="1492" y="175"/>
                  </a:lnTo>
                  <a:lnTo>
                    <a:pt x="1495" y="45"/>
                  </a:lnTo>
                  <a:lnTo>
                    <a:pt x="1498" y="71"/>
                  </a:lnTo>
                  <a:lnTo>
                    <a:pt x="1501" y="119"/>
                  </a:lnTo>
                  <a:lnTo>
                    <a:pt x="1504" y="183"/>
                  </a:lnTo>
                  <a:lnTo>
                    <a:pt x="1507" y="192"/>
                  </a:lnTo>
                  <a:lnTo>
                    <a:pt x="1510" y="180"/>
                  </a:lnTo>
                  <a:lnTo>
                    <a:pt x="1513" y="124"/>
                  </a:lnTo>
                  <a:lnTo>
                    <a:pt x="1516" y="138"/>
                  </a:lnTo>
                  <a:lnTo>
                    <a:pt x="1519" y="171"/>
                  </a:lnTo>
                  <a:lnTo>
                    <a:pt x="1522" y="164"/>
                  </a:lnTo>
                  <a:lnTo>
                    <a:pt x="1525" y="181"/>
                  </a:lnTo>
                  <a:lnTo>
                    <a:pt x="1528" y="156"/>
                  </a:lnTo>
                  <a:lnTo>
                    <a:pt x="1531" y="239"/>
                  </a:lnTo>
                  <a:lnTo>
                    <a:pt x="1534" y="148"/>
                  </a:lnTo>
                  <a:lnTo>
                    <a:pt x="1537" y="125"/>
                  </a:lnTo>
                  <a:lnTo>
                    <a:pt x="1540" y="127"/>
                  </a:lnTo>
                  <a:lnTo>
                    <a:pt x="1543" y="174"/>
                  </a:lnTo>
                  <a:lnTo>
                    <a:pt x="1546" y="74"/>
                  </a:lnTo>
                  <a:lnTo>
                    <a:pt x="1550" y="176"/>
                  </a:lnTo>
                  <a:lnTo>
                    <a:pt x="1553" y="134"/>
                  </a:lnTo>
                  <a:lnTo>
                    <a:pt x="1556" y="104"/>
                  </a:lnTo>
                  <a:lnTo>
                    <a:pt x="1559" y="185"/>
                  </a:lnTo>
                  <a:lnTo>
                    <a:pt x="1562" y="103"/>
                  </a:lnTo>
                  <a:lnTo>
                    <a:pt x="1565" y="102"/>
                  </a:lnTo>
                  <a:lnTo>
                    <a:pt x="1568" y="183"/>
                  </a:lnTo>
                  <a:lnTo>
                    <a:pt x="1571" y="95"/>
                  </a:lnTo>
                  <a:lnTo>
                    <a:pt x="1574" y="160"/>
                  </a:lnTo>
                  <a:lnTo>
                    <a:pt x="1577" y="240"/>
                  </a:lnTo>
                  <a:lnTo>
                    <a:pt x="1580" y="129"/>
                  </a:lnTo>
                  <a:lnTo>
                    <a:pt x="1583" y="126"/>
                  </a:lnTo>
                  <a:lnTo>
                    <a:pt x="1586" y="158"/>
                  </a:lnTo>
                  <a:lnTo>
                    <a:pt x="1589" y="77"/>
                  </a:lnTo>
                  <a:lnTo>
                    <a:pt x="1592" y="220"/>
                  </a:lnTo>
                  <a:lnTo>
                    <a:pt x="1595" y="157"/>
                  </a:lnTo>
                  <a:lnTo>
                    <a:pt x="1598" y="227"/>
                  </a:lnTo>
                  <a:lnTo>
                    <a:pt x="1601" y="113"/>
                  </a:lnTo>
                  <a:lnTo>
                    <a:pt x="1604" y="229"/>
                  </a:lnTo>
                  <a:lnTo>
                    <a:pt x="1607" y="133"/>
                  </a:lnTo>
                  <a:lnTo>
                    <a:pt x="1610" y="261"/>
                  </a:lnTo>
                  <a:lnTo>
                    <a:pt x="1613" y="75"/>
                  </a:lnTo>
                  <a:lnTo>
                    <a:pt x="1616" y="123"/>
                  </a:lnTo>
                  <a:lnTo>
                    <a:pt x="1619" y="130"/>
                  </a:lnTo>
                  <a:lnTo>
                    <a:pt x="1622" y="178"/>
                  </a:lnTo>
                  <a:lnTo>
                    <a:pt x="1625" y="100"/>
                  </a:lnTo>
                  <a:lnTo>
                    <a:pt x="1628" y="179"/>
                  </a:lnTo>
                  <a:lnTo>
                    <a:pt x="1631" y="170"/>
                  </a:lnTo>
                  <a:lnTo>
                    <a:pt x="1634" y="196"/>
                  </a:lnTo>
                  <a:lnTo>
                    <a:pt x="1637" y="143"/>
                  </a:lnTo>
                  <a:lnTo>
                    <a:pt x="1640" y="73"/>
                  </a:lnTo>
                  <a:lnTo>
                    <a:pt x="1643" y="26"/>
                  </a:lnTo>
                  <a:lnTo>
                    <a:pt x="1646" y="130"/>
                  </a:lnTo>
                  <a:lnTo>
                    <a:pt x="1649" y="146"/>
                  </a:lnTo>
                  <a:lnTo>
                    <a:pt x="1652" y="231"/>
                  </a:lnTo>
                  <a:lnTo>
                    <a:pt x="1656" y="107"/>
                  </a:lnTo>
                  <a:lnTo>
                    <a:pt x="1659" y="154"/>
                  </a:lnTo>
                  <a:lnTo>
                    <a:pt x="1662" y="184"/>
                  </a:lnTo>
                  <a:lnTo>
                    <a:pt x="1665" y="238"/>
                  </a:lnTo>
                  <a:lnTo>
                    <a:pt x="1668" y="134"/>
                  </a:lnTo>
                  <a:lnTo>
                    <a:pt x="1671" y="188"/>
                  </a:lnTo>
                  <a:lnTo>
                    <a:pt x="1674" y="166"/>
                  </a:lnTo>
                  <a:lnTo>
                    <a:pt x="1677" y="75"/>
                  </a:lnTo>
                  <a:lnTo>
                    <a:pt x="1680" y="211"/>
                  </a:lnTo>
                  <a:lnTo>
                    <a:pt x="1683" y="74"/>
                  </a:lnTo>
                  <a:lnTo>
                    <a:pt x="1686" y="121"/>
                  </a:lnTo>
                  <a:lnTo>
                    <a:pt x="1689" y="178"/>
                  </a:lnTo>
                  <a:lnTo>
                    <a:pt x="1692" y="247"/>
                  </a:lnTo>
                  <a:lnTo>
                    <a:pt x="1695" y="78"/>
                  </a:lnTo>
                  <a:lnTo>
                    <a:pt x="1698" y="98"/>
                  </a:lnTo>
                  <a:lnTo>
                    <a:pt x="1701" y="185"/>
                  </a:lnTo>
                  <a:lnTo>
                    <a:pt x="1704" y="60"/>
                  </a:lnTo>
                  <a:lnTo>
                    <a:pt x="1707" y="234"/>
                  </a:lnTo>
                  <a:lnTo>
                    <a:pt x="1710" y="297"/>
                  </a:lnTo>
                  <a:lnTo>
                    <a:pt x="1713" y="144"/>
                  </a:lnTo>
                  <a:lnTo>
                    <a:pt x="1716" y="84"/>
                  </a:lnTo>
                  <a:lnTo>
                    <a:pt x="1719" y="181"/>
                  </a:lnTo>
                  <a:lnTo>
                    <a:pt x="1722" y="311"/>
                  </a:lnTo>
                  <a:lnTo>
                    <a:pt x="1725" y="110"/>
                  </a:lnTo>
                  <a:lnTo>
                    <a:pt x="1728" y="172"/>
                  </a:lnTo>
                  <a:lnTo>
                    <a:pt x="1731" y="162"/>
                  </a:lnTo>
                  <a:lnTo>
                    <a:pt x="1734" y="149"/>
                  </a:lnTo>
                  <a:lnTo>
                    <a:pt x="1737" y="111"/>
                  </a:lnTo>
                  <a:lnTo>
                    <a:pt x="1740" y="106"/>
                  </a:lnTo>
                  <a:lnTo>
                    <a:pt x="1743" y="169"/>
                  </a:lnTo>
                  <a:lnTo>
                    <a:pt x="1746" y="153"/>
                  </a:lnTo>
                  <a:lnTo>
                    <a:pt x="1749" y="46"/>
                  </a:lnTo>
                  <a:lnTo>
                    <a:pt x="1752" y="207"/>
                  </a:lnTo>
                  <a:lnTo>
                    <a:pt x="1755" y="177"/>
                  </a:lnTo>
                  <a:lnTo>
                    <a:pt x="1758" y="114"/>
                  </a:lnTo>
                  <a:lnTo>
                    <a:pt x="1761" y="40"/>
                  </a:lnTo>
                  <a:lnTo>
                    <a:pt x="1765" y="68"/>
                  </a:lnTo>
                  <a:lnTo>
                    <a:pt x="1768" y="128"/>
                  </a:lnTo>
                  <a:lnTo>
                    <a:pt x="1771" y="185"/>
                  </a:lnTo>
                  <a:lnTo>
                    <a:pt x="1774" y="138"/>
                  </a:lnTo>
                  <a:lnTo>
                    <a:pt x="1777" y="174"/>
                  </a:lnTo>
                  <a:lnTo>
                    <a:pt x="1780" y="180"/>
                  </a:lnTo>
                  <a:lnTo>
                    <a:pt x="1783" y="142"/>
                  </a:lnTo>
                  <a:lnTo>
                    <a:pt x="1786" y="151"/>
                  </a:lnTo>
                  <a:lnTo>
                    <a:pt x="1789" y="79"/>
                  </a:lnTo>
                  <a:lnTo>
                    <a:pt x="1792" y="0"/>
                  </a:lnTo>
                  <a:lnTo>
                    <a:pt x="1795" y="102"/>
                  </a:lnTo>
                  <a:lnTo>
                    <a:pt x="1798" y="129"/>
                  </a:lnTo>
                  <a:lnTo>
                    <a:pt x="1801" y="121"/>
                  </a:lnTo>
                  <a:lnTo>
                    <a:pt x="1804" y="252"/>
                  </a:lnTo>
                  <a:lnTo>
                    <a:pt x="1807" y="150"/>
                  </a:lnTo>
                  <a:lnTo>
                    <a:pt x="1810" y="171"/>
                  </a:lnTo>
                  <a:lnTo>
                    <a:pt x="1813" y="164"/>
                  </a:lnTo>
                  <a:lnTo>
                    <a:pt x="1816" y="162"/>
                  </a:lnTo>
                  <a:lnTo>
                    <a:pt x="1819" y="249"/>
                  </a:lnTo>
                  <a:lnTo>
                    <a:pt x="1822" y="141"/>
                  </a:lnTo>
                  <a:lnTo>
                    <a:pt x="1825" y="124"/>
                  </a:lnTo>
                  <a:lnTo>
                    <a:pt x="1828" y="172"/>
                  </a:lnTo>
                  <a:lnTo>
                    <a:pt x="1831" y="283"/>
                  </a:lnTo>
                  <a:lnTo>
                    <a:pt x="1834" y="170"/>
                  </a:lnTo>
                  <a:lnTo>
                    <a:pt x="1837" y="180"/>
                  </a:lnTo>
                  <a:lnTo>
                    <a:pt x="1840" y="132"/>
                  </a:lnTo>
                  <a:lnTo>
                    <a:pt x="1843" y="186"/>
                  </a:lnTo>
                  <a:lnTo>
                    <a:pt x="1846" y="84"/>
                  </a:lnTo>
                  <a:lnTo>
                    <a:pt x="1849" y="202"/>
                  </a:lnTo>
                  <a:lnTo>
                    <a:pt x="1852" y="104"/>
                  </a:lnTo>
                  <a:lnTo>
                    <a:pt x="1855" y="183"/>
                  </a:lnTo>
                  <a:lnTo>
                    <a:pt x="1858" y="153"/>
                  </a:lnTo>
                  <a:lnTo>
                    <a:pt x="1861" y="166"/>
                  </a:lnTo>
                  <a:lnTo>
                    <a:pt x="1864" y="128"/>
                  </a:lnTo>
                  <a:lnTo>
                    <a:pt x="1867" y="83"/>
                  </a:lnTo>
                  <a:lnTo>
                    <a:pt x="1871" y="93"/>
                  </a:lnTo>
                  <a:lnTo>
                    <a:pt x="1874" y="140"/>
                  </a:lnTo>
                  <a:lnTo>
                    <a:pt x="1877" y="178"/>
                  </a:lnTo>
                  <a:lnTo>
                    <a:pt x="1880" y="87"/>
                  </a:lnTo>
                  <a:lnTo>
                    <a:pt x="1883" y="127"/>
                  </a:lnTo>
                  <a:lnTo>
                    <a:pt x="1886" y="136"/>
                  </a:lnTo>
                  <a:lnTo>
                    <a:pt x="1889" y="202"/>
                  </a:lnTo>
                  <a:lnTo>
                    <a:pt x="1892" y="186"/>
                  </a:lnTo>
                  <a:lnTo>
                    <a:pt x="1895" y="55"/>
                  </a:lnTo>
                  <a:lnTo>
                    <a:pt x="1898" y="159"/>
                  </a:lnTo>
                  <a:lnTo>
                    <a:pt x="1901" y="130"/>
                  </a:lnTo>
                  <a:lnTo>
                    <a:pt x="1904" y="110"/>
                  </a:lnTo>
                  <a:lnTo>
                    <a:pt x="1907" y="103"/>
                  </a:lnTo>
                  <a:lnTo>
                    <a:pt x="1910" y="139"/>
                  </a:lnTo>
                  <a:lnTo>
                    <a:pt x="1913" y="278"/>
                  </a:lnTo>
                  <a:lnTo>
                    <a:pt x="1916" y="108"/>
                  </a:lnTo>
                  <a:lnTo>
                    <a:pt x="1919" y="123"/>
                  </a:lnTo>
                  <a:lnTo>
                    <a:pt x="1922" y="160"/>
                  </a:lnTo>
                  <a:lnTo>
                    <a:pt x="1925" y="192"/>
                  </a:lnTo>
                  <a:lnTo>
                    <a:pt x="1928" y="164"/>
                  </a:lnTo>
                  <a:lnTo>
                    <a:pt x="1931" y="210"/>
                  </a:lnTo>
                  <a:lnTo>
                    <a:pt x="1934" y="253"/>
                  </a:lnTo>
                  <a:lnTo>
                    <a:pt x="1937" y="177"/>
                  </a:lnTo>
                  <a:lnTo>
                    <a:pt x="1940" y="122"/>
                  </a:lnTo>
                  <a:lnTo>
                    <a:pt x="1943" y="250"/>
                  </a:lnTo>
                  <a:lnTo>
                    <a:pt x="1946" y="46"/>
                  </a:lnTo>
                  <a:lnTo>
                    <a:pt x="1949" y="134"/>
                  </a:lnTo>
                  <a:lnTo>
                    <a:pt x="1952" y="115"/>
                  </a:lnTo>
                  <a:lnTo>
                    <a:pt x="1955" y="61"/>
                  </a:lnTo>
                  <a:lnTo>
                    <a:pt x="1958" y="88"/>
                  </a:lnTo>
                  <a:lnTo>
                    <a:pt x="1961" y="129"/>
                  </a:lnTo>
                  <a:lnTo>
                    <a:pt x="1964" y="83"/>
                  </a:lnTo>
                  <a:lnTo>
                    <a:pt x="1967" y="190"/>
                  </a:lnTo>
                  <a:lnTo>
                    <a:pt x="1970" y="118"/>
                  </a:lnTo>
                  <a:lnTo>
                    <a:pt x="1973" y="81"/>
                  </a:lnTo>
                  <a:lnTo>
                    <a:pt x="1977" y="91"/>
                  </a:lnTo>
                  <a:lnTo>
                    <a:pt x="1980" y="96"/>
                  </a:lnTo>
                  <a:lnTo>
                    <a:pt x="1983" y="284"/>
                  </a:lnTo>
                  <a:lnTo>
                    <a:pt x="1986" y="211"/>
                  </a:lnTo>
                  <a:lnTo>
                    <a:pt x="1989" y="169"/>
                  </a:lnTo>
                  <a:lnTo>
                    <a:pt x="1992" y="151"/>
                  </a:lnTo>
                  <a:lnTo>
                    <a:pt x="1995" y="139"/>
                  </a:lnTo>
                  <a:lnTo>
                    <a:pt x="1998" y="229"/>
                  </a:lnTo>
                  <a:lnTo>
                    <a:pt x="2001" y="224"/>
                  </a:lnTo>
                  <a:lnTo>
                    <a:pt x="2004" y="115"/>
                  </a:lnTo>
                  <a:lnTo>
                    <a:pt x="2007" y="115"/>
                  </a:lnTo>
                  <a:lnTo>
                    <a:pt x="2010" y="169"/>
                  </a:lnTo>
                  <a:lnTo>
                    <a:pt x="2013" y="119"/>
                  </a:lnTo>
                  <a:lnTo>
                    <a:pt x="2016" y="111"/>
                  </a:lnTo>
                  <a:lnTo>
                    <a:pt x="2019" y="221"/>
                  </a:lnTo>
                  <a:lnTo>
                    <a:pt x="2022" y="183"/>
                  </a:lnTo>
                  <a:lnTo>
                    <a:pt x="2025" y="129"/>
                  </a:lnTo>
                  <a:lnTo>
                    <a:pt x="2028" y="118"/>
                  </a:lnTo>
                  <a:lnTo>
                    <a:pt x="2031" y="195"/>
                  </a:lnTo>
                  <a:lnTo>
                    <a:pt x="2034" y="169"/>
                  </a:lnTo>
                  <a:lnTo>
                    <a:pt x="2037" y="186"/>
                  </a:lnTo>
                  <a:lnTo>
                    <a:pt x="2040" y="125"/>
                  </a:lnTo>
                  <a:lnTo>
                    <a:pt x="2043" y="191"/>
                  </a:lnTo>
                  <a:lnTo>
                    <a:pt x="2046" y="174"/>
                  </a:lnTo>
                  <a:lnTo>
                    <a:pt x="2049" y="176"/>
                  </a:lnTo>
                  <a:lnTo>
                    <a:pt x="2052" y="72"/>
                  </a:lnTo>
                  <a:lnTo>
                    <a:pt x="2055" y="35"/>
                  </a:lnTo>
                  <a:lnTo>
                    <a:pt x="2058" y="157"/>
                  </a:lnTo>
                  <a:lnTo>
                    <a:pt x="2061" y="169"/>
                  </a:lnTo>
                  <a:lnTo>
                    <a:pt x="2064" y="60"/>
                  </a:lnTo>
                  <a:lnTo>
                    <a:pt x="2067" y="199"/>
                  </a:lnTo>
                  <a:lnTo>
                    <a:pt x="2070" y="69"/>
                  </a:lnTo>
                  <a:lnTo>
                    <a:pt x="2073" y="193"/>
                  </a:lnTo>
                  <a:lnTo>
                    <a:pt x="2076" y="115"/>
                  </a:lnTo>
                  <a:lnTo>
                    <a:pt x="2079" y="90"/>
                  </a:lnTo>
                  <a:lnTo>
                    <a:pt x="2083" y="203"/>
                  </a:lnTo>
                  <a:lnTo>
                    <a:pt x="2086" y="173"/>
                  </a:lnTo>
                  <a:lnTo>
                    <a:pt x="2089" y="137"/>
                  </a:lnTo>
                  <a:lnTo>
                    <a:pt x="2092" y="152"/>
                  </a:lnTo>
                  <a:lnTo>
                    <a:pt x="2095" y="255"/>
                  </a:lnTo>
                  <a:lnTo>
                    <a:pt x="2098" y="140"/>
                  </a:lnTo>
                  <a:lnTo>
                    <a:pt x="2101" y="121"/>
                  </a:lnTo>
                  <a:lnTo>
                    <a:pt x="2104" y="77"/>
                  </a:lnTo>
                  <a:lnTo>
                    <a:pt x="2107" y="165"/>
                  </a:lnTo>
                  <a:lnTo>
                    <a:pt x="2110" y="120"/>
                  </a:lnTo>
                  <a:lnTo>
                    <a:pt x="2113" y="95"/>
                  </a:lnTo>
                  <a:lnTo>
                    <a:pt x="2116" y="234"/>
                  </a:lnTo>
                  <a:lnTo>
                    <a:pt x="2119" y="156"/>
                  </a:lnTo>
                  <a:lnTo>
                    <a:pt x="2122" y="154"/>
                  </a:lnTo>
                  <a:lnTo>
                    <a:pt x="2125" y="189"/>
                  </a:lnTo>
                  <a:lnTo>
                    <a:pt x="2128" y="150"/>
                  </a:lnTo>
                  <a:lnTo>
                    <a:pt x="2131" y="19"/>
                  </a:lnTo>
                  <a:lnTo>
                    <a:pt x="2134" y="84"/>
                  </a:lnTo>
                  <a:lnTo>
                    <a:pt x="2137" y="123"/>
                  </a:lnTo>
                  <a:lnTo>
                    <a:pt x="2140" y="85"/>
                  </a:lnTo>
                  <a:lnTo>
                    <a:pt x="2143" y="202"/>
                  </a:lnTo>
                  <a:lnTo>
                    <a:pt x="2146" y="101"/>
                  </a:lnTo>
                  <a:lnTo>
                    <a:pt x="2149" y="113"/>
                  </a:lnTo>
                  <a:lnTo>
                    <a:pt x="2152" y="232"/>
                  </a:lnTo>
                  <a:lnTo>
                    <a:pt x="2155" y="42"/>
                  </a:lnTo>
                  <a:lnTo>
                    <a:pt x="2158" y="146"/>
                  </a:lnTo>
                  <a:lnTo>
                    <a:pt x="2161" y="155"/>
                  </a:lnTo>
                  <a:lnTo>
                    <a:pt x="2164" y="122"/>
                  </a:lnTo>
                  <a:lnTo>
                    <a:pt x="2167" y="188"/>
                  </a:lnTo>
                  <a:lnTo>
                    <a:pt x="2170" y="190"/>
                  </a:lnTo>
                  <a:lnTo>
                    <a:pt x="2173" y="129"/>
                  </a:lnTo>
                  <a:lnTo>
                    <a:pt x="2176" y="38"/>
                  </a:lnTo>
                  <a:lnTo>
                    <a:pt x="2179" y="60"/>
                  </a:lnTo>
                  <a:lnTo>
                    <a:pt x="2182" y="133"/>
                  </a:lnTo>
                  <a:lnTo>
                    <a:pt x="2185" y="138"/>
                  </a:lnTo>
                  <a:lnTo>
                    <a:pt x="2188" y="165"/>
                  </a:lnTo>
                  <a:lnTo>
                    <a:pt x="2192" y="121"/>
                  </a:lnTo>
                  <a:lnTo>
                    <a:pt x="2195" y="171"/>
                  </a:lnTo>
                  <a:lnTo>
                    <a:pt x="2198" y="109"/>
                  </a:lnTo>
                  <a:lnTo>
                    <a:pt x="2201" y="99"/>
                  </a:lnTo>
                  <a:lnTo>
                    <a:pt x="2204" y="163"/>
                  </a:lnTo>
                  <a:lnTo>
                    <a:pt x="2207" y="83"/>
                  </a:lnTo>
                  <a:lnTo>
                    <a:pt x="2210" y="52"/>
                  </a:lnTo>
                  <a:lnTo>
                    <a:pt x="2213" y="112"/>
                  </a:lnTo>
                  <a:lnTo>
                    <a:pt x="2216" y="88"/>
                  </a:lnTo>
                  <a:lnTo>
                    <a:pt x="2219" y="109"/>
                  </a:lnTo>
                  <a:lnTo>
                    <a:pt x="2222" y="103"/>
                  </a:lnTo>
                  <a:lnTo>
                    <a:pt x="2225" y="191"/>
                  </a:lnTo>
                  <a:lnTo>
                    <a:pt x="2228" y="177"/>
                  </a:lnTo>
                  <a:lnTo>
                    <a:pt x="2231" y="161"/>
                  </a:lnTo>
                  <a:lnTo>
                    <a:pt x="2234" y="171"/>
                  </a:lnTo>
                  <a:lnTo>
                    <a:pt x="2237" y="178"/>
                  </a:lnTo>
                  <a:lnTo>
                    <a:pt x="2240" y="65"/>
                  </a:lnTo>
                  <a:lnTo>
                    <a:pt x="2243" y="263"/>
                  </a:lnTo>
                  <a:lnTo>
                    <a:pt x="2246" y="89"/>
                  </a:lnTo>
                  <a:lnTo>
                    <a:pt x="2249" y="132"/>
                  </a:lnTo>
                  <a:lnTo>
                    <a:pt x="2252" y="197"/>
                  </a:lnTo>
                  <a:lnTo>
                    <a:pt x="2255" y="157"/>
                  </a:lnTo>
                  <a:lnTo>
                    <a:pt x="2258" y="264"/>
                  </a:lnTo>
                  <a:lnTo>
                    <a:pt x="2261" y="127"/>
                  </a:lnTo>
                  <a:lnTo>
                    <a:pt x="2264" y="89"/>
                  </a:lnTo>
                  <a:lnTo>
                    <a:pt x="2267" y="166"/>
                  </a:lnTo>
                  <a:lnTo>
                    <a:pt x="2270" y="164"/>
                  </a:lnTo>
                  <a:lnTo>
                    <a:pt x="2273" y="171"/>
                  </a:lnTo>
                  <a:lnTo>
                    <a:pt x="2276" y="114"/>
                  </a:lnTo>
                  <a:lnTo>
                    <a:pt x="2279" y="141"/>
                  </a:lnTo>
                  <a:lnTo>
                    <a:pt x="2282" y="189"/>
                  </a:lnTo>
                  <a:lnTo>
                    <a:pt x="2285" y="78"/>
                  </a:lnTo>
                  <a:lnTo>
                    <a:pt x="2288" y="110"/>
                  </a:lnTo>
                  <a:lnTo>
                    <a:pt x="2291" y="105"/>
                  </a:lnTo>
                  <a:lnTo>
                    <a:pt x="2294" y="124"/>
                  </a:lnTo>
                  <a:lnTo>
                    <a:pt x="2298" y="223"/>
                  </a:lnTo>
                  <a:lnTo>
                    <a:pt x="2301" y="193"/>
                  </a:lnTo>
                  <a:lnTo>
                    <a:pt x="2304" y="92"/>
                  </a:lnTo>
                  <a:lnTo>
                    <a:pt x="2307" y="188"/>
                  </a:lnTo>
                  <a:lnTo>
                    <a:pt x="2310" y="105"/>
                  </a:lnTo>
                  <a:lnTo>
                    <a:pt x="2313" y="185"/>
                  </a:lnTo>
                  <a:lnTo>
                    <a:pt x="2316" y="72"/>
                  </a:lnTo>
                  <a:lnTo>
                    <a:pt x="2319" y="192"/>
                  </a:lnTo>
                  <a:lnTo>
                    <a:pt x="2322" y="250"/>
                  </a:lnTo>
                  <a:lnTo>
                    <a:pt x="2325" y="130"/>
                  </a:lnTo>
                  <a:lnTo>
                    <a:pt x="2328" y="104"/>
                  </a:lnTo>
                  <a:lnTo>
                    <a:pt x="2331" y="217"/>
                  </a:lnTo>
                  <a:lnTo>
                    <a:pt x="2334" y="122"/>
                  </a:lnTo>
                  <a:lnTo>
                    <a:pt x="2337" y="231"/>
                  </a:lnTo>
                  <a:lnTo>
                    <a:pt x="2340" y="183"/>
                  </a:lnTo>
                  <a:lnTo>
                    <a:pt x="2343" y="79"/>
                  </a:lnTo>
                  <a:lnTo>
                    <a:pt x="2346" y="135"/>
                  </a:lnTo>
                  <a:lnTo>
                    <a:pt x="2349" y="208"/>
                  </a:lnTo>
                  <a:lnTo>
                    <a:pt x="2352" y="236"/>
                  </a:lnTo>
                  <a:lnTo>
                    <a:pt x="2355" y="156"/>
                  </a:lnTo>
                  <a:lnTo>
                    <a:pt x="2358" y="194"/>
                  </a:lnTo>
                  <a:lnTo>
                    <a:pt x="2361" y="180"/>
                  </a:lnTo>
                  <a:lnTo>
                    <a:pt x="2364" y="122"/>
                  </a:lnTo>
                  <a:lnTo>
                    <a:pt x="2367" y="96"/>
                  </a:lnTo>
                  <a:lnTo>
                    <a:pt x="2370" y="273"/>
                  </a:lnTo>
                  <a:lnTo>
                    <a:pt x="2373" y="119"/>
                  </a:lnTo>
                  <a:lnTo>
                    <a:pt x="2376" y="206"/>
                  </a:lnTo>
                  <a:lnTo>
                    <a:pt x="2379" y="58"/>
                  </a:lnTo>
                  <a:lnTo>
                    <a:pt x="2382" y="215"/>
                  </a:lnTo>
                  <a:lnTo>
                    <a:pt x="2385" y="57"/>
                  </a:lnTo>
                  <a:lnTo>
                    <a:pt x="2388" y="168"/>
                  </a:lnTo>
                  <a:lnTo>
                    <a:pt x="2391" y="205"/>
                  </a:lnTo>
                  <a:lnTo>
                    <a:pt x="2394" y="104"/>
                  </a:lnTo>
                  <a:lnTo>
                    <a:pt x="2397" y="63"/>
                  </a:lnTo>
                  <a:lnTo>
                    <a:pt x="2400" y="201"/>
                  </a:lnTo>
                  <a:lnTo>
                    <a:pt x="2404" y="104"/>
                  </a:lnTo>
                  <a:lnTo>
                    <a:pt x="2407" y="175"/>
                  </a:lnTo>
                  <a:lnTo>
                    <a:pt x="2410" y="140"/>
                  </a:lnTo>
                  <a:lnTo>
                    <a:pt x="2413" y="163"/>
                  </a:lnTo>
                  <a:lnTo>
                    <a:pt x="2416" y="219"/>
                  </a:lnTo>
                  <a:lnTo>
                    <a:pt x="2419" y="124"/>
                  </a:lnTo>
                  <a:lnTo>
                    <a:pt x="2422" y="209"/>
                  </a:lnTo>
                  <a:lnTo>
                    <a:pt x="2425" y="167"/>
                  </a:lnTo>
                  <a:lnTo>
                    <a:pt x="2428" y="142"/>
                  </a:lnTo>
                  <a:lnTo>
                    <a:pt x="2431" y="127"/>
                  </a:lnTo>
                  <a:lnTo>
                    <a:pt x="2434" y="113"/>
                  </a:lnTo>
                  <a:lnTo>
                    <a:pt x="2437" y="163"/>
                  </a:lnTo>
                  <a:lnTo>
                    <a:pt x="2440" y="233"/>
                  </a:lnTo>
                  <a:lnTo>
                    <a:pt x="2443" y="93"/>
                  </a:lnTo>
                  <a:lnTo>
                    <a:pt x="2446" y="98"/>
                  </a:lnTo>
                  <a:lnTo>
                    <a:pt x="2449" y="151"/>
                  </a:lnTo>
                  <a:lnTo>
                    <a:pt x="2452" y="108"/>
                  </a:lnTo>
                  <a:lnTo>
                    <a:pt x="2455" y="179"/>
                  </a:lnTo>
                  <a:lnTo>
                    <a:pt x="2458" y="211"/>
                  </a:lnTo>
                  <a:lnTo>
                    <a:pt x="2461" y="128"/>
                  </a:lnTo>
                  <a:lnTo>
                    <a:pt x="2464" y="107"/>
                  </a:lnTo>
                  <a:lnTo>
                    <a:pt x="2467" y="127"/>
                  </a:lnTo>
                  <a:lnTo>
                    <a:pt x="2470" y="215"/>
                  </a:lnTo>
                  <a:lnTo>
                    <a:pt x="2473" y="109"/>
                  </a:lnTo>
                  <a:lnTo>
                    <a:pt x="2476" y="176"/>
                  </a:lnTo>
                  <a:lnTo>
                    <a:pt x="2479" y="120"/>
                  </a:lnTo>
                  <a:lnTo>
                    <a:pt x="2482" y="168"/>
                  </a:lnTo>
                  <a:lnTo>
                    <a:pt x="2485" y="184"/>
                  </a:lnTo>
                  <a:lnTo>
                    <a:pt x="2488" y="68"/>
                  </a:lnTo>
                  <a:lnTo>
                    <a:pt x="2491" y="130"/>
                  </a:lnTo>
                  <a:lnTo>
                    <a:pt x="2494" y="150"/>
                  </a:lnTo>
                  <a:lnTo>
                    <a:pt x="2497" y="189"/>
                  </a:lnTo>
                  <a:lnTo>
                    <a:pt x="2500" y="153"/>
                  </a:lnTo>
                  <a:lnTo>
                    <a:pt x="2503" y="102"/>
                  </a:lnTo>
                  <a:lnTo>
                    <a:pt x="2506" y="87"/>
                  </a:lnTo>
                  <a:lnTo>
                    <a:pt x="2510" y="160"/>
                  </a:lnTo>
                  <a:lnTo>
                    <a:pt x="2513" y="169"/>
                  </a:lnTo>
                  <a:lnTo>
                    <a:pt x="2516" y="150"/>
                  </a:lnTo>
                  <a:lnTo>
                    <a:pt x="2519" y="173"/>
                  </a:lnTo>
                  <a:lnTo>
                    <a:pt x="2522" y="159"/>
                  </a:lnTo>
                  <a:lnTo>
                    <a:pt x="2525" y="86"/>
                  </a:lnTo>
                  <a:lnTo>
                    <a:pt x="2528" y="203"/>
                  </a:lnTo>
                  <a:lnTo>
                    <a:pt x="2531" y="72"/>
                  </a:lnTo>
                  <a:lnTo>
                    <a:pt x="2534" y="156"/>
                  </a:lnTo>
                  <a:lnTo>
                    <a:pt x="2537" y="161"/>
                  </a:lnTo>
                  <a:lnTo>
                    <a:pt x="2540" y="176"/>
                  </a:lnTo>
                  <a:lnTo>
                    <a:pt x="2543" y="123"/>
                  </a:lnTo>
                  <a:lnTo>
                    <a:pt x="2546" y="111"/>
                  </a:lnTo>
                  <a:lnTo>
                    <a:pt x="2549" y="95"/>
                  </a:lnTo>
                  <a:lnTo>
                    <a:pt x="2552" y="186"/>
                  </a:lnTo>
                  <a:lnTo>
                    <a:pt x="2555" y="194"/>
                  </a:lnTo>
                  <a:lnTo>
                    <a:pt x="2558" y="231"/>
                  </a:lnTo>
                  <a:lnTo>
                    <a:pt x="2561" y="200"/>
                  </a:lnTo>
                  <a:lnTo>
                    <a:pt x="2564" y="105"/>
                  </a:lnTo>
                  <a:lnTo>
                    <a:pt x="2567" y="223"/>
                  </a:lnTo>
                  <a:lnTo>
                    <a:pt x="2570" y="264"/>
                  </a:lnTo>
                  <a:lnTo>
                    <a:pt x="2573" y="161"/>
                  </a:lnTo>
                  <a:lnTo>
                    <a:pt x="2576" y="171"/>
                  </a:lnTo>
                  <a:lnTo>
                    <a:pt x="2579" y="174"/>
                  </a:lnTo>
                  <a:lnTo>
                    <a:pt x="2582" y="180"/>
                  </a:lnTo>
                  <a:lnTo>
                    <a:pt x="2585" y="90"/>
                  </a:lnTo>
                  <a:lnTo>
                    <a:pt x="2588" y="174"/>
                  </a:lnTo>
                  <a:lnTo>
                    <a:pt x="2591" y="158"/>
                  </a:lnTo>
                  <a:lnTo>
                    <a:pt x="2594" y="149"/>
                  </a:lnTo>
                  <a:lnTo>
                    <a:pt x="2597" y="169"/>
                  </a:lnTo>
                  <a:lnTo>
                    <a:pt x="2600" y="208"/>
                  </a:lnTo>
                  <a:lnTo>
                    <a:pt x="2603" y="94"/>
                  </a:lnTo>
                  <a:lnTo>
                    <a:pt x="2606" y="227"/>
                  </a:lnTo>
                  <a:lnTo>
                    <a:pt x="2609" y="259"/>
                  </a:lnTo>
                  <a:lnTo>
                    <a:pt x="2612" y="141"/>
                  </a:lnTo>
                  <a:lnTo>
                    <a:pt x="2615" y="155"/>
                  </a:lnTo>
                  <a:lnTo>
                    <a:pt x="2619" y="289"/>
                  </a:lnTo>
                  <a:lnTo>
                    <a:pt x="2622" y="196"/>
                  </a:lnTo>
                  <a:lnTo>
                    <a:pt x="2625" y="157"/>
                  </a:lnTo>
                  <a:lnTo>
                    <a:pt x="2628" y="214"/>
                  </a:lnTo>
                  <a:lnTo>
                    <a:pt x="2631" y="192"/>
                  </a:lnTo>
                  <a:lnTo>
                    <a:pt x="2634" y="156"/>
                  </a:lnTo>
                  <a:lnTo>
                    <a:pt x="2637" y="187"/>
                  </a:lnTo>
                  <a:lnTo>
                    <a:pt x="2640" y="166"/>
                  </a:lnTo>
                  <a:lnTo>
                    <a:pt x="2643" y="91"/>
                  </a:lnTo>
                  <a:lnTo>
                    <a:pt x="2646" y="228"/>
                  </a:lnTo>
                  <a:lnTo>
                    <a:pt x="2649" y="174"/>
                  </a:lnTo>
                  <a:lnTo>
                    <a:pt x="2652" y="107"/>
                  </a:lnTo>
                  <a:lnTo>
                    <a:pt x="2655" y="150"/>
                  </a:lnTo>
                  <a:lnTo>
                    <a:pt x="2658" y="220"/>
                  </a:lnTo>
                  <a:lnTo>
                    <a:pt x="2661" y="178"/>
                  </a:lnTo>
                  <a:lnTo>
                    <a:pt x="2664" y="171"/>
                  </a:lnTo>
                  <a:lnTo>
                    <a:pt x="2667" y="218"/>
                  </a:lnTo>
                  <a:lnTo>
                    <a:pt x="2670" y="216"/>
                  </a:lnTo>
                  <a:lnTo>
                    <a:pt x="2673" y="172"/>
                  </a:lnTo>
                  <a:lnTo>
                    <a:pt x="2676" y="148"/>
                  </a:lnTo>
                  <a:lnTo>
                    <a:pt x="2679" y="166"/>
                  </a:lnTo>
                  <a:lnTo>
                    <a:pt x="2682" y="215"/>
                  </a:lnTo>
                  <a:lnTo>
                    <a:pt x="2685" y="280"/>
                  </a:lnTo>
                  <a:lnTo>
                    <a:pt x="2688" y="205"/>
                  </a:lnTo>
                  <a:lnTo>
                    <a:pt x="2691" y="201"/>
                  </a:lnTo>
                  <a:lnTo>
                    <a:pt x="2694" y="162"/>
                  </a:lnTo>
                  <a:lnTo>
                    <a:pt x="2697" y="136"/>
                  </a:lnTo>
                  <a:lnTo>
                    <a:pt x="2700" y="222"/>
                  </a:lnTo>
                  <a:lnTo>
                    <a:pt x="2703" y="134"/>
                  </a:lnTo>
                  <a:lnTo>
                    <a:pt x="2706" y="201"/>
                  </a:lnTo>
                  <a:lnTo>
                    <a:pt x="2709" y="205"/>
                  </a:lnTo>
                  <a:lnTo>
                    <a:pt x="2712" y="225"/>
                  </a:lnTo>
                  <a:lnTo>
                    <a:pt x="2715" y="179"/>
                  </a:lnTo>
                  <a:lnTo>
                    <a:pt x="2718" y="142"/>
                  </a:lnTo>
                  <a:lnTo>
                    <a:pt x="2721" y="183"/>
                  </a:lnTo>
                  <a:lnTo>
                    <a:pt x="2725" y="170"/>
                  </a:lnTo>
                  <a:lnTo>
                    <a:pt x="2728" y="191"/>
                  </a:lnTo>
                  <a:lnTo>
                    <a:pt x="2731" y="169"/>
                  </a:lnTo>
                  <a:lnTo>
                    <a:pt x="2734" y="103"/>
                  </a:lnTo>
                  <a:lnTo>
                    <a:pt x="2737" y="201"/>
                  </a:lnTo>
                  <a:lnTo>
                    <a:pt x="2740" y="160"/>
                  </a:lnTo>
                  <a:lnTo>
                    <a:pt x="2743" y="147"/>
                  </a:lnTo>
                  <a:lnTo>
                    <a:pt x="2746" y="193"/>
                  </a:lnTo>
                  <a:lnTo>
                    <a:pt x="2749" y="201"/>
                  </a:lnTo>
                  <a:lnTo>
                    <a:pt x="2752" y="266"/>
                  </a:lnTo>
                  <a:lnTo>
                    <a:pt x="2755" y="137"/>
                  </a:lnTo>
                  <a:lnTo>
                    <a:pt x="2758" y="83"/>
                  </a:lnTo>
                  <a:lnTo>
                    <a:pt x="2761" y="201"/>
                  </a:lnTo>
                  <a:lnTo>
                    <a:pt x="2764" y="143"/>
                  </a:lnTo>
                  <a:lnTo>
                    <a:pt x="2767" y="153"/>
                  </a:lnTo>
                  <a:lnTo>
                    <a:pt x="2770" y="131"/>
                  </a:lnTo>
                  <a:lnTo>
                    <a:pt x="2773" y="207"/>
                  </a:lnTo>
                  <a:lnTo>
                    <a:pt x="2776" y="263"/>
                  </a:lnTo>
                  <a:lnTo>
                    <a:pt x="2779" y="254"/>
                  </a:lnTo>
                  <a:lnTo>
                    <a:pt x="2782" y="91"/>
                  </a:lnTo>
                  <a:lnTo>
                    <a:pt x="2785" y="314"/>
                  </a:lnTo>
                  <a:lnTo>
                    <a:pt x="2788" y="110"/>
                  </a:lnTo>
                  <a:lnTo>
                    <a:pt x="2791" y="148"/>
                  </a:lnTo>
                  <a:lnTo>
                    <a:pt x="2794" y="170"/>
                  </a:lnTo>
                  <a:lnTo>
                    <a:pt x="2797" y="264"/>
                  </a:lnTo>
                  <a:lnTo>
                    <a:pt x="2800" y="225"/>
                  </a:lnTo>
                  <a:lnTo>
                    <a:pt x="2803" y="200"/>
                  </a:lnTo>
                  <a:lnTo>
                    <a:pt x="2806" y="239"/>
                  </a:lnTo>
                  <a:lnTo>
                    <a:pt x="2809" y="144"/>
                  </a:lnTo>
                  <a:lnTo>
                    <a:pt x="2812" y="126"/>
                  </a:lnTo>
                  <a:lnTo>
                    <a:pt x="2815" y="203"/>
                  </a:lnTo>
                  <a:lnTo>
                    <a:pt x="2818" y="207"/>
                  </a:lnTo>
                  <a:lnTo>
                    <a:pt x="2821" y="96"/>
                  </a:lnTo>
                  <a:lnTo>
                    <a:pt x="2824" y="187"/>
                  </a:lnTo>
                  <a:lnTo>
                    <a:pt x="2827" y="277"/>
                  </a:lnTo>
                  <a:lnTo>
                    <a:pt x="2831" y="216"/>
                  </a:lnTo>
                  <a:lnTo>
                    <a:pt x="2834" y="54"/>
                  </a:lnTo>
                  <a:lnTo>
                    <a:pt x="2837" y="227"/>
                  </a:lnTo>
                  <a:lnTo>
                    <a:pt x="2840" y="123"/>
                  </a:lnTo>
                  <a:lnTo>
                    <a:pt x="2843" y="229"/>
                  </a:lnTo>
                  <a:lnTo>
                    <a:pt x="2846" y="189"/>
                  </a:lnTo>
                  <a:lnTo>
                    <a:pt x="2849" y="282"/>
                  </a:lnTo>
                  <a:lnTo>
                    <a:pt x="2852" y="148"/>
                  </a:lnTo>
                  <a:lnTo>
                    <a:pt x="2855" y="195"/>
                  </a:lnTo>
                  <a:lnTo>
                    <a:pt x="2858" y="142"/>
                  </a:lnTo>
                  <a:lnTo>
                    <a:pt x="2861" y="189"/>
                  </a:lnTo>
                  <a:lnTo>
                    <a:pt x="2864" y="167"/>
                  </a:lnTo>
                  <a:lnTo>
                    <a:pt x="2867" y="237"/>
                  </a:lnTo>
                  <a:lnTo>
                    <a:pt x="2870" y="226"/>
                  </a:lnTo>
                  <a:lnTo>
                    <a:pt x="2873" y="189"/>
                  </a:lnTo>
                  <a:lnTo>
                    <a:pt x="2876" y="270"/>
                  </a:lnTo>
                  <a:lnTo>
                    <a:pt x="2879" y="150"/>
                  </a:lnTo>
                  <a:lnTo>
                    <a:pt x="2882" y="162"/>
                  </a:lnTo>
                  <a:lnTo>
                    <a:pt x="2885" y="224"/>
                  </a:lnTo>
                  <a:lnTo>
                    <a:pt x="2888" y="103"/>
                  </a:lnTo>
                  <a:lnTo>
                    <a:pt x="2891" y="172"/>
                  </a:lnTo>
                  <a:lnTo>
                    <a:pt x="2894" y="214"/>
                  </a:lnTo>
                  <a:lnTo>
                    <a:pt x="2897" y="181"/>
                  </a:lnTo>
                  <a:lnTo>
                    <a:pt x="2900" y="113"/>
                  </a:lnTo>
                  <a:lnTo>
                    <a:pt x="2903" y="308"/>
                  </a:lnTo>
                  <a:lnTo>
                    <a:pt x="2906" y="174"/>
                  </a:lnTo>
                  <a:lnTo>
                    <a:pt x="2909" y="187"/>
                  </a:lnTo>
                  <a:lnTo>
                    <a:pt x="2912" y="164"/>
                  </a:lnTo>
                  <a:lnTo>
                    <a:pt x="2915" y="133"/>
                  </a:lnTo>
                  <a:lnTo>
                    <a:pt x="2918" y="250"/>
                  </a:lnTo>
                  <a:lnTo>
                    <a:pt x="2921" y="297"/>
                  </a:lnTo>
                  <a:lnTo>
                    <a:pt x="2924" y="274"/>
                  </a:lnTo>
                  <a:lnTo>
                    <a:pt x="2927" y="192"/>
                  </a:lnTo>
                  <a:lnTo>
                    <a:pt x="2930" y="174"/>
                  </a:lnTo>
                  <a:lnTo>
                    <a:pt x="2933" y="214"/>
                  </a:lnTo>
                  <a:lnTo>
                    <a:pt x="2936" y="228"/>
                  </a:lnTo>
                  <a:lnTo>
                    <a:pt x="2940" y="218"/>
                  </a:lnTo>
                  <a:lnTo>
                    <a:pt x="2943" y="202"/>
                  </a:lnTo>
                  <a:lnTo>
                    <a:pt x="2946" y="261"/>
                  </a:lnTo>
                  <a:lnTo>
                    <a:pt x="2949" y="336"/>
                  </a:lnTo>
                  <a:lnTo>
                    <a:pt x="2952" y="289"/>
                  </a:lnTo>
                  <a:lnTo>
                    <a:pt x="2955" y="161"/>
                  </a:lnTo>
                  <a:lnTo>
                    <a:pt x="2958" y="149"/>
                  </a:lnTo>
                  <a:lnTo>
                    <a:pt x="2961" y="213"/>
                  </a:lnTo>
                  <a:lnTo>
                    <a:pt x="2964" y="193"/>
                  </a:lnTo>
                  <a:lnTo>
                    <a:pt x="2967" y="242"/>
                  </a:lnTo>
                  <a:lnTo>
                    <a:pt x="2970" y="172"/>
                  </a:lnTo>
                  <a:lnTo>
                    <a:pt x="2973" y="271"/>
                  </a:lnTo>
                  <a:lnTo>
                    <a:pt x="2976" y="169"/>
                  </a:lnTo>
                  <a:lnTo>
                    <a:pt x="2979" y="203"/>
                  </a:lnTo>
                  <a:lnTo>
                    <a:pt x="2982" y="233"/>
                  </a:lnTo>
                  <a:lnTo>
                    <a:pt x="2985" y="162"/>
                  </a:lnTo>
                  <a:lnTo>
                    <a:pt x="2988" y="135"/>
                  </a:lnTo>
                  <a:lnTo>
                    <a:pt x="2991" y="329"/>
                  </a:lnTo>
                  <a:lnTo>
                    <a:pt x="2994" y="352"/>
                  </a:lnTo>
                  <a:lnTo>
                    <a:pt x="2997" y="205"/>
                  </a:lnTo>
                  <a:lnTo>
                    <a:pt x="3000" y="272"/>
                  </a:lnTo>
                  <a:lnTo>
                    <a:pt x="3003" y="265"/>
                  </a:lnTo>
                  <a:lnTo>
                    <a:pt x="3006" y="291"/>
                  </a:lnTo>
                  <a:lnTo>
                    <a:pt x="3009" y="295"/>
                  </a:lnTo>
                  <a:lnTo>
                    <a:pt x="3012" y="358"/>
                  </a:lnTo>
                  <a:lnTo>
                    <a:pt x="3015" y="325"/>
                  </a:lnTo>
                  <a:lnTo>
                    <a:pt x="3018" y="290"/>
                  </a:lnTo>
                  <a:lnTo>
                    <a:pt x="3021" y="231"/>
                  </a:lnTo>
                  <a:lnTo>
                    <a:pt x="3024" y="305"/>
                  </a:lnTo>
                  <a:lnTo>
                    <a:pt x="3027" y="357"/>
                  </a:lnTo>
                  <a:lnTo>
                    <a:pt x="3030" y="363"/>
                  </a:lnTo>
                  <a:lnTo>
                    <a:pt x="3033" y="339"/>
                  </a:lnTo>
                  <a:lnTo>
                    <a:pt x="3036" y="319"/>
                  </a:lnTo>
                  <a:lnTo>
                    <a:pt x="3039" y="341"/>
                  </a:lnTo>
                  <a:lnTo>
                    <a:pt x="3042" y="327"/>
                  </a:lnTo>
                  <a:lnTo>
                    <a:pt x="3046" y="258"/>
                  </a:lnTo>
                  <a:lnTo>
                    <a:pt x="3049" y="342"/>
                  </a:lnTo>
                  <a:lnTo>
                    <a:pt x="3052" y="324"/>
                  </a:lnTo>
                  <a:lnTo>
                    <a:pt x="3055" y="318"/>
                  </a:lnTo>
                  <a:lnTo>
                    <a:pt x="3058" y="305"/>
                  </a:lnTo>
                  <a:lnTo>
                    <a:pt x="3061" y="377"/>
                  </a:lnTo>
                  <a:lnTo>
                    <a:pt x="3064" y="355"/>
                  </a:lnTo>
                  <a:lnTo>
                    <a:pt x="3067" y="321"/>
                  </a:lnTo>
                  <a:lnTo>
                    <a:pt x="3070" y="329"/>
                  </a:lnTo>
                  <a:lnTo>
                    <a:pt x="3073" y="308"/>
                  </a:lnTo>
                  <a:lnTo>
                    <a:pt x="3076" y="227"/>
                  </a:lnTo>
                  <a:lnTo>
                    <a:pt x="3079" y="377"/>
                  </a:lnTo>
                  <a:lnTo>
                    <a:pt x="3082" y="477"/>
                  </a:lnTo>
                  <a:lnTo>
                    <a:pt x="3085" y="487"/>
                  </a:lnTo>
                  <a:lnTo>
                    <a:pt x="3088" y="422"/>
                  </a:lnTo>
                  <a:lnTo>
                    <a:pt x="3091" y="330"/>
                  </a:lnTo>
                  <a:lnTo>
                    <a:pt x="3094" y="420"/>
                  </a:lnTo>
                  <a:lnTo>
                    <a:pt x="3097" y="377"/>
                  </a:lnTo>
                  <a:lnTo>
                    <a:pt x="3100" y="236"/>
                  </a:lnTo>
                  <a:lnTo>
                    <a:pt x="3103" y="395"/>
                  </a:lnTo>
                  <a:lnTo>
                    <a:pt x="3106" y="372"/>
                  </a:lnTo>
                  <a:lnTo>
                    <a:pt x="3109" y="283"/>
                  </a:lnTo>
                  <a:lnTo>
                    <a:pt x="3112" y="415"/>
                  </a:lnTo>
                  <a:lnTo>
                    <a:pt x="3115" y="337"/>
                  </a:lnTo>
                  <a:lnTo>
                    <a:pt x="3118" y="347"/>
                  </a:lnTo>
                  <a:lnTo>
                    <a:pt x="3121" y="440"/>
                  </a:lnTo>
                  <a:lnTo>
                    <a:pt x="3124" y="367"/>
                  </a:lnTo>
                  <a:lnTo>
                    <a:pt x="3127" y="372"/>
                  </a:lnTo>
                  <a:lnTo>
                    <a:pt x="3130" y="461"/>
                  </a:lnTo>
                  <a:lnTo>
                    <a:pt x="3133" y="433"/>
                  </a:lnTo>
                  <a:lnTo>
                    <a:pt x="3136" y="365"/>
                  </a:lnTo>
                  <a:lnTo>
                    <a:pt x="3139" y="395"/>
                  </a:lnTo>
                  <a:lnTo>
                    <a:pt x="3142" y="388"/>
                  </a:lnTo>
                  <a:lnTo>
                    <a:pt x="3145" y="467"/>
                  </a:lnTo>
                  <a:lnTo>
                    <a:pt x="3148" y="358"/>
                  </a:lnTo>
                  <a:lnTo>
                    <a:pt x="3152" y="429"/>
                  </a:lnTo>
                  <a:lnTo>
                    <a:pt x="3155" y="359"/>
                  </a:lnTo>
                  <a:lnTo>
                    <a:pt x="3158" y="374"/>
                  </a:lnTo>
                  <a:lnTo>
                    <a:pt x="3161" y="393"/>
                  </a:lnTo>
                  <a:lnTo>
                    <a:pt x="3164" y="405"/>
                  </a:lnTo>
                  <a:lnTo>
                    <a:pt x="3167" y="545"/>
                  </a:lnTo>
                  <a:lnTo>
                    <a:pt x="3170" y="395"/>
                  </a:lnTo>
                  <a:lnTo>
                    <a:pt x="3173" y="304"/>
                  </a:lnTo>
                  <a:lnTo>
                    <a:pt x="3176" y="414"/>
                  </a:lnTo>
                  <a:lnTo>
                    <a:pt x="3179" y="518"/>
                  </a:lnTo>
                  <a:lnTo>
                    <a:pt x="3182" y="256"/>
                  </a:lnTo>
                  <a:lnTo>
                    <a:pt x="3185" y="425"/>
                  </a:lnTo>
                  <a:lnTo>
                    <a:pt x="3188" y="404"/>
                  </a:lnTo>
                  <a:lnTo>
                    <a:pt x="3191" y="362"/>
                  </a:lnTo>
                  <a:lnTo>
                    <a:pt x="3194" y="355"/>
                  </a:lnTo>
                  <a:lnTo>
                    <a:pt x="3197" y="385"/>
                  </a:lnTo>
                  <a:lnTo>
                    <a:pt x="3200" y="424"/>
                  </a:lnTo>
                  <a:lnTo>
                    <a:pt x="3203" y="436"/>
                  </a:lnTo>
                  <a:lnTo>
                    <a:pt x="3206" y="470"/>
                  </a:lnTo>
                  <a:lnTo>
                    <a:pt x="3209" y="300"/>
                  </a:lnTo>
                  <a:lnTo>
                    <a:pt x="3212" y="445"/>
                  </a:lnTo>
                  <a:lnTo>
                    <a:pt x="3215" y="367"/>
                  </a:lnTo>
                  <a:lnTo>
                    <a:pt x="3218" y="289"/>
                  </a:lnTo>
                  <a:lnTo>
                    <a:pt x="3221" y="244"/>
                  </a:lnTo>
                  <a:lnTo>
                    <a:pt x="3224" y="359"/>
                  </a:lnTo>
                  <a:lnTo>
                    <a:pt x="3227" y="491"/>
                  </a:lnTo>
                  <a:lnTo>
                    <a:pt x="3230" y="471"/>
                  </a:lnTo>
                  <a:lnTo>
                    <a:pt x="3233" y="364"/>
                  </a:lnTo>
                  <a:lnTo>
                    <a:pt x="3236" y="436"/>
                  </a:lnTo>
                  <a:lnTo>
                    <a:pt x="3239" y="427"/>
                  </a:lnTo>
                  <a:lnTo>
                    <a:pt x="3242" y="376"/>
                  </a:lnTo>
                  <a:lnTo>
                    <a:pt x="3245" y="361"/>
                  </a:lnTo>
                  <a:lnTo>
                    <a:pt x="3248" y="367"/>
                  </a:lnTo>
                  <a:lnTo>
                    <a:pt x="3251" y="427"/>
                  </a:lnTo>
                  <a:lnTo>
                    <a:pt x="3254" y="404"/>
                  </a:lnTo>
                  <a:lnTo>
                    <a:pt x="3258" y="415"/>
                  </a:lnTo>
                  <a:lnTo>
                    <a:pt x="3261" y="256"/>
                  </a:lnTo>
                  <a:lnTo>
                    <a:pt x="3264" y="378"/>
                  </a:lnTo>
                  <a:lnTo>
                    <a:pt x="3267" y="342"/>
                  </a:lnTo>
                  <a:lnTo>
                    <a:pt x="3270" y="488"/>
                  </a:lnTo>
                  <a:lnTo>
                    <a:pt x="3273" y="380"/>
                  </a:lnTo>
                  <a:lnTo>
                    <a:pt x="3276" y="351"/>
                  </a:lnTo>
                  <a:lnTo>
                    <a:pt x="3279" y="398"/>
                  </a:lnTo>
                  <a:lnTo>
                    <a:pt x="3282" y="377"/>
                  </a:lnTo>
                  <a:lnTo>
                    <a:pt x="3285" y="380"/>
                  </a:lnTo>
                  <a:lnTo>
                    <a:pt x="3288" y="364"/>
                  </a:lnTo>
                  <a:lnTo>
                    <a:pt x="3291" y="321"/>
                  </a:lnTo>
                  <a:lnTo>
                    <a:pt x="3294" y="422"/>
                  </a:lnTo>
                  <a:lnTo>
                    <a:pt x="3297" y="346"/>
                  </a:lnTo>
                  <a:lnTo>
                    <a:pt x="3300" y="310"/>
                  </a:lnTo>
                  <a:lnTo>
                    <a:pt x="3303" y="314"/>
                  </a:lnTo>
                  <a:lnTo>
                    <a:pt x="3306" y="456"/>
                  </a:lnTo>
                  <a:lnTo>
                    <a:pt x="3309" y="380"/>
                  </a:lnTo>
                  <a:lnTo>
                    <a:pt x="3312" y="177"/>
                  </a:lnTo>
                  <a:lnTo>
                    <a:pt x="3315" y="262"/>
                  </a:lnTo>
                  <a:lnTo>
                    <a:pt x="3318" y="333"/>
                  </a:lnTo>
                  <a:lnTo>
                    <a:pt x="3321" y="345"/>
                  </a:lnTo>
                  <a:lnTo>
                    <a:pt x="3324" y="324"/>
                  </a:lnTo>
                  <a:lnTo>
                    <a:pt x="3327" y="383"/>
                  </a:lnTo>
                  <a:lnTo>
                    <a:pt x="3330" y="367"/>
                  </a:lnTo>
                  <a:lnTo>
                    <a:pt x="3333" y="250"/>
                  </a:lnTo>
                  <a:lnTo>
                    <a:pt x="3336" y="331"/>
                  </a:lnTo>
                  <a:lnTo>
                    <a:pt x="3339" y="446"/>
                  </a:lnTo>
                  <a:lnTo>
                    <a:pt x="3342" y="356"/>
                  </a:lnTo>
                  <a:lnTo>
                    <a:pt x="3345" y="468"/>
                  </a:lnTo>
                  <a:lnTo>
                    <a:pt x="3348" y="393"/>
                  </a:lnTo>
                  <a:lnTo>
                    <a:pt x="3351" y="316"/>
                  </a:lnTo>
                  <a:lnTo>
                    <a:pt x="3354" y="368"/>
                  </a:lnTo>
                  <a:lnTo>
                    <a:pt x="3357" y="426"/>
                  </a:lnTo>
                  <a:lnTo>
                    <a:pt x="3360" y="405"/>
                  </a:lnTo>
                  <a:lnTo>
                    <a:pt x="3363" y="356"/>
                  </a:lnTo>
                  <a:lnTo>
                    <a:pt x="3367" y="485"/>
                  </a:lnTo>
                  <a:lnTo>
                    <a:pt x="3370" y="350"/>
                  </a:lnTo>
                  <a:lnTo>
                    <a:pt x="3373" y="387"/>
                  </a:lnTo>
                  <a:lnTo>
                    <a:pt x="3376" y="367"/>
                  </a:lnTo>
                  <a:lnTo>
                    <a:pt x="3379" y="349"/>
                  </a:lnTo>
                  <a:lnTo>
                    <a:pt x="3382" y="336"/>
                  </a:lnTo>
                  <a:lnTo>
                    <a:pt x="3385" y="370"/>
                  </a:lnTo>
                  <a:lnTo>
                    <a:pt x="3388" y="323"/>
                  </a:lnTo>
                  <a:lnTo>
                    <a:pt x="3391" y="365"/>
                  </a:lnTo>
                  <a:lnTo>
                    <a:pt x="3394" y="302"/>
                  </a:lnTo>
                  <a:lnTo>
                    <a:pt x="3397" y="314"/>
                  </a:lnTo>
                  <a:lnTo>
                    <a:pt x="3400" y="342"/>
                  </a:lnTo>
                  <a:lnTo>
                    <a:pt x="3403" y="334"/>
                  </a:lnTo>
                  <a:lnTo>
                    <a:pt x="3406" y="353"/>
                  </a:lnTo>
                  <a:lnTo>
                    <a:pt x="3409" y="362"/>
                  </a:lnTo>
                  <a:lnTo>
                    <a:pt x="3412" y="311"/>
                  </a:lnTo>
                  <a:lnTo>
                    <a:pt x="3415" y="280"/>
                  </a:lnTo>
                  <a:lnTo>
                    <a:pt x="3418" y="317"/>
                  </a:lnTo>
                  <a:lnTo>
                    <a:pt x="3421" y="212"/>
                  </a:lnTo>
                  <a:lnTo>
                    <a:pt x="3424" y="372"/>
                  </a:lnTo>
                  <a:lnTo>
                    <a:pt x="3427" y="250"/>
                  </a:lnTo>
                  <a:lnTo>
                    <a:pt x="3430" y="314"/>
                  </a:lnTo>
                  <a:lnTo>
                    <a:pt x="3433" y="315"/>
                  </a:lnTo>
                  <a:lnTo>
                    <a:pt x="3436" y="411"/>
                  </a:lnTo>
                  <a:lnTo>
                    <a:pt x="3439" y="358"/>
                  </a:lnTo>
                  <a:lnTo>
                    <a:pt x="3442" y="378"/>
                  </a:lnTo>
                  <a:lnTo>
                    <a:pt x="3445" y="290"/>
                  </a:lnTo>
                  <a:lnTo>
                    <a:pt x="3448" y="252"/>
                  </a:lnTo>
                  <a:lnTo>
                    <a:pt x="3451" y="301"/>
                  </a:lnTo>
                  <a:lnTo>
                    <a:pt x="3454" y="300"/>
                  </a:lnTo>
                  <a:lnTo>
                    <a:pt x="3457" y="458"/>
                  </a:lnTo>
                  <a:lnTo>
                    <a:pt x="3460" y="389"/>
                  </a:lnTo>
                  <a:lnTo>
                    <a:pt x="3463" y="305"/>
                  </a:lnTo>
                  <a:lnTo>
                    <a:pt x="3466" y="313"/>
                  </a:lnTo>
                  <a:lnTo>
                    <a:pt x="3469" y="475"/>
                  </a:lnTo>
                  <a:lnTo>
                    <a:pt x="3473" y="385"/>
                  </a:lnTo>
                  <a:lnTo>
                    <a:pt x="3476" y="364"/>
                  </a:lnTo>
                  <a:lnTo>
                    <a:pt x="3479" y="379"/>
                  </a:lnTo>
                  <a:lnTo>
                    <a:pt x="3482" y="393"/>
                  </a:lnTo>
                  <a:lnTo>
                    <a:pt x="3485" y="377"/>
                  </a:lnTo>
                  <a:lnTo>
                    <a:pt x="3488" y="336"/>
                  </a:lnTo>
                  <a:lnTo>
                    <a:pt x="3491" y="465"/>
                  </a:lnTo>
                  <a:lnTo>
                    <a:pt x="3494" y="325"/>
                  </a:lnTo>
                  <a:lnTo>
                    <a:pt x="3497" y="422"/>
                  </a:lnTo>
                  <a:lnTo>
                    <a:pt x="3500" y="364"/>
                  </a:lnTo>
                  <a:lnTo>
                    <a:pt x="3503" y="293"/>
                  </a:lnTo>
                  <a:lnTo>
                    <a:pt x="3506" y="391"/>
                  </a:lnTo>
                  <a:lnTo>
                    <a:pt x="3509" y="245"/>
                  </a:lnTo>
                  <a:lnTo>
                    <a:pt x="3512" y="226"/>
                  </a:lnTo>
                  <a:lnTo>
                    <a:pt x="3515" y="384"/>
                  </a:lnTo>
                  <a:lnTo>
                    <a:pt x="3518" y="290"/>
                  </a:lnTo>
                  <a:lnTo>
                    <a:pt x="3521" y="291"/>
                  </a:lnTo>
                  <a:lnTo>
                    <a:pt x="3524" y="338"/>
                  </a:lnTo>
                  <a:lnTo>
                    <a:pt x="3527" y="356"/>
                  </a:lnTo>
                  <a:lnTo>
                    <a:pt x="3530" y="429"/>
                  </a:lnTo>
                  <a:lnTo>
                    <a:pt x="3533" y="349"/>
                  </a:lnTo>
                  <a:lnTo>
                    <a:pt x="3536" y="332"/>
                  </a:lnTo>
                  <a:lnTo>
                    <a:pt x="3539" y="277"/>
                  </a:lnTo>
                  <a:lnTo>
                    <a:pt x="3542" y="341"/>
                  </a:lnTo>
                  <a:lnTo>
                    <a:pt x="3545" y="355"/>
                  </a:lnTo>
                  <a:lnTo>
                    <a:pt x="3548" y="335"/>
                  </a:lnTo>
                  <a:lnTo>
                    <a:pt x="3551" y="339"/>
                  </a:lnTo>
                  <a:lnTo>
                    <a:pt x="3554" y="330"/>
                  </a:lnTo>
                  <a:lnTo>
                    <a:pt x="3557" y="313"/>
                  </a:lnTo>
                  <a:lnTo>
                    <a:pt x="3560" y="423"/>
                  </a:lnTo>
                  <a:lnTo>
                    <a:pt x="3563" y="340"/>
                  </a:lnTo>
                  <a:lnTo>
                    <a:pt x="3566" y="420"/>
                  </a:lnTo>
                  <a:lnTo>
                    <a:pt x="3569" y="348"/>
                  </a:lnTo>
                  <a:lnTo>
                    <a:pt x="3572" y="360"/>
                  </a:lnTo>
                  <a:lnTo>
                    <a:pt x="3575" y="258"/>
                  </a:lnTo>
                  <a:lnTo>
                    <a:pt x="3579" y="321"/>
                  </a:lnTo>
                  <a:lnTo>
                    <a:pt x="3582" y="403"/>
                  </a:lnTo>
                  <a:lnTo>
                    <a:pt x="3585" y="318"/>
                  </a:lnTo>
                  <a:lnTo>
                    <a:pt x="3588" y="315"/>
                  </a:lnTo>
                  <a:lnTo>
                    <a:pt x="3591" y="310"/>
                  </a:lnTo>
                  <a:lnTo>
                    <a:pt x="3594" y="265"/>
                  </a:lnTo>
                  <a:lnTo>
                    <a:pt x="3597" y="344"/>
                  </a:lnTo>
                  <a:lnTo>
                    <a:pt x="3600" y="226"/>
                  </a:lnTo>
                  <a:lnTo>
                    <a:pt x="3603" y="298"/>
                  </a:lnTo>
                  <a:lnTo>
                    <a:pt x="3606" y="374"/>
                  </a:lnTo>
                  <a:lnTo>
                    <a:pt x="3609" y="221"/>
                  </a:lnTo>
                  <a:lnTo>
                    <a:pt x="3612" y="335"/>
                  </a:lnTo>
                  <a:lnTo>
                    <a:pt x="3615" y="322"/>
                  </a:lnTo>
                  <a:lnTo>
                    <a:pt x="3618" y="337"/>
                  </a:lnTo>
                  <a:lnTo>
                    <a:pt x="3621" y="317"/>
                  </a:lnTo>
                  <a:lnTo>
                    <a:pt x="3624" y="271"/>
                  </a:lnTo>
                  <a:lnTo>
                    <a:pt x="3627" y="213"/>
                  </a:lnTo>
                  <a:lnTo>
                    <a:pt x="3630" y="181"/>
                  </a:lnTo>
                  <a:lnTo>
                    <a:pt x="3633" y="247"/>
                  </a:lnTo>
                  <a:lnTo>
                    <a:pt x="3636" y="242"/>
                  </a:lnTo>
                  <a:lnTo>
                    <a:pt x="3639" y="398"/>
                  </a:lnTo>
                  <a:lnTo>
                    <a:pt x="3642" y="305"/>
                  </a:lnTo>
                  <a:lnTo>
                    <a:pt x="3645" y="274"/>
                  </a:lnTo>
                  <a:lnTo>
                    <a:pt x="3648" y="369"/>
                  </a:lnTo>
                  <a:lnTo>
                    <a:pt x="3651" y="289"/>
                  </a:lnTo>
                  <a:lnTo>
                    <a:pt x="3654" y="303"/>
                  </a:lnTo>
                  <a:lnTo>
                    <a:pt x="3657" y="306"/>
                  </a:lnTo>
                  <a:lnTo>
                    <a:pt x="3660" y="396"/>
                  </a:lnTo>
                  <a:lnTo>
                    <a:pt x="3663" y="306"/>
                  </a:lnTo>
                  <a:lnTo>
                    <a:pt x="3666" y="313"/>
                  </a:lnTo>
                  <a:lnTo>
                    <a:pt x="3669" y="364"/>
                  </a:lnTo>
                  <a:lnTo>
                    <a:pt x="3672" y="206"/>
                  </a:lnTo>
                  <a:lnTo>
                    <a:pt x="3675" y="364"/>
                  </a:lnTo>
                  <a:lnTo>
                    <a:pt x="3678" y="307"/>
                  </a:lnTo>
                  <a:lnTo>
                    <a:pt x="3681" y="377"/>
                  </a:lnTo>
                  <a:lnTo>
                    <a:pt x="3685" y="303"/>
                  </a:lnTo>
                  <a:lnTo>
                    <a:pt x="3688" y="214"/>
                  </a:lnTo>
                  <a:lnTo>
                    <a:pt x="3691" y="420"/>
                  </a:lnTo>
                  <a:lnTo>
                    <a:pt x="3694" y="321"/>
                  </a:lnTo>
                  <a:lnTo>
                    <a:pt x="3697" y="274"/>
                  </a:lnTo>
                  <a:lnTo>
                    <a:pt x="3700" y="393"/>
                  </a:lnTo>
                  <a:lnTo>
                    <a:pt x="3703" y="353"/>
                  </a:lnTo>
                  <a:lnTo>
                    <a:pt x="3706" y="336"/>
                  </a:lnTo>
                  <a:lnTo>
                    <a:pt x="3709" y="220"/>
                  </a:lnTo>
                  <a:lnTo>
                    <a:pt x="3712" y="341"/>
                  </a:lnTo>
                  <a:lnTo>
                    <a:pt x="3715" y="218"/>
                  </a:lnTo>
                  <a:lnTo>
                    <a:pt x="3718" y="314"/>
                  </a:lnTo>
                  <a:lnTo>
                    <a:pt x="3721" y="287"/>
                  </a:lnTo>
                  <a:lnTo>
                    <a:pt x="3724" y="313"/>
                  </a:lnTo>
                  <a:lnTo>
                    <a:pt x="3727" y="367"/>
                  </a:lnTo>
                  <a:lnTo>
                    <a:pt x="3730" y="357"/>
                  </a:lnTo>
                  <a:lnTo>
                    <a:pt x="3733" y="254"/>
                  </a:lnTo>
                  <a:lnTo>
                    <a:pt x="3736" y="292"/>
                  </a:lnTo>
                  <a:lnTo>
                    <a:pt x="3739" y="336"/>
                  </a:lnTo>
                  <a:lnTo>
                    <a:pt x="3742" y="362"/>
                  </a:lnTo>
                  <a:lnTo>
                    <a:pt x="3745" y="323"/>
                  </a:lnTo>
                  <a:lnTo>
                    <a:pt x="3748" y="253"/>
                  </a:lnTo>
                  <a:lnTo>
                    <a:pt x="3751" y="297"/>
                  </a:lnTo>
                  <a:lnTo>
                    <a:pt x="3754" y="281"/>
                  </a:lnTo>
                  <a:lnTo>
                    <a:pt x="3757" y="287"/>
                  </a:lnTo>
                  <a:lnTo>
                    <a:pt x="3760" y="298"/>
                  </a:lnTo>
                  <a:lnTo>
                    <a:pt x="3763" y="317"/>
                  </a:lnTo>
                  <a:lnTo>
                    <a:pt x="3766" y="370"/>
                  </a:lnTo>
                  <a:lnTo>
                    <a:pt x="3769" y="230"/>
                  </a:lnTo>
                  <a:lnTo>
                    <a:pt x="3772" y="252"/>
                  </a:lnTo>
                  <a:lnTo>
                    <a:pt x="3775" y="220"/>
                  </a:lnTo>
                  <a:lnTo>
                    <a:pt x="3778" y="396"/>
                  </a:lnTo>
                  <a:lnTo>
                    <a:pt x="3781" y="255"/>
                  </a:lnTo>
                  <a:lnTo>
                    <a:pt x="3784" y="405"/>
                  </a:lnTo>
                  <a:lnTo>
                    <a:pt x="3787" y="216"/>
                  </a:lnTo>
                  <a:lnTo>
                    <a:pt x="3790" y="433"/>
                  </a:lnTo>
                  <a:lnTo>
                    <a:pt x="3794" y="337"/>
                  </a:lnTo>
                  <a:lnTo>
                    <a:pt x="3797" y="207"/>
                  </a:lnTo>
                  <a:lnTo>
                    <a:pt x="3800" y="354"/>
                  </a:lnTo>
                  <a:lnTo>
                    <a:pt x="3803" y="269"/>
                  </a:lnTo>
                  <a:lnTo>
                    <a:pt x="3806" y="238"/>
                  </a:lnTo>
                  <a:lnTo>
                    <a:pt x="3809" y="350"/>
                  </a:lnTo>
                  <a:lnTo>
                    <a:pt x="3812" y="224"/>
                  </a:lnTo>
                  <a:lnTo>
                    <a:pt x="3815" y="277"/>
                  </a:lnTo>
                  <a:lnTo>
                    <a:pt x="3818" y="258"/>
                  </a:lnTo>
                  <a:lnTo>
                    <a:pt x="3821" y="278"/>
                  </a:lnTo>
                  <a:lnTo>
                    <a:pt x="3824" y="279"/>
                  </a:lnTo>
                  <a:lnTo>
                    <a:pt x="3827" y="312"/>
                  </a:lnTo>
                  <a:lnTo>
                    <a:pt x="3830" y="466"/>
                  </a:lnTo>
                  <a:lnTo>
                    <a:pt x="3833" y="301"/>
                  </a:lnTo>
                  <a:lnTo>
                    <a:pt x="3836" y="356"/>
                  </a:lnTo>
                  <a:lnTo>
                    <a:pt x="3839" y="337"/>
                  </a:lnTo>
                  <a:lnTo>
                    <a:pt x="3842" y="248"/>
                  </a:lnTo>
                  <a:lnTo>
                    <a:pt x="3845" y="235"/>
                  </a:lnTo>
                  <a:lnTo>
                    <a:pt x="3848" y="228"/>
                  </a:lnTo>
                  <a:lnTo>
                    <a:pt x="3851" y="299"/>
                  </a:lnTo>
                  <a:lnTo>
                    <a:pt x="3854" y="368"/>
                  </a:lnTo>
                  <a:lnTo>
                    <a:pt x="3857" y="110"/>
                  </a:lnTo>
                  <a:lnTo>
                    <a:pt x="3860" y="324"/>
                  </a:lnTo>
                  <a:lnTo>
                    <a:pt x="3863" y="251"/>
                  </a:lnTo>
                  <a:lnTo>
                    <a:pt x="3866" y="268"/>
                  </a:lnTo>
                  <a:lnTo>
                    <a:pt x="3869" y="386"/>
                  </a:lnTo>
                  <a:lnTo>
                    <a:pt x="3872" y="248"/>
                  </a:lnTo>
                  <a:lnTo>
                    <a:pt x="3875" y="245"/>
                  </a:lnTo>
                  <a:lnTo>
                    <a:pt x="3878" y="234"/>
                  </a:lnTo>
                  <a:lnTo>
                    <a:pt x="3881" y="181"/>
                  </a:lnTo>
                  <a:lnTo>
                    <a:pt x="3884" y="313"/>
                  </a:lnTo>
                  <a:lnTo>
                    <a:pt x="3887" y="300"/>
                  </a:lnTo>
                  <a:lnTo>
                    <a:pt x="3890" y="260"/>
                  </a:lnTo>
                  <a:lnTo>
                    <a:pt x="3893" y="317"/>
                  </a:lnTo>
                  <a:lnTo>
                    <a:pt x="3896" y="240"/>
                  </a:lnTo>
                  <a:lnTo>
                    <a:pt x="3900" y="282"/>
                  </a:lnTo>
                  <a:lnTo>
                    <a:pt x="3903" y="249"/>
                  </a:lnTo>
                  <a:lnTo>
                    <a:pt x="3906" y="213"/>
                  </a:lnTo>
                  <a:lnTo>
                    <a:pt x="3909" y="274"/>
                  </a:lnTo>
                  <a:lnTo>
                    <a:pt x="3912" y="171"/>
                  </a:lnTo>
                  <a:lnTo>
                    <a:pt x="3915" y="324"/>
                  </a:lnTo>
                  <a:lnTo>
                    <a:pt x="3918" y="237"/>
                  </a:lnTo>
                  <a:lnTo>
                    <a:pt x="3921" y="323"/>
                  </a:lnTo>
                  <a:lnTo>
                    <a:pt x="3924" y="308"/>
                  </a:lnTo>
                  <a:lnTo>
                    <a:pt x="3927" y="230"/>
                  </a:lnTo>
                  <a:lnTo>
                    <a:pt x="3930" y="387"/>
                  </a:lnTo>
                  <a:lnTo>
                    <a:pt x="3933" y="229"/>
                  </a:lnTo>
                  <a:lnTo>
                    <a:pt x="3936" y="287"/>
                  </a:lnTo>
                  <a:lnTo>
                    <a:pt x="3939" y="369"/>
                  </a:lnTo>
                  <a:lnTo>
                    <a:pt x="3942" y="299"/>
                  </a:lnTo>
                  <a:lnTo>
                    <a:pt x="3945" y="280"/>
                  </a:lnTo>
                  <a:lnTo>
                    <a:pt x="3948" y="280"/>
                  </a:lnTo>
                  <a:lnTo>
                    <a:pt x="3951" y="351"/>
                  </a:lnTo>
                  <a:lnTo>
                    <a:pt x="3954" y="270"/>
                  </a:lnTo>
                  <a:lnTo>
                    <a:pt x="3957" y="212"/>
                  </a:lnTo>
                  <a:lnTo>
                    <a:pt x="3960" y="330"/>
                  </a:lnTo>
                  <a:lnTo>
                    <a:pt x="3963" y="335"/>
                  </a:lnTo>
                  <a:lnTo>
                    <a:pt x="3966" y="421"/>
                  </a:lnTo>
                  <a:lnTo>
                    <a:pt x="3969" y="210"/>
                  </a:lnTo>
                  <a:lnTo>
                    <a:pt x="3972" y="449"/>
                  </a:lnTo>
                  <a:lnTo>
                    <a:pt x="3975" y="287"/>
                  </a:lnTo>
                  <a:lnTo>
                    <a:pt x="3978" y="207"/>
                  </a:lnTo>
                  <a:lnTo>
                    <a:pt x="3981" y="340"/>
                  </a:lnTo>
                  <a:lnTo>
                    <a:pt x="3984" y="228"/>
                  </a:lnTo>
                  <a:lnTo>
                    <a:pt x="3987" y="177"/>
                  </a:lnTo>
                  <a:lnTo>
                    <a:pt x="3990" y="282"/>
                  </a:lnTo>
                  <a:lnTo>
                    <a:pt x="3993" y="103"/>
                  </a:lnTo>
                  <a:lnTo>
                    <a:pt x="3996" y="228"/>
                  </a:lnTo>
                  <a:lnTo>
                    <a:pt x="3999" y="208"/>
                  </a:lnTo>
                  <a:lnTo>
                    <a:pt x="4002" y="349"/>
                  </a:lnTo>
                  <a:lnTo>
                    <a:pt x="4006" y="331"/>
                  </a:lnTo>
                  <a:lnTo>
                    <a:pt x="4009" y="269"/>
                  </a:lnTo>
                  <a:lnTo>
                    <a:pt x="4012" y="141"/>
                  </a:lnTo>
                  <a:lnTo>
                    <a:pt x="4015" y="180"/>
                  </a:lnTo>
                  <a:lnTo>
                    <a:pt x="4018" y="265"/>
                  </a:lnTo>
                  <a:lnTo>
                    <a:pt x="4021" y="293"/>
                  </a:lnTo>
                  <a:lnTo>
                    <a:pt x="4024" y="181"/>
                  </a:lnTo>
                  <a:lnTo>
                    <a:pt x="4027" y="189"/>
                  </a:lnTo>
                  <a:lnTo>
                    <a:pt x="4030" y="265"/>
                  </a:lnTo>
                  <a:lnTo>
                    <a:pt x="4033" y="203"/>
                  </a:lnTo>
                  <a:lnTo>
                    <a:pt x="4036" y="168"/>
                  </a:lnTo>
                  <a:lnTo>
                    <a:pt x="4039" y="286"/>
                  </a:lnTo>
                  <a:lnTo>
                    <a:pt x="4042" y="215"/>
                  </a:lnTo>
                  <a:lnTo>
                    <a:pt x="4045" y="135"/>
                  </a:lnTo>
                  <a:lnTo>
                    <a:pt x="4048" y="165"/>
                  </a:lnTo>
                  <a:lnTo>
                    <a:pt x="4051" y="343"/>
                  </a:lnTo>
                  <a:lnTo>
                    <a:pt x="4054" y="228"/>
                  </a:lnTo>
                  <a:lnTo>
                    <a:pt x="4057" y="136"/>
                  </a:lnTo>
                  <a:lnTo>
                    <a:pt x="4060" y="215"/>
                  </a:lnTo>
                  <a:lnTo>
                    <a:pt x="4063" y="250"/>
                  </a:lnTo>
                  <a:lnTo>
                    <a:pt x="4066" y="244"/>
                  </a:lnTo>
                  <a:lnTo>
                    <a:pt x="4069" y="259"/>
                  </a:lnTo>
                  <a:lnTo>
                    <a:pt x="4072" y="287"/>
                  </a:lnTo>
                  <a:lnTo>
                    <a:pt x="4075" y="216"/>
                  </a:lnTo>
                  <a:lnTo>
                    <a:pt x="4078" y="180"/>
                  </a:lnTo>
                  <a:lnTo>
                    <a:pt x="4081" y="349"/>
                  </a:lnTo>
                  <a:lnTo>
                    <a:pt x="4084" y="233"/>
                  </a:lnTo>
                  <a:lnTo>
                    <a:pt x="4087" y="292"/>
                  </a:lnTo>
                  <a:lnTo>
                    <a:pt x="4090" y="228"/>
                  </a:lnTo>
                  <a:lnTo>
                    <a:pt x="4093" y="219"/>
                  </a:lnTo>
                  <a:lnTo>
                    <a:pt x="4096" y="285"/>
                  </a:lnTo>
                  <a:lnTo>
                    <a:pt x="4099" y="315"/>
                  </a:lnTo>
                  <a:lnTo>
                    <a:pt x="4102" y="247"/>
                  </a:lnTo>
                  <a:lnTo>
                    <a:pt x="4105" y="236"/>
                  </a:lnTo>
                  <a:lnTo>
                    <a:pt x="4108" y="160"/>
                  </a:lnTo>
                  <a:lnTo>
                    <a:pt x="4111" y="240"/>
                  </a:lnTo>
                  <a:lnTo>
                    <a:pt x="4115" y="261"/>
                  </a:lnTo>
                  <a:lnTo>
                    <a:pt x="4118" y="234"/>
                  </a:lnTo>
                  <a:lnTo>
                    <a:pt x="4121" y="315"/>
                  </a:lnTo>
                  <a:lnTo>
                    <a:pt x="4124" y="241"/>
                  </a:lnTo>
                  <a:lnTo>
                    <a:pt x="4127" y="195"/>
                  </a:lnTo>
                  <a:lnTo>
                    <a:pt x="4130" y="298"/>
                  </a:lnTo>
                  <a:lnTo>
                    <a:pt x="4133" y="233"/>
                  </a:lnTo>
                  <a:lnTo>
                    <a:pt x="4136" y="242"/>
                  </a:lnTo>
                  <a:lnTo>
                    <a:pt x="4139" y="296"/>
                  </a:lnTo>
                  <a:lnTo>
                    <a:pt x="4142" y="263"/>
                  </a:lnTo>
                  <a:lnTo>
                    <a:pt x="4145" y="316"/>
                  </a:lnTo>
                  <a:lnTo>
                    <a:pt x="4148" y="191"/>
                  </a:lnTo>
                  <a:lnTo>
                    <a:pt x="4151" y="198"/>
                  </a:lnTo>
                  <a:lnTo>
                    <a:pt x="4154" y="185"/>
                  </a:lnTo>
                  <a:lnTo>
                    <a:pt x="4157" y="205"/>
                  </a:lnTo>
                  <a:lnTo>
                    <a:pt x="4160" y="303"/>
                  </a:lnTo>
                  <a:lnTo>
                    <a:pt x="4163" y="252"/>
                  </a:lnTo>
                  <a:lnTo>
                    <a:pt x="4166" y="321"/>
                  </a:lnTo>
                  <a:lnTo>
                    <a:pt x="4169" y="197"/>
                  </a:lnTo>
                  <a:lnTo>
                    <a:pt x="4172" y="224"/>
                  </a:lnTo>
                  <a:lnTo>
                    <a:pt x="4175" y="148"/>
                  </a:lnTo>
                  <a:lnTo>
                    <a:pt x="4178" y="260"/>
                  </a:lnTo>
                  <a:lnTo>
                    <a:pt x="4181" y="284"/>
                  </a:lnTo>
                  <a:lnTo>
                    <a:pt x="4184" y="262"/>
                  </a:lnTo>
                  <a:lnTo>
                    <a:pt x="4187" y="279"/>
                  </a:lnTo>
                  <a:lnTo>
                    <a:pt x="4190" y="262"/>
                  </a:lnTo>
                  <a:lnTo>
                    <a:pt x="4193" y="171"/>
                  </a:lnTo>
                  <a:lnTo>
                    <a:pt x="4196" y="215"/>
                  </a:lnTo>
                  <a:lnTo>
                    <a:pt x="4199" y="277"/>
                  </a:lnTo>
                  <a:lnTo>
                    <a:pt x="4202" y="163"/>
                  </a:lnTo>
                  <a:lnTo>
                    <a:pt x="4205" y="253"/>
                  </a:lnTo>
                  <a:lnTo>
                    <a:pt x="4208" y="328"/>
                  </a:lnTo>
                  <a:lnTo>
                    <a:pt x="4211" y="181"/>
                  </a:lnTo>
                  <a:lnTo>
                    <a:pt x="4214" y="245"/>
                  </a:lnTo>
                  <a:lnTo>
                    <a:pt x="4217" y="172"/>
                  </a:lnTo>
                  <a:lnTo>
                    <a:pt x="4221" y="149"/>
                  </a:lnTo>
                  <a:lnTo>
                    <a:pt x="4224" y="41"/>
                  </a:lnTo>
                  <a:lnTo>
                    <a:pt x="4227" y="288"/>
                  </a:lnTo>
                  <a:lnTo>
                    <a:pt x="4230" y="208"/>
                  </a:lnTo>
                  <a:lnTo>
                    <a:pt x="4233" y="255"/>
                  </a:lnTo>
                  <a:lnTo>
                    <a:pt x="4236" y="272"/>
                  </a:lnTo>
                  <a:lnTo>
                    <a:pt x="4239" y="174"/>
                  </a:lnTo>
                  <a:lnTo>
                    <a:pt x="4242" y="278"/>
                  </a:lnTo>
                  <a:lnTo>
                    <a:pt x="4245" y="319"/>
                  </a:lnTo>
                  <a:lnTo>
                    <a:pt x="4248" y="254"/>
                  </a:lnTo>
                  <a:lnTo>
                    <a:pt x="4251" y="259"/>
                  </a:lnTo>
                  <a:lnTo>
                    <a:pt x="4254" y="225"/>
                  </a:lnTo>
                  <a:lnTo>
                    <a:pt x="4257" y="231"/>
                  </a:lnTo>
                  <a:lnTo>
                    <a:pt x="4260" y="273"/>
                  </a:lnTo>
                  <a:lnTo>
                    <a:pt x="4263" y="233"/>
                  </a:lnTo>
                  <a:lnTo>
                    <a:pt x="4266" y="257"/>
                  </a:lnTo>
                  <a:lnTo>
                    <a:pt x="4269" y="210"/>
                  </a:lnTo>
                  <a:lnTo>
                    <a:pt x="4272" y="183"/>
                  </a:lnTo>
                  <a:lnTo>
                    <a:pt x="4275" y="297"/>
                  </a:lnTo>
                  <a:lnTo>
                    <a:pt x="4278" y="171"/>
                  </a:lnTo>
                  <a:lnTo>
                    <a:pt x="4281" y="132"/>
                  </a:lnTo>
                  <a:lnTo>
                    <a:pt x="4284" y="183"/>
                  </a:lnTo>
                  <a:lnTo>
                    <a:pt x="4287" y="132"/>
                  </a:lnTo>
                  <a:lnTo>
                    <a:pt x="4290" y="142"/>
                  </a:lnTo>
                  <a:lnTo>
                    <a:pt x="4293" y="210"/>
                  </a:lnTo>
                  <a:lnTo>
                    <a:pt x="4296" y="213"/>
                  </a:lnTo>
                  <a:lnTo>
                    <a:pt x="4299" y="172"/>
                  </a:lnTo>
                  <a:lnTo>
                    <a:pt x="4302" y="269"/>
                  </a:lnTo>
                  <a:lnTo>
                    <a:pt x="4305" y="209"/>
                  </a:lnTo>
                  <a:lnTo>
                    <a:pt x="4308" y="164"/>
                  </a:lnTo>
                  <a:lnTo>
                    <a:pt x="4311" y="149"/>
                  </a:lnTo>
                  <a:lnTo>
                    <a:pt x="4314" y="226"/>
                  </a:lnTo>
                  <a:lnTo>
                    <a:pt x="4317" y="189"/>
                  </a:lnTo>
                  <a:lnTo>
                    <a:pt x="4320" y="236"/>
                  </a:lnTo>
                  <a:lnTo>
                    <a:pt x="4323" y="161"/>
                  </a:lnTo>
                  <a:lnTo>
                    <a:pt x="4327" y="277"/>
                  </a:lnTo>
                  <a:lnTo>
                    <a:pt x="4330" y="213"/>
                  </a:lnTo>
                  <a:lnTo>
                    <a:pt x="4333" y="170"/>
                  </a:lnTo>
                  <a:lnTo>
                    <a:pt x="4336" y="245"/>
                  </a:lnTo>
                  <a:lnTo>
                    <a:pt x="4339" y="172"/>
                  </a:lnTo>
                  <a:lnTo>
                    <a:pt x="4342" y="230"/>
                  </a:lnTo>
                  <a:lnTo>
                    <a:pt x="4345" y="179"/>
                  </a:lnTo>
                  <a:lnTo>
                    <a:pt x="4348" y="157"/>
                  </a:lnTo>
                  <a:lnTo>
                    <a:pt x="4351" y="183"/>
                  </a:lnTo>
                  <a:lnTo>
                    <a:pt x="4354" y="249"/>
                  </a:lnTo>
                  <a:lnTo>
                    <a:pt x="4357" y="257"/>
                  </a:lnTo>
                  <a:lnTo>
                    <a:pt x="4360" y="182"/>
                  </a:lnTo>
                  <a:lnTo>
                    <a:pt x="4363" y="199"/>
                  </a:lnTo>
                  <a:lnTo>
                    <a:pt x="4366" y="166"/>
                  </a:lnTo>
                  <a:lnTo>
                    <a:pt x="4369" y="198"/>
                  </a:lnTo>
                  <a:lnTo>
                    <a:pt x="4372" y="179"/>
                  </a:lnTo>
                  <a:lnTo>
                    <a:pt x="4375" y="290"/>
                  </a:lnTo>
                  <a:lnTo>
                    <a:pt x="4378" y="205"/>
                  </a:lnTo>
                  <a:lnTo>
                    <a:pt x="4381" y="106"/>
                  </a:lnTo>
                  <a:lnTo>
                    <a:pt x="4384" y="194"/>
                  </a:lnTo>
                  <a:lnTo>
                    <a:pt x="4387" y="208"/>
                  </a:lnTo>
                  <a:lnTo>
                    <a:pt x="4390" y="270"/>
                  </a:lnTo>
                  <a:lnTo>
                    <a:pt x="4393" y="220"/>
                  </a:lnTo>
                  <a:lnTo>
                    <a:pt x="4396" y="228"/>
                  </a:lnTo>
                  <a:lnTo>
                    <a:pt x="4399" y="172"/>
                  </a:lnTo>
                  <a:lnTo>
                    <a:pt x="4402" y="150"/>
                  </a:lnTo>
                  <a:lnTo>
                    <a:pt x="4405" y="205"/>
                  </a:lnTo>
                  <a:lnTo>
                    <a:pt x="4408" y="291"/>
                  </a:lnTo>
                  <a:lnTo>
                    <a:pt x="4411" y="243"/>
                  </a:lnTo>
                  <a:lnTo>
                    <a:pt x="4414" y="189"/>
                  </a:lnTo>
                  <a:lnTo>
                    <a:pt x="4417" y="306"/>
                  </a:lnTo>
                  <a:lnTo>
                    <a:pt x="4420" y="155"/>
                  </a:lnTo>
                  <a:lnTo>
                    <a:pt x="4423" y="201"/>
                  </a:lnTo>
                  <a:lnTo>
                    <a:pt x="4426" y="318"/>
                  </a:lnTo>
                  <a:lnTo>
                    <a:pt x="4429" y="129"/>
                  </a:lnTo>
                  <a:lnTo>
                    <a:pt x="4433" y="162"/>
                  </a:lnTo>
                  <a:lnTo>
                    <a:pt x="4436" y="222"/>
                  </a:lnTo>
                  <a:lnTo>
                    <a:pt x="4439" y="196"/>
                  </a:lnTo>
                  <a:lnTo>
                    <a:pt x="4442" y="237"/>
                  </a:lnTo>
                  <a:lnTo>
                    <a:pt x="4445" y="213"/>
                  </a:lnTo>
                  <a:lnTo>
                    <a:pt x="4448" y="259"/>
                  </a:lnTo>
                  <a:lnTo>
                    <a:pt x="4451" y="252"/>
                  </a:lnTo>
                  <a:lnTo>
                    <a:pt x="4454" y="149"/>
                  </a:lnTo>
                  <a:lnTo>
                    <a:pt x="4457" y="227"/>
                  </a:lnTo>
                  <a:lnTo>
                    <a:pt x="4460" y="215"/>
                  </a:lnTo>
                  <a:lnTo>
                    <a:pt x="4463" y="129"/>
                  </a:lnTo>
                  <a:lnTo>
                    <a:pt x="4466" y="167"/>
                  </a:lnTo>
                  <a:lnTo>
                    <a:pt x="4469" y="220"/>
                  </a:lnTo>
                  <a:lnTo>
                    <a:pt x="4472" y="140"/>
                  </a:lnTo>
                  <a:lnTo>
                    <a:pt x="4475" y="211"/>
                  </a:lnTo>
                  <a:lnTo>
                    <a:pt x="4478" y="205"/>
                  </a:lnTo>
                  <a:lnTo>
                    <a:pt x="4481" y="256"/>
                  </a:lnTo>
                  <a:lnTo>
                    <a:pt x="4484" y="288"/>
                  </a:lnTo>
                  <a:lnTo>
                    <a:pt x="4487" y="196"/>
                  </a:lnTo>
                  <a:lnTo>
                    <a:pt x="4490" y="291"/>
                  </a:lnTo>
                  <a:lnTo>
                    <a:pt x="4493" y="268"/>
                  </a:lnTo>
                  <a:lnTo>
                    <a:pt x="4496" y="138"/>
                  </a:lnTo>
                  <a:lnTo>
                    <a:pt x="4499" y="243"/>
                  </a:lnTo>
                  <a:lnTo>
                    <a:pt x="4502" y="226"/>
                  </a:lnTo>
                  <a:lnTo>
                    <a:pt x="4505" y="91"/>
                  </a:lnTo>
                  <a:lnTo>
                    <a:pt x="4508" y="260"/>
                  </a:lnTo>
                  <a:lnTo>
                    <a:pt x="4511" y="237"/>
                  </a:lnTo>
                  <a:lnTo>
                    <a:pt x="4514" y="237"/>
                  </a:lnTo>
                  <a:lnTo>
                    <a:pt x="4517" y="165"/>
                  </a:lnTo>
                  <a:lnTo>
                    <a:pt x="4520" y="265"/>
                  </a:lnTo>
                  <a:lnTo>
                    <a:pt x="4523" y="262"/>
                  </a:lnTo>
                  <a:lnTo>
                    <a:pt x="4526" y="210"/>
                  </a:lnTo>
                  <a:lnTo>
                    <a:pt x="4529" y="304"/>
                  </a:lnTo>
                  <a:lnTo>
                    <a:pt x="4532" y="289"/>
                  </a:lnTo>
                  <a:lnTo>
                    <a:pt x="4535" y="262"/>
                  </a:lnTo>
                  <a:lnTo>
                    <a:pt x="4538" y="204"/>
                  </a:lnTo>
                  <a:lnTo>
                    <a:pt x="4542" y="275"/>
                  </a:lnTo>
                  <a:lnTo>
                    <a:pt x="4545" y="242"/>
                  </a:lnTo>
                  <a:lnTo>
                    <a:pt x="4548" y="255"/>
                  </a:lnTo>
                  <a:lnTo>
                    <a:pt x="4551" y="343"/>
                  </a:lnTo>
                  <a:lnTo>
                    <a:pt x="4554" y="348"/>
                  </a:lnTo>
                  <a:lnTo>
                    <a:pt x="4557" y="273"/>
                  </a:lnTo>
                  <a:lnTo>
                    <a:pt x="4560" y="204"/>
                  </a:lnTo>
                  <a:lnTo>
                    <a:pt x="4563" y="282"/>
                  </a:lnTo>
                  <a:lnTo>
                    <a:pt x="4566" y="242"/>
                  </a:lnTo>
                  <a:lnTo>
                    <a:pt x="4569" y="269"/>
                  </a:lnTo>
                  <a:lnTo>
                    <a:pt x="4572" y="203"/>
                  </a:lnTo>
                  <a:lnTo>
                    <a:pt x="4575" y="321"/>
                  </a:lnTo>
                  <a:lnTo>
                    <a:pt x="4578" y="317"/>
                  </a:lnTo>
                  <a:lnTo>
                    <a:pt x="4581" y="375"/>
                  </a:lnTo>
                  <a:lnTo>
                    <a:pt x="4584" y="280"/>
                  </a:lnTo>
                  <a:lnTo>
                    <a:pt x="4587" y="249"/>
                  </a:lnTo>
                  <a:lnTo>
                    <a:pt x="4590" y="231"/>
                  </a:lnTo>
                  <a:lnTo>
                    <a:pt x="4593" y="341"/>
                  </a:lnTo>
                  <a:lnTo>
                    <a:pt x="4596" y="265"/>
                  </a:lnTo>
                  <a:lnTo>
                    <a:pt x="4599" y="319"/>
                  </a:lnTo>
                  <a:lnTo>
                    <a:pt x="4602" y="376"/>
                  </a:lnTo>
                  <a:lnTo>
                    <a:pt x="4605" y="280"/>
                  </a:lnTo>
                  <a:lnTo>
                    <a:pt x="4608" y="306"/>
                  </a:lnTo>
                  <a:lnTo>
                    <a:pt x="4611" y="349"/>
                  </a:lnTo>
                  <a:lnTo>
                    <a:pt x="4614" y="313"/>
                  </a:lnTo>
                  <a:lnTo>
                    <a:pt x="4617" y="324"/>
                  </a:lnTo>
                  <a:lnTo>
                    <a:pt x="4620" y="320"/>
                  </a:lnTo>
                  <a:lnTo>
                    <a:pt x="4623" y="215"/>
                  </a:lnTo>
                  <a:lnTo>
                    <a:pt x="4626" y="340"/>
                  </a:lnTo>
                  <a:lnTo>
                    <a:pt x="4629" y="202"/>
                  </a:lnTo>
                  <a:lnTo>
                    <a:pt x="4632" y="362"/>
                  </a:lnTo>
                  <a:lnTo>
                    <a:pt x="4635" y="256"/>
                  </a:lnTo>
                  <a:lnTo>
                    <a:pt x="4638" y="429"/>
                  </a:lnTo>
                  <a:lnTo>
                    <a:pt x="4641" y="414"/>
                  </a:lnTo>
                  <a:lnTo>
                    <a:pt x="4644" y="387"/>
                  </a:lnTo>
                  <a:lnTo>
                    <a:pt x="4648" y="351"/>
                  </a:lnTo>
                  <a:lnTo>
                    <a:pt x="4651" y="305"/>
                  </a:lnTo>
                  <a:lnTo>
                    <a:pt x="4654" y="356"/>
                  </a:lnTo>
                  <a:lnTo>
                    <a:pt x="4657" y="395"/>
                  </a:lnTo>
                  <a:lnTo>
                    <a:pt x="4660" y="394"/>
                  </a:lnTo>
                  <a:lnTo>
                    <a:pt x="4663" y="305"/>
                  </a:lnTo>
                  <a:lnTo>
                    <a:pt x="4666" y="330"/>
                  </a:lnTo>
                  <a:lnTo>
                    <a:pt x="4669" y="428"/>
                  </a:lnTo>
                  <a:lnTo>
                    <a:pt x="4672" y="351"/>
                  </a:lnTo>
                  <a:lnTo>
                    <a:pt x="4675" y="398"/>
                  </a:lnTo>
                  <a:lnTo>
                    <a:pt x="4678" y="383"/>
                  </a:lnTo>
                  <a:lnTo>
                    <a:pt x="4681" y="455"/>
                  </a:lnTo>
                  <a:lnTo>
                    <a:pt x="4684" y="345"/>
                  </a:lnTo>
                  <a:lnTo>
                    <a:pt x="4687" y="277"/>
                  </a:lnTo>
                  <a:lnTo>
                    <a:pt x="4690" y="411"/>
                  </a:lnTo>
                  <a:lnTo>
                    <a:pt x="4693" y="293"/>
                  </a:lnTo>
                  <a:lnTo>
                    <a:pt x="4696" y="304"/>
                  </a:lnTo>
                  <a:lnTo>
                    <a:pt x="4699" y="355"/>
                  </a:lnTo>
                  <a:lnTo>
                    <a:pt x="4702" y="460"/>
                  </a:lnTo>
                  <a:lnTo>
                    <a:pt x="4705" y="319"/>
                  </a:lnTo>
                  <a:lnTo>
                    <a:pt x="4708" y="404"/>
                  </a:lnTo>
                  <a:lnTo>
                    <a:pt x="4711" y="345"/>
                  </a:lnTo>
                  <a:lnTo>
                    <a:pt x="4714" y="309"/>
                  </a:lnTo>
                  <a:lnTo>
                    <a:pt x="4717" y="317"/>
                  </a:lnTo>
                  <a:lnTo>
                    <a:pt x="4720" y="262"/>
                  </a:lnTo>
                  <a:lnTo>
                    <a:pt x="4723" y="362"/>
                  </a:lnTo>
                  <a:lnTo>
                    <a:pt x="4726" y="305"/>
                  </a:lnTo>
                  <a:lnTo>
                    <a:pt x="4729" y="385"/>
                  </a:lnTo>
                  <a:lnTo>
                    <a:pt x="4732" y="427"/>
                  </a:lnTo>
                  <a:lnTo>
                    <a:pt x="4735" y="343"/>
                  </a:lnTo>
                  <a:lnTo>
                    <a:pt x="4738" y="347"/>
                  </a:lnTo>
                  <a:lnTo>
                    <a:pt x="4741" y="298"/>
                  </a:lnTo>
                  <a:lnTo>
                    <a:pt x="4744" y="266"/>
                  </a:lnTo>
                  <a:lnTo>
                    <a:pt x="4747" y="337"/>
                  </a:lnTo>
                  <a:lnTo>
                    <a:pt x="4750" y="336"/>
                  </a:lnTo>
                  <a:lnTo>
                    <a:pt x="4754" y="301"/>
                  </a:lnTo>
                  <a:lnTo>
                    <a:pt x="4757" y="305"/>
                  </a:lnTo>
                  <a:lnTo>
                    <a:pt x="4760" y="369"/>
                  </a:lnTo>
                  <a:lnTo>
                    <a:pt x="4763" y="433"/>
                  </a:lnTo>
                  <a:lnTo>
                    <a:pt x="4766" y="218"/>
                  </a:lnTo>
                  <a:lnTo>
                    <a:pt x="4769" y="373"/>
                  </a:lnTo>
                  <a:lnTo>
                    <a:pt x="4772" y="370"/>
                  </a:lnTo>
                  <a:lnTo>
                    <a:pt x="4775" y="340"/>
                  </a:lnTo>
                  <a:lnTo>
                    <a:pt x="4778" y="278"/>
                  </a:lnTo>
                  <a:lnTo>
                    <a:pt x="4781" y="289"/>
                  </a:lnTo>
                  <a:lnTo>
                    <a:pt x="4784" y="314"/>
                  </a:lnTo>
                  <a:lnTo>
                    <a:pt x="4787" y="370"/>
                  </a:lnTo>
                  <a:lnTo>
                    <a:pt x="4790" y="260"/>
                  </a:lnTo>
                  <a:lnTo>
                    <a:pt x="4793" y="380"/>
                  </a:lnTo>
                  <a:lnTo>
                    <a:pt x="4796" y="288"/>
                  </a:lnTo>
                  <a:lnTo>
                    <a:pt x="4799" y="323"/>
                  </a:lnTo>
                  <a:lnTo>
                    <a:pt x="4802" y="284"/>
                  </a:lnTo>
                  <a:lnTo>
                    <a:pt x="4805" y="410"/>
                  </a:lnTo>
                  <a:lnTo>
                    <a:pt x="4808" y="232"/>
                  </a:lnTo>
                  <a:lnTo>
                    <a:pt x="4811" y="430"/>
                  </a:lnTo>
                  <a:lnTo>
                    <a:pt x="4814" y="286"/>
                  </a:lnTo>
                  <a:lnTo>
                    <a:pt x="4817" y="307"/>
                  </a:lnTo>
                  <a:lnTo>
                    <a:pt x="4820" y="298"/>
                  </a:lnTo>
                  <a:lnTo>
                    <a:pt x="4823" y="318"/>
                  </a:lnTo>
                  <a:lnTo>
                    <a:pt x="4826" y="346"/>
                  </a:lnTo>
                  <a:lnTo>
                    <a:pt x="4829" y="207"/>
                  </a:lnTo>
                  <a:lnTo>
                    <a:pt x="4832" y="338"/>
                  </a:lnTo>
                  <a:lnTo>
                    <a:pt x="4835" y="347"/>
                  </a:lnTo>
                  <a:lnTo>
                    <a:pt x="4838" y="388"/>
                  </a:lnTo>
                  <a:lnTo>
                    <a:pt x="4841" y="317"/>
                  </a:lnTo>
                  <a:lnTo>
                    <a:pt x="4844" y="347"/>
                  </a:lnTo>
                  <a:lnTo>
                    <a:pt x="4847" y="364"/>
                  </a:lnTo>
                  <a:lnTo>
                    <a:pt x="4850" y="505"/>
                  </a:lnTo>
                  <a:lnTo>
                    <a:pt x="4853" y="327"/>
                  </a:lnTo>
                  <a:lnTo>
                    <a:pt x="4856" y="223"/>
                  </a:lnTo>
                  <a:lnTo>
                    <a:pt x="4860" y="350"/>
                  </a:lnTo>
                  <a:lnTo>
                    <a:pt x="4863" y="422"/>
                  </a:lnTo>
                  <a:lnTo>
                    <a:pt x="4866" y="327"/>
                  </a:lnTo>
                  <a:lnTo>
                    <a:pt x="4869" y="376"/>
                  </a:lnTo>
                  <a:lnTo>
                    <a:pt x="4872" y="330"/>
                  </a:lnTo>
                  <a:lnTo>
                    <a:pt x="4875" y="143"/>
                  </a:lnTo>
                  <a:lnTo>
                    <a:pt x="4878" y="286"/>
                  </a:lnTo>
                  <a:lnTo>
                    <a:pt x="4881" y="258"/>
                  </a:lnTo>
                  <a:lnTo>
                    <a:pt x="4884" y="434"/>
                  </a:lnTo>
                  <a:lnTo>
                    <a:pt x="4887" y="297"/>
                  </a:lnTo>
                  <a:lnTo>
                    <a:pt x="4890" y="445"/>
                  </a:lnTo>
                  <a:lnTo>
                    <a:pt x="4893" y="427"/>
                  </a:lnTo>
                  <a:lnTo>
                    <a:pt x="4896" y="316"/>
                  </a:lnTo>
                  <a:lnTo>
                    <a:pt x="4899" y="286"/>
                  </a:lnTo>
                  <a:lnTo>
                    <a:pt x="4902" y="357"/>
                  </a:lnTo>
                  <a:lnTo>
                    <a:pt x="4905" y="311"/>
                  </a:lnTo>
                  <a:lnTo>
                    <a:pt x="4908" y="190"/>
                  </a:lnTo>
                  <a:lnTo>
                    <a:pt x="4911" y="263"/>
                  </a:lnTo>
                  <a:lnTo>
                    <a:pt x="4914" y="414"/>
                  </a:lnTo>
                  <a:lnTo>
                    <a:pt x="4917" y="309"/>
                  </a:lnTo>
                  <a:lnTo>
                    <a:pt x="4920" y="255"/>
                  </a:lnTo>
                  <a:lnTo>
                    <a:pt x="4923" y="272"/>
                  </a:lnTo>
                  <a:lnTo>
                    <a:pt x="4926" y="244"/>
                  </a:lnTo>
                  <a:lnTo>
                    <a:pt x="4929" y="335"/>
                  </a:lnTo>
                  <a:lnTo>
                    <a:pt x="4932" y="307"/>
                  </a:lnTo>
                  <a:lnTo>
                    <a:pt x="4935" y="341"/>
                  </a:lnTo>
                  <a:lnTo>
                    <a:pt x="4938" y="233"/>
                  </a:lnTo>
                  <a:lnTo>
                    <a:pt x="4941" y="233"/>
                  </a:lnTo>
                  <a:lnTo>
                    <a:pt x="4944" y="292"/>
                  </a:lnTo>
                  <a:lnTo>
                    <a:pt x="4947" y="271"/>
                  </a:lnTo>
                  <a:lnTo>
                    <a:pt x="4950" y="338"/>
                  </a:lnTo>
                  <a:lnTo>
                    <a:pt x="4953" y="240"/>
                  </a:lnTo>
                  <a:lnTo>
                    <a:pt x="4956" y="357"/>
                  </a:lnTo>
                  <a:lnTo>
                    <a:pt x="4959" y="420"/>
                  </a:lnTo>
                  <a:lnTo>
                    <a:pt x="4962" y="307"/>
                  </a:lnTo>
                  <a:lnTo>
                    <a:pt x="4965" y="303"/>
                  </a:lnTo>
                  <a:lnTo>
                    <a:pt x="4969" y="242"/>
                  </a:lnTo>
                  <a:lnTo>
                    <a:pt x="4972" y="382"/>
                  </a:lnTo>
                  <a:lnTo>
                    <a:pt x="4975" y="353"/>
                  </a:lnTo>
                  <a:lnTo>
                    <a:pt x="4978" y="318"/>
                  </a:lnTo>
                  <a:lnTo>
                    <a:pt x="4981" y="356"/>
                  </a:lnTo>
                  <a:lnTo>
                    <a:pt x="4984" y="355"/>
                  </a:lnTo>
                  <a:lnTo>
                    <a:pt x="4987" y="365"/>
                  </a:lnTo>
                  <a:lnTo>
                    <a:pt x="4990" y="419"/>
                  </a:lnTo>
                  <a:lnTo>
                    <a:pt x="4993" y="298"/>
                  </a:lnTo>
                  <a:lnTo>
                    <a:pt x="4996" y="339"/>
                  </a:lnTo>
                  <a:lnTo>
                    <a:pt x="4999" y="432"/>
                  </a:lnTo>
                  <a:lnTo>
                    <a:pt x="5002" y="309"/>
                  </a:lnTo>
                  <a:lnTo>
                    <a:pt x="5005" y="237"/>
                  </a:lnTo>
                  <a:lnTo>
                    <a:pt x="5008" y="257"/>
                  </a:lnTo>
                  <a:lnTo>
                    <a:pt x="5011" y="356"/>
                  </a:lnTo>
                  <a:lnTo>
                    <a:pt x="5014" y="216"/>
                  </a:lnTo>
                  <a:lnTo>
                    <a:pt x="5017" y="310"/>
                  </a:lnTo>
                  <a:lnTo>
                    <a:pt x="5020" y="379"/>
                  </a:lnTo>
                  <a:lnTo>
                    <a:pt x="5023" y="351"/>
                  </a:lnTo>
                  <a:lnTo>
                    <a:pt x="5026" y="413"/>
                  </a:lnTo>
                  <a:lnTo>
                    <a:pt x="5029" y="317"/>
                  </a:lnTo>
                  <a:lnTo>
                    <a:pt x="5032" y="216"/>
                  </a:lnTo>
                  <a:lnTo>
                    <a:pt x="5035" y="364"/>
                  </a:lnTo>
                  <a:lnTo>
                    <a:pt x="5038" y="370"/>
                  </a:lnTo>
                  <a:lnTo>
                    <a:pt x="5041" y="276"/>
                  </a:lnTo>
                  <a:lnTo>
                    <a:pt x="5044" y="235"/>
                  </a:lnTo>
                  <a:lnTo>
                    <a:pt x="5047" y="230"/>
                  </a:lnTo>
                  <a:lnTo>
                    <a:pt x="5050" y="288"/>
                  </a:lnTo>
                  <a:lnTo>
                    <a:pt x="5053" y="356"/>
                  </a:lnTo>
                  <a:lnTo>
                    <a:pt x="5056" y="293"/>
                  </a:lnTo>
                  <a:lnTo>
                    <a:pt x="5059" y="366"/>
                  </a:lnTo>
                  <a:lnTo>
                    <a:pt x="5062" y="240"/>
                  </a:lnTo>
                  <a:lnTo>
                    <a:pt x="5065" y="113"/>
                  </a:lnTo>
                  <a:lnTo>
                    <a:pt x="5068" y="289"/>
                  </a:lnTo>
                  <a:lnTo>
                    <a:pt x="5071" y="169"/>
                  </a:lnTo>
                  <a:lnTo>
                    <a:pt x="5075" y="385"/>
                  </a:lnTo>
                  <a:lnTo>
                    <a:pt x="5078" y="390"/>
                  </a:lnTo>
                  <a:lnTo>
                    <a:pt x="5081" y="284"/>
                  </a:lnTo>
                  <a:lnTo>
                    <a:pt x="5084" y="305"/>
                  </a:lnTo>
                  <a:lnTo>
                    <a:pt x="5087" y="263"/>
                  </a:lnTo>
                  <a:lnTo>
                    <a:pt x="5090" y="269"/>
                  </a:lnTo>
                  <a:lnTo>
                    <a:pt x="5093" y="377"/>
                  </a:lnTo>
                  <a:lnTo>
                    <a:pt x="5096" y="275"/>
                  </a:lnTo>
                  <a:lnTo>
                    <a:pt x="5099" y="410"/>
                  </a:lnTo>
                  <a:lnTo>
                    <a:pt x="5102" y="281"/>
                  </a:lnTo>
                  <a:lnTo>
                    <a:pt x="5105" y="215"/>
                  </a:lnTo>
                  <a:lnTo>
                    <a:pt x="5108" y="267"/>
                  </a:lnTo>
                  <a:lnTo>
                    <a:pt x="5111" y="164"/>
                  </a:lnTo>
                  <a:lnTo>
                    <a:pt x="5114" y="148"/>
                  </a:lnTo>
                  <a:lnTo>
                    <a:pt x="5117" y="332"/>
                  </a:lnTo>
                  <a:lnTo>
                    <a:pt x="5120" y="259"/>
                  </a:lnTo>
                  <a:lnTo>
                    <a:pt x="5123" y="261"/>
                  </a:lnTo>
                  <a:lnTo>
                    <a:pt x="5126" y="243"/>
                  </a:lnTo>
                  <a:lnTo>
                    <a:pt x="5129" y="430"/>
                  </a:lnTo>
                  <a:lnTo>
                    <a:pt x="5132" y="326"/>
                  </a:lnTo>
                  <a:lnTo>
                    <a:pt x="5135" y="272"/>
                  </a:lnTo>
                  <a:lnTo>
                    <a:pt x="5138" y="306"/>
                  </a:lnTo>
                  <a:lnTo>
                    <a:pt x="5141" y="246"/>
                  </a:lnTo>
                  <a:lnTo>
                    <a:pt x="5144" y="345"/>
                  </a:lnTo>
                  <a:lnTo>
                    <a:pt x="5147" y="359"/>
                  </a:lnTo>
                  <a:lnTo>
                    <a:pt x="5150" y="246"/>
                  </a:lnTo>
                  <a:lnTo>
                    <a:pt x="5153" y="309"/>
                  </a:lnTo>
                  <a:lnTo>
                    <a:pt x="5156" y="263"/>
                  </a:lnTo>
                  <a:lnTo>
                    <a:pt x="5159" y="270"/>
                  </a:lnTo>
                  <a:lnTo>
                    <a:pt x="5162" y="264"/>
                  </a:lnTo>
                  <a:lnTo>
                    <a:pt x="5165" y="269"/>
                  </a:lnTo>
                  <a:lnTo>
                    <a:pt x="5168" y="193"/>
                  </a:lnTo>
                  <a:lnTo>
                    <a:pt x="5171" y="138"/>
                  </a:lnTo>
                  <a:lnTo>
                    <a:pt x="5174" y="209"/>
                  </a:lnTo>
                  <a:lnTo>
                    <a:pt x="5177" y="233"/>
                  </a:lnTo>
                  <a:lnTo>
                    <a:pt x="5181" y="274"/>
                  </a:lnTo>
                  <a:lnTo>
                    <a:pt x="5184" y="333"/>
                  </a:lnTo>
                  <a:lnTo>
                    <a:pt x="5187" y="301"/>
                  </a:lnTo>
                  <a:lnTo>
                    <a:pt x="5190" y="237"/>
                  </a:lnTo>
                  <a:lnTo>
                    <a:pt x="5193" y="291"/>
                  </a:lnTo>
                  <a:lnTo>
                    <a:pt x="5196" y="124"/>
                  </a:lnTo>
                  <a:lnTo>
                    <a:pt x="5199" y="274"/>
                  </a:lnTo>
                  <a:lnTo>
                    <a:pt x="5202" y="437"/>
                  </a:lnTo>
                  <a:lnTo>
                    <a:pt x="5205" y="238"/>
                  </a:lnTo>
                  <a:lnTo>
                    <a:pt x="5208" y="214"/>
                  </a:lnTo>
                  <a:lnTo>
                    <a:pt x="5211" y="247"/>
                  </a:lnTo>
                  <a:lnTo>
                    <a:pt x="5214" y="275"/>
                  </a:lnTo>
                  <a:lnTo>
                    <a:pt x="5217" y="118"/>
                  </a:lnTo>
                  <a:lnTo>
                    <a:pt x="5220" y="172"/>
                  </a:lnTo>
                  <a:lnTo>
                    <a:pt x="5223" y="226"/>
                  </a:lnTo>
                  <a:lnTo>
                    <a:pt x="5226" y="217"/>
                  </a:lnTo>
                  <a:lnTo>
                    <a:pt x="5229" y="384"/>
                  </a:lnTo>
                  <a:lnTo>
                    <a:pt x="5232" y="353"/>
                  </a:lnTo>
                  <a:lnTo>
                    <a:pt x="5235" y="135"/>
                  </a:lnTo>
                  <a:lnTo>
                    <a:pt x="5238" y="186"/>
                  </a:lnTo>
                  <a:lnTo>
                    <a:pt x="5241" y="341"/>
                  </a:lnTo>
                  <a:lnTo>
                    <a:pt x="5244" y="244"/>
                  </a:lnTo>
                  <a:lnTo>
                    <a:pt x="5247" y="162"/>
                  </a:lnTo>
                  <a:lnTo>
                    <a:pt x="5250" y="295"/>
                  </a:lnTo>
                  <a:lnTo>
                    <a:pt x="5253" y="98"/>
                  </a:lnTo>
                  <a:lnTo>
                    <a:pt x="5256" y="179"/>
                  </a:lnTo>
                  <a:lnTo>
                    <a:pt x="5259" y="233"/>
                  </a:lnTo>
                  <a:lnTo>
                    <a:pt x="5262" y="201"/>
                  </a:lnTo>
                  <a:lnTo>
                    <a:pt x="5265" y="220"/>
                  </a:lnTo>
                  <a:lnTo>
                    <a:pt x="5268" y="196"/>
                  </a:lnTo>
                  <a:lnTo>
                    <a:pt x="5271" y="208"/>
                  </a:lnTo>
                  <a:lnTo>
                    <a:pt x="5274" y="294"/>
                  </a:lnTo>
                  <a:lnTo>
                    <a:pt x="5277" y="269"/>
                  </a:lnTo>
                  <a:lnTo>
                    <a:pt x="5280" y="213"/>
                  </a:lnTo>
                  <a:lnTo>
                    <a:pt x="5283" y="356"/>
                  </a:lnTo>
                  <a:lnTo>
                    <a:pt x="5287" y="212"/>
                  </a:lnTo>
                  <a:lnTo>
                    <a:pt x="5290" y="184"/>
                  </a:lnTo>
                  <a:lnTo>
                    <a:pt x="5293" y="224"/>
                  </a:lnTo>
                  <a:lnTo>
                    <a:pt x="5296" y="267"/>
                  </a:lnTo>
                  <a:lnTo>
                    <a:pt x="5299" y="138"/>
                  </a:lnTo>
                  <a:lnTo>
                    <a:pt x="5302" y="248"/>
                  </a:lnTo>
                  <a:lnTo>
                    <a:pt x="5305" y="215"/>
                  </a:lnTo>
                  <a:lnTo>
                    <a:pt x="5308" y="129"/>
                  </a:lnTo>
                  <a:lnTo>
                    <a:pt x="5311" y="221"/>
                  </a:lnTo>
                  <a:lnTo>
                    <a:pt x="5314" y="242"/>
                  </a:lnTo>
                  <a:lnTo>
                    <a:pt x="5317" y="176"/>
                  </a:lnTo>
                  <a:lnTo>
                    <a:pt x="5320" y="249"/>
                  </a:lnTo>
                  <a:lnTo>
                    <a:pt x="5323" y="219"/>
                  </a:lnTo>
                  <a:lnTo>
                    <a:pt x="5326" y="370"/>
                  </a:lnTo>
                  <a:lnTo>
                    <a:pt x="5329" y="139"/>
                  </a:lnTo>
                  <a:lnTo>
                    <a:pt x="5332" y="216"/>
                  </a:lnTo>
                  <a:lnTo>
                    <a:pt x="5335" y="139"/>
                  </a:lnTo>
                  <a:lnTo>
                    <a:pt x="5338" y="239"/>
                  </a:lnTo>
                  <a:lnTo>
                    <a:pt x="5341" y="293"/>
                  </a:lnTo>
                  <a:lnTo>
                    <a:pt x="5344" y="174"/>
                  </a:lnTo>
                  <a:lnTo>
                    <a:pt x="5347" y="216"/>
                  </a:lnTo>
                  <a:lnTo>
                    <a:pt x="5350" y="138"/>
                  </a:lnTo>
                  <a:lnTo>
                    <a:pt x="5353" y="196"/>
                  </a:lnTo>
                  <a:lnTo>
                    <a:pt x="5356" y="273"/>
                  </a:lnTo>
                  <a:lnTo>
                    <a:pt x="5359" y="385"/>
                  </a:lnTo>
                  <a:lnTo>
                    <a:pt x="5362" y="182"/>
                  </a:lnTo>
                  <a:lnTo>
                    <a:pt x="5365" y="309"/>
                  </a:lnTo>
                  <a:lnTo>
                    <a:pt x="5368" y="186"/>
                  </a:lnTo>
                  <a:lnTo>
                    <a:pt x="5371" y="293"/>
                  </a:lnTo>
                  <a:lnTo>
                    <a:pt x="5374" y="250"/>
                  </a:lnTo>
                  <a:lnTo>
                    <a:pt x="5377" y="388"/>
                  </a:lnTo>
                  <a:lnTo>
                    <a:pt x="5380" y="197"/>
                  </a:lnTo>
                  <a:lnTo>
                    <a:pt x="5383" y="231"/>
                  </a:lnTo>
                  <a:lnTo>
                    <a:pt x="5386" y="184"/>
                  </a:lnTo>
                  <a:lnTo>
                    <a:pt x="5389" y="221"/>
                  </a:lnTo>
                  <a:lnTo>
                    <a:pt x="5392" y="129"/>
                  </a:lnTo>
                  <a:lnTo>
                    <a:pt x="5396" y="227"/>
                  </a:lnTo>
                  <a:lnTo>
                    <a:pt x="5399" y="290"/>
                  </a:lnTo>
                  <a:lnTo>
                    <a:pt x="5402" y="292"/>
                  </a:lnTo>
                  <a:lnTo>
                    <a:pt x="5405" y="353"/>
                  </a:lnTo>
                  <a:lnTo>
                    <a:pt x="5408" y="126"/>
                  </a:lnTo>
                  <a:lnTo>
                    <a:pt x="5411" y="220"/>
                  </a:lnTo>
                  <a:lnTo>
                    <a:pt x="5414" y="102"/>
                  </a:lnTo>
                  <a:lnTo>
                    <a:pt x="5417" y="278"/>
                  </a:lnTo>
                  <a:lnTo>
                    <a:pt x="5420" y="338"/>
                  </a:lnTo>
                  <a:lnTo>
                    <a:pt x="5423" y="223"/>
                  </a:lnTo>
                  <a:lnTo>
                    <a:pt x="5426" y="108"/>
                  </a:lnTo>
                  <a:lnTo>
                    <a:pt x="5429" y="236"/>
                  </a:lnTo>
                  <a:lnTo>
                    <a:pt x="5432" y="235"/>
                  </a:lnTo>
                  <a:lnTo>
                    <a:pt x="5435" y="204"/>
                  </a:lnTo>
                  <a:lnTo>
                    <a:pt x="5438" y="24"/>
                  </a:lnTo>
                  <a:lnTo>
                    <a:pt x="5441" y="127"/>
                  </a:lnTo>
                  <a:lnTo>
                    <a:pt x="5444" y="135"/>
                  </a:lnTo>
                  <a:lnTo>
                    <a:pt x="5447" y="225"/>
                  </a:lnTo>
                  <a:lnTo>
                    <a:pt x="5450" y="176"/>
                  </a:lnTo>
                  <a:lnTo>
                    <a:pt x="5453" y="237"/>
                  </a:lnTo>
                  <a:lnTo>
                    <a:pt x="5456" y="201"/>
                  </a:lnTo>
                  <a:lnTo>
                    <a:pt x="5459" y="357"/>
                  </a:lnTo>
                  <a:lnTo>
                    <a:pt x="5462" y="225"/>
                  </a:lnTo>
                  <a:lnTo>
                    <a:pt x="5465" y="211"/>
                  </a:lnTo>
                  <a:lnTo>
                    <a:pt x="5468" y="252"/>
                  </a:lnTo>
                  <a:lnTo>
                    <a:pt x="5471" y="301"/>
                  </a:lnTo>
                  <a:lnTo>
                    <a:pt x="5474" y="249"/>
                  </a:lnTo>
                  <a:lnTo>
                    <a:pt x="5477" y="189"/>
                  </a:lnTo>
                  <a:lnTo>
                    <a:pt x="5480" y="213"/>
                  </a:lnTo>
                  <a:lnTo>
                    <a:pt x="5483" y="184"/>
                  </a:lnTo>
                  <a:lnTo>
                    <a:pt x="5486" y="246"/>
                  </a:lnTo>
                  <a:lnTo>
                    <a:pt x="5489" y="277"/>
                  </a:lnTo>
                  <a:lnTo>
                    <a:pt x="5492" y="198"/>
                  </a:lnTo>
                  <a:lnTo>
                    <a:pt x="5495" y="173"/>
                  </a:lnTo>
                  <a:lnTo>
                    <a:pt x="5498" y="250"/>
                  </a:lnTo>
                  <a:lnTo>
                    <a:pt x="5502" y="182"/>
                  </a:lnTo>
                  <a:lnTo>
                    <a:pt x="5505" y="316"/>
                  </a:lnTo>
                  <a:lnTo>
                    <a:pt x="5508" y="134"/>
                  </a:lnTo>
                  <a:lnTo>
                    <a:pt x="5511" y="162"/>
                  </a:lnTo>
                  <a:lnTo>
                    <a:pt x="5514" y="194"/>
                  </a:lnTo>
                  <a:lnTo>
                    <a:pt x="5517" y="208"/>
                  </a:lnTo>
                  <a:lnTo>
                    <a:pt x="5520" y="326"/>
                  </a:lnTo>
                  <a:lnTo>
                    <a:pt x="5523" y="188"/>
                  </a:lnTo>
                  <a:lnTo>
                    <a:pt x="5526" y="143"/>
                  </a:lnTo>
                  <a:lnTo>
                    <a:pt x="5529" y="166"/>
                  </a:lnTo>
                  <a:lnTo>
                    <a:pt x="5532" y="202"/>
                  </a:lnTo>
                  <a:lnTo>
                    <a:pt x="5535" y="157"/>
                  </a:lnTo>
                  <a:lnTo>
                    <a:pt x="5538" y="135"/>
                  </a:lnTo>
                  <a:lnTo>
                    <a:pt x="5541" y="189"/>
                  </a:lnTo>
                  <a:lnTo>
                    <a:pt x="5544" y="121"/>
                  </a:lnTo>
                  <a:lnTo>
                    <a:pt x="5547" y="71"/>
                  </a:lnTo>
                  <a:lnTo>
                    <a:pt x="5550" y="182"/>
                  </a:lnTo>
                  <a:lnTo>
                    <a:pt x="5553" y="216"/>
                  </a:lnTo>
                  <a:lnTo>
                    <a:pt x="5556" y="151"/>
                  </a:lnTo>
                  <a:lnTo>
                    <a:pt x="5559" y="172"/>
                  </a:lnTo>
                  <a:lnTo>
                    <a:pt x="5562" y="255"/>
                  </a:lnTo>
                  <a:lnTo>
                    <a:pt x="5565" y="218"/>
                  </a:lnTo>
                  <a:lnTo>
                    <a:pt x="5568" y="124"/>
                  </a:lnTo>
                  <a:lnTo>
                    <a:pt x="5571" y="182"/>
                  </a:lnTo>
                  <a:lnTo>
                    <a:pt x="5574" y="206"/>
                  </a:lnTo>
                  <a:lnTo>
                    <a:pt x="5577" y="123"/>
                  </a:lnTo>
                  <a:lnTo>
                    <a:pt x="5580" y="202"/>
                  </a:lnTo>
                  <a:lnTo>
                    <a:pt x="5583" y="196"/>
                  </a:lnTo>
                  <a:lnTo>
                    <a:pt x="5586" y="221"/>
                  </a:lnTo>
                  <a:lnTo>
                    <a:pt x="5589" y="103"/>
                  </a:lnTo>
                  <a:lnTo>
                    <a:pt x="5592" y="123"/>
                  </a:lnTo>
                  <a:lnTo>
                    <a:pt x="5595" y="232"/>
                  </a:lnTo>
                  <a:lnTo>
                    <a:pt x="5598" y="146"/>
                  </a:lnTo>
                  <a:lnTo>
                    <a:pt x="5601" y="142"/>
                  </a:lnTo>
                  <a:lnTo>
                    <a:pt x="5604" y="220"/>
                  </a:lnTo>
                  <a:lnTo>
                    <a:pt x="5608" y="225"/>
                  </a:lnTo>
                  <a:lnTo>
                    <a:pt x="5611" y="142"/>
                  </a:lnTo>
                  <a:lnTo>
                    <a:pt x="5614" y="157"/>
                  </a:lnTo>
                  <a:lnTo>
                    <a:pt x="5617" y="225"/>
                  </a:lnTo>
                  <a:lnTo>
                    <a:pt x="5620" y="196"/>
                  </a:lnTo>
                  <a:lnTo>
                    <a:pt x="5623" y="294"/>
                  </a:lnTo>
                  <a:lnTo>
                    <a:pt x="5626" y="190"/>
                  </a:lnTo>
                  <a:lnTo>
                    <a:pt x="5629" y="240"/>
                  </a:lnTo>
                  <a:lnTo>
                    <a:pt x="5632" y="167"/>
                  </a:lnTo>
                  <a:lnTo>
                    <a:pt x="5635" y="239"/>
                  </a:lnTo>
                  <a:lnTo>
                    <a:pt x="5638" y="278"/>
                  </a:lnTo>
                  <a:lnTo>
                    <a:pt x="5641" y="214"/>
                  </a:lnTo>
                  <a:lnTo>
                    <a:pt x="5644" y="122"/>
                  </a:lnTo>
                  <a:lnTo>
                    <a:pt x="5647" y="257"/>
                  </a:lnTo>
                  <a:lnTo>
                    <a:pt x="5650" y="306"/>
                  </a:lnTo>
                  <a:lnTo>
                    <a:pt x="5653" y="292"/>
                  </a:lnTo>
                  <a:lnTo>
                    <a:pt x="5656" y="191"/>
                  </a:lnTo>
                  <a:lnTo>
                    <a:pt x="5659" y="178"/>
                  </a:lnTo>
                  <a:lnTo>
                    <a:pt x="5662" y="219"/>
                  </a:lnTo>
                  <a:lnTo>
                    <a:pt x="5665" y="160"/>
                  </a:lnTo>
                  <a:lnTo>
                    <a:pt x="5668" y="190"/>
                  </a:lnTo>
                  <a:lnTo>
                    <a:pt x="5671" y="166"/>
                  </a:lnTo>
                  <a:lnTo>
                    <a:pt x="5674" y="122"/>
                  </a:lnTo>
                  <a:lnTo>
                    <a:pt x="5677" y="188"/>
                  </a:lnTo>
                  <a:lnTo>
                    <a:pt x="5680" y="172"/>
                  </a:lnTo>
                  <a:lnTo>
                    <a:pt x="5683" y="278"/>
                  </a:lnTo>
                  <a:lnTo>
                    <a:pt x="5686" y="178"/>
                  </a:lnTo>
                  <a:lnTo>
                    <a:pt x="5689" y="158"/>
                  </a:lnTo>
                  <a:lnTo>
                    <a:pt x="5692" y="198"/>
                  </a:lnTo>
                  <a:lnTo>
                    <a:pt x="5695" y="284"/>
                  </a:lnTo>
                  <a:lnTo>
                    <a:pt x="5698" y="100"/>
                  </a:lnTo>
                  <a:lnTo>
                    <a:pt x="5701" y="111"/>
                  </a:lnTo>
                  <a:lnTo>
                    <a:pt x="5704" y="250"/>
                  </a:lnTo>
                  <a:lnTo>
                    <a:pt x="5707" y="141"/>
                  </a:lnTo>
                  <a:lnTo>
                    <a:pt x="5710" y="119"/>
                  </a:lnTo>
                  <a:lnTo>
                    <a:pt x="5713" y="188"/>
                  </a:lnTo>
                  <a:lnTo>
                    <a:pt x="5717" y="231"/>
                  </a:lnTo>
                  <a:lnTo>
                    <a:pt x="5720" y="176"/>
                  </a:lnTo>
                  <a:lnTo>
                    <a:pt x="5723" y="286"/>
                  </a:lnTo>
                  <a:lnTo>
                    <a:pt x="5726" y="184"/>
                  </a:lnTo>
                  <a:lnTo>
                    <a:pt x="5729" y="226"/>
                  </a:lnTo>
                  <a:lnTo>
                    <a:pt x="5732" y="227"/>
                  </a:lnTo>
                  <a:lnTo>
                    <a:pt x="5735" y="221"/>
                  </a:lnTo>
                  <a:lnTo>
                    <a:pt x="5738" y="209"/>
                  </a:lnTo>
                  <a:lnTo>
                    <a:pt x="5741" y="193"/>
                  </a:lnTo>
                  <a:lnTo>
                    <a:pt x="5744" y="140"/>
                  </a:lnTo>
                  <a:lnTo>
                    <a:pt x="5747" y="242"/>
                  </a:lnTo>
                  <a:lnTo>
                    <a:pt x="5750" y="219"/>
                  </a:lnTo>
                  <a:lnTo>
                    <a:pt x="5753" y="102"/>
                  </a:lnTo>
                  <a:lnTo>
                    <a:pt x="5756" y="280"/>
                  </a:lnTo>
                  <a:lnTo>
                    <a:pt x="5759" y="149"/>
                  </a:lnTo>
                  <a:lnTo>
                    <a:pt x="5762" y="185"/>
                  </a:lnTo>
                  <a:lnTo>
                    <a:pt x="5765" y="233"/>
                  </a:lnTo>
                  <a:lnTo>
                    <a:pt x="5768" y="152"/>
                  </a:lnTo>
                  <a:lnTo>
                    <a:pt x="5771" y="276"/>
                  </a:lnTo>
                  <a:lnTo>
                    <a:pt x="5774" y="134"/>
                  </a:lnTo>
                  <a:lnTo>
                    <a:pt x="5777" y="114"/>
                  </a:lnTo>
                  <a:lnTo>
                    <a:pt x="5780" y="178"/>
                  </a:lnTo>
                  <a:lnTo>
                    <a:pt x="5783" y="168"/>
                  </a:lnTo>
                  <a:lnTo>
                    <a:pt x="5786" y="61"/>
                  </a:lnTo>
                  <a:lnTo>
                    <a:pt x="5789" y="199"/>
                  </a:lnTo>
                  <a:lnTo>
                    <a:pt x="5792" y="252"/>
                  </a:lnTo>
                  <a:lnTo>
                    <a:pt x="5795" y="197"/>
                  </a:lnTo>
                  <a:lnTo>
                    <a:pt x="5798" y="148"/>
                  </a:lnTo>
                  <a:lnTo>
                    <a:pt x="5801" y="252"/>
                  </a:lnTo>
                  <a:lnTo>
                    <a:pt x="5804" y="142"/>
                  </a:lnTo>
                  <a:lnTo>
                    <a:pt x="5807" y="255"/>
                  </a:lnTo>
                  <a:lnTo>
                    <a:pt x="5810" y="209"/>
                  </a:lnTo>
                  <a:lnTo>
                    <a:pt x="5813" y="299"/>
                  </a:lnTo>
                  <a:lnTo>
                    <a:pt x="5816" y="148"/>
                  </a:lnTo>
                  <a:lnTo>
                    <a:pt x="5819" y="195"/>
                  </a:lnTo>
                  <a:lnTo>
                    <a:pt x="5823" y="276"/>
                  </a:lnTo>
                  <a:lnTo>
                    <a:pt x="5826" y="239"/>
                  </a:lnTo>
                  <a:lnTo>
                    <a:pt x="5829" y="129"/>
                  </a:lnTo>
                  <a:lnTo>
                    <a:pt x="5832" y="180"/>
                  </a:lnTo>
                  <a:lnTo>
                    <a:pt x="5835" y="95"/>
                  </a:lnTo>
                  <a:lnTo>
                    <a:pt x="5838" y="153"/>
                  </a:lnTo>
                  <a:lnTo>
                    <a:pt x="5841" y="204"/>
                  </a:lnTo>
                  <a:lnTo>
                    <a:pt x="5844" y="164"/>
                  </a:lnTo>
                  <a:lnTo>
                    <a:pt x="5847" y="125"/>
                  </a:lnTo>
                  <a:lnTo>
                    <a:pt x="5850" y="160"/>
                  </a:lnTo>
                  <a:lnTo>
                    <a:pt x="5853" y="116"/>
                  </a:lnTo>
                  <a:lnTo>
                    <a:pt x="5856" y="211"/>
                  </a:lnTo>
                  <a:lnTo>
                    <a:pt x="5859" y="180"/>
                  </a:lnTo>
                  <a:lnTo>
                    <a:pt x="5862" y="347"/>
                  </a:lnTo>
                  <a:lnTo>
                    <a:pt x="5865" y="247"/>
                  </a:lnTo>
                  <a:lnTo>
                    <a:pt x="5868" y="204"/>
                  </a:lnTo>
                  <a:lnTo>
                    <a:pt x="5871" y="81"/>
                  </a:lnTo>
                  <a:lnTo>
                    <a:pt x="5874" y="145"/>
                  </a:lnTo>
                  <a:lnTo>
                    <a:pt x="5877" y="116"/>
                  </a:lnTo>
                  <a:lnTo>
                    <a:pt x="5880" y="193"/>
                  </a:lnTo>
                  <a:lnTo>
                    <a:pt x="5883" y="248"/>
                  </a:lnTo>
                  <a:lnTo>
                    <a:pt x="5886" y="172"/>
                  </a:lnTo>
                  <a:lnTo>
                    <a:pt x="5889" y="156"/>
                  </a:lnTo>
                  <a:lnTo>
                    <a:pt x="5892" y="152"/>
                  </a:lnTo>
                  <a:lnTo>
                    <a:pt x="5895" y="170"/>
                  </a:lnTo>
                  <a:lnTo>
                    <a:pt x="5898" y="168"/>
                  </a:lnTo>
                  <a:lnTo>
                    <a:pt x="5901" y="125"/>
                  </a:lnTo>
                  <a:lnTo>
                    <a:pt x="5904" y="339"/>
                  </a:lnTo>
                  <a:lnTo>
                    <a:pt x="5907" y="178"/>
                  </a:lnTo>
                  <a:lnTo>
                    <a:pt x="5910" y="288"/>
                  </a:lnTo>
                  <a:lnTo>
                    <a:pt x="5913" y="156"/>
                  </a:lnTo>
                  <a:lnTo>
                    <a:pt x="5916" y="152"/>
                  </a:lnTo>
                  <a:lnTo>
                    <a:pt x="5919" y="201"/>
                  </a:lnTo>
                  <a:lnTo>
                    <a:pt x="5922" y="165"/>
                  </a:lnTo>
                  <a:lnTo>
                    <a:pt x="5925" y="234"/>
                  </a:lnTo>
                  <a:lnTo>
                    <a:pt x="5929" y="135"/>
                  </a:lnTo>
                  <a:lnTo>
                    <a:pt x="5932" y="126"/>
                  </a:lnTo>
                  <a:lnTo>
                    <a:pt x="5935" y="200"/>
                  </a:lnTo>
                  <a:lnTo>
                    <a:pt x="5938" y="241"/>
                  </a:lnTo>
                  <a:lnTo>
                    <a:pt x="5941" y="170"/>
                  </a:lnTo>
                  <a:lnTo>
                    <a:pt x="5944" y="237"/>
                  </a:lnTo>
                  <a:lnTo>
                    <a:pt x="5947" y="196"/>
                  </a:lnTo>
                  <a:lnTo>
                    <a:pt x="5950" y="220"/>
                  </a:lnTo>
                  <a:lnTo>
                    <a:pt x="5953" y="146"/>
                  </a:lnTo>
                  <a:lnTo>
                    <a:pt x="5956" y="123"/>
                  </a:lnTo>
                  <a:lnTo>
                    <a:pt x="5959" y="210"/>
                  </a:lnTo>
                  <a:lnTo>
                    <a:pt x="5962" y="180"/>
                  </a:lnTo>
                  <a:lnTo>
                    <a:pt x="5965" y="253"/>
                  </a:lnTo>
                  <a:lnTo>
                    <a:pt x="5968" y="199"/>
                  </a:lnTo>
                  <a:lnTo>
                    <a:pt x="5971" y="239"/>
                  </a:lnTo>
                  <a:lnTo>
                    <a:pt x="5974" y="115"/>
                  </a:lnTo>
                  <a:lnTo>
                    <a:pt x="5977" y="288"/>
                  </a:lnTo>
                  <a:lnTo>
                    <a:pt x="5980" y="84"/>
                  </a:lnTo>
                  <a:lnTo>
                    <a:pt x="5983" y="196"/>
                  </a:lnTo>
                  <a:lnTo>
                    <a:pt x="5986" y="163"/>
                  </a:lnTo>
                  <a:lnTo>
                    <a:pt x="5989" y="292"/>
                  </a:lnTo>
                  <a:lnTo>
                    <a:pt x="5992" y="208"/>
                  </a:lnTo>
                  <a:lnTo>
                    <a:pt x="5995" y="170"/>
                  </a:lnTo>
                  <a:lnTo>
                    <a:pt x="5998" y="256"/>
                  </a:lnTo>
                  <a:lnTo>
                    <a:pt x="6001" y="223"/>
                  </a:lnTo>
                  <a:lnTo>
                    <a:pt x="6004" y="263"/>
                  </a:lnTo>
                  <a:lnTo>
                    <a:pt x="6007" y="196"/>
                  </a:lnTo>
                  <a:lnTo>
                    <a:pt x="6010" y="182"/>
                  </a:lnTo>
                  <a:lnTo>
                    <a:pt x="6013" y="247"/>
                  </a:lnTo>
                  <a:lnTo>
                    <a:pt x="6016" y="192"/>
                  </a:lnTo>
                  <a:lnTo>
                    <a:pt x="6019" y="283"/>
                  </a:lnTo>
                  <a:lnTo>
                    <a:pt x="6022" y="194"/>
                  </a:lnTo>
                  <a:lnTo>
                    <a:pt x="6025" y="176"/>
                  </a:lnTo>
                  <a:lnTo>
                    <a:pt x="6028" y="108"/>
                  </a:lnTo>
                  <a:lnTo>
                    <a:pt x="6031" y="240"/>
                  </a:lnTo>
                  <a:lnTo>
                    <a:pt x="6035" y="321"/>
                  </a:lnTo>
                  <a:lnTo>
                    <a:pt x="6038" y="286"/>
                  </a:lnTo>
                  <a:lnTo>
                    <a:pt x="6041" y="147"/>
                  </a:lnTo>
                  <a:lnTo>
                    <a:pt x="6044" y="248"/>
                  </a:lnTo>
                  <a:lnTo>
                    <a:pt x="6047" y="213"/>
                  </a:lnTo>
                  <a:lnTo>
                    <a:pt x="6050" y="261"/>
                  </a:lnTo>
                  <a:lnTo>
                    <a:pt x="6053" y="342"/>
                  </a:lnTo>
                  <a:lnTo>
                    <a:pt x="6056" y="164"/>
                  </a:lnTo>
                  <a:lnTo>
                    <a:pt x="6059" y="132"/>
                  </a:lnTo>
                  <a:lnTo>
                    <a:pt x="6062" y="219"/>
                  </a:lnTo>
                  <a:lnTo>
                    <a:pt x="6065" y="102"/>
                  </a:lnTo>
                  <a:lnTo>
                    <a:pt x="6068" y="190"/>
                  </a:lnTo>
                  <a:lnTo>
                    <a:pt x="6071" y="338"/>
                  </a:lnTo>
                  <a:lnTo>
                    <a:pt x="6074" y="198"/>
                  </a:lnTo>
                  <a:lnTo>
                    <a:pt x="6077" y="188"/>
                  </a:lnTo>
                  <a:lnTo>
                    <a:pt x="6080" y="230"/>
                  </a:lnTo>
                  <a:lnTo>
                    <a:pt x="6083" y="191"/>
                  </a:lnTo>
                  <a:lnTo>
                    <a:pt x="6086" y="196"/>
                  </a:lnTo>
                  <a:lnTo>
                    <a:pt x="6089" y="184"/>
                  </a:lnTo>
                  <a:lnTo>
                    <a:pt x="6092" y="177"/>
                  </a:lnTo>
                  <a:lnTo>
                    <a:pt x="6095" y="346"/>
                  </a:lnTo>
                  <a:lnTo>
                    <a:pt x="6098" y="241"/>
                  </a:lnTo>
                  <a:lnTo>
                    <a:pt x="6101" y="228"/>
                  </a:lnTo>
                  <a:lnTo>
                    <a:pt x="6104" y="144"/>
                  </a:lnTo>
                  <a:lnTo>
                    <a:pt x="6107" y="123"/>
                  </a:lnTo>
                  <a:lnTo>
                    <a:pt x="6110" y="88"/>
                  </a:lnTo>
                  <a:lnTo>
                    <a:pt x="6113" y="219"/>
                  </a:lnTo>
                  <a:lnTo>
                    <a:pt x="6116" y="114"/>
                  </a:lnTo>
                  <a:lnTo>
                    <a:pt x="6119" y="253"/>
                  </a:lnTo>
                  <a:lnTo>
                    <a:pt x="6122" y="259"/>
                  </a:lnTo>
                  <a:lnTo>
                    <a:pt x="6125" y="157"/>
                  </a:lnTo>
                  <a:lnTo>
                    <a:pt x="6128" y="253"/>
                  </a:lnTo>
                  <a:lnTo>
                    <a:pt x="6131" y="265"/>
                  </a:lnTo>
                  <a:lnTo>
                    <a:pt x="6134" y="141"/>
                  </a:lnTo>
                  <a:lnTo>
                    <a:pt x="6137" y="373"/>
                  </a:lnTo>
                  <a:lnTo>
                    <a:pt x="6140" y="131"/>
                  </a:lnTo>
                  <a:lnTo>
                    <a:pt x="6144" y="275"/>
                  </a:lnTo>
                  <a:lnTo>
                    <a:pt x="6147" y="181"/>
                  </a:lnTo>
                  <a:lnTo>
                    <a:pt x="6150" y="257"/>
                  </a:lnTo>
                  <a:lnTo>
                    <a:pt x="6153" y="201"/>
                  </a:lnTo>
                  <a:lnTo>
                    <a:pt x="6156" y="280"/>
                  </a:lnTo>
                  <a:lnTo>
                    <a:pt x="6159" y="211"/>
                  </a:lnTo>
                  <a:lnTo>
                    <a:pt x="6162" y="209"/>
                  </a:lnTo>
                  <a:lnTo>
                    <a:pt x="6165" y="205"/>
                  </a:lnTo>
                  <a:lnTo>
                    <a:pt x="6168" y="275"/>
                  </a:lnTo>
                  <a:lnTo>
                    <a:pt x="6171" y="207"/>
                  </a:lnTo>
                  <a:lnTo>
                    <a:pt x="6174" y="223"/>
                  </a:lnTo>
                  <a:lnTo>
                    <a:pt x="6177" y="226"/>
                  </a:lnTo>
                  <a:lnTo>
                    <a:pt x="6180" y="138"/>
                  </a:lnTo>
                  <a:lnTo>
                    <a:pt x="6183" y="169"/>
                  </a:lnTo>
                  <a:lnTo>
                    <a:pt x="6186" y="215"/>
                  </a:lnTo>
                  <a:lnTo>
                    <a:pt x="6189" y="225"/>
                  </a:lnTo>
                  <a:lnTo>
                    <a:pt x="6192" y="139"/>
                  </a:lnTo>
                  <a:lnTo>
                    <a:pt x="6195" y="208"/>
                  </a:lnTo>
                  <a:lnTo>
                    <a:pt x="6198" y="223"/>
                  </a:lnTo>
                  <a:lnTo>
                    <a:pt x="6201" y="171"/>
                  </a:lnTo>
                  <a:lnTo>
                    <a:pt x="6204" y="233"/>
                  </a:lnTo>
                  <a:lnTo>
                    <a:pt x="6207" y="71"/>
                  </a:lnTo>
                  <a:lnTo>
                    <a:pt x="6210" y="113"/>
                  </a:lnTo>
                  <a:lnTo>
                    <a:pt x="6213" y="178"/>
                  </a:lnTo>
                  <a:lnTo>
                    <a:pt x="6216" y="250"/>
                  </a:lnTo>
                  <a:lnTo>
                    <a:pt x="6219" y="218"/>
                  </a:lnTo>
                  <a:lnTo>
                    <a:pt x="6222" y="212"/>
                  </a:lnTo>
                  <a:lnTo>
                    <a:pt x="6225" y="199"/>
                  </a:lnTo>
                  <a:lnTo>
                    <a:pt x="6228" y="132"/>
                  </a:lnTo>
                  <a:lnTo>
                    <a:pt x="6231" y="190"/>
                  </a:lnTo>
                  <a:lnTo>
                    <a:pt x="6234" y="255"/>
                  </a:lnTo>
                  <a:lnTo>
                    <a:pt x="6237" y="189"/>
                  </a:lnTo>
                  <a:lnTo>
                    <a:pt x="6240" y="195"/>
                  </a:lnTo>
                  <a:lnTo>
                    <a:pt x="6243" y="200"/>
                  </a:lnTo>
                  <a:lnTo>
                    <a:pt x="6246" y="255"/>
                  </a:lnTo>
                  <a:lnTo>
                    <a:pt x="6250" y="154"/>
                  </a:lnTo>
                  <a:lnTo>
                    <a:pt x="6253" y="226"/>
                  </a:lnTo>
                  <a:lnTo>
                    <a:pt x="6256" y="122"/>
                  </a:lnTo>
                  <a:lnTo>
                    <a:pt x="6259" y="249"/>
                  </a:lnTo>
                  <a:lnTo>
                    <a:pt x="6262" y="155"/>
                  </a:lnTo>
                  <a:lnTo>
                    <a:pt x="6265" y="126"/>
                  </a:lnTo>
                  <a:lnTo>
                    <a:pt x="6268" y="208"/>
                  </a:lnTo>
                  <a:lnTo>
                    <a:pt x="6271" y="137"/>
                  </a:lnTo>
                  <a:lnTo>
                    <a:pt x="6274" y="180"/>
                  </a:lnTo>
                  <a:lnTo>
                    <a:pt x="6277" y="279"/>
                  </a:lnTo>
                  <a:lnTo>
                    <a:pt x="6280" y="237"/>
                  </a:lnTo>
                  <a:lnTo>
                    <a:pt x="6283" y="151"/>
                  </a:lnTo>
                  <a:lnTo>
                    <a:pt x="6286" y="182"/>
                  </a:lnTo>
                  <a:lnTo>
                    <a:pt x="6289" y="203"/>
                  </a:lnTo>
                  <a:lnTo>
                    <a:pt x="6292" y="230"/>
                  </a:lnTo>
                  <a:lnTo>
                    <a:pt x="6295" y="143"/>
                  </a:lnTo>
                  <a:lnTo>
                    <a:pt x="6298" y="219"/>
                  </a:lnTo>
                  <a:lnTo>
                    <a:pt x="6301" y="208"/>
                  </a:lnTo>
                  <a:lnTo>
                    <a:pt x="6304" y="203"/>
                  </a:lnTo>
                  <a:lnTo>
                    <a:pt x="6307" y="112"/>
                  </a:lnTo>
                  <a:lnTo>
                    <a:pt x="6310" y="182"/>
                  </a:lnTo>
                  <a:lnTo>
                    <a:pt x="6313" y="154"/>
                  </a:lnTo>
                  <a:lnTo>
                    <a:pt x="6316" y="280"/>
                  </a:lnTo>
                  <a:lnTo>
                    <a:pt x="6319" y="237"/>
                  </a:lnTo>
                  <a:lnTo>
                    <a:pt x="6322" y="213"/>
                  </a:lnTo>
                  <a:lnTo>
                    <a:pt x="6325" y="340"/>
                  </a:lnTo>
                  <a:lnTo>
                    <a:pt x="6328" y="237"/>
                  </a:lnTo>
                  <a:lnTo>
                    <a:pt x="6331" y="181"/>
                  </a:lnTo>
                  <a:lnTo>
                    <a:pt x="6334" y="226"/>
                  </a:lnTo>
                  <a:lnTo>
                    <a:pt x="6337" y="145"/>
                  </a:lnTo>
                  <a:lnTo>
                    <a:pt x="6340" y="239"/>
                  </a:lnTo>
                  <a:lnTo>
                    <a:pt x="6343" y="110"/>
                  </a:lnTo>
                  <a:lnTo>
                    <a:pt x="6346" y="240"/>
                  </a:lnTo>
                  <a:lnTo>
                    <a:pt x="6349" y="90"/>
                  </a:lnTo>
                  <a:lnTo>
                    <a:pt x="6352" y="226"/>
                  </a:lnTo>
                  <a:lnTo>
                    <a:pt x="6356" y="235"/>
                  </a:lnTo>
                  <a:lnTo>
                    <a:pt x="6359" y="260"/>
                  </a:lnTo>
                  <a:lnTo>
                    <a:pt x="6362" y="79"/>
                  </a:lnTo>
                  <a:lnTo>
                    <a:pt x="6365" y="151"/>
                  </a:lnTo>
                  <a:lnTo>
                    <a:pt x="6368" y="165"/>
                  </a:lnTo>
                  <a:lnTo>
                    <a:pt x="6371" y="248"/>
                  </a:lnTo>
                  <a:lnTo>
                    <a:pt x="6374" y="129"/>
                  </a:lnTo>
                  <a:lnTo>
                    <a:pt x="6377" y="166"/>
                  </a:lnTo>
                  <a:lnTo>
                    <a:pt x="6380" y="282"/>
                  </a:lnTo>
                  <a:lnTo>
                    <a:pt x="6383" y="248"/>
                  </a:lnTo>
                  <a:lnTo>
                    <a:pt x="6386" y="245"/>
                  </a:lnTo>
                  <a:lnTo>
                    <a:pt x="6389" y="280"/>
                  </a:lnTo>
                  <a:lnTo>
                    <a:pt x="6392" y="321"/>
                  </a:lnTo>
                  <a:lnTo>
                    <a:pt x="6395" y="112"/>
                  </a:lnTo>
                  <a:lnTo>
                    <a:pt x="6398" y="133"/>
                  </a:lnTo>
                  <a:lnTo>
                    <a:pt x="6401" y="207"/>
                  </a:lnTo>
                  <a:lnTo>
                    <a:pt x="6404" y="207"/>
                  </a:lnTo>
                  <a:lnTo>
                    <a:pt x="6407" y="250"/>
                  </a:lnTo>
                  <a:lnTo>
                    <a:pt x="6410" y="270"/>
                  </a:lnTo>
                  <a:lnTo>
                    <a:pt x="6413" y="195"/>
                  </a:lnTo>
                  <a:lnTo>
                    <a:pt x="6416" y="192"/>
                  </a:lnTo>
                  <a:lnTo>
                    <a:pt x="6419" y="147"/>
                  </a:lnTo>
                  <a:lnTo>
                    <a:pt x="6422" y="190"/>
                  </a:lnTo>
                  <a:lnTo>
                    <a:pt x="6425" y="222"/>
                  </a:lnTo>
                  <a:lnTo>
                    <a:pt x="6428" y="257"/>
                  </a:lnTo>
                  <a:lnTo>
                    <a:pt x="6431" y="119"/>
                  </a:lnTo>
                  <a:lnTo>
                    <a:pt x="6434" y="296"/>
                  </a:lnTo>
                  <a:lnTo>
                    <a:pt x="6437" y="94"/>
                  </a:lnTo>
                  <a:lnTo>
                    <a:pt x="6440" y="202"/>
                  </a:lnTo>
                  <a:lnTo>
                    <a:pt x="6443" y="221"/>
                  </a:lnTo>
                  <a:lnTo>
                    <a:pt x="6446" y="232"/>
                  </a:lnTo>
                  <a:lnTo>
                    <a:pt x="6449" y="217"/>
                  </a:lnTo>
                  <a:lnTo>
                    <a:pt x="6452" y="206"/>
                  </a:lnTo>
                  <a:lnTo>
                    <a:pt x="6455" y="249"/>
                  </a:lnTo>
                  <a:lnTo>
                    <a:pt x="6458" y="162"/>
                  </a:lnTo>
                  <a:lnTo>
                    <a:pt x="6462" y="215"/>
                  </a:lnTo>
                  <a:lnTo>
                    <a:pt x="6465" y="219"/>
                  </a:lnTo>
                  <a:lnTo>
                    <a:pt x="6468" y="188"/>
                  </a:lnTo>
                  <a:lnTo>
                    <a:pt x="6471" y="232"/>
                  </a:lnTo>
                  <a:lnTo>
                    <a:pt x="6474" y="171"/>
                  </a:lnTo>
                  <a:lnTo>
                    <a:pt x="6477" y="183"/>
                  </a:lnTo>
                  <a:lnTo>
                    <a:pt x="6480" y="130"/>
                  </a:lnTo>
                  <a:lnTo>
                    <a:pt x="6483" y="145"/>
                  </a:lnTo>
                  <a:lnTo>
                    <a:pt x="6486" y="225"/>
                  </a:lnTo>
                  <a:lnTo>
                    <a:pt x="6489" y="193"/>
                  </a:lnTo>
                  <a:lnTo>
                    <a:pt x="6492" y="341"/>
                  </a:lnTo>
                  <a:lnTo>
                    <a:pt x="6495" y="134"/>
                  </a:lnTo>
                  <a:lnTo>
                    <a:pt x="6498" y="254"/>
                  </a:lnTo>
                  <a:lnTo>
                    <a:pt x="6501" y="254"/>
                  </a:lnTo>
                  <a:lnTo>
                    <a:pt x="6504" y="237"/>
                  </a:lnTo>
                  <a:lnTo>
                    <a:pt x="6507" y="278"/>
                  </a:lnTo>
                  <a:lnTo>
                    <a:pt x="6510" y="237"/>
                  </a:lnTo>
                  <a:lnTo>
                    <a:pt x="6513" y="382"/>
                  </a:lnTo>
                  <a:lnTo>
                    <a:pt x="6516" y="265"/>
                  </a:lnTo>
                  <a:lnTo>
                    <a:pt x="6519" y="229"/>
                  </a:lnTo>
                  <a:lnTo>
                    <a:pt x="6522" y="201"/>
                  </a:lnTo>
                  <a:lnTo>
                    <a:pt x="6525" y="211"/>
                  </a:lnTo>
                  <a:lnTo>
                    <a:pt x="6528" y="260"/>
                  </a:lnTo>
                  <a:lnTo>
                    <a:pt x="6531" y="372"/>
                  </a:lnTo>
                  <a:lnTo>
                    <a:pt x="6534" y="269"/>
                  </a:lnTo>
                  <a:lnTo>
                    <a:pt x="6537" y="262"/>
                  </a:lnTo>
                  <a:lnTo>
                    <a:pt x="6540" y="235"/>
                  </a:lnTo>
                  <a:lnTo>
                    <a:pt x="6543" y="305"/>
                  </a:lnTo>
                  <a:lnTo>
                    <a:pt x="6546" y="185"/>
                  </a:lnTo>
                  <a:lnTo>
                    <a:pt x="6549" y="318"/>
                  </a:lnTo>
                  <a:lnTo>
                    <a:pt x="6552" y="264"/>
                  </a:lnTo>
                  <a:lnTo>
                    <a:pt x="6555" y="315"/>
                  </a:lnTo>
                  <a:lnTo>
                    <a:pt x="6558" y="263"/>
                  </a:lnTo>
                  <a:lnTo>
                    <a:pt x="6561" y="278"/>
                  </a:lnTo>
                  <a:lnTo>
                    <a:pt x="6564" y="296"/>
                  </a:lnTo>
                  <a:lnTo>
                    <a:pt x="6567" y="320"/>
                  </a:lnTo>
                  <a:lnTo>
                    <a:pt x="6571" y="227"/>
                  </a:lnTo>
                  <a:lnTo>
                    <a:pt x="6574" y="295"/>
                  </a:lnTo>
                  <a:lnTo>
                    <a:pt x="6577" y="278"/>
                  </a:lnTo>
                  <a:lnTo>
                    <a:pt x="6580" y="225"/>
                  </a:lnTo>
                  <a:lnTo>
                    <a:pt x="6583" y="375"/>
                  </a:lnTo>
                  <a:lnTo>
                    <a:pt x="6586" y="267"/>
                  </a:lnTo>
                  <a:lnTo>
                    <a:pt x="6589" y="194"/>
                  </a:lnTo>
                  <a:lnTo>
                    <a:pt x="6592" y="300"/>
                  </a:lnTo>
                  <a:lnTo>
                    <a:pt x="6595" y="245"/>
                  </a:lnTo>
                  <a:lnTo>
                    <a:pt x="6598" y="286"/>
                  </a:lnTo>
                  <a:lnTo>
                    <a:pt x="6601" y="276"/>
                  </a:lnTo>
                  <a:lnTo>
                    <a:pt x="6604" y="190"/>
                  </a:lnTo>
                  <a:lnTo>
                    <a:pt x="6607" y="338"/>
                  </a:lnTo>
                  <a:lnTo>
                    <a:pt x="6610" y="240"/>
                  </a:lnTo>
                  <a:lnTo>
                    <a:pt x="6613" y="177"/>
                  </a:lnTo>
                  <a:lnTo>
                    <a:pt x="6616" y="256"/>
                  </a:lnTo>
                  <a:lnTo>
                    <a:pt x="6619" y="279"/>
                  </a:lnTo>
                  <a:lnTo>
                    <a:pt x="6622" y="323"/>
                  </a:lnTo>
                  <a:lnTo>
                    <a:pt x="6625" y="168"/>
                  </a:lnTo>
                  <a:lnTo>
                    <a:pt x="6628" y="220"/>
                  </a:lnTo>
                  <a:lnTo>
                    <a:pt x="6631" y="94"/>
                  </a:lnTo>
                  <a:lnTo>
                    <a:pt x="6634" y="306"/>
                  </a:lnTo>
                  <a:lnTo>
                    <a:pt x="6637" y="229"/>
                  </a:lnTo>
                  <a:lnTo>
                    <a:pt x="6640" y="157"/>
                  </a:lnTo>
                  <a:lnTo>
                    <a:pt x="6643" y="279"/>
                  </a:lnTo>
                  <a:lnTo>
                    <a:pt x="6646" y="200"/>
                  </a:lnTo>
                  <a:lnTo>
                    <a:pt x="6649" y="319"/>
                  </a:lnTo>
                  <a:lnTo>
                    <a:pt x="6652" y="336"/>
                  </a:lnTo>
                  <a:lnTo>
                    <a:pt x="6655" y="294"/>
                  </a:lnTo>
                  <a:lnTo>
                    <a:pt x="6658" y="361"/>
                  </a:lnTo>
                  <a:lnTo>
                    <a:pt x="6661" y="276"/>
                  </a:lnTo>
                  <a:lnTo>
                    <a:pt x="6664" y="211"/>
                  </a:lnTo>
                  <a:lnTo>
                    <a:pt x="6667" y="225"/>
                  </a:lnTo>
                  <a:lnTo>
                    <a:pt x="6670" y="228"/>
                  </a:lnTo>
                  <a:lnTo>
                    <a:pt x="6673" y="260"/>
                  </a:lnTo>
                  <a:lnTo>
                    <a:pt x="6677" y="276"/>
                  </a:lnTo>
                  <a:lnTo>
                    <a:pt x="6680" y="249"/>
                  </a:lnTo>
                  <a:lnTo>
                    <a:pt x="6683" y="346"/>
                  </a:lnTo>
                  <a:lnTo>
                    <a:pt x="6686" y="201"/>
                  </a:lnTo>
                  <a:lnTo>
                    <a:pt x="6689" y="145"/>
                  </a:lnTo>
                  <a:lnTo>
                    <a:pt x="6692" y="275"/>
                  </a:lnTo>
                  <a:lnTo>
                    <a:pt x="6695" y="210"/>
                  </a:lnTo>
                  <a:lnTo>
                    <a:pt x="6698" y="337"/>
                  </a:lnTo>
                  <a:lnTo>
                    <a:pt x="6701" y="275"/>
                  </a:lnTo>
                  <a:lnTo>
                    <a:pt x="6704" y="215"/>
                  </a:lnTo>
                  <a:lnTo>
                    <a:pt x="6707" y="116"/>
                  </a:lnTo>
                  <a:lnTo>
                    <a:pt x="6710" y="197"/>
                  </a:lnTo>
                  <a:lnTo>
                    <a:pt x="6713" y="249"/>
                  </a:lnTo>
                  <a:lnTo>
                    <a:pt x="6716" y="175"/>
                  </a:lnTo>
                  <a:lnTo>
                    <a:pt x="6719" y="311"/>
                  </a:lnTo>
                  <a:lnTo>
                    <a:pt x="6722" y="240"/>
                  </a:lnTo>
                  <a:lnTo>
                    <a:pt x="6725" y="273"/>
                  </a:lnTo>
                  <a:lnTo>
                    <a:pt x="6728" y="212"/>
                  </a:lnTo>
                  <a:lnTo>
                    <a:pt x="6731" y="316"/>
                  </a:lnTo>
                  <a:lnTo>
                    <a:pt x="6734" y="274"/>
                  </a:lnTo>
                  <a:lnTo>
                    <a:pt x="6737" y="215"/>
                  </a:lnTo>
                  <a:lnTo>
                    <a:pt x="6740" y="418"/>
                  </a:lnTo>
                  <a:lnTo>
                    <a:pt x="6743" y="244"/>
                  </a:lnTo>
                  <a:lnTo>
                    <a:pt x="6746" y="276"/>
                  </a:lnTo>
                  <a:lnTo>
                    <a:pt x="6749" y="342"/>
                  </a:lnTo>
                  <a:lnTo>
                    <a:pt x="6752" y="295"/>
                  </a:lnTo>
                  <a:lnTo>
                    <a:pt x="6755" y="246"/>
                  </a:lnTo>
                  <a:lnTo>
                    <a:pt x="6758" y="286"/>
                  </a:lnTo>
                  <a:lnTo>
                    <a:pt x="6761" y="323"/>
                  </a:lnTo>
                  <a:lnTo>
                    <a:pt x="6764" y="278"/>
                  </a:lnTo>
                  <a:lnTo>
                    <a:pt x="6767" y="304"/>
                  </a:lnTo>
                  <a:lnTo>
                    <a:pt x="6770" y="180"/>
                  </a:lnTo>
                  <a:lnTo>
                    <a:pt x="6773" y="324"/>
                  </a:lnTo>
                  <a:lnTo>
                    <a:pt x="6776" y="271"/>
                  </a:lnTo>
                  <a:lnTo>
                    <a:pt x="6779" y="294"/>
                  </a:lnTo>
                  <a:lnTo>
                    <a:pt x="6783" y="260"/>
                  </a:lnTo>
                  <a:lnTo>
                    <a:pt x="6786" y="145"/>
                  </a:lnTo>
                  <a:lnTo>
                    <a:pt x="6789" y="259"/>
                  </a:lnTo>
                  <a:lnTo>
                    <a:pt x="6792" y="259"/>
                  </a:lnTo>
                  <a:lnTo>
                    <a:pt x="6795" y="388"/>
                  </a:lnTo>
                  <a:lnTo>
                    <a:pt x="6798" y="290"/>
                  </a:lnTo>
                  <a:lnTo>
                    <a:pt x="6801" y="244"/>
                  </a:lnTo>
                  <a:lnTo>
                    <a:pt x="6804" y="208"/>
                  </a:lnTo>
                  <a:lnTo>
                    <a:pt x="6807" y="297"/>
                  </a:lnTo>
                  <a:lnTo>
                    <a:pt x="6810" y="249"/>
                  </a:lnTo>
                  <a:lnTo>
                    <a:pt x="6813" y="241"/>
                  </a:lnTo>
                  <a:lnTo>
                    <a:pt x="6816" y="233"/>
                  </a:lnTo>
                  <a:lnTo>
                    <a:pt x="6819" y="319"/>
                  </a:lnTo>
                  <a:lnTo>
                    <a:pt x="6822" y="243"/>
                  </a:lnTo>
                  <a:lnTo>
                    <a:pt x="6825" y="166"/>
                  </a:lnTo>
                  <a:lnTo>
                    <a:pt x="6828" y="354"/>
                  </a:lnTo>
                  <a:lnTo>
                    <a:pt x="6831" y="211"/>
                  </a:lnTo>
                  <a:lnTo>
                    <a:pt x="6834" y="261"/>
                  </a:lnTo>
                  <a:lnTo>
                    <a:pt x="6837" y="313"/>
                  </a:lnTo>
                  <a:lnTo>
                    <a:pt x="6840" y="189"/>
                  </a:lnTo>
                  <a:lnTo>
                    <a:pt x="6843" y="267"/>
                  </a:lnTo>
                  <a:lnTo>
                    <a:pt x="6846" y="188"/>
                  </a:lnTo>
                  <a:lnTo>
                    <a:pt x="6849" y="265"/>
                  </a:lnTo>
                  <a:lnTo>
                    <a:pt x="6852" y="323"/>
                  </a:lnTo>
                  <a:lnTo>
                    <a:pt x="6855" y="273"/>
                  </a:lnTo>
                  <a:lnTo>
                    <a:pt x="6858" y="220"/>
                  </a:lnTo>
                  <a:lnTo>
                    <a:pt x="6861" y="252"/>
                  </a:lnTo>
                  <a:lnTo>
                    <a:pt x="6864" y="147"/>
                  </a:lnTo>
                  <a:lnTo>
                    <a:pt x="6867" y="148"/>
                  </a:lnTo>
                  <a:lnTo>
                    <a:pt x="6870" y="171"/>
                  </a:lnTo>
                  <a:lnTo>
                    <a:pt x="6873" y="308"/>
                  </a:lnTo>
                  <a:lnTo>
                    <a:pt x="6876" y="244"/>
                  </a:lnTo>
                  <a:lnTo>
                    <a:pt x="6879" y="281"/>
                  </a:lnTo>
                  <a:lnTo>
                    <a:pt x="6882" y="282"/>
                  </a:lnTo>
                  <a:lnTo>
                    <a:pt x="6885" y="422"/>
                  </a:lnTo>
                  <a:lnTo>
                    <a:pt x="6889" y="173"/>
                  </a:lnTo>
                  <a:lnTo>
                    <a:pt x="6892" y="227"/>
                  </a:lnTo>
                  <a:lnTo>
                    <a:pt x="6895" y="278"/>
                  </a:lnTo>
                  <a:lnTo>
                    <a:pt x="6898" y="211"/>
                  </a:lnTo>
                  <a:lnTo>
                    <a:pt x="6901" y="214"/>
                  </a:lnTo>
                  <a:lnTo>
                    <a:pt x="6904" y="345"/>
                  </a:lnTo>
                  <a:lnTo>
                    <a:pt x="6907" y="229"/>
                  </a:lnTo>
                  <a:lnTo>
                    <a:pt x="6910" y="196"/>
                  </a:lnTo>
                  <a:lnTo>
                    <a:pt x="6913" y="137"/>
                  </a:lnTo>
                  <a:lnTo>
                    <a:pt x="6916" y="274"/>
                  </a:lnTo>
                  <a:lnTo>
                    <a:pt x="6919" y="242"/>
                  </a:lnTo>
                  <a:lnTo>
                    <a:pt x="6922" y="216"/>
                  </a:lnTo>
                  <a:lnTo>
                    <a:pt x="6925" y="171"/>
                  </a:lnTo>
                  <a:lnTo>
                    <a:pt x="6928" y="200"/>
                  </a:lnTo>
                  <a:lnTo>
                    <a:pt x="6931" y="259"/>
                  </a:lnTo>
                  <a:lnTo>
                    <a:pt x="6934" y="381"/>
                  </a:lnTo>
                  <a:lnTo>
                    <a:pt x="6937" y="270"/>
                  </a:lnTo>
                  <a:lnTo>
                    <a:pt x="6940" y="340"/>
                  </a:lnTo>
                  <a:lnTo>
                    <a:pt x="6943" y="207"/>
                  </a:lnTo>
                  <a:lnTo>
                    <a:pt x="6946" y="226"/>
                  </a:lnTo>
                  <a:lnTo>
                    <a:pt x="6949" y="201"/>
                  </a:lnTo>
                  <a:lnTo>
                    <a:pt x="6952" y="268"/>
                  </a:lnTo>
                  <a:lnTo>
                    <a:pt x="6955" y="219"/>
                  </a:lnTo>
                  <a:lnTo>
                    <a:pt x="6958" y="255"/>
                  </a:lnTo>
                  <a:lnTo>
                    <a:pt x="6961" y="331"/>
                  </a:lnTo>
                  <a:lnTo>
                    <a:pt x="6964" y="246"/>
                  </a:lnTo>
                  <a:lnTo>
                    <a:pt x="6967" y="240"/>
                  </a:lnTo>
                  <a:lnTo>
                    <a:pt x="6970" y="166"/>
                  </a:lnTo>
                  <a:lnTo>
                    <a:pt x="6973" y="260"/>
                  </a:lnTo>
                  <a:lnTo>
                    <a:pt x="6976" y="168"/>
                  </a:lnTo>
                  <a:lnTo>
                    <a:pt x="6979" y="212"/>
                  </a:lnTo>
                  <a:lnTo>
                    <a:pt x="6982" y="260"/>
                  </a:lnTo>
                  <a:lnTo>
                    <a:pt x="6985" y="196"/>
                  </a:lnTo>
                  <a:lnTo>
                    <a:pt x="6988" y="388"/>
                  </a:lnTo>
                  <a:lnTo>
                    <a:pt x="6991" y="240"/>
                  </a:lnTo>
                  <a:lnTo>
                    <a:pt x="6994" y="326"/>
                  </a:lnTo>
                  <a:lnTo>
                    <a:pt x="6998" y="223"/>
                  </a:lnTo>
                  <a:lnTo>
                    <a:pt x="7001" y="300"/>
                  </a:lnTo>
                  <a:lnTo>
                    <a:pt x="7004" y="258"/>
                  </a:lnTo>
                  <a:lnTo>
                    <a:pt x="7007" y="226"/>
                  </a:lnTo>
                  <a:lnTo>
                    <a:pt x="7010" y="269"/>
                  </a:lnTo>
                  <a:lnTo>
                    <a:pt x="7013" y="298"/>
                  </a:lnTo>
                  <a:lnTo>
                    <a:pt x="7016" y="190"/>
                  </a:lnTo>
                  <a:lnTo>
                    <a:pt x="7019" y="149"/>
                  </a:lnTo>
                  <a:lnTo>
                    <a:pt x="7022" y="237"/>
                  </a:lnTo>
                  <a:lnTo>
                    <a:pt x="7025" y="269"/>
                  </a:lnTo>
                  <a:lnTo>
                    <a:pt x="7028" y="229"/>
                  </a:lnTo>
                  <a:lnTo>
                    <a:pt x="7031" y="251"/>
                  </a:lnTo>
                  <a:lnTo>
                    <a:pt x="7034" y="418"/>
                  </a:lnTo>
                  <a:lnTo>
                    <a:pt x="7037" y="226"/>
                  </a:lnTo>
                  <a:lnTo>
                    <a:pt x="7040" y="301"/>
                  </a:lnTo>
                  <a:lnTo>
                    <a:pt x="7043" y="238"/>
                  </a:lnTo>
                  <a:lnTo>
                    <a:pt x="7046" y="298"/>
                  </a:lnTo>
                  <a:lnTo>
                    <a:pt x="7049" y="353"/>
                  </a:lnTo>
                  <a:lnTo>
                    <a:pt x="7052" y="206"/>
                  </a:lnTo>
                  <a:lnTo>
                    <a:pt x="7055" y="198"/>
                  </a:lnTo>
                  <a:lnTo>
                    <a:pt x="7058" y="276"/>
                  </a:lnTo>
                  <a:lnTo>
                    <a:pt x="7061" y="224"/>
                  </a:lnTo>
                  <a:lnTo>
                    <a:pt x="7064" y="302"/>
                  </a:lnTo>
                  <a:lnTo>
                    <a:pt x="7067" y="285"/>
                  </a:lnTo>
                  <a:lnTo>
                    <a:pt x="7070" y="240"/>
                  </a:lnTo>
                  <a:lnTo>
                    <a:pt x="7073" y="302"/>
                  </a:lnTo>
                  <a:lnTo>
                    <a:pt x="7076" y="259"/>
                  </a:lnTo>
                  <a:lnTo>
                    <a:pt x="7079" y="159"/>
                  </a:lnTo>
                  <a:lnTo>
                    <a:pt x="7082" y="254"/>
                  </a:lnTo>
                  <a:lnTo>
                    <a:pt x="7085" y="232"/>
                  </a:lnTo>
                  <a:lnTo>
                    <a:pt x="7088" y="255"/>
                  </a:lnTo>
                  <a:lnTo>
                    <a:pt x="7091" y="298"/>
                  </a:lnTo>
                  <a:lnTo>
                    <a:pt x="7094" y="242"/>
                  </a:lnTo>
                  <a:lnTo>
                    <a:pt x="7097" y="221"/>
                  </a:lnTo>
                  <a:lnTo>
                    <a:pt x="7100" y="253"/>
                  </a:lnTo>
                  <a:lnTo>
                    <a:pt x="7104" y="298"/>
                  </a:lnTo>
                  <a:lnTo>
                    <a:pt x="7107" y="191"/>
                  </a:lnTo>
                  <a:lnTo>
                    <a:pt x="7110" y="274"/>
                  </a:lnTo>
                  <a:lnTo>
                    <a:pt x="7113" y="192"/>
                  </a:lnTo>
                  <a:lnTo>
                    <a:pt x="7116" y="281"/>
                  </a:lnTo>
                  <a:lnTo>
                    <a:pt x="7119" y="265"/>
                  </a:lnTo>
                  <a:lnTo>
                    <a:pt x="7122" y="214"/>
                  </a:lnTo>
                  <a:lnTo>
                    <a:pt x="7125" y="266"/>
                  </a:lnTo>
                  <a:lnTo>
                    <a:pt x="7128" y="373"/>
                  </a:lnTo>
                  <a:lnTo>
                    <a:pt x="7131" y="206"/>
                  </a:lnTo>
                  <a:lnTo>
                    <a:pt x="7134" y="278"/>
                  </a:lnTo>
                  <a:lnTo>
                    <a:pt x="7137" y="223"/>
                  </a:lnTo>
                  <a:lnTo>
                    <a:pt x="7140" y="295"/>
                  </a:lnTo>
                  <a:lnTo>
                    <a:pt x="7143" y="255"/>
                  </a:lnTo>
                  <a:lnTo>
                    <a:pt x="7146" y="188"/>
                  </a:lnTo>
                  <a:lnTo>
                    <a:pt x="7149" y="322"/>
                  </a:lnTo>
                  <a:lnTo>
                    <a:pt x="7152" y="280"/>
                  </a:lnTo>
                  <a:lnTo>
                    <a:pt x="7155" y="336"/>
                  </a:lnTo>
                  <a:lnTo>
                    <a:pt x="7158" y="347"/>
                  </a:lnTo>
                  <a:lnTo>
                    <a:pt x="7161" y="310"/>
                  </a:lnTo>
                  <a:lnTo>
                    <a:pt x="7164" y="132"/>
                  </a:lnTo>
                  <a:lnTo>
                    <a:pt x="7167" y="223"/>
                  </a:lnTo>
                  <a:lnTo>
                    <a:pt x="7170" y="190"/>
                  </a:lnTo>
                  <a:lnTo>
                    <a:pt x="7173" y="266"/>
                  </a:lnTo>
                  <a:lnTo>
                    <a:pt x="7176" y="272"/>
                  </a:lnTo>
                  <a:lnTo>
                    <a:pt x="7179" y="249"/>
                  </a:lnTo>
                  <a:lnTo>
                    <a:pt x="7182" y="314"/>
                  </a:lnTo>
                  <a:lnTo>
                    <a:pt x="7185" y="359"/>
                  </a:lnTo>
                  <a:lnTo>
                    <a:pt x="7188" y="369"/>
                  </a:lnTo>
                  <a:lnTo>
                    <a:pt x="7191" y="333"/>
                  </a:lnTo>
                  <a:lnTo>
                    <a:pt x="7194" y="216"/>
                  </a:lnTo>
                  <a:lnTo>
                    <a:pt x="7197" y="260"/>
                  </a:lnTo>
                  <a:lnTo>
                    <a:pt x="7200" y="345"/>
                  </a:lnTo>
                  <a:lnTo>
                    <a:pt x="7203" y="241"/>
                  </a:lnTo>
                  <a:lnTo>
                    <a:pt x="7206" y="186"/>
                  </a:lnTo>
                  <a:lnTo>
                    <a:pt x="7210" y="335"/>
                  </a:lnTo>
                  <a:lnTo>
                    <a:pt x="7213" y="379"/>
                  </a:lnTo>
                  <a:lnTo>
                    <a:pt x="7216" y="182"/>
                  </a:lnTo>
                  <a:lnTo>
                    <a:pt x="7219" y="159"/>
                  </a:lnTo>
                  <a:lnTo>
                    <a:pt x="7222" y="280"/>
                  </a:lnTo>
                  <a:lnTo>
                    <a:pt x="7225" y="197"/>
                  </a:lnTo>
                  <a:lnTo>
                    <a:pt x="7228" y="254"/>
                  </a:lnTo>
                  <a:lnTo>
                    <a:pt x="7231" y="195"/>
                  </a:lnTo>
                  <a:lnTo>
                    <a:pt x="7234" y="246"/>
                  </a:lnTo>
                  <a:lnTo>
                    <a:pt x="7237" y="301"/>
                  </a:lnTo>
                  <a:lnTo>
                    <a:pt x="7240" y="241"/>
                  </a:lnTo>
                  <a:lnTo>
                    <a:pt x="7243" y="201"/>
                  </a:lnTo>
                  <a:lnTo>
                    <a:pt x="7246" y="351"/>
                  </a:lnTo>
                  <a:lnTo>
                    <a:pt x="7249" y="301"/>
                  </a:lnTo>
                  <a:lnTo>
                    <a:pt x="7252" y="294"/>
                  </a:lnTo>
                  <a:lnTo>
                    <a:pt x="7255" y="400"/>
                  </a:lnTo>
                  <a:lnTo>
                    <a:pt x="7258" y="246"/>
                  </a:lnTo>
                  <a:lnTo>
                    <a:pt x="7261" y="378"/>
                  </a:lnTo>
                  <a:lnTo>
                    <a:pt x="7264" y="273"/>
                  </a:lnTo>
                  <a:lnTo>
                    <a:pt x="7267" y="267"/>
                  </a:lnTo>
                  <a:lnTo>
                    <a:pt x="7270" y="443"/>
                  </a:lnTo>
                  <a:lnTo>
                    <a:pt x="7273" y="328"/>
                  </a:lnTo>
                  <a:lnTo>
                    <a:pt x="7276" y="264"/>
                  </a:lnTo>
                  <a:lnTo>
                    <a:pt x="7279" y="255"/>
                  </a:lnTo>
                  <a:lnTo>
                    <a:pt x="7282" y="428"/>
                  </a:lnTo>
                  <a:lnTo>
                    <a:pt x="7285" y="307"/>
                  </a:lnTo>
                  <a:lnTo>
                    <a:pt x="7288" y="216"/>
                  </a:lnTo>
                  <a:lnTo>
                    <a:pt x="7291" y="246"/>
                  </a:lnTo>
                  <a:lnTo>
                    <a:pt x="7294" y="330"/>
                  </a:lnTo>
                  <a:lnTo>
                    <a:pt x="7297" y="306"/>
                  </a:lnTo>
                  <a:lnTo>
                    <a:pt x="7300" y="355"/>
                  </a:lnTo>
                  <a:lnTo>
                    <a:pt x="7303" y="349"/>
                  </a:lnTo>
                  <a:lnTo>
                    <a:pt x="7306" y="417"/>
                  </a:lnTo>
                  <a:lnTo>
                    <a:pt x="7309" y="332"/>
                  </a:lnTo>
                  <a:lnTo>
                    <a:pt x="7312" y="330"/>
                  </a:lnTo>
                  <a:lnTo>
                    <a:pt x="7315" y="289"/>
                  </a:lnTo>
                  <a:lnTo>
                    <a:pt x="7319" y="260"/>
                  </a:lnTo>
                  <a:lnTo>
                    <a:pt x="7322" y="323"/>
                  </a:lnTo>
                  <a:lnTo>
                    <a:pt x="7325" y="183"/>
                  </a:lnTo>
                  <a:lnTo>
                    <a:pt x="7328" y="336"/>
                  </a:lnTo>
                  <a:lnTo>
                    <a:pt x="7331" y="389"/>
                  </a:lnTo>
                  <a:lnTo>
                    <a:pt x="7334" y="267"/>
                  </a:lnTo>
                  <a:lnTo>
                    <a:pt x="7337" y="246"/>
                  </a:lnTo>
                  <a:lnTo>
                    <a:pt x="7340" y="270"/>
                  </a:lnTo>
                  <a:lnTo>
                    <a:pt x="7343" y="314"/>
                  </a:lnTo>
                  <a:lnTo>
                    <a:pt x="7346" y="416"/>
                  </a:lnTo>
                  <a:lnTo>
                    <a:pt x="7349" y="253"/>
                  </a:lnTo>
                  <a:lnTo>
                    <a:pt x="7352" y="407"/>
                  </a:lnTo>
                  <a:lnTo>
                    <a:pt x="7355" y="371"/>
                  </a:lnTo>
                  <a:lnTo>
                    <a:pt x="7358" y="404"/>
                  </a:lnTo>
                  <a:lnTo>
                    <a:pt x="7361" y="330"/>
                  </a:lnTo>
                  <a:lnTo>
                    <a:pt x="7364" y="360"/>
                  </a:lnTo>
                  <a:lnTo>
                    <a:pt x="7367" y="204"/>
                  </a:lnTo>
                  <a:lnTo>
                    <a:pt x="7370" y="428"/>
                  </a:lnTo>
                  <a:lnTo>
                    <a:pt x="7373" y="398"/>
                  </a:lnTo>
                  <a:lnTo>
                    <a:pt x="7376" y="251"/>
                  </a:lnTo>
                  <a:lnTo>
                    <a:pt x="7379" y="420"/>
                  </a:lnTo>
                  <a:lnTo>
                    <a:pt x="7382" y="235"/>
                  </a:lnTo>
                  <a:lnTo>
                    <a:pt x="7385" y="263"/>
                  </a:lnTo>
                  <a:lnTo>
                    <a:pt x="7388" y="408"/>
                  </a:lnTo>
                  <a:lnTo>
                    <a:pt x="7391" y="236"/>
                  </a:lnTo>
                  <a:lnTo>
                    <a:pt x="7394" y="313"/>
                  </a:lnTo>
                  <a:lnTo>
                    <a:pt x="7397" y="310"/>
                  </a:lnTo>
                  <a:lnTo>
                    <a:pt x="7400" y="280"/>
                  </a:lnTo>
                  <a:lnTo>
                    <a:pt x="7403" y="398"/>
                  </a:lnTo>
                  <a:lnTo>
                    <a:pt x="7406" y="327"/>
                  </a:lnTo>
                  <a:lnTo>
                    <a:pt x="7409" y="255"/>
                  </a:lnTo>
                  <a:lnTo>
                    <a:pt x="7412" y="265"/>
                  </a:lnTo>
                  <a:lnTo>
                    <a:pt x="7415" y="292"/>
                  </a:lnTo>
                  <a:lnTo>
                    <a:pt x="7418" y="390"/>
                  </a:lnTo>
                  <a:lnTo>
                    <a:pt x="7421" y="382"/>
                  </a:lnTo>
                  <a:lnTo>
                    <a:pt x="7425" y="291"/>
                  </a:lnTo>
                  <a:lnTo>
                    <a:pt x="7428" y="335"/>
                  </a:lnTo>
                  <a:lnTo>
                    <a:pt x="7431" y="116"/>
                  </a:lnTo>
                  <a:lnTo>
                    <a:pt x="7434" y="256"/>
                  </a:lnTo>
                  <a:lnTo>
                    <a:pt x="7437" y="329"/>
                  </a:lnTo>
                  <a:lnTo>
                    <a:pt x="7440" y="184"/>
                  </a:lnTo>
                  <a:lnTo>
                    <a:pt x="7443" y="333"/>
                  </a:lnTo>
                  <a:lnTo>
                    <a:pt x="7446" y="230"/>
                  </a:lnTo>
                  <a:lnTo>
                    <a:pt x="7449" y="278"/>
                  </a:lnTo>
                  <a:lnTo>
                    <a:pt x="7452" y="374"/>
                  </a:lnTo>
                  <a:lnTo>
                    <a:pt x="7455" y="305"/>
                  </a:lnTo>
                  <a:lnTo>
                    <a:pt x="7458" y="344"/>
                  </a:lnTo>
                  <a:lnTo>
                    <a:pt x="7461" y="266"/>
                  </a:lnTo>
                  <a:lnTo>
                    <a:pt x="7464" y="366"/>
                  </a:lnTo>
                  <a:lnTo>
                    <a:pt x="7467" y="273"/>
                  </a:lnTo>
                  <a:lnTo>
                    <a:pt x="7470" y="347"/>
                  </a:lnTo>
                  <a:lnTo>
                    <a:pt x="7473" y="206"/>
                  </a:lnTo>
                  <a:lnTo>
                    <a:pt x="7476" y="280"/>
                  </a:lnTo>
                  <a:lnTo>
                    <a:pt x="7479" y="277"/>
                  </a:lnTo>
                  <a:lnTo>
                    <a:pt x="7482" y="474"/>
                  </a:lnTo>
                  <a:lnTo>
                    <a:pt x="7485" y="339"/>
                  </a:lnTo>
                  <a:lnTo>
                    <a:pt x="7488" y="315"/>
                  </a:lnTo>
                  <a:lnTo>
                    <a:pt x="7491" y="469"/>
                  </a:lnTo>
                  <a:lnTo>
                    <a:pt x="7494" y="310"/>
                  </a:lnTo>
                  <a:lnTo>
                    <a:pt x="7497" y="401"/>
                  </a:lnTo>
                  <a:lnTo>
                    <a:pt x="7500" y="372"/>
                  </a:lnTo>
                  <a:lnTo>
                    <a:pt x="7503" y="297"/>
                  </a:lnTo>
                  <a:lnTo>
                    <a:pt x="7506" y="222"/>
                  </a:lnTo>
                  <a:lnTo>
                    <a:pt x="7509" y="278"/>
                  </a:lnTo>
                  <a:lnTo>
                    <a:pt x="7512" y="322"/>
                  </a:lnTo>
                  <a:lnTo>
                    <a:pt x="7515" y="305"/>
                  </a:lnTo>
                  <a:lnTo>
                    <a:pt x="7518" y="284"/>
                  </a:lnTo>
                  <a:lnTo>
                    <a:pt x="7521" y="305"/>
                  </a:lnTo>
                  <a:lnTo>
                    <a:pt x="7524" y="201"/>
                  </a:lnTo>
                  <a:lnTo>
                    <a:pt x="7527" y="296"/>
                  </a:lnTo>
                  <a:lnTo>
                    <a:pt x="7531" y="299"/>
                  </a:lnTo>
                  <a:lnTo>
                    <a:pt x="7534" y="374"/>
                  </a:lnTo>
                  <a:lnTo>
                    <a:pt x="7537" y="277"/>
                  </a:lnTo>
                  <a:lnTo>
                    <a:pt x="7540" y="257"/>
                  </a:lnTo>
                  <a:lnTo>
                    <a:pt x="7543" y="284"/>
                  </a:lnTo>
                  <a:lnTo>
                    <a:pt x="7546" y="267"/>
                  </a:lnTo>
                  <a:lnTo>
                    <a:pt x="7549" y="258"/>
                  </a:lnTo>
                  <a:lnTo>
                    <a:pt x="7552" y="372"/>
                  </a:lnTo>
                  <a:lnTo>
                    <a:pt x="7555" y="387"/>
                  </a:lnTo>
                  <a:lnTo>
                    <a:pt x="7558" y="314"/>
                  </a:lnTo>
                  <a:lnTo>
                    <a:pt x="7561" y="267"/>
                  </a:lnTo>
                  <a:lnTo>
                    <a:pt x="7564" y="415"/>
                  </a:lnTo>
                  <a:lnTo>
                    <a:pt x="7567" y="372"/>
                  </a:lnTo>
                  <a:lnTo>
                    <a:pt x="7570" y="295"/>
                  </a:lnTo>
                  <a:lnTo>
                    <a:pt x="7573" y="324"/>
                  </a:lnTo>
                  <a:lnTo>
                    <a:pt x="7576" y="360"/>
                  </a:lnTo>
                  <a:lnTo>
                    <a:pt x="7579" y="146"/>
                  </a:lnTo>
                  <a:lnTo>
                    <a:pt x="7582" y="331"/>
                  </a:lnTo>
                  <a:lnTo>
                    <a:pt x="7585" y="309"/>
                  </a:lnTo>
                  <a:lnTo>
                    <a:pt x="7588" y="365"/>
                  </a:lnTo>
                  <a:lnTo>
                    <a:pt x="7591" y="277"/>
                  </a:lnTo>
                  <a:lnTo>
                    <a:pt x="7594" y="301"/>
                  </a:lnTo>
                  <a:lnTo>
                    <a:pt x="7597" y="291"/>
                  </a:lnTo>
                  <a:lnTo>
                    <a:pt x="7600" y="375"/>
                  </a:lnTo>
                  <a:lnTo>
                    <a:pt x="7603" y="262"/>
                  </a:lnTo>
                  <a:lnTo>
                    <a:pt x="7606" y="341"/>
                  </a:lnTo>
                  <a:lnTo>
                    <a:pt x="7609" y="374"/>
                  </a:lnTo>
                  <a:lnTo>
                    <a:pt x="7612" y="313"/>
                  </a:lnTo>
                  <a:lnTo>
                    <a:pt x="7615" y="262"/>
                  </a:lnTo>
                  <a:lnTo>
                    <a:pt x="7618" y="417"/>
                  </a:lnTo>
                  <a:lnTo>
                    <a:pt x="7621" y="298"/>
                  </a:lnTo>
                  <a:lnTo>
                    <a:pt x="7624" y="248"/>
                  </a:lnTo>
                  <a:lnTo>
                    <a:pt x="7627" y="198"/>
                  </a:lnTo>
                  <a:lnTo>
                    <a:pt x="7630" y="301"/>
                  </a:lnTo>
                  <a:lnTo>
                    <a:pt x="7633" y="297"/>
                  </a:lnTo>
                  <a:lnTo>
                    <a:pt x="7637" y="271"/>
                  </a:lnTo>
                  <a:lnTo>
                    <a:pt x="7640" y="236"/>
                  </a:lnTo>
                  <a:lnTo>
                    <a:pt x="7643" y="414"/>
                  </a:lnTo>
                  <a:lnTo>
                    <a:pt x="7646" y="295"/>
                  </a:lnTo>
                  <a:lnTo>
                    <a:pt x="7649" y="379"/>
                  </a:lnTo>
                  <a:lnTo>
                    <a:pt x="7652" y="137"/>
                  </a:lnTo>
                  <a:lnTo>
                    <a:pt x="7655" y="252"/>
                  </a:lnTo>
                  <a:lnTo>
                    <a:pt x="7658" y="417"/>
                  </a:lnTo>
                  <a:lnTo>
                    <a:pt x="7661" y="246"/>
                  </a:lnTo>
                  <a:lnTo>
                    <a:pt x="7664" y="307"/>
                  </a:lnTo>
                  <a:lnTo>
                    <a:pt x="7667" y="218"/>
                  </a:lnTo>
                  <a:lnTo>
                    <a:pt x="7670" y="271"/>
                  </a:lnTo>
                  <a:lnTo>
                    <a:pt x="7673" y="220"/>
                  </a:lnTo>
                  <a:lnTo>
                    <a:pt x="7676" y="329"/>
                  </a:lnTo>
                  <a:lnTo>
                    <a:pt x="7679" y="219"/>
                  </a:lnTo>
                  <a:lnTo>
                    <a:pt x="7682" y="321"/>
                  </a:lnTo>
                  <a:lnTo>
                    <a:pt x="7685" y="361"/>
                  </a:lnTo>
                  <a:lnTo>
                    <a:pt x="7688" y="326"/>
                  </a:lnTo>
                  <a:lnTo>
                    <a:pt x="7691" y="301"/>
                  </a:lnTo>
                  <a:lnTo>
                    <a:pt x="7694" y="295"/>
                  </a:lnTo>
                  <a:lnTo>
                    <a:pt x="7697" y="370"/>
                  </a:lnTo>
                  <a:lnTo>
                    <a:pt x="7700" y="361"/>
                  </a:lnTo>
                  <a:lnTo>
                    <a:pt x="7703" y="351"/>
                  </a:lnTo>
                  <a:lnTo>
                    <a:pt x="7706" y="252"/>
                  </a:lnTo>
                  <a:lnTo>
                    <a:pt x="7709" y="306"/>
                  </a:lnTo>
                  <a:lnTo>
                    <a:pt x="7712" y="360"/>
                  </a:lnTo>
                  <a:lnTo>
                    <a:pt x="7715" y="288"/>
                  </a:lnTo>
                  <a:lnTo>
                    <a:pt x="7718" y="303"/>
                  </a:lnTo>
                  <a:lnTo>
                    <a:pt x="7721" y="351"/>
                  </a:lnTo>
                  <a:lnTo>
                    <a:pt x="7724" y="337"/>
                  </a:lnTo>
                  <a:lnTo>
                    <a:pt x="7727" y="297"/>
                  </a:lnTo>
                  <a:lnTo>
                    <a:pt x="7730" y="345"/>
                  </a:lnTo>
                  <a:lnTo>
                    <a:pt x="7733" y="322"/>
                  </a:lnTo>
                  <a:lnTo>
                    <a:pt x="7736" y="236"/>
                  </a:lnTo>
                  <a:lnTo>
                    <a:pt x="7739" y="273"/>
                  </a:lnTo>
                  <a:lnTo>
                    <a:pt x="7742" y="282"/>
                  </a:lnTo>
                  <a:lnTo>
                    <a:pt x="7746" y="215"/>
                  </a:lnTo>
                  <a:lnTo>
                    <a:pt x="7749" y="359"/>
                  </a:lnTo>
                  <a:lnTo>
                    <a:pt x="7752" y="193"/>
                  </a:lnTo>
                  <a:lnTo>
                    <a:pt x="7755" y="388"/>
                  </a:lnTo>
                  <a:lnTo>
                    <a:pt x="7758" y="231"/>
                  </a:lnTo>
                  <a:lnTo>
                    <a:pt x="7761" y="252"/>
                  </a:lnTo>
                  <a:lnTo>
                    <a:pt x="7764" y="195"/>
                  </a:lnTo>
                  <a:lnTo>
                    <a:pt x="7767" y="316"/>
                  </a:lnTo>
                  <a:lnTo>
                    <a:pt x="7770" y="200"/>
                  </a:lnTo>
                  <a:lnTo>
                    <a:pt x="7773" y="350"/>
                  </a:lnTo>
                  <a:lnTo>
                    <a:pt x="7776" y="240"/>
                  </a:lnTo>
                  <a:lnTo>
                    <a:pt x="7779" y="293"/>
                  </a:lnTo>
                  <a:lnTo>
                    <a:pt x="7782" y="288"/>
                  </a:lnTo>
                  <a:lnTo>
                    <a:pt x="7785" y="226"/>
                  </a:lnTo>
                  <a:lnTo>
                    <a:pt x="7788" y="270"/>
                  </a:lnTo>
                  <a:lnTo>
                    <a:pt x="7791" y="320"/>
                  </a:lnTo>
                  <a:lnTo>
                    <a:pt x="7794" y="313"/>
                  </a:lnTo>
                  <a:lnTo>
                    <a:pt x="7797" y="380"/>
                  </a:lnTo>
                  <a:lnTo>
                    <a:pt x="7800" y="310"/>
                  </a:lnTo>
                  <a:lnTo>
                    <a:pt x="7803" y="345"/>
                  </a:lnTo>
                  <a:lnTo>
                    <a:pt x="7806" y="212"/>
                  </a:lnTo>
                  <a:lnTo>
                    <a:pt x="7809" y="251"/>
                  </a:lnTo>
                  <a:lnTo>
                    <a:pt x="7812" y="350"/>
                  </a:lnTo>
                  <a:lnTo>
                    <a:pt x="7815" y="388"/>
                  </a:lnTo>
                  <a:lnTo>
                    <a:pt x="7818" y="300"/>
                  </a:lnTo>
                  <a:lnTo>
                    <a:pt x="7821" y="210"/>
                  </a:lnTo>
                  <a:lnTo>
                    <a:pt x="7824" y="327"/>
                  </a:lnTo>
                  <a:lnTo>
                    <a:pt x="7827" y="175"/>
                  </a:lnTo>
                  <a:lnTo>
                    <a:pt x="7830" y="335"/>
                  </a:lnTo>
                  <a:lnTo>
                    <a:pt x="7833" y="338"/>
                  </a:lnTo>
                  <a:lnTo>
                    <a:pt x="7836" y="401"/>
                  </a:lnTo>
                  <a:lnTo>
                    <a:pt x="7839" y="306"/>
                  </a:lnTo>
                  <a:lnTo>
                    <a:pt x="7842" y="165"/>
                  </a:lnTo>
                  <a:lnTo>
                    <a:pt x="7845" y="314"/>
                  </a:lnTo>
                  <a:lnTo>
                    <a:pt x="7848" y="399"/>
                  </a:lnTo>
                  <a:lnTo>
                    <a:pt x="7852" y="286"/>
                  </a:lnTo>
                  <a:lnTo>
                    <a:pt x="7855" y="307"/>
                  </a:lnTo>
                  <a:lnTo>
                    <a:pt x="7858" y="412"/>
                  </a:lnTo>
                  <a:lnTo>
                    <a:pt x="7861" y="282"/>
                  </a:lnTo>
                  <a:lnTo>
                    <a:pt x="7864" y="327"/>
                  </a:lnTo>
                  <a:lnTo>
                    <a:pt x="7867" y="233"/>
                  </a:lnTo>
                  <a:lnTo>
                    <a:pt x="7870" y="247"/>
                  </a:lnTo>
                  <a:lnTo>
                    <a:pt x="7873" y="303"/>
                  </a:lnTo>
                  <a:lnTo>
                    <a:pt x="7876" y="234"/>
                  </a:lnTo>
                  <a:lnTo>
                    <a:pt x="7879" y="176"/>
                  </a:lnTo>
                  <a:lnTo>
                    <a:pt x="7882" y="210"/>
                  </a:lnTo>
                  <a:lnTo>
                    <a:pt x="7885" y="263"/>
                  </a:lnTo>
                  <a:lnTo>
                    <a:pt x="7888" y="318"/>
                  </a:lnTo>
                  <a:lnTo>
                    <a:pt x="7891" y="171"/>
                  </a:lnTo>
                  <a:lnTo>
                    <a:pt x="7894" y="201"/>
                  </a:lnTo>
                  <a:lnTo>
                    <a:pt x="7897" y="281"/>
                  </a:lnTo>
                  <a:lnTo>
                    <a:pt x="7900" y="388"/>
                  </a:lnTo>
                  <a:lnTo>
                    <a:pt x="7903" y="259"/>
                  </a:lnTo>
                  <a:lnTo>
                    <a:pt x="7906" y="342"/>
                  </a:lnTo>
                  <a:lnTo>
                    <a:pt x="7909" y="266"/>
                  </a:lnTo>
                  <a:lnTo>
                    <a:pt x="7912" y="265"/>
                  </a:lnTo>
                  <a:lnTo>
                    <a:pt x="7915" y="327"/>
                  </a:lnTo>
                  <a:lnTo>
                    <a:pt x="7918" y="298"/>
                  </a:lnTo>
                  <a:lnTo>
                    <a:pt x="7921" y="316"/>
                  </a:lnTo>
                  <a:lnTo>
                    <a:pt x="7924" y="386"/>
                  </a:lnTo>
                  <a:lnTo>
                    <a:pt x="7927" y="231"/>
                  </a:lnTo>
                  <a:lnTo>
                    <a:pt x="7930" y="433"/>
                  </a:lnTo>
                  <a:lnTo>
                    <a:pt x="7933" y="355"/>
                  </a:lnTo>
                  <a:lnTo>
                    <a:pt x="7936" y="283"/>
                  </a:lnTo>
                  <a:lnTo>
                    <a:pt x="7939" y="284"/>
                  </a:lnTo>
                  <a:lnTo>
                    <a:pt x="7942" y="272"/>
                  </a:lnTo>
                  <a:lnTo>
                    <a:pt x="7945" y="175"/>
                  </a:lnTo>
                  <a:lnTo>
                    <a:pt x="7948" y="247"/>
                  </a:lnTo>
                  <a:lnTo>
                    <a:pt x="7951" y="415"/>
                  </a:lnTo>
                  <a:lnTo>
                    <a:pt x="7954" y="388"/>
                  </a:lnTo>
                  <a:lnTo>
                    <a:pt x="7958" y="275"/>
                  </a:lnTo>
                  <a:lnTo>
                    <a:pt x="7961" y="342"/>
                  </a:lnTo>
                  <a:lnTo>
                    <a:pt x="7964" y="323"/>
                  </a:lnTo>
                  <a:lnTo>
                    <a:pt x="7967" y="365"/>
                  </a:lnTo>
                  <a:lnTo>
                    <a:pt x="7970" y="378"/>
                  </a:lnTo>
                  <a:lnTo>
                    <a:pt x="7973" y="240"/>
                  </a:lnTo>
                  <a:lnTo>
                    <a:pt x="7976" y="213"/>
                  </a:lnTo>
                  <a:lnTo>
                    <a:pt x="7979" y="252"/>
                  </a:lnTo>
                  <a:lnTo>
                    <a:pt x="7982" y="269"/>
                  </a:lnTo>
                  <a:lnTo>
                    <a:pt x="7985" y="315"/>
                  </a:lnTo>
                  <a:lnTo>
                    <a:pt x="7988" y="361"/>
                  </a:lnTo>
                  <a:lnTo>
                    <a:pt x="7991" y="249"/>
                  </a:lnTo>
                  <a:lnTo>
                    <a:pt x="7994" y="325"/>
                  </a:lnTo>
                  <a:lnTo>
                    <a:pt x="7997" y="316"/>
                  </a:lnTo>
                  <a:lnTo>
                    <a:pt x="8000" y="228"/>
                  </a:lnTo>
                  <a:lnTo>
                    <a:pt x="8003" y="313"/>
                  </a:lnTo>
                  <a:lnTo>
                    <a:pt x="8006" y="311"/>
                  </a:lnTo>
                  <a:lnTo>
                    <a:pt x="8009" y="222"/>
                  </a:lnTo>
                  <a:lnTo>
                    <a:pt x="8012" y="247"/>
                  </a:lnTo>
                  <a:lnTo>
                    <a:pt x="8015" y="282"/>
                  </a:lnTo>
                  <a:lnTo>
                    <a:pt x="8018" y="374"/>
                  </a:lnTo>
                  <a:lnTo>
                    <a:pt x="8021" y="162"/>
                  </a:lnTo>
                  <a:lnTo>
                    <a:pt x="8024" y="323"/>
                  </a:lnTo>
                  <a:lnTo>
                    <a:pt x="8027" y="261"/>
                  </a:lnTo>
                  <a:lnTo>
                    <a:pt x="8030" y="360"/>
                  </a:lnTo>
                  <a:lnTo>
                    <a:pt x="8033" y="269"/>
                  </a:lnTo>
                  <a:lnTo>
                    <a:pt x="8036" y="228"/>
                  </a:lnTo>
                  <a:lnTo>
                    <a:pt x="8039" y="330"/>
                  </a:lnTo>
                  <a:lnTo>
                    <a:pt x="8042" y="215"/>
                  </a:lnTo>
                  <a:lnTo>
                    <a:pt x="8045" y="447"/>
                  </a:lnTo>
                  <a:lnTo>
                    <a:pt x="8048" y="270"/>
                  </a:lnTo>
                  <a:lnTo>
                    <a:pt x="8051" y="217"/>
                  </a:lnTo>
                  <a:lnTo>
                    <a:pt x="8054" y="360"/>
                  </a:lnTo>
                  <a:lnTo>
                    <a:pt x="8057" y="404"/>
                  </a:lnTo>
                  <a:lnTo>
                    <a:pt x="8060" y="277"/>
                  </a:lnTo>
                  <a:lnTo>
                    <a:pt x="8064" y="250"/>
                  </a:lnTo>
                  <a:lnTo>
                    <a:pt x="8067" y="479"/>
                  </a:lnTo>
                  <a:lnTo>
                    <a:pt x="8070" y="287"/>
                  </a:lnTo>
                  <a:lnTo>
                    <a:pt x="8073" y="367"/>
                  </a:lnTo>
                  <a:lnTo>
                    <a:pt x="8076" y="336"/>
                  </a:lnTo>
                  <a:lnTo>
                    <a:pt x="8079" y="259"/>
                  </a:lnTo>
                  <a:lnTo>
                    <a:pt x="8082" y="331"/>
                  </a:lnTo>
                  <a:lnTo>
                    <a:pt x="8085" y="257"/>
                  </a:lnTo>
                  <a:lnTo>
                    <a:pt x="8088" y="269"/>
                  </a:lnTo>
                  <a:lnTo>
                    <a:pt x="8091" y="286"/>
                  </a:lnTo>
                  <a:lnTo>
                    <a:pt x="8094" y="227"/>
                  </a:lnTo>
                  <a:lnTo>
                    <a:pt x="8097" y="274"/>
                  </a:lnTo>
                  <a:lnTo>
                    <a:pt x="8100" y="210"/>
                  </a:lnTo>
                  <a:lnTo>
                    <a:pt x="8103" y="286"/>
                  </a:lnTo>
                  <a:lnTo>
                    <a:pt x="8106" y="248"/>
                  </a:lnTo>
                  <a:lnTo>
                    <a:pt x="8109" y="290"/>
                  </a:lnTo>
                  <a:lnTo>
                    <a:pt x="8112" y="363"/>
                  </a:lnTo>
                  <a:lnTo>
                    <a:pt x="8115" y="306"/>
                  </a:lnTo>
                  <a:lnTo>
                    <a:pt x="8118" y="368"/>
                  </a:lnTo>
                  <a:lnTo>
                    <a:pt x="8121" y="387"/>
                  </a:lnTo>
                  <a:lnTo>
                    <a:pt x="8124" y="244"/>
                  </a:lnTo>
                  <a:lnTo>
                    <a:pt x="8127" y="241"/>
                  </a:lnTo>
                  <a:lnTo>
                    <a:pt x="8130" y="310"/>
                  </a:lnTo>
                  <a:lnTo>
                    <a:pt x="8133" y="333"/>
                  </a:lnTo>
                  <a:lnTo>
                    <a:pt x="8136" y="327"/>
                  </a:lnTo>
                  <a:lnTo>
                    <a:pt x="8139" y="251"/>
                  </a:lnTo>
                  <a:lnTo>
                    <a:pt x="8142" y="259"/>
                  </a:lnTo>
                  <a:lnTo>
                    <a:pt x="8145" y="320"/>
                  </a:lnTo>
                  <a:lnTo>
                    <a:pt x="8148" y="349"/>
                  </a:lnTo>
                  <a:lnTo>
                    <a:pt x="8151" y="260"/>
                  </a:lnTo>
                  <a:lnTo>
                    <a:pt x="8154" y="358"/>
                  </a:lnTo>
                  <a:lnTo>
                    <a:pt x="8157" y="330"/>
                  </a:lnTo>
                  <a:lnTo>
                    <a:pt x="8160" y="346"/>
                  </a:lnTo>
                  <a:lnTo>
                    <a:pt x="8163" y="341"/>
                  </a:lnTo>
                  <a:lnTo>
                    <a:pt x="8166" y="270"/>
                  </a:lnTo>
                  <a:lnTo>
                    <a:pt x="8169" y="326"/>
                  </a:lnTo>
                  <a:lnTo>
                    <a:pt x="8173" y="170"/>
                  </a:lnTo>
                  <a:lnTo>
                    <a:pt x="8176" y="323"/>
                  </a:lnTo>
                  <a:lnTo>
                    <a:pt x="8179" y="404"/>
                  </a:lnTo>
                  <a:lnTo>
                    <a:pt x="8182" y="314"/>
                  </a:lnTo>
                  <a:lnTo>
                    <a:pt x="8185" y="354"/>
                  </a:lnTo>
                  <a:lnTo>
                    <a:pt x="8188" y="306"/>
                  </a:lnTo>
                  <a:lnTo>
                    <a:pt x="8191" y="225"/>
                  </a:lnTo>
                  <a:lnTo>
                    <a:pt x="8194" y="361"/>
                  </a:lnTo>
                  <a:lnTo>
                    <a:pt x="8197" y="302"/>
                  </a:lnTo>
                  <a:lnTo>
                    <a:pt x="8200" y="260"/>
                  </a:lnTo>
                  <a:lnTo>
                    <a:pt x="8203" y="258"/>
                  </a:lnTo>
                  <a:lnTo>
                    <a:pt x="8206" y="259"/>
                  </a:lnTo>
                  <a:lnTo>
                    <a:pt x="8209" y="201"/>
                  </a:lnTo>
                  <a:lnTo>
                    <a:pt x="8212" y="212"/>
                  </a:lnTo>
                  <a:lnTo>
                    <a:pt x="8215" y="314"/>
                  </a:lnTo>
                  <a:lnTo>
                    <a:pt x="8218" y="302"/>
                  </a:lnTo>
                  <a:lnTo>
                    <a:pt x="8221" y="291"/>
                  </a:lnTo>
                  <a:lnTo>
                    <a:pt x="8224" y="401"/>
                  </a:lnTo>
                  <a:lnTo>
                    <a:pt x="8227" y="323"/>
                  </a:lnTo>
                  <a:lnTo>
                    <a:pt x="8230" y="320"/>
                  </a:lnTo>
                  <a:lnTo>
                    <a:pt x="8233" y="318"/>
                  </a:lnTo>
                  <a:lnTo>
                    <a:pt x="8236" y="316"/>
                  </a:lnTo>
                  <a:lnTo>
                    <a:pt x="8239" y="258"/>
                  </a:lnTo>
                  <a:lnTo>
                    <a:pt x="8242" y="307"/>
                  </a:lnTo>
                  <a:lnTo>
                    <a:pt x="8245" y="369"/>
                  </a:lnTo>
                  <a:lnTo>
                    <a:pt x="8248" y="240"/>
                  </a:lnTo>
                  <a:lnTo>
                    <a:pt x="8251" y="224"/>
                  </a:lnTo>
                  <a:lnTo>
                    <a:pt x="8254" y="374"/>
                  </a:lnTo>
                  <a:lnTo>
                    <a:pt x="8257" y="306"/>
                  </a:lnTo>
                  <a:lnTo>
                    <a:pt x="8260" y="331"/>
                  </a:lnTo>
                  <a:lnTo>
                    <a:pt x="8263" y="318"/>
                  </a:lnTo>
                  <a:lnTo>
                    <a:pt x="8266" y="376"/>
                  </a:lnTo>
                  <a:lnTo>
                    <a:pt x="8269" y="356"/>
                  </a:lnTo>
                  <a:lnTo>
                    <a:pt x="8272" y="339"/>
                  </a:lnTo>
                  <a:lnTo>
                    <a:pt x="8275" y="326"/>
                  </a:lnTo>
                  <a:lnTo>
                    <a:pt x="8279" y="346"/>
                  </a:lnTo>
                  <a:lnTo>
                    <a:pt x="8282" y="305"/>
                  </a:lnTo>
                  <a:lnTo>
                    <a:pt x="8285" y="231"/>
                  </a:lnTo>
                  <a:lnTo>
                    <a:pt x="8288" y="290"/>
                  </a:lnTo>
                  <a:lnTo>
                    <a:pt x="8291" y="246"/>
                  </a:lnTo>
                  <a:lnTo>
                    <a:pt x="8294" y="283"/>
                  </a:lnTo>
                  <a:lnTo>
                    <a:pt x="8297" y="327"/>
                  </a:lnTo>
                  <a:lnTo>
                    <a:pt x="8300" y="348"/>
                  </a:lnTo>
                  <a:lnTo>
                    <a:pt x="8303" y="342"/>
                  </a:lnTo>
                  <a:lnTo>
                    <a:pt x="8306" y="251"/>
                  </a:lnTo>
                  <a:lnTo>
                    <a:pt x="8309" y="409"/>
                  </a:lnTo>
                  <a:lnTo>
                    <a:pt x="8312" y="377"/>
                  </a:lnTo>
                  <a:lnTo>
                    <a:pt x="8315" y="301"/>
                  </a:lnTo>
                  <a:lnTo>
                    <a:pt x="8318" y="355"/>
                  </a:lnTo>
                  <a:lnTo>
                    <a:pt x="8321" y="294"/>
                  </a:lnTo>
                  <a:lnTo>
                    <a:pt x="8324" y="301"/>
                  </a:lnTo>
                  <a:lnTo>
                    <a:pt x="8327" y="379"/>
                  </a:lnTo>
                  <a:lnTo>
                    <a:pt x="8330" y="375"/>
                  </a:lnTo>
                  <a:lnTo>
                    <a:pt x="8333" y="345"/>
                  </a:lnTo>
                  <a:lnTo>
                    <a:pt x="8336" y="207"/>
                  </a:lnTo>
                  <a:lnTo>
                    <a:pt x="8339" y="372"/>
                  </a:lnTo>
                  <a:lnTo>
                    <a:pt x="8342" y="358"/>
                  </a:lnTo>
                  <a:lnTo>
                    <a:pt x="8345" y="331"/>
                  </a:lnTo>
                  <a:lnTo>
                    <a:pt x="8348" y="278"/>
                  </a:lnTo>
                  <a:lnTo>
                    <a:pt x="8351" y="346"/>
                  </a:lnTo>
                  <a:lnTo>
                    <a:pt x="8354" y="280"/>
                  </a:lnTo>
                  <a:lnTo>
                    <a:pt x="8357" y="488"/>
                  </a:lnTo>
                  <a:lnTo>
                    <a:pt x="8360" y="413"/>
                  </a:lnTo>
                  <a:lnTo>
                    <a:pt x="8363" y="379"/>
                  </a:lnTo>
                  <a:lnTo>
                    <a:pt x="8366" y="344"/>
                  </a:lnTo>
                  <a:lnTo>
                    <a:pt x="8369" y="254"/>
                  </a:lnTo>
                  <a:lnTo>
                    <a:pt x="8372" y="386"/>
                  </a:lnTo>
                  <a:lnTo>
                    <a:pt x="8375" y="358"/>
                  </a:lnTo>
                  <a:lnTo>
                    <a:pt x="8378" y="364"/>
                  </a:lnTo>
                  <a:lnTo>
                    <a:pt x="8381" y="419"/>
                  </a:lnTo>
                  <a:lnTo>
                    <a:pt x="8385" y="365"/>
                  </a:lnTo>
                  <a:lnTo>
                    <a:pt x="8388" y="432"/>
                  </a:lnTo>
                  <a:lnTo>
                    <a:pt x="8391" y="328"/>
                  </a:lnTo>
                  <a:lnTo>
                    <a:pt x="8394" y="364"/>
                  </a:lnTo>
                  <a:lnTo>
                    <a:pt x="8397" y="323"/>
                  </a:lnTo>
                  <a:lnTo>
                    <a:pt x="8400" y="329"/>
                  </a:lnTo>
                  <a:lnTo>
                    <a:pt x="8403" y="341"/>
                  </a:lnTo>
                  <a:lnTo>
                    <a:pt x="8406" y="308"/>
                  </a:lnTo>
                  <a:lnTo>
                    <a:pt x="8409" y="349"/>
                  </a:lnTo>
                  <a:lnTo>
                    <a:pt x="8412" y="348"/>
                  </a:lnTo>
                  <a:lnTo>
                    <a:pt x="8415" y="303"/>
                  </a:lnTo>
                  <a:lnTo>
                    <a:pt x="8418" y="300"/>
                  </a:lnTo>
                  <a:lnTo>
                    <a:pt x="8421" y="372"/>
                  </a:lnTo>
                  <a:lnTo>
                    <a:pt x="8424" y="322"/>
                  </a:lnTo>
                  <a:lnTo>
                    <a:pt x="8427" y="364"/>
                  </a:lnTo>
                  <a:lnTo>
                    <a:pt x="8430" y="285"/>
                  </a:lnTo>
                  <a:lnTo>
                    <a:pt x="8433" y="332"/>
                  </a:lnTo>
                  <a:lnTo>
                    <a:pt x="8436" y="469"/>
                  </a:lnTo>
                  <a:lnTo>
                    <a:pt x="8439" y="423"/>
                  </a:lnTo>
                  <a:lnTo>
                    <a:pt x="8442" y="332"/>
                  </a:lnTo>
                  <a:lnTo>
                    <a:pt x="8445" y="333"/>
                  </a:lnTo>
                  <a:lnTo>
                    <a:pt x="8448" y="279"/>
                  </a:lnTo>
                  <a:lnTo>
                    <a:pt x="8451" y="434"/>
                  </a:lnTo>
                  <a:lnTo>
                    <a:pt x="8454" y="482"/>
                  </a:lnTo>
                  <a:lnTo>
                    <a:pt x="8457" y="420"/>
                  </a:lnTo>
                  <a:lnTo>
                    <a:pt x="8460" y="352"/>
                  </a:lnTo>
                  <a:lnTo>
                    <a:pt x="8463" y="311"/>
                  </a:lnTo>
                  <a:lnTo>
                    <a:pt x="8466" y="363"/>
                  </a:lnTo>
                  <a:lnTo>
                    <a:pt x="8469" y="324"/>
                  </a:lnTo>
                  <a:lnTo>
                    <a:pt x="8472" y="400"/>
                  </a:lnTo>
                  <a:lnTo>
                    <a:pt x="8475" y="229"/>
                  </a:lnTo>
                  <a:lnTo>
                    <a:pt x="8478" y="275"/>
                  </a:lnTo>
                  <a:lnTo>
                    <a:pt x="8481" y="371"/>
                  </a:lnTo>
                  <a:lnTo>
                    <a:pt x="8484" y="300"/>
                  </a:lnTo>
                  <a:lnTo>
                    <a:pt x="8487" y="301"/>
                  </a:lnTo>
                  <a:lnTo>
                    <a:pt x="8490" y="218"/>
                  </a:lnTo>
                  <a:lnTo>
                    <a:pt x="8494" y="337"/>
                  </a:lnTo>
                  <a:lnTo>
                    <a:pt x="8497" y="393"/>
                  </a:lnTo>
                  <a:lnTo>
                    <a:pt x="8500" y="321"/>
                  </a:lnTo>
                  <a:lnTo>
                    <a:pt x="8503" y="399"/>
                  </a:lnTo>
                  <a:lnTo>
                    <a:pt x="8506" y="290"/>
                  </a:lnTo>
                  <a:lnTo>
                    <a:pt x="8509" y="314"/>
                  </a:lnTo>
                  <a:lnTo>
                    <a:pt x="8512" y="265"/>
                  </a:lnTo>
                  <a:lnTo>
                    <a:pt x="8515" y="280"/>
                  </a:lnTo>
                  <a:lnTo>
                    <a:pt x="8518" y="427"/>
                  </a:lnTo>
                  <a:lnTo>
                    <a:pt x="8521" y="264"/>
                  </a:lnTo>
                  <a:lnTo>
                    <a:pt x="8524" y="429"/>
                  </a:lnTo>
                  <a:lnTo>
                    <a:pt x="8527" y="343"/>
                  </a:lnTo>
                  <a:lnTo>
                    <a:pt x="8530" y="372"/>
                  </a:lnTo>
                  <a:lnTo>
                    <a:pt x="8533" y="386"/>
                  </a:lnTo>
                  <a:lnTo>
                    <a:pt x="8536" y="336"/>
                  </a:lnTo>
                  <a:lnTo>
                    <a:pt x="8539" y="384"/>
                  </a:lnTo>
                  <a:lnTo>
                    <a:pt x="8542" y="407"/>
                  </a:lnTo>
                  <a:lnTo>
                    <a:pt x="8545" y="360"/>
                  </a:lnTo>
                  <a:lnTo>
                    <a:pt x="8548" y="431"/>
                  </a:lnTo>
                  <a:lnTo>
                    <a:pt x="8551" y="386"/>
                  </a:lnTo>
                  <a:lnTo>
                    <a:pt x="8554" y="356"/>
                  </a:lnTo>
                  <a:lnTo>
                    <a:pt x="8557" y="346"/>
                  </a:lnTo>
                  <a:lnTo>
                    <a:pt x="8560" y="286"/>
                  </a:lnTo>
                  <a:lnTo>
                    <a:pt x="8563" y="429"/>
                  </a:lnTo>
                  <a:lnTo>
                    <a:pt x="8566" y="350"/>
                  </a:lnTo>
                  <a:lnTo>
                    <a:pt x="8569" y="287"/>
                  </a:lnTo>
                  <a:lnTo>
                    <a:pt x="8572" y="368"/>
                  </a:lnTo>
                  <a:lnTo>
                    <a:pt x="8575" y="371"/>
                  </a:lnTo>
                  <a:lnTo>
                    <a:pt x="8578" y="409"/>
                  </a:lnTo>
                  <a:lnTo>
                    <a:pt x="8581" y="502"/>
                  </a:lnTo>
                  <a:lnTo>
                    <a:pt x="8584" y="335"/>
                  </a:lnTo>
                  <a:lnTo>
                    <a:pt x="8587" y="260"/>
                  </a:lnTo>
                  <a:lnTo>
                    <a:pt x="8590" y="495"/>
                  </a:lnTo>
                  <a:lnTo>
                    <a:pt x="8593" y="332"/>
                  </a:lnTo>
                  <a:lnTo>
                    <a:pt x="8596" y="213"/>
                  </a:lnTo>
                  <a:lnTo>
                    <a:pt x="8600" y="374"/>
                  </a:lnTo>
                  <a:lnTo>
                    <a:pt x="8603" y="367"/>
                  </a:lnTo>
                  <a:lnTo>
                    <a:pt x="8606" y="389"/>
                  </a:lnTo>
                  <a:lnTo>
                    <a:pt x="8609" y="290"/>
                  </a:lnTo>
                  <a:lnTo>
                    <a:pt x="8612" y="317"/>
                  </a:lnTo>
                  <a:lnTo>
                    <a:pt x="8615" y="347"/>
                  </a:lnTo>
                  <a:lnTo>
                    <a:pt x="8618" y="344"/>
                  </a:lnTo>
                  <a:lnTo>
                    <a:pt x="8621" y="373"/>
                  </a:lnTo>
                  <a:lnTo>
                    <a:pt x="8624" y="374"/>
                  </a:lnTo>
                  <a:lnTo>
                    <a:pt x="8627" y="453"/>
                  </a:lnTo>
                  <a:lnTo>
                    <a:pt x="8630" y="436"/>
                  </a:lnTo>
                  <a:lnTo>
                    <a:pt x="8633" y="309"/>
                  </a:lnTo>
                  <a:lnTo>
                    <a:pt x="8636" y="387"/>
                  </a:lnTo>
                  <a:lnTo>
                    <a:pt x="8639" y="371"/>
                  </a:lnTo>
                  <a:lnTo>
                    <a:pt x="8642" y="439"/>
                  </a:lnTo>
                  <a:lnTo>
                    <a:pt x="8645" y="355"/>
                  </a:lnTo>
                  <a:lnTo>
                    <a:pt x="8648" y="290"/>
                  </a:lnTo>
                  <a:lnTo>
                    <a:pt x="8651" y="266"/>
                  </a:lnTo>
                  <a:lnTo>
                    <a:pt x="8654" y="236"/>
                  </a:lnTo>
                  <a:lnTo>
                    <a:pt x="8657" y="385"/>
                  </a:lnTo>
                  <a:lnTo>
                    <a:pt x="8660" y="271"/>
                  </a:lnTo>
                  <a:lnTo>
                    <a:pt x="8663" y="430"/>
                  </a:lnTo>
                  <a:lnTo>
                    <a:pt x="8666" y="356"/>
                  </a:lnTo>
                  <a:lnTo>
                    <a:pt x="8669" y="292"/>
                  </a:lnTo>
                  <a:lnTo>
                    <a:pt x="8672" y="277"/>
                  </a:lnTo>
                  <a:lnTo>
                    <a:pt x="8675" y="295"/>
                  </a:lnTo>
                  <a:lnTo>
                    <a:pt x="8678" y="356"/>
                  </a:lnTo>
                  <a:lnTo>
                    <a:pt x="8681" y="373"/>
                  </a:lnTo>
                  <a:lnTo>
                    <a:pt x="8684" y="444"/>
                  </a:lnTo>
                  <a:lnTo>
                    <a:pt x="8687" y="371"/>
                  </a:lnTo>
                  <a:lnTo>
                    <a:pt x="8690" y="258"/>
                  </a:lnTo>
                  <a:lnTo>
                    <a:pt x="8693" y="199"/>
                  </a:lnTo>
                  <a:lnTo>
                    <a:pt x="8696" y="330"/>
                  </a:lnTo>
                  <a:lnTo>
                    <a:pt x="8699" y="269"/>
                  </a:lnTo>
                  <a:lnTo>
                    <a:pt x="8702" y="338"/>
                  </a:lnTo>
                  <a:lnTo>
                    <a:pt x="8706" y="387"/>
                  </a:lnTo>
                  <a:lnTo>
                    <a:pt x="8709" y="384"/>
                  </a:lnTo>
                  <a:lnTo>
                    <a:pt x="8712" y="380"/>
                  </a:lnTo>
                  <a:lnTo>
                    <a:pt x="8715" y="408"/>
                  </a:lnTo>
                  <a:lnTo>
                    <a:pt x="8718" y="367"/>
                  </a:lnTo>
                  <a:lnTo>
                    <a:pt x="8721" y="333"/>
                  </a:lnTo>
                  <a:lnTo>
                    <a:pt x="8724" y="379"/>
                  </a:lnTo>
                  <a:lnTo>
                    <a:pt x="8727" y="281"/>
                  </a:lnTo>
                  <a:lnTo>
                    <a:pt x="8730" y="443"/>
                  </a:lnTo>
                  <a:lnTo>
                    <a:pt x="8733" y="332"/>
                  </a:lnTo>
                  <a:lnTo>
                    <a:pt x="8736" y="352"/>
                  </a:lnTo>
                  <a:lnTo>
                    <a:pt x="8739" y="349"/>
                  </a:lnTo>
                  <a:lnTo>
                    <a:pt x="8742" y="261"/>
                  </a:lnTo>
                  <a:lnTo>
                    <a:pt x="8745" y="219"/>
                  </a:lnTo>
                  <a:lnTo>
                    <a:pt x="8748" y="394"/>
                  </a:lnTo>
                  <a:lnTo>
                    <a:pt x="8751" y="303"/>
                  </a:lnTo>
                  <a:lnTo>
                    <a:pt x="8754" y="272"/>
                  </a:lnTo>
                  <a:lnTo>
                    <a:pt x="8757" y="318"/>
                  </a:lnTo>
                  <a:lnTo>
                    <a:pt x="8760" y="295"/>
                  </a:lnTo>
                  <a:lnTo>
                    <a:pt x="8763" y="291"/>
                  </a:lnTo>
                  <a:lnTo>
                    <a:pt x="8766" y="292"/>
                  </a:lnTo>
                  <a:lnTo>
                    <a:pt x="8769" y="351"/>
                  </a:lnTo>
                  <a:lnTo>
                    <a:pt x="8772" y="292"/>
                  </a:lnTo>
                  <a:lnTo>
                    <a:pt x="8775" y="343"/>
                  </a:lnTo>
                  <a:lnTo>
                    <a:pt x="8778" y="387"/>
                  </a:lnTo>
                  <a:lnTo>
                    <a:pt x="8781" y="359"/>
                  </a:lnTo>
                  <a:lnTo>
                    <a:pt x="8784" y="367"/>
                  </a:lnTo>
                  <a:lnTo>
                    <a:pt x="8787" y="363"/>
                  </a:lnTo>
                  <a:lnTo>
                    <a:pt x="8790" y="358"/>
                  </a:lnTo>
                  <a:lnTo>
                    <a:pt x="8793" y="261"/>
                  </a:lnTo>
                  <a:lnTo>
                    <a:pt x="8796" y="260"/>
                  </a:lnTo>
                  <a:lnTo>
                    <a:pt x="8799" y="307"/>
                  </a:lnTo>
                  <a:lnTo>
                    <a:pt x="8802" y="469"/>
                  </a:lnTo>
                  <a:lnTo>
                    <a:pt x="8805" y="342"/>
                  </a:lnTo>
                  <a:lnTo>
                    <a:pt x="8808" y="270"/>
                  </a:lnTo>
                  <a:lnTo>
                    <a:pt x="8812" y="391"/>
                  </a:lnTo>
                  <a:lnTo>
                    <a:pt x="8815" y="264"/>
                  </a:lnTo>
                  <a:lnTo>
                    <a:pt x="8818" y="284"/>
                  </a:lnTo>
                  <a:lnTo>
                    <a:pt x="8821" y="320"/>
                  </a:lnTo>
                  <a:lnTo>
                    <a:pt x="8824" y="246"/>
                  </a:lnTo>
                  <a:lnTo>
                    <a:pt x="8827" y="288"/>
                  </a:lnTo>
                  <a:lnTo>
                    <a:pt x="8830" y="336"/>
                  </a:lnTo>
                  <a:lnTo>
                    <a:pt x="8833" y="354"/>
                  </a:lnTo>
                  <a:lnTo>
                    <a:pt x="8836" y="339"/>
                  </a:lnTo>
                  <a:lnTo>
                    <a:pt x="8839" y="337"/>
                  </a:lnTo>
                  <a:lnTo>
                    <a:pt x="8842" y="406"/>
                  </a:lnTo>
                  <a:lnTo>
                    <a:pt x="8845" y="372"/>
                  </a:lnTo>
                  <a:lnTo>
                    <a:pt x="8848" y="389"/>
                  </a:lnTo>
                  <a:lnTo>
                    <a:pt x="8851" y="309"/>
                  </a:lnTo>
                  <a:lnTo>
                    <a:pt x="8854" y="417"/>
                  </a:lnTo>
                  <a:lnTo>
                    <a:pt x="8857" y="305"/>
                  </a:lnTo>
                  <a:lnTo>
                    <a:pt x="8860" y="306"/>
                  </a:lnTo>
                  <a:lnTo>
                    <a:pt x="8863" y="430"/>
                  </a:lnTo>
                  <a:lnTo>
                    <a:pt x="8866" y="353"/>
                  </a:lnTo>
                  <a:lnTo>
                    <a:pt x="8869" y="369"/>
                  </a:lnTo>
                  <a:lnTo>
                    <a:pt x="8872" y="397"/>
                  </a:lnTo>
                  <a:lnTo>
                    <a:pt x="8875" y="305"/>
                  </a:lnTo>
                  <a:lnTo>
                    <a:pt x="8878" y="345"/>
                  </a:lnTo>
                  <a:lnTo>
                    <a:pt x="8881" y="416"/>
                  </a:lnTo>
                  <a:lnTo>
                    <a:pt x="8884" y="382"/>
                  </a:lnTo>
                  <a:lnTo>
                    <a:pt x="8887" y="278"/>
                  </a:lnTo>
                  <a:lnTo>
                    <a:pt x="8890" y="326"/>
                  </a:lnTo>
                  <a:lnTo>
                    <a:pt x="8893" y="233"/>
                  </a:lnTo>
                  <a:lnTo>
                    <a:pt x="8896" y="305"/>
                  </a:lnTo>
                  <a:lnTo>
                    <a:pt x="8899" y="244"/>
                  </a:lnTo>
                  <a:lnTo>
                    <a:pt x="8902" y="227"/>
                  </a:lnTo>
                  <a:lnTo>
                    <a:pt x="8905" y="324"/>
                  </a:lnTo>
                  <a:lnTo>
                    <a:pt x="8908" y="316"/>
                  </a:lnTo>
                  <a:lnTo>
                    <a:pt x="8911" y="297"/>
                  </a:lnTo>
                  <a:lnTo>
                    <a:pt x="8914" y="364"/>
                  </a:lnTo>
                  <a:lnTo>
                    <a:pt x="8917" y="349"/>
                  </a:lnTo>
                  <a:lnTo>
                    <a:pt x="8921" y="306"/>
                  </a:lnTo>
                  <a:lnTo>
                    <a:pt x="8924" y="468"/>
                  </a:lnTo>
                  <a:lnTo>
                    <a:pt x="8927" y="299"/>
                  </a:lnTo>
                  <a:lnTo>
                    <a:pt x="8930" y="340"/>
                  </a:lnTo>
                  <a:lnTo>
                    <a:pt x="8933" y="257"/>
                  </a:lnTo>
                  <a:lnTo>
                    <a:pt x="8936" y="308"/>
                  </a:lnTo>
                  <a:lnTo>
                    <a:pt x="8939" y="386"/>
                  </a:lnTo>
                  <a:lnTo>
                    <a:pt x="8942" y="234"/>
                  </a:lnTo>
                  <a:lnTo>
                    <a:pt x="8945" y="378"/>
                  </a:lnTo>
                  <a:lnTo>
                    <a:pt x="8948" y="417"/>
                  </a:lnTo>
                  <a:lnTo>
                    <a:pt x="8951" y="371"/>
                  </a:lnTo>
                  <a:lnTo>
                    <a:pt x="8954" y="256"/>
                  </a:lnTo>
                  <a:lnTo>
                    <a:pt x="8957" y="332"/>
                  </a:lnTo>
                  <a:lnTo>
                    <a:pt x="8960" y="458"/>
                  </a:lnTo>
                  <a:lnTo>
                    <a:pt x="8963" y="407"/>
                  </a:lnTo>
                  <a:lnTo>
                    <a:pt x="8966" y="336"/>
                  </a:lnTo>
                  <a:lnTo>
                    <a:pt x="8969" y="326"/>
                  </a:lnTo>
                  <a:lnTo>
                    <a:pt x="8972" y="325"/>
                  </a:lnTo>
                  <a:lnTo>
                    <a:pt x="8975" y="322"/>
                  </a:lnTo>
                  <a:lnTo>
                    <a:pt x="8978" y="241"/>
                  </a:lnTo>
                  <a:lnTo>
                    <a:pt x="8981" y="305"/>
                  </a:lnTo>
                  <a:lnTo>
                    <a:pt x="8984" y="215"/>
                  </a:lnTo>
                  <a:lnTo>
                    <a:pt x="8987" y="262"/>
                  </a:lnTo>
                  <a:lnTo>
                    <a:pt x="8990" y="323"/>
                  </a:lnTo>
                  <a:lnTo>
                    <a:pt x="8993" y="317"/>
                  </a:lnTo>
                  <a:lnTo>
                    <a:pt x="8996" y="207"/>
                  </a:lnTo>
                  <a:lnTo>
                    <a:pt x="8999" y="376"/>
                  </a:lnTo>
                  <a:lnTo>
                    <a:pt x="9002" y="373"/>
                  </a:lnTo>
                  <a:lnTo>
                    <a:pt x="9005" y="318"/>
                  </a:lnTo>
                  <a:lnTo>
                    <a:pt x="9008" y="172"/>
                  </a:lnTo>
                  <a:lnTo>
                    <a:pt x="9011" y="438"/>
                  </a:lnTo>
                  <a:lnTo>
                    <a:pt x="9014" y="339"/>
                  </a:lnTo>
                  <a:lnTo>
                    <a:pt x="9017" y="278"/>
                  </a:lnTo>
                  <a:lnTo>
                    <a:pt x="9020" y="388"/>
                  </a:lnTo>
                  <a:lnTo>
                    <a:pt x="9023" y="338"/>
                  </a:lnTo>
                  <a:lnTo>
                    <a:pt x="9027" y="431"/>
                  </a:lnTo>
                  <a:lnTo>
                    <a:pt x="9030" y="334"/>
                  </a:lnTo>
                  <a:lnTo>
                    <a:pt x="9033" y="228"/>
                  </a:lnTo>
                  <a:lnTo>
                    <a:pt x="9036" y="361"/>
                  </a:lnTo>
                  <a:lnTo>
                    <a:pt x="9039" y="388"/>
                  </a:lnTo>
                  <a:lnTo>
                    <a:pt x="9042" y="286"/>
                  </a:lnTo>
                  <a:lnTo>
                    <a:pt x="9045" y="429"/>
                  </a:lnTo>
                  <a:lnTo>
                    <a:pt x="9048" y="399"/>
                  </a:lnTo>
                  <a:lnTo>
                    <a:pt x="9051" y="467"/>
                  </a:lnTo>
                  <a:lnTo>
                    <a:pt x="9054" y="274"/>
                  </a:lnTo>
                  <a:lnTo>
                    <a:pt x="9057" y="389"/>
                  </a:lnTo>
                  <a:lnTo>
                    <a:pt x="9060" y="347"/>
                  </a:lnTo>
                  <a:lnTo>
                    <a:pt x="9063" y="354"/>
                  </a:lnTo>
                  <a:lnTo>
                    <a:pt x="9066" y="331"/>
                  </a:lnTo>
                  <a:lnTo>
                    <a:pt x="9069" y="304"/>
                  </a:lnTo>
                  <a:lnTo>
                    <a:pt x="9072" y="248"/>
                  </a:lnTo>
                  <a:lnTo>
                    <a:pt x="9075" y="348"/>
                  </a:lnTo>
                  <a:lnTo>
                    <a:pt x="9078" y="423"/>
                  </a:lnTo>
                  <a:lnTo>
                    <a:pt x="9081" y="211"/>
                  </a:lnTo>
                  <a:lnTo>
                    <a:pt x="9084" y="325"/>
                  </a:lnTo>
                  <a:lnTo>
                    <a:pt x="9087" y="371"/>
                  </a:lnTo>
                  <a:lnTo>
                    <a:pt x="9090" y="381"/>
                  </a:lnTo>
                  <a:lnTo>
                    <a:pt x="9093" y="441"/>
                  </a:lnTo>
                  <a:lnTo>
                    <a:pt x="9096" y="387"/>
                  </a:lnTo>
                  <a:lnTo>
                    <a:pt x="9099" y="380"/>
                  </a:lnTo>
                  <a:lnTo>
                    <a:pt x="9102" y="373"/>
                  </a:lnTo>
                  <a:lnTo>
                    <a:pt x="9105" y="413"/>
                  </a:lnTo>
                  <a:lnTo>
                    <a:pt x="9108" y="292"/>
                  </a:lnTo>
                  <a:lnTo>
                    <a:pt x="9111" y="354"/>
                  </a:lnTo>
                  <a:lnTo>
                    <a:pt x="9114" y="397"/>
                  </a:lnTo>
                  <a:lnTo>
                    <a:pt x="9117" y="360"/>
                  </a:lnTo>
                  <a:lnTo>
                    <a:pt x="9120" y="430"/>
                  </a:lnTo>
                  <a:lnTo>
                    <a:pt x="9123" y="428"/>
                  </a:lnTo>
                  <a:lnTo>
                    <a:pt x="9126" y="308"/>
                  </a:lnTo>
                  <a:lnTo>
                    <a:pt x="9129" y="244"/>
                  </a:lnTo>
                  <a:lnTo>
                    <a:pt x="9133" y="285"/>
                  </a:lnTo>
                  <a:lnTo>
                    <a:pt x="9136" y="287"/>
                  </a:lnTo>
                  <a:lnTo>
                    <a:pt x="9139" y="396"/>
                  </a:lnTo>
                  <a:lnTo>
                    <a:pt x="9142" y="452"/>
                  </a:lnTo>
                  <a:lnTo>
                    <a:pt x="9145" y="356"/>
                  </a:lnTo>
                  <a:lnTo>
                    <a:pt x="9148" y="376"/>
                  </a:lnTo>
                  <a:lnTo>
                    <a:pt x="9151" y="244"/>
                  </a:lnTo>
                  <a:lnTo>
                    <a:pt x="9154" y="351"/>
                  </a:lnTo>
                  <a:lnTo>
                    <a:pt x="9157" y="284"/>
                  </a:lnTo>
                  <a:lnTo>
                    <a:pt x="9160" y="362"/>
                  </a:lnTo>
                  <a:lnTo>
                    <a:pt x="9163" y="329"/>
                  </a:lnTo>
                  <a:lnTo>
                    <a:pt x="9166" y="263"/>
                  </a:lnTo>
                  <a:lnTo>
                    <a:pt x="9169" y="405"/>
                  </a:lnTo>
                  <a:lnTo>
                    <a:pt x="9172" y="268"/>
                  </a:lnTo>
                  <a:lnTo>
                    <a:pt x="9175" y="187"/>
                  </a:lnTo>
                  <a:lnTo>
                    <a:pt x="9178" y="287"/>
                  </a:lnTo>
                  <a:lnTo>
                    <a:pt x="9181" y="327"/>
                  </a:lnTo>
                  <a:lnTo>
                    <a:pt x="9184" y="401"/>
                  </a:lnTo>
                  <a:lnTo>
                    <a:pt x="9187" y="340"/>
                  </a:lnTo>
                  <a:lnTo>
                    <a:pt x="9190" y="259"/>
                  </a:lnTo>
                  <a:lnTo>
                    <a:pt x="9193" y="352"/>
                  </a:lnTo>
                  <a:lnTo>
                    <a:pt x="9196" y="306"/>
                  </a:lnTo>
                  <a:lnTo>
                    <a:pt x="9199" y="334"/>
                  </a:lnTo>
                  <a:lnTo>
                    <a:pt x="9202" y="378"/>
                  </a:lnTo>
                  <a:lnTo>
                    <a:pt x="9205" y="408"/>
                  </a:lnTo>
                  <a:lnTo>
                    <a:pt x="9208" y="405"/>
                  </a:lnTo>
                  <a:lnTo>
                    <a:pt x="9211" y="312"/>
                  </a:lnTo>
                  <a:lnTo>
                    <a:pt x="9214" y="315"/>
                  </a:lnTo>
                  <a:lnTo>
                    <a:pt x="9217" y="273"/>
                  </a:lnTo>
                  <a:lnTo>
                    <a:pt x="9220" y="290"/>
                  </a:lnTo>
                  <a:lnTo>
                    <a:pt x="9223" y="355"/>
                  </a:lnTo>
                  <a:lnTo>
                    <a:pt x="9226" y="363"/>
                  </a:lnTo>
                  <a:lnTo>
                    <a:pt x="9229" y="236"/>
                  </a:lnTo>
                  <a:lnTo>
                    <a:pt x="9232" y="331"/>
                  </a:lnTo>
                  <a:lnTo>
                    <a:pt x="9235" y="279"/>
                  </a:lnTo>
                  <a:lnTo>
                    <a:pt x="9239" y="346"/>
                  </a:lnTo>
                  <a:lnTo>
                    <a:pt x="9242" y="435"/>
                  </a:lnTo>
                  <a:lnTo>
                    <a:pt x="9245" y="298"/>
                  </a:lnTo>
                  <a:lnTo>
                    <a:pt x="9248" y="344"/>
                  </a:lnTo>
                  <a:lnTo>
                    <a:pt x="9251" y="294"/>
                  </a:lnTo>
                  <a:lnTo>
                    <a:pt x="9254" y="332"/>
                  </a:lnTo>
                  <a:lnTo>
                    <a:pt x="9257" y="264"/>
                  </a:lnTo>
                  <a:lnTo>
                    <a:pt x="9260" y="213"/>
                  </a:lnTo>
                  <a:lnTo>
                    <a:pt x="9263" y="389"/>
                  </a:lnTo>
                  <a:lnTo>
                    <a:pt x="9266" y="426"/>
                  </a:lnTo>
                  <a:lnTo>
                    <a:pt x="9269" y="300"/>
                  </a:lnTo>
                  <a:lnTo>
                    <a:pt x="9272" y="309"/>
                  </a:lnTo>
                  <a:lnTo>
                    <a:pt x="9275" y="416"/>
                  </a:lnTo>
                  <a:lnTo>
                    <a:pt x="9278" y="394"/>
                  </a:lnTo>
                  <a:lnTo>
                    <a:pt x="9281" y="381"/>
                  </a:lnTo>
                  <a:lnTo>
                    <a:pt x="9284" y="323"/>
                  </a:lnTo>
                  <a:lnTo>
                    <a:pt x="9287" y="397"/>
                  </a:lnTo>
                  <a:lnTo>
                    <a:pt x="9290" y="402"/>
                  </a:lnTo>
                  <a:lnTo>
                    <a:pt x="9293" y="319"/>
                  </a:lnTo>
                  <a:lnTo>
                    <a:pt x="9296" y="382"/>
                  </a:lnTo>
                  <a:lnTo>
                    <a:pt x="9299" y="365"/>
                  </a:lnTo>
                  <a:lnTo>
                    <a:pt x="9302" y="261"/>
                  </a:lnTo>
                  <a:lnTo>
                    <a:pt x="9305" y="367"/>
                  </a:lnTo>
                  <a:lnTo>
                    <a:pt x="9308" y="310"/>
                  </a:lnTo>
                  <a:lnTo>
                    <a:pt x="9311" y="334"/>
                  </a:lnTo>
                  <a:lnTo>
                    <a:pt x="9314" y="393"/>
                  </a:lnTo>
                  <a:lnTo>
                    <a:pt x="9317" y="456"/>
                  </a:lnTo>
                  <a:lnTo>
                    <a:pt x="9320" y="428"/>
                  </a:lnTo>
                  <a:lnTo>
                    <a:pt x="9323" y="399"/>
                  </a:lnTo>
                  <a:lnTo>
                    <a:pt x="9326" y="416"/>
                  </a:lnTo>
                  <a:lnTo>
                    <a:pt x="9329" y="316"/>
                  </a:lnTo>
                  <a:lnTo>
                    <a:pt x="9332" y="415"/>
                  </a:lnTo>
                  <a:lnTo>
                    <a:pt x="9335" y="371"/>
                  </a:lnTo>
                  <a:lnTo>
                    <a:pt x="9338" y="458"/>
                  </a:lnTo>
                  <a:lnTo>
                    <a:pt x="9341" y="369"/>
                  </a:lnTo>
                  <a:lnTo>
                    <a:pt x="9344" y="381"/>
                  </a:lnTo>
                  <a:lnTo>
                    <a:pt x="9348" y="365"/>
                  </a:lnTo>
                  <a:lnTo>
                    <a:pt x="9351" y="351"/>
                  </a:lnTo>
                  <a:lnTo>
                    <a:pt x="9354" y="305"/>
                  </a:lnTo>
                  <a:lnTo>
                    <a:pt x="9357" y="408"/>
                  </a:lnTo>
                  <a:lnTo>
                    <a:pt x="9360" y="537"/>
                  </a:lnTo>
                  <a:lnTo>
                    <a:pt x="9363" y="410"/>
                  </a:lnTo>
                  <a:lnTo>
                    <a:pt x="9366" y="413"/>
                  </a:lnTo>
                  <a:lnTo>
                    <a:pt x="9369" y="444"/>
                  </a:lnTo>
                  <a:lnTo>
                    <a:pt x="9372" y="518"/>
                  </a:lnTo>
                  <a:lnTo>
                    <a:pt x="9375" y="429"/>
                  </a:lnTo>
                  <a:lnTo>
                    <a:pt x="9378" y="486"/>
                  </a:lnTo>
                  <a:lnTo>
                    <a:pt x="9381" y="436"/>
                  </a:lnTo>
                  <a:lnTo>
                    <a:pt x="9384" y="382"/>
                  </a:lnTo>
                  <a:lnTo>
                    <a:pt x="9387" y="503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Rectangle 143"/>
            <p:cNvSpPr>
              <a:spLocks noChangeArrowheads="1"/>
            </p:cNvSpPr>
            <p:nvPr/>
          </p:nvSpPr>
          <p:spPr bwMode="auto">
            <a:xfrm>
              <a:off x="864762" y="5883439"/>
              <a:ext cx="67064" cy="15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0</a:t>
              </a:r>
              <a:endPara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541" name="TextBox 540"/>
          <p:cNvSpPr txBox="1"/>
          <p:nvPr/>
        </p:nvSpPr>
        <p:spPr>
          <a:xfrm>
            <a:off x="2959063" y="5498412"/>
            <a:ext cx="1139399" cy="212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 smtClean="0">
                <a:latin typeface="Arial" pitchFamily="34" charset="0"/>
                <a:cs typeface="Arial" pitchFamily="34" charset="0"/>
              </a:rPr>
              <a:t>Retention time (min)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2" name="TextBox 541"/>
          <p:cNvSpPr txBox="1"/>
          <p:nvPr/>
        </p:nvSpPr>
        <p:spPr>
          <a:xfrm rot="16200000">
            <a:off x="1130419" y="3122098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abundance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800" dirty="0" smtClean="0">
                <a:latin typeface="Arial" pitchFamily="34" charset="0"/>
                <a:cs typeface="Arial" pitchFamily="34" charset="0"/>
              </a:rPr>
              <a:t> (TIC x 10,000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ions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3" name="TextBox 542"/>
          <p:cNvSpPr txBox="1"/>
          <p:nvPr/>
        </p:nvSpPr>
        <p:spPr>
          <a:xfrm rot="16200000">
            <a:off x="1130419" y="4605705"/>
            <a:ext cx="1098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 smtClean="0">
                <a:latin typeface="Arial" pitchFamily="34" charset="0"/>
                <a:cs typeface="Arial" pitchFamily="34" charset="0"/>
              </a:rPr>
              <a:t>Relative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abundance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800" dirty="0" smtClean="0">
                <a:latin typeface="Arial" pitchFamily="34" charset="0"/>
                <a:cs typeface="Arial" pitchFamily="34" charset="0"/>
              </a:rPr>
              <a:t> (TIC x 1,000 </a:t>
            </a:r>
            <a:r>
              <a:rPr lang="de-DE" sz="800" dirty="0" err="1" smtClean="0">
                <a:latin typeface="Arial" pitchFamily="34" charset="0"/>
                <a:cs typeface="Arial" pitchFamily="34" charset="0"/>
              </a:rPr>
              <a:t>ions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)</a:t>
            </a:r>
            <a:endParaRPr lang="de-DE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4" name="TextBox 543"/>
          <p:cNvSpPr txBox="1"/>
          <p:nvPr/>
        </p:nvSpPr>
        <p:spPr>
          <a:xfrm>
            <a:off x="2112879" y="4109755"/>
            <a:ext cx="2142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empty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+ GGPP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5" name="Rectangle 1"/>
          <p:cNvSpPr>
            <a:spLocks noChangeArrowheads="1"/>
          </p:cNvSpPr>
          <p:nvPr/>
        </p:nvSpPr>
        <p:spPr bwMode="auto">
          <a:xfrm>
            <a:off x="1484784" y="6128881"/>
            <a:ext cx="363635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Figure S9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GC-MS analysis of protein extracts from </a:t>
            </a:r>
            <a:r>
              <a:rPr kumimoji="0" lang="en-US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 coli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expressing an empty</a:t>
            </a:r>
            <a:r>
              <a:rPr kumimoji="0" lang="en-US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vector.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empty</a:t>
            </a:r>
            <a:r>
              <a:rPr kumimoji="0" lang="en-US" sz="1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vector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was expressed in </a:t>
            </a:r>
            <a:r>
              <a:rPr kumimoji="0" lang="en-US" sz="1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 coli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the </a:t>
            </a:r>
            <a:r>
              <a:rPr kumimoji="0" lang="en-US" sz="1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raw protein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extract was incubated with </a:t>
            </a:r>
            <a:r>
              <a:rPr lang="en-US" sz="1000" dirty="0">
                <a:latin typeface="Arial" pitchFamily="34" charset="0"/>
                <a:ea typeface="Calibri" pitchFamily="34" charset="0"/>
                <a:cs typeface="Arial" pitchFamily="34" charset="0"/>
              </a:rPr>
              <a:t>G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PP, FPP and GGPP, respectively. Products were collected with a solid-phase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microextraction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(SPME) fiber and analyzed by GC-MS. </a:t>
            </a:r>
            <a:r>
              <a:rPr lang="en-US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Substrate hydrolysis products are labeled, peaks not labeled are non-</a:t>
            </a:r>
            <a:r>
              <a:rPr lang="en-US" sz="10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terpenoide</a:t>
            </a:r>
            <a:r>
              <a:rPr lang="en-US" sz="1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contaminations.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73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On-screen Show (4:3)</PresentationFormat>
  <Paragraphs>526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Max Planck Society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sirmisch</dc:creator>
  <cp:lastModifiedBy>Tobias Koellner</cp:lastModifiedBy>
  <cp:revision>111</cp:revision>
  <dcterms:created xsi:type="dcterms:W3CDTF">2013-08-14T11:53:44Z</dcterms:created>
  <dcterms:modified xsi:type="dcterms:W3CDTF">2014-09-04T12:26:34Z</dcterms:modified>
</cp:coreProperties>
</file>