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56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9681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0847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977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557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6638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582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2832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78250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0983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971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2FFE8E-B4EF-4CBF-AA94-67742A75EB65}" type="datetimeFigureOut">
              <a:rPr lang="en-CA" smtClean="0"/>
              <a:t>2014-09-26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6A03C-72DA-4031-A6E2-7326CA645E1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752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64" y="692696"/>
            <a:ext cx="6853237" cy="502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37082" y="5798220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Figure S1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36335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NRCan / RNCan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Jun-Jun</dc:creator>
  <cp:lastModifiedBy>Liu, Jun-Jun</cp:lastModifiedBy>
  <cp:revision>1</cp:revision>
  <dcterms:created xsi:type="dcterms:W3CDTF">2014-09-26T18:22:54Z</dcterms:created>
  <dcterms:modified xsi:type="dcterms:W3CDTF">2014-09-26T18:23:47Z</dcterms:modified>
</cp:coreProperties>
</file>