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sldIdLst>
    <p:sldId id="265" r:id="rId2"/>
    <p:sldId id="263" r:id="rId3"/>
    <p:sldId id="264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EC66-AAB1-4C63-B04A-883D6B109FA8}" type="datetimeFigureOut">
              <a:rPr lang="zh-CN" altLang="en-US" smtClean="0"/>
              <a:pPr/>
              <a:t>2015/1/4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F8C8-FA76-4FE7-BACB-0B48E0E005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EC66-AAB1-4C63-B04A-883D6B109FA8}" type="datetimeFigureOut">
              <a:rPr lang="zh-CN" altLang="en-US" smtClean="0"/>
              <a:pPr/>
              <a:t>2015/1/4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F8C8-FA76-4FE7-BACB-0B48E0E005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EC66-AAB1-4C63-B04A-883D6B109FA8}" type="datetimeFigureOut">
              <a:rPr lang="zh-CN" altLang="en-US" smtClean="0"/>
              <a:pPr/>
              <a:t>2015/1/4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F8C8-FA76-4FE7-BACB-0B48E0E005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EC66-AAB1-4C63-B04A-883D6B109FA8}" type="datetimeFigureOut">
              <a:rPr lang="zh-CN" altLang="en-US" smtClean="0"/>
              <a:pPr/>
              <a:t>2015/1/4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F8C8-FA76-4FE7-BACB-0B48E0E005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EC66-AAB1-4C63-B04A-883D6B109FA8}" type="datetimeFigureOut">
              <a:rPr lang="zh-CN" altLang="en-US" smtClean="0"/>
              <a:pPr/>
              <a:t>2015/1/4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F8C8-FA76-4FE7-BACB-0B48E0E005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EC66-AAB1-4C63-B04A-883D6B109FA8}" type="datetimeFigureOut">
              <a:rPr lang="zh-CN" altLang="en-US" smtClean="0"/>
              <a:pPr/>
              <a:t>2015/1/4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F8C8-FA76-4FE7-BACB-0B48E0E005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EC66-AAB1-4C63-B04A-883D6B109FA8}" type="datetimeFigureOut">
              <a:rPr lang="zh-CN" altLang="en-US" smtClean="0"/>
              <a:pPr/>
              <a:t>2015/1/4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F8C8-FA76-4FE7-BACB-0B48E0E005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EC66-AAB1-4C63-B04A-883D6B109FA8}" type="datetimeFigureOut">
              <a:rPr lang="zh-CN" altLang="en-US" smtClean="0"/>
              <a:pPr/>
              <a:t>2015/1/4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F8C8-FA76-4FE7-BACB-0B48E0E005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EC66-AAB1-4C63-B04A-883D6B109FA8}" type="datetimeFigureOut">
              <a:rPr lang="zh-CN" altLang="en-US" smtClean="0"/>
              <a:pPr/>
              <a:t>2015/1/4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F8C8-FA76-4FE7-BACB-0B48E0E005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EC66-AAB1-4C63-B04A-883D6B109FA8}" type="datetimeFigureOut">
              <a:rPr lang="zh-CN" altLang="en-US" smtClean="0"/>
              <a:pPr/>
              <a:t>2015/1/4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F8C8-FA76-4FE7-BACB-0B48E0E005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EC66-AAB1-4C63-B04A-883D6B109FA8}" type="datetimeFigureOut">
              <a:rPr lang="zh-CN" altLang="en-US" smtClean="0"/>
              <a:pPr/>
              <a:t>2015/1/4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CF8C8-FA76-4FE7-BACB-0B48E0E005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BEC66-AAB1-4C63-B04A-883D6B109FA8}" type="datetimeFigureOut">
              <a:rPr lang="zh-CN" altLang="en-US" smtClean="0"/>
              <a:pPr/>
              <a:t>2015/1/4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CF8C8-FA76-4FE7-BACB-0B48E0E005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23850" y="928670"/>
            <a:ext cx="835183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/>
              <a:t>Figure </a:t>
            </a:r>
            <a:r>
              <a:rPr lang="en-US" altLang="zh-CN" b="1" dirty="0" smtClean="0"/>
              <a:t>S</a:t>
            </a:r>
            <a:r>
              <a:rPr lang="en-US" b="1" dirty="0" smtClean="0"/>
              <a:t>1</a:t>
            </a:r>
            <a:r>
              <a:rPr lang="zh-CN" altLang="en-US" b="1" dirty="0" smtClean="0"/>
              <a:t>．</a:t>
            </a:r>
            <a:r>
              <a:rPr lang="en-US" b="1" dirty="0" smtClean="0"/>
              <a:t>Distribution of traits of the F1 population derived from the cross ‘</a:t>
            </a:r>
            <a:r>
              <a:rPr lang="en-US" b="1" dirty="0" err="1" smtClean="0"/>
              <a:t>Beihong</a:t>
            </a:r>
            <a:r>
              <a:rPr lang="en-US" b="1" dirty="0" smtClean="0"/>
              <a:t>’ (BH) </a:t>
            </a:r>
            <a:r>
              <a:rPr lang="en-US" altLang="zh-CN" b="1" dirty="0" smtClean="0"/>
              <a:t>×</a:t>
            </a:r>
            <a:r>
              <a:rPr lang="en-US" b="1" dirty="0" smtClean="0"/>
              <a:t> ‘E.S.7-11-49’ (ES) in </a:t>
            </a:r>
            <a:r>
              <a:rPr lang="en-US" b="1" dirty="0" smtClean="0"/>
              <a:t>2011 </a:t>
            </a:r>
            <a:r>
              <a:rPr lang="en-US" altLang="zh-CN" b="1" dirty="0" smtClean="0"/>
              <a:t>and 2012</a:t>
            </a:r>
            <a:r>
              <a:rPr lang="en-US" dirty="0" smtClean="0"/>
              <a:t>. </a:t>
            </a:r>
            <a:r>
              <a:rPr lang="en-US" dirty="0" smtClean="0"/>
              <a:t>There were </a:t>
            </a:r>
            <a:r>
              <a:rPr lang="en-US" dirty="0" smtClean="0"/>
              <a:t>241 </a:t>
            </a:r>
            <a:r>
              <a:rPr lang="en-US" dirty="0" smtClean="0"/>
              <a:t>genotypes in </a:t>
            </a:r>
            <a:r>
              <a:rPr lang="en-US" dirty="0" smtClean="0"/>
              <a:t>2011 and 225 </a:t>
            </a:r>
            <a:r>
              <a:rPr lang="en-US" dirty="0" smtClean="0"/>
              <a:t>genotypes in </a:t>
            </a:r>
            <a:r>
              <a:rPr lang="en-US" dirty="0" smtClean="0"/>
              <a:t>2012, </a:t>
            </a:r>
            <a:r>
              <a:rPr lang="en-US" dirty="0" smtClean="0"/>
              <a:t>using the averages of three replicates per genotype. The values for the maternal parent, BH, and the paternal parent, ES, are indicated by arrows. SSC and β ratio represent soluble solids content and the tartaric acid-to-</a:t>
            </a:r>
            <a:r>
              <a:rPr lang="en-US" dirty="0" err="1" smtClean="0"/>
              <a:t>malic</a:t>
            </a:r>
            <a:r>
              <a:rPr lang="en-US" dirty="0" smtClean="0"/>
              <a:t> acid ratio, </a:t>
            </a:r>
            <a:r>
              <a:rPr lang="en-US" dirty="0" smtClean="0"/>
              <a:t>respectively</a:t>
            </a:r>
            <a:r>
              <a:rPr lang="zh-CN" altLang="en-US" dirty="0" smtClean="0"/>
              <a:t>。</a:t>
            </a:r>
            <a:endParaRPr lang="en-US" altLang="zh-C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932" y="0"/>
            <a:ext cx="88525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932" y="0"/>
            <a:ext cx="88525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7ED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91</Words>
  <Application>Microsoft Office PowerPoint</Application>
  <PresentationFormat>全屏显示(4:3)</PresentationFormat>
  <Paragraphs>1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主题</vt:lpstr>
      <vt:lpstr>幻灯片 1</vt:lpstr>
      <vt:lpstr>幻灯片 2</vt:lpstr>
      <vt:lpstr>幻灯片 3</vt:lpstr>
    </vt:vector>
  </TitlesOfParts>
  <Company>http://www.deepbbs.org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asus</dc:creator>
  <cp:lastModifiedBy>deeplm</cp:lastModifiedBy>
  <cp:revision>24</cp:revision>
  <dcterms:created xsi:type="dcterms:W3CDTF">2014-06-09T10:56:20Z</dcterms:created>
  <dcterms:modified xsi:type="dcterms:W3CDTF">2015-01-04T01:57:33Z</dcterms:modified>
</cp:coreProperties>
</file>