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304800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Additional 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figure1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RIO\Desktop\Graph\suppli fig 1 f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09675"/>
            <a:ext cx="8229600" cy="4438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 K Mondal</dc:creator>
  <cp:lastModifiedBy>LENOVO</cp:lastModifiedBy>
  <cp:revision>5</cp:revision>
  <dcterms:created xsi:type="dcterms:W3CDTF">2006-08-16T00:00:00Z</dcterms:created>
  <dcterms:modified xsi:type="dcterms:W3CDTF">2015-04-16T11:38:49Z</dcterms:modified>
</cp:coreProperties>
</file>